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6"/>
  </p:notesMasterIdLst>
  <p:sldIdLst>
    <p:sldId id="2489" r:id="rId3"/>
    <p:sldId id="2490" r:id="rId4"/>
    <p:sldId id="24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69A24-E553-4298-9AFF-B563AFB996C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396C1-5F08-4ED3-85DF-4DF5406A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87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547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297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552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488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30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55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976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470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048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53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3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30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121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996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167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293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527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15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786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818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5896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346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157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723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299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78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312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801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836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448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67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1726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1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866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5117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105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6346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30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30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405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27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839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6842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728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691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4533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776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716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935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940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197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063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488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3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1570560"/>
            <a:ext cx="12188825" cy="3190397"/>
          </a:xfr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2364309"/>
            <a:ext cx="12188825" cy="166505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F202D-D482-6937-3F87-BFC169B44B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" y="2364309"/>
            <a:ext cx="11866880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[5] – GIFTS BETWEEN EMPLOYEES</a:t>
            </a:r>
            <a:endParaRPr lang="en-US" sz="6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5DD4-1855-5C95-2E3F-467C5DECD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" y="411137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[5]: SCENARIO [1]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FFD6-50D5-66F5-A8BB-607CCF8F80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5932" y="2215955"/>
            <a:ext cx="10512425" cy="23907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It’s the holiday season, and your office is excited to celebrate together. You are asked to help decorate the conference room, participate in a gift exchange, contribute food and/or funds for the office’s holiday party, and chip in for a gift to your boss.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2091D-2114-82C4-155E-7A280EE58276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104000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A342-FF99-C8DB-6D6D-18471951D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7" y="398696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[5]: </a:t>
            </a:r>
            <a:r>
              <a:rPr lang="en-US" sz="6100" b="1" dirty="0">
                <a:solidFill>
                  <a:schemeClr val="bg2"/>
                </a:solidFill>
                <a:latin typeface="Minion Pro" charset="0"/>
                <a:ea typeface="Minion Pro" charset="0"/>
                <a:cs typeface="Minion Pro" charset="0"/>
              </a:rPr>
              <a:t>SCENARIO [2]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10E7D-F6DF-470B-4CCC-CC6FF42FB1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13583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Your immediate supervisor sends an email to all staff suggesting that everyone should attend a retirement luncheon for his boss, your manager. You must pay to attend the luncheon.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0F161-55F3-CC71-5948-8D8069E19060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03945419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Lato</vt:lpstr>
      <vt:lpstr>Lato Light</vt:lpstr>
      <vt:lpstr>Minion Pro</vt:lpstr>
      <vt:lpstr>Poppins Light</vt:lpstr>
      <vt:lpstr>1_Default Theme</vt:lpstr>
      <vt:lpstr>Default Theme</vt:lpstr>
      <vt:lpstr>TOPIC [5] – GIFTS BETWEEN EMPLOYEES</vt:lpstr>
      <vt:lpstr>TOPIC [5]: SCENARIO [1]</vt:lpstr>
      <vt:lpstr>TOPIC [5]: SCENARIO [2]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Kunkle</dc:creator>
  <cp:lastModifiedBy>Megan Kunkle</cp:lastModifiedBy>
  <cp:revision>1</cp:revision>
  <dcterms:created xsi:type="dcterms:W3CDTF">2025-02-10T21:11:46Z</dcterms:created>
  <dcterms:modified xsi:type="dcterms:W3CDTF">2025-02-10T21:12:06Z</dcterms:modified>
</cp:coreProperties>
</file>