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rris C. Barren" userId="2f09ccd4-82c3-44fd-80fe-42dd55fbd006" providerId="ADAL" clId="{40CB51FE-63B3-41D8-B554-83811B59E2DB}"/>
    <pc:docChg chg="undo custSel addSld modSld">
      <pc:chgData name="Morris C. Barren" userId="2f09ccd4-82c3-44fd-80fe-42dd55fbd006" providerId="ADAL" clId="{40CB51FE-63B3-41D8-B554-83811B59E2DB}" dt="2024-01-11T03:00:11.930" v="613" actId="20577"/>
      <pc:docMkLst>
        <pc:docMk/>
      </pc:docMkLst>
      <pc:sldChg chg="modSp mod">
        <pc:chgData name="Morris C. Barren" userId="2f09ccd4-82c3-44fd-80fe-42dd55fbd006" providerId="ADAL" clId="{40CB51FE-63B3-41D8-B554-83811B59E2DB}" dt="2024-01-11T02:39:12.463" v="196" actId="12"/>
        <pc:sldMkLst>
          <pc:docMk/>
          <pc:sldMk cId="3687593082" sldId="257"/>
        </pc:sldMkLst>
        <pc:spChg chg="mod">
          <ac:chgData name="Morris C. Barren" userId="2f09ccd4-82c3-44fd-80fe-42dd55fbd006" providerId="ADAL" clId="{40CB51FE-63B3-41D8-B554-83811B59E2DB}" dt="2024-01-11T02:32:08.153" v="12" actId="122"/>
          <ac:spMkLst>
            <pc:docMk/>
            <pc:sldMk cId="3687593082" sldId="257"/>
            <ac:spMk id="2" creationId="{6D1C475A-0322-941C-C684-08B0978907FB}"/>
          </ac:spMkLst>
        </pc:spChg>
        <pc:spChg chg="mod">
          <ac:chgData name="Morris C. Barren" userId="2f09ccd4-82c3-44fd-80fe-42dd55fbd006" providerId="ADAL" clId="{40CB51FE-63B3-41D8-B554-83811B59E2DB}" dt="2024-01-11T02:39:12.463" v="196" actId="12"/>
          <ac:spMkLst>
            <pc:docMk/>
            <pc:sldMk cId="3687593082" sldId="257"/>
            <ac:spMk id="3" creationId="{F06A4B9A-2F62-2F67-2C59-75F5E3136D50}"/>
          </ac:spMkLst>
        </pc:spChg>
      </pc:sldChg>
      <pc:sldChg chg="modSp new mod">
        <pc:chgData name="Morris C. Barren" userId="2f09ccd4-82c3-44fd-80fe-42dd55fbd006" providerId="ADAL" clId="{40CB51FE-63B3-41D8-B554-83811B59E2DB}" dt="2024-01-11T02:50:40.478" v="343" actId="12"/>
        <pc:sldMkLst>
          <pc:docMk/>
          <pc:sldMk cId="2867494280" sldId="258"/>
        </pc:sldMkLst>
        <pc:spChg chg="mod">
          <ac:chgData name="Morris C. Barren" userId="2f09ccd4-82c3-44fd-80fe-42dd55fbd006" providerId="ADAL" clId="{40CB51FE-63B3-41D8-B554-83811B59E2DB}" dt="2024-01-11T02:41:45.385" v="214" actId="122"/>
          <ac:spMkLst>
            <pc:docMk/>
            <pc:sldMk cId="2867494280" sldId="258"/>
            <ac:spMk id="2" creationId="{1A76239D-76E5-8B2E-F845-A831FE303DE3}"/>
          </ac:spMkLst>
        </pc:spChg>
        <pc:spChg chg="mod">
          <ac:chgData name="Morris C. Barren" userId="2f09ccd4-82c3-44fd-80fe-42dd55fbd006" providerId="ADAL" clId="{40CB51FE-63B3-41D8-B554-83811B59E2DB}" dt="2024-01-11T02:50:40.478" v="343" actId="12"/>
          <ac:spMkLst>
            <pc:docMk/>
            <pc:sldMk cId="2867494280" sldId="258"/>
            <ac:spMk id="3" creationId="{579B2561-AA83-CDA8-EDDF-9AB216649BEC}"/>
          </ac:spMkLst>
        </pc:spChg>
      </pc:sldChg>
      <pc:sldChg chg="modSp new mod">
        <pc:chgData name="Morris C. Barren" userId="2f09ccd4-82c3-44fd-80fe-42dd55fbd006" providerId="ADAL" clId="{40CB51FE-63B3-41D8-B554-83811B59E2DB}" dt="2024-01-11T02:57:56.183" v="569" actId="6549"/>
        <pc:sldMkLst>
          <pc:docMk/>
          <pc:sldMk cId="1244318126" sldId="259"/>
        </pc:sldMkLst>
        <pc:spChg chg="mod">
          <ac:chgData name="Morris C. Barren" userId="2f09ccd4-82c3-44fd-80fe-42dd55fbd006" providerId="ADAL" clId="{40CB51FE-63B3-41D8-B554-83811B59E2DB}" dt="2024-01-11T02:52:35.177" v="353" actId="122"/>
          <ac:spMkLst>
            <pc:docMk/>
            <pc:sldMk cId="1244318126" sldId="259"/>
            <ac:spMk id="2" creationId="{4F9CECFA-8FFF-7001-FCAC-1ABDC15B4B87}"/>
          </ac:spMkLst>
        </pc:spChg>
        <pc:spChg chg="mod">
          <ac:chgData name="Morris C. Barren" userId="2f09ccd4-82c3-44fd-80fe-42dd55fbd006" providerId="ADAL" clId="{40CB51FE-63B3-41D8-B554-83811B59E2DB}" dt="2024-01-11T02:57:56.183" v="569" actId="6549"/>
          <ac:spMkLst>
            <pc:docMk/>
            <pc:sldMk cId="1244318126" sldId="259"/>
            <ac:spMk id="3" creationId="{626CFCE9-6300-7F97-CEB3-6371FB941C90}"/>
          </ac:spMkLst>
        </pc:spChg>
      </pc:sldChg>
      <pc:sldChg chg="modSp new mod">
        <pc:chgData name="Morris C. Barren" userId="2f09ccd4-82c3-44fd-80fe-42dd55fbd006" providerId="ADAL" clId="{40CB51FE-63B3-41D8-B554-83811B59E2DB}" dt="2024-01-11T03:00:11.930" v="613" actId="20577"/>
        <pc:sldMkLst>
          <pc:docMk/>
          <pc:sldMk cId="2264293567" sldId="260"/>
        </pc:sldMkLst>
        <pc:spChg chg="mod">
          <ac:chgData name="Morris C. Barren" userId="2f09ccd4-82c3-44fd-80fe-42dd55fbd006" providerId="ADAL" clId="{40CB51FE-63B3-41D8-B554-83811B59E2DB}" dt="2024-01-11T02:59:19.947" v="603" actId="122"/>
          <ac:spMkLst>
            <pc:docMk/>
            <pc:sldMk cId="2264293567" sldId="260"/>
            <ac:spMk id="2" creationId="{2ECB3BEE-C0BB-19DF-0696-911E86BB29E4}"/>
          </ac:spMkLst>
        </pc:spChg>
        <pc:spChg chg="mod">
          <ac:chgData name="Morris C. Barren" userId="2f09ccd4-82c3-44fd-80fe-42dd55fbd006" providerId="ADAL" clId="{40CB51FE-63B3-41D8-B554-83811B59E2DB}" dt="2024-01-11T03:00:11.930" v="613" actId="20577"/>
          <ac:spMkLst>
            <pc:docMk/>
            <pc:sldMk cId="2264293567" sldId="260"/>
            <ac:spMk id="3" creationId="{0A84E5E2-7F8F-22DD-1E5B-7D346885BCAD}"/>
          </ac:spMkLst>
        </pc:spChg>
      </pc:sldChg>
    </pc:docChg>
  </pc:docChgLst>
  <pc:docChgLst>
    <pc:chgData name="Morris C. Barren" userId="2f09ccd4-82c3-44fd-80fe-42dd55fbd006" providerId="ADAL" clId="{36AF65CC-A570-4FB7-8564-781D5A7AFBEF}"/>
    <pc:docChg chg="addSld modSld">
      <pc:chgData name="Morris C. Barren" userId="2f09ccd4-82c3-44fd-80fe-42dd55fbd006" providerId="ADAL" clId="{36AF65CC-A570-4FB7-8564-781D5A7AFBEF}" dt="2024-01-17T20:32:44.882" v="19" actId="20577"/>
      <pc:docMkLst>
        <pc:docMk/>
      </pc:docMkLst>
      <pc:sldChg chg="modSp new mod">
        <pc:chgData name="Morris C. Barren" userId="2f09ccd4-82c3-44fd-80fe-42dd55fbd006" providerId="ADAL" clId="{36AF65CC-A570-4FB7-8564-781D5A7AFBEF}" dt="2024-01-17T20:32:44.882" v="19" actId="20577"/>
        <pc:sldMkLst>
          <pc:docMk/>
          <pc:sldMk cId="3451768098" sldId="261"/>
        </pc:sldMkLst>
        <pc:spChg chg="mod">
          <ac:chgData name="Morris C. Barren" userId="2f09ccd4-82c3-44fd-80fe-42dd55fbd006" providerId="ADAL" clId="{36AF65CC-A570-4FB7-8564-781D5A7AFBEF}" dt="2024-01-17T20:31:32.898" v="14" actId="122"/>
          <ac:spMkLst>
            <pc:docMk/>
            <pc:sldMk cId="3451768098" sldId="261"/>
            <ac:spMk id="2" creationId="{BF3B9FA0-A11C-B38D-3A33-35A94CCC23F9}"/>
          </ac:spMkLst>
        </pc:spChg>
        <pc:spChg chg="mod">
          <ac:chgData name="Morris C. Barren" userId="2f09ccd4-82c3-44fd-80fe-42dd55fbd006" providerId="ADAL" clId="{36AF65CC-A570-4FB7-8564-781D5A7AFBEF}" dt="2024-01-17T20:32:44.882" v="19" actId="20577"/>
          <ac:spMkLst>
            <pc:docMk/>
            <pc:sldMk cId="3451768098" sldId="261"/>
            <ac:spMk id="3" creationId="{3D713F90-2013-8D64-007C-DAF16BD2EE0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0E8F0-B4AE-061E-BECE-55C6114E99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DF32DC-4AB1-66B1-5654-A87D05D3E7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533B39-58AC-F45F-470E-EC6DA37B0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A1CD-3D2A-4846-958E-B31AB5739C9F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4DAFDA-02C3-0992-AE64-43505A442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8E5BDC-ADA5-7578-949D-69824BFD8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E0655-D9DF-4F60-9C2A-CD17EF09D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686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EA846-3BD7-151E-190A-0140730AC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284519-140B-4F4E-CC1D-D169E445FF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763621-818B-4E03-4D49-6D638D04A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A1CD-3D2A-4846-958E-B31AB5739C9F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0AD8D-F483-3C2F-86D8-8E92187AE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1CB7E0-4F4A-8083-3511-77FEFAFF8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E0655-D9DF-4F60-9C2A-CD17EF09D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425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5674558-7523-4A9D-1B2F-AD60869FCF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8D59BF-0297-20A0-1173-991E9BB683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8AAE3A-11CB-0EF7-43F9-8578AEEA0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A1CD-3D2A-4846-958E-B31AB5739C9F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139276-6E09-1CE2-1CEE-0DA487695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A7AEBA-0E36-9BCC-B1F0-F1DBD6C8B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E0655-D9DF-4F60-9C2A-CD17EF09D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454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4F9AF-6CB7-DF20-CEB1-EA21568E5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C6348C-02A5-B0E8-E017-F28A5C2D9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54C40D-6A24-5F1A-5BF9-E87AC3CAF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A1CD-3D2A-4846-958E-B31AB5739C9F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4651BB-D463-3E62-8DD3-33BEC0107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E501B-1EC2-9428-9284-A3E67110D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E0655-D9DF-4F60-9C2A-CD17EF09D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30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F2959-1F7E-8A3E-4D1C-A08A6925F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F0E266-0DED-C486-C13E-5583B19ADC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525E8E-3523-07CD-CE9C-6F5AED742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A1CD-3D2A-4846-958E-B31AB5739C9F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72935-3C47-660E-B477-193D30956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1C321E-EA3C-DE49-6A65-87919CFFC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E0655-D9DF-4F60-9C2A-CD17EF09D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113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D3B4D-BFC6-5A38-4C56-F7F4B6302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DEC1E1-8976-6163-E6A0-14D7954A07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DD1C08-D9DB-FD3D-3339-54F0ADE9AE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617859-1E5E-843C-864A-B3780F6CF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A1CD-3D2A-4846-958E-B31AB5739C9F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76DF33-0BC0-431F-80DD-E731F41F1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5B434A-7483-2870-0C17-A588ABD4D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E0655-D9DF-4F60-9C2A-CD17EF09D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708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68CC1-939B-6552-892C-616F2E75B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F04FAF-6EEE-E35D-F206-8079340C87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C697E9-0BB9-857D-8B22-18543B2470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11EF42-B4ED-F3EC-624E-EF7C022AAE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5AE4CF-E4BC-69FE-C34E-016E7CF07E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C6636F-15DD-4553-FCDA-D50E8EB6E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A1CD-3D2A-4846-958E-B31AB5739C9F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ACF6E5-BC15-9307-6C95-DEB917E6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FACF64-F0FC-C045-37A8-EA03D8888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E0655-D9DF-4F60-9C2A-CD17EF09D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580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76D4C-EF70-B339-C9DB-7EEABB7C4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F38912-D109-5512-2D14-3B1F1416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A1CD-3D2A-4846-958E-B31AB5739C9F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CB18A4-9948-9006-BD78-45E080360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CDA0BA-14F7-68DD-F4B9-0B6C7E01A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E0655-D9DF-4F60-9C2A-CD17EF09D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603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178CA4-2DEE-665C-0D2E-4874FEE8C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A1CD-3D2A-4846-958E-B31AB5739C9F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7379FA-4678-7362-67CD-777B5FC19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D5D4DD-7098-B138-B956-942BB2067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E0655-D9DF-4F60-9C2A-CD17EF09D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905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346A3-F80A-B1BB-A352-A4C5B183A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651CC-11EB-ADD3-BD9F-ABB3168EE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2EA2BA-3B38-74CE-6D24-2FB33927CD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648006-74ED-7845-C45D-224DFEBB3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A1CD-3D2A-4846-958E-B31AB5739C9F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3CB47C-EA9E-BB77-5812-E882F2246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165526-3549-F2AF-5CAA-466F6E591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E0655-D9DF-4F60-9C2A-CD17EF09D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904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DCDEA-7111-6171-AAD7-E5AE7E382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F1D9A0-CF54-ED42-3890-420D5C8E87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EC3BAA-7D3A-A8BE-ADFF-02C4E41EDD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2F6FA0-3BE2-C9C9-5CED-C6B78C1A0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A1CD-3D2A-4846-958E-B31AB5739C9F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64EC50-4368-340C-6B21-043C319CD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8BC2BF-1B4E-D727-E2D0-E24F24FA8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E0655-D9DF-4F60-9C2A-CD17EF09D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620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68C804-1C00-9FFF-4DC4-B983A3D89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D912DE-A828-C551-57E3-168818C7FA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AD85F0-7A41-900C-AEFB-BCB96CA0D0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0A1CD-3D2A-4846-958E-B31AB5739C9F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87B200-1EEF-49CD-ECF0-7EEAA792F5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5489CA-045E-0EBC-A26A-D936936945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E0655-D9DF-4F60-9C2A-CD17EF09D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114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CD@oge.gov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mbarren@oge.go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4DD7F-4BAC-49FF-4255-C347B48AC5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Submitting a Request for a Certificate of Divestiture (CD)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2AEEA3-196B-07D9-4B4F-1CEBA84790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Steps in the Process</a:t>
            </a:r>
          </a:p>
        </p:txBody>
      </p:sp>
    </p:spTree>
    <p:extLst>
      <p:ext uri="{BB962C8B-B14F-4D97-AF65-F5344CB8AC3E}">
        <p14:creationId xmlns:p14="http://schemas.microsoft.com/office/powerpoint/2010/main" val="537338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C475A-0322-941C-C684-08B097890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Employee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A4B9A-2F62-2F67-2C59-75F5E3136D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employee </a:t>
            </a:r>
            <a:r>
              <a:rPr lang="en-US" sz="20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must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submit a written request to the designated agency ethics official (DAEO), which must contain: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full and specific description of the property that will be divested;</a:t>
            </a:r>
          </a:p>
          <a:p>
            <a:pPr marR="0" lvl="2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corporate stock, include name of company and number of shares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brief description of how the eligible person acquired the property;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statement that the eligible person holding the property has agreed to divest; and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Either:</a:t>
            </a:r>
          </a:p>
          <a:p>
            <a:pPr marR="0" lvl="2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date that the requirement to divest first applied; or</a:t>
            </a:r>
          </a:p>
          <a:p>
            <a:pPr marR="0"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date the employee first agreed that the eligible person would divest the property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593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6239D-76E5-8B2E-F845-A831FE303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DAEO Must Submit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9B2561-AA83-CDA8-EDDF-9AB216649B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DAEO </a:t>
            </a:r>
            <a:r>
              <a:rPr lang="en-US" sz="1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must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send OGE’s Director (</a:t>
            </a:r>
            <a:r>
              <a:rPr lang="en-US" sz="1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CD@oge.gov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):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Employee's written request;</a:t>
            </a:r>
          </a:p>
          <a:p>
            <a:pPr marL="457200" marR="0" lvl="1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Copy of the employee's most recent Incumbent financial disclosure report, or New Entrant report, if an Incumbent report has not been filed;</a:t>
            </a:r>
          </a:p>
          <a:p>
            <a:pPr marL="457200" marR="0" lvl="1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Statement describing why divestiture of the property is reasonably necessary to comply with 18 U.S.C. 208, or any other Federal conflict of interest statute, regulation, rule, or Executive order;</a:t>
            </a:r>
          </a:p>
          <a:p>
            <a:pPr marL="457200" marR="0" lvl="1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applicable, any factors that weigh against the issuance of a CD; and</a:t>
            </a:r>
          </a:p>
          <a:p>
            <a:pPr marR="0" lvl="2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example, the employee is soon retiring or otherwise leaving the agency soon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Brief description of the employee's position </a:t>
            </a:r>
            <a:r>
              <a:rPr lang="en-US" sz="1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citation to a statute that sets forth the duties of the position.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494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CECFA-8FFF-7001-FCAC-1ABDC15B4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Program Advisory 19-10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CFCE9-6300-7F97-CEB3-6371FB941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PA-19-10 contains a form that makes it easy for agency’s to be sure they are submitting all the required information to OGE.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form is not required, but the vast majority of CD requests OGE receives contain the form.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order to expedite processing a CD request, if more than </a:t>
            </a:r>
            <a:r>
              <a:rPr lang="en-US" sz="20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six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holdings are being divested, we ask that the agency provide the information regarding the holdings in an Excel spreadsheet or Word document.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318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B3BEE-C0BB-19DF-0696-911E86BB2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Is the Property Held in a Trust?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84E5E2-7F8F-22DD-1E5B-7D346885BC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If any property listed in the CD request is held in a trust, the employee </a:t>
            </a: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must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submit a copy of the trust instrument, as well as a list of the trust's current holdings, 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unless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holdings are listed on the employee's most recent financial disclosure report.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293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B9FA0-A11C-B38D-3A33-35A94CCC2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800" b="1" dirty="0"/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3F90-2013-8D64-007C-DAF16BD2EE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Morris Barren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Associate Counsel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mbarren@oge.gov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(202) 482-9266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768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408</Words>
  <Application>Microsoft Office PowerPoint</Application>
  <PresentationFormat>Widescreen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Symbol</vt:lpstr>
      <vt:lpstr>Wingdings</vt:lpstr>
      <vt:lpstr>Office Theme</vt:lpstr>
      <vt:lpstr>Submitting a Request for a Certificate of Divestiture (CD)</vt:lpstr>
      <vt:lpstr>The Employee</vt:lpstr>
      <vt:lpstr>DAEO Must Submit</vt:lpstr>
      <vt:lpstr>Program Advisory 19-10 </vt:lpstr>
      <vt:lpstr>Is the Property Held in a Trust?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Submitting a Request for a Certificate of Divestiture (CD)</dc:title>
  <dc:creator>Morris C. Barren</dc:creator>
  <cp:lastModifiedBy>Morris C. Barren</cp:lastModifiedBy>
  <cp:revision>1</cp:revision>
  <dcterms:created xsi:type="dcterms:W3CDTF">2024-01-11T02:29:28Z</dcterms:created>
  <dcterms:modified xsi:type="dcterms:W3CDTF">2024-01-17T20:39:35Z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2024-01-11T02:30:57Z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c0abca44-0182-40a9-8010-01ec94254f77</vt:lpwstr>
  </property>
  <property fmtid="{D5CDD505-2E9C-101B-9397-08002B2CF9AE}" pid="7" name="MSIP_Label_defa4170-0d19-0005-0004-bc88714345d2_ActionId">
    <vt:lpwstr>d4c0dd1f-5aec-41c6-beb7-ad9b1ed1c49c</vt:lpwstr>
  </property>
  <property fmtid="{D5CDD505-2E9C-101B-9397-08002B2CF9AE}" pid="8" name="MSIP_Label_defa4170-0d19-0005-0004-bc88714345d2_ContentBits">
    <vt:lpwstr>0</vt:lpwstr>
  </property>
</Properties>
</file>