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2" r:id="rId4"/>
    <p:sldId id="257" r:id="rId5"/>
    <p:sldId id="258" r:id="rId6"/>
    <p:sldId id="260" r:id="rId7"/>
    <p:sldId id="261"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orris C. Barren" userId="2f09ccd4-82c3-44fd-80fe-42dd55fbd006" providerId="ADAL" clId="{90B598AE-5572-40FE-8F6A-6FBC74AC5D88}"/>
    <pc:docChg chg="undo redo custSel addSld modSld">
      <pc:chgData name="Morris C. Barren" userId="2f09ccd4-82c3-44fd-80fe-42dd55fbd006" providerId="ADAL" clId="{90B598AE-5572-40FE-8F6A-6FBC74AC5D88}" dt="2024-01-09T01:24:39.687" v="529" actId="255"/>
      <pc:docMkLst>
        <pc:docMk/>
      </pc:docMkLst>
      <pc:sldChg chg="modSp mod">
        <pc:chgData name="Morris C. Barren" userId="2f09ccd4-82c3-44fd-80fe-42dd55fbd006" providerId="ADAL" clId="{90B598AE-5572-40FE-8F6A-6FBC74AC5D88}" dt="2024-01-09T00:37:13.323" v="128" actId="20577"/>
        <pc:sldMkLst>
          <pc:docMk/>
          <pc:sldMk cId="4230038989" sldId="256"/>
        </pc:sldMkLst>
        <pc:spChg chg="mod">
          <ac:chgData name="Morris C. Barren" userId="2f09ccd4-82c3-44fd-80fe-42dd55fbd006" providerId="ADAL" clId="{90B598AE-5572-40FE-8F6A-6FBC74AC5D88}" dt="2024-01-09T00:37:13.323" v="128" actId="20577"/>
          <ac:spMkLst>
            <pc:docMk/>
            <pc:sldMk cId="4230038989" sldId="256"/>
            <ac:spMk id="2" creationId="{0F814258-275F-0C12-64C7-2072BAFFA850}"/>
          </ac:spMkLst>
        </pc:spChg>
      </pc:sldChg>
      <pc:sldChg chg="modSp mod">
        <pc:chgData name="Morris C. Barren" userId="2f09ccd4-82c3-44fd-80fe-42dd55fbd006" providerId="ADAL" clId="{90B598AE-5572-40FE-8F6A-6FBC74AC5D88}" dt="2024-01-09T00:54:04.456" v="198" actId="5793"/>
        <pc:sldMkLst>
          <pc:docMk/>
          <pc:sldMk cId="3808531392" sldId="257"/>
        </pc:sldMkLst>
        <pc:spChg chg="mod">
          <ac:chgData name="Morris C. Barren" userId="2f09ccd4-82c3-44fd-80fe-42dd55fbd006" providerId="ADAL" clId="{90B598AE-5572-40FE-8F6A-6FBC74AC5D88}" dt="2024-01-09T00:37:58.011" v="168" actId="6549"/>
          <ac:spMkLst>
            <pc:docMk/>
            <pc:sldMk cId="3808531392" sldId="257"/>
            <ac:spMk id="2" creationId="{47769E07-86DD-1D19-04FD-EEC1E4EA3E90}"/>
          </ac:spMkLst>
        </pc:spChg>
        <pc:spChg chg="mod">
          <ac:chgData name="Morris C. Barren" userId="2f09ccd4-82c3-44fd-80fe-42dd55fbd006" providerId="ADAL" clId="{90B598AE-5572-40FE-8F6A-6FBC74AC5D88}" dt="2024-01-09T00:54:04.456" v="198" actId="5793"/>
          <ac:spMkLst>
            <pc:docMk/>
            <pc:sldMk cId="3808531392" sldId="257"/>
            <ac:spMk id="3" creationId="{A445387B-5103-D9C1-79DF-EE295886230A}"/>
          </ac:spMkLst>
        </pc:spChg>
      </pc:sldChg>
      <pc:sldChg chg="modSp new mod">
        <pc:chgData name="Morris C. Barren" userId="2f09ccd4-82c3-44fd-80fe-42dd55fbd006" providerId="ADAL" clId="{90B598AE-5572-40FE-8F6A-6FBC74AC5D88}" dt="2024-01-09T00:54:13.363" v="200" actId="5793"/>
        <pc:sldMkLst>
          <pc:docMk/>
          <pc:sldMk cId="3851015778" sldId="258"/>
        </pc:sldMkLst>
        <pc:spChg chg="mod">
          <ac:chgData name="Morris C. Barren" userId="2f09ccd4-82c3-44fd-80fe-42dd55fbd006" providerId="ADAL" clId="{90B598AE-5572-40FE-8F6A-6FBC74AC5D88}" dt="2024-01-09T00:24:03.656" v="76" actId="20577"/>
          <ac:spMkLst>
            <pc:docMk/>
            <pc:sldMk cId="3851015778" sldId="258"/>
            <ac:spMk id="2" creationId="{DD165D99-EA7D-2BF0-C132-E6306636E8DB}"/>
          </ac:spMkLst>
        </pc:spChg>
        <pc:spChg chg="mod">
          <ac:chgData name="Morris C. Barren" userId="2f09ccd4-82c3-44fd-80fe-42dd55fbd006" providerId="ADAL" clId="{90B598AE-5572-40FE-8F6A-6FBC74AC5D88}" dt="2024-01-09T00:54:13.363" v="200" actId="5793"/>
          <ac:spMkLst>
            <pc:docMk/>
            <pc:sldMk cId="3851015778" sldId="258"/>
            <ac:spMk id="3" creationId="{91F36CEE-8255-B9F9-9E3D-8A988959648C}"/>
          </ac:spMkLst>
        </pc:spChg>
      </pc:sldChg>
      <pc:sldChg chg="modSp new mod">
        <pc:chgData name="Morris C. Barren" userId="2f09ccd4-82c3-44fd-80fe-42dd55fbd006" providerId="ADAL" clId="{90B598AE-5572-40FE-8F6A-6FBC74AC5D88}" dt="2024-01-09T00:37:32.182" v="139" actId="20577"/>
        <pc:sldMkLst>
          <pc:docMk/>
          <pc:sldMk cId="3790184860" sldId="259"/>
        </pc:sldMkLst>
        <pc:spChg chg="mod">
          <ac:chgData name="Morris C. Barren" userId="2f09ccd4-82c3-44fd-80fe-42dd55fbd006" providerId="ADAL" clId="{90B598AE-5572-40FE-8F6A-6FBC74AC5D88}" dt="2024-01-09T00:34:21.910" v="106" actId="122"/>
          <ac:spMkLst>
            <pc:docMk/>
            <pc:sldMk cId="3790184860" sldId="259"/>
            <ac:spMk id="2" creationId="{11B1522C-BBDA-F09D-8909-38DE593AD19A}"/>
          </ac:spMkLst>
        </pc:spChg>
        <pc:spChg chg="mod">
          <ac:chgData name="Morris C. Barren" userId="2f09ccd4-82c3-44fd-80fe-42dd55fbd006" providerId="ADAL" clId="{90B598AE-5572-40FE-8F6A-6FBC74AC5D88}" dt="2024-01-09T00:37:32.182" v="139" actId="20577"/>
          <ac:spMkLst>
            <pc:docMk/>
            <pc:sldMk cId="3790184860" sldId="259"/>
            <ac:spMk id="3" creationId="{3DE55096-AA01-06DE-3975-95068AD8970D}"/>
          </ac:spMkLst>
        </pc:spChg>
      </pc:sldChg>
      <pc:sldChg chg="modSp new mod">
        <pc:chgData name="Morris C. Barren" userId="2f09ccd4-82c3-44fd-80fe-42dd55fbd006" providerId="ADAL" clId="{90B598AE-5572-40FE-8F6A-6FBC74AC5D88}" dt="2024-01-09T01:20:44.434" v="466" actId="12"/>
        <pc:sldMkLst>
          <pc:docMk/>
          <pc:sldMk cId="3857984879" sldId="260"/>
        </pc:sldMkLst>
        <pc:spChg chg="mod">
          <ac:chgData name="Morris C. Barren" userId="2f09ccd4-82c3-44fd-80fe-42dd55fbd006" providerId="ADAL" clId="{90B598AE-5572-40FE-8F6A-6FBC74AC5D88}" dt="2024-01-09T00:41:24.624" v="178" actId="20577"/>
          <ac:spMkLst>
            <pc:docMk/>
            <pc:sldMk cId="3857984879" sldId="260"/>
            <ac:spMk id="2" creationId="{584A13AA-5310-B367-D173-6A1CF13E79D2}"/>
          </ac:spMkLst>
        </pc:spChg>
        <pc:spChg chg="mod">
          <ac:chgData name="Morris C. Barren" userId="2f09ccd4-82c3-44fd-80fe-42dd55fbd006" providerId="ADAL" clId="{90B598AE-5572-40FE-8F6A-6FBC74AC5D88}" dt="2024-01-09T01:20:44.434" v="466" actId="12"/>
          <ac:spMkLst>
            <pc:docMk/>
            <pc:sldMk cId="3857984879" sldId="260"/>
            <ac:spMk id="3" creationId="{387EFA95-61A8-EEE9-68D2-B9F29BA3E28C}"/>
          </ac:spMkLst>
        </pc:spChg>
      </pc:sldChg>
      <pc:sldChg chg="modSp new mod">
        <pc:chgData name="Morris C. Barren" userId="2f09ccd4-82c3-44fd-80fe-42dd55fbd006" providerId="ADAL" clId="{90B598AE-5572-40FE-8F6A-6FBC74AC5D88}" dt="2024-01-09T01:09:22.728" v="331" actId="6549"/>
        <pc:sldMkLst>
          <pc:docMk/>
          <pc:sldMk cId="358700154" sldId="261"/>
        </pc:sldMkLst>
        <pc:spChg chg="mod">
          <ac:chgData name="Morris C. Barren" userId="2f09ccd4-82c3-44fd-80fe-42dd55fbd006" providerId="ADAL" clId="{90B598AE-5572-40FE-8F6A-6FBC74AC5D88}" dt="2024-01-09T01:00:05.278" v="234" actId="20577"/>
          <ac:spMkLst>
            <pc:docMk/>
            <pc:sldMk cId="358700154" sldId="261"/>
            <ac:spMk id="2" creationId="{A8BAB3D7-C869-BF2B-12DA-CF233FC741AB}"/>
          </ac:spMkLst>
        </pc:spChg>
        <pc:spChg chg="mod">
          <ac:chgData name="Morris C. Barren" userId="2f09ccd4-82c3-44fd-80fe-42dd55fbd006" providerId="ADAL" clId="{90B598AE-5572-40FE-8F6A-6FBC74AC5D88}" dt="2024-01-09T01:09:22.728" v="331" actId="6549"/>
          <ac:spMkLst>
            <pc:docMk/>
            <pc:sldMk cId="358700154" sldId="261"/>
            <ac:spMk id="3" creationId="{00DD3F10-E888-3DE8-DD83-FB43216BD16D}"/>
          </ac:spMkLst>
        </pc:spChg>
      </pc:sldChg>
      <pc:sldChg chg="modSp new mod">
        <pc:chgData name="Morris C. Barren" userId="2f09ccd4-82c3-44fd-80fe-42dd55fbd006" providerId="ADAL" clId="{90B598AE-5572-40FE-8F6A-6FBC74AC5D88}" dt="2024-01-09T01:22:40.974" v="515" actId="20577"/>
        <pc:sldMkLst>
          <pc:docMk/>
          <pc:sldMk cId="13883354" sldId="262"/>
        </pc:sldMkLst>
        <pc:spChg chg="mod">
          <ac:chgData name="Morris C. Barren" userId="2f09ccd4-82c3-44fd-80fe-42dd55fbd006" providerId="ADAL" clId="{90B598AE-5572-40FE-8F6A-6FBC74AC5D88}" dt="2024-01-09T01:17:05.413" v="406" actId="20577"/>
          <ac:spMkLst>
            <pc:docMk/>
            <pc:sldMk cId="13883354" sldId="262"/>
            <ac:spMk id="2" creationId="{7A36BBE3-0BFE-0855-DA29-08DAA7990649}"/>
          </ac:spMkLst>
        </pc:spChg>
        <pc:spChg chg="mod">
          <ac:chgData name="Morris C. Barren" userId="2f09ccd4-82c3-44fd-80fe-42dd55fbd006" providerId="ADAL" clId="{90B598AE-5572-40FE-8F6A-6FBC74AC5D88}" dt="2024-01-09T01:22:40.974" v="515" actId="20577"/>
          <ac:spMkLst>
            <pc:docMk/>
            <pc:sldMk cId="13883354" sldId="262"/>
            <ac:spMk id="3" creationId="{7865FAAB-B70D-ADEF-8C83-AF953C15E1AA}"/>
          </ac:spMkLst>
        </pc:spChg>
      </pc:sldChg>
      <pc:sldChg chg="modSp new mod">
        <pc:chgData name="Morris C. Barren" userId="2f09ccd4-82c3-44fd-80fe-42dd55fbd006" providerId="ADAL" clId="{90B598AE-5572-40FE-8F6A-6FBC74AC5D88}" dt="2024-01-09T01:24:39.687" v="529" actId="255"/>
        <pc:sldMkLst>
          <pc:docMk/>
          <pc:sldMk cId="4163646591" sldId="263"/>
        </pc:sldMkLst>
        <pc:spChg chg="mod">
          <ac:chgData name="Morris C. Barren" userId="2f09ccd4-82c3-44fd-80fe-42dd55fbd006" providerId="ADAL" clId="{90B598AE-5572-40FE-8F6A-6FBC74AC5D88}" dt="2024-01-09T01:23:40.279" v="518" actId="122"/>
          <ac:spMkLst>
            <pc:docMk/>
            <pc:sldMk cId="4163646591" sldId="263"/>
            <ac:spMk id="2" creationId="{8BA5A7CB-3188-10AD-3B33-E28A608E4B4E}"/>
          </ac:spMkLst>
        </pc:spChg>
        <pc:spChg chg="mod">
          <ac:chgData name="Morris C. Barren" userId="2f09ccd4-82c3-44fd-80fe-42dd55fbd006" providerId="ADAL" clId="{90B598AE-5572-40FE-8F6A-6FBC74AC5D88}" dt="2024-01-09T01:24:39.687" v="529" actId="255"/>
          <ac:spMkLst>
            <pc:docMk/>
            <pc:sldMk cId="4163646591" sldId="263"/>
            <ac:spMk id="3" creationId="{6021DF6B-06B4-9A47-D4C5-B505034CDA5A}"/>
          </ac:spMkLst>
        </pc:spChg>
      </pc:sldChg>
    </pc:docChg>
  </pc:docChgLst>
  <pc:docChgLst>
    <pc:chgData name="Morris C. Barren" userId="2f09ccd4-82c3-44fd-80fe-42dd55fbd006" providerId="ADAL" clId="{682D8D2E-1479-48AC-9D18-5EBE7E89F426}"/>
    <pc:docChg chg="undo custSel addSld delSld modSld sldOrd">
      <pc:chgData name="Morris C. Barren" userId="2f09ccd4-82c3-44fd-80fe-42dd55fbd006" providerId="ADAL" clId="{682D8D2E-1479-48AC-9D18-5EBE7E89F426}" dt="2024-01-17T20:15:39.160" v="107" actId="6549"/>
      <pc:docMkLst>
        <pc:docMk/>
      </pc:docMkLst>
      <pc:sldChg chg="ord">
        <pc:chgData name="Morris C. Barren" userId="2f09ccd4-82c3-44fd-80fe-42dd55fbd006" providerId="ADAL" clId="{682D8D2E-1479-48AC-9D18-5EBE7E89F426}" dt="2024-01-17T20:01:03.691" v="1"/>
        <pc:sldMkLst>
          <pc:docMk/>
          <pc:sldMk cId="13883354" sldId="262"/>
        </pc:sldMkLst>
      </pc:sldChg>
      <pc:sldChg chg="new del">
        <pc:chgData name="Morris C. Barren" userId="2f09ccd4-82c3-44fd-80fe-42dd55fbd006" providerId="ADAL" clId="{682D8D2E-1479-48AC-9D18-5EBE7E89F426}" dt="2024-01-17T20:09:29.996" v="7" actId="680"/>
        <pc:sldMkLst>
          <pc:docMk/>
          <pc:sldMk cId="1368595857" sldId="264"/>
        </pc:sldMkLst>
      </pc:sldChg>
      <pc:sldChg chg="new del">
        <pc:chgData name="Morris C. Barren" userId="2f09ccd4-82c3-44fd-80fe-42dd55fbd006" providerId="ADAL" clId="{682D8D2E-1479-48AC-9D18-5EBE7E89F426}" dt="2024-01-17T20:09:13.756" v="5" actId="680"/>
        <pc:sldMkLst>
          <pc:docMk/>
          <pc:sldMk cId="1803762132" sldId="264"/>
        </pc:sldMkLst>
      </pc:sldChg>
      <pc:sldChg chg="new del">
        <pc:chgData name="Morris C. Barren" userId="2f09ccd4-82c3-44fd-80fe-42dd55fbd006" providerId="ADAL" clId="{682D8D2E-1479-48AC-9D18-5EBE7E89F426}" dt="2024-01-17T20:08:45.302" v="3" actId="680"/>
        <pc:sldMkLst>
          <pc:docMk/>
          <pc:sldMk cId="2494763278" sldId="264"/>
        </pc:sldMkLst>
      </pc:sldChg>
      <pc:sldChg chg="modSp new mod">
        <pc:chgData name="Morris C. Barren" userId="2f09ccd4-82c3-44fd-80fe-42dd55fbd006" providerId="ADAL" clId="{682D8D2E-1479-48AC-9D18-5EBE7E89F426}" dt="2024-01-17T20:15:39.160" v="107" actId="6549"/>
        <pc:sldMkLst>
          <pc:docMk/>
          <pc:sldMk cId="2755269504" sldId="264"/>
        </pc:sldMkLst>
        <pc:spChg chg="mod">
          <ac:chgData name="Morris C. Barren" userId="2f09ccd4-82c3-44fd-80fe-42dd55fbd006" providerId="ADAL" clId="{682D8D2E-1479-48AC-9D18-5EBE7E89F426}" dt="2024-01-17T20:14:56.495" v="101" actId="255"/>
          <ac:spMkLst>
            <pc:docMk/>
            <pc:sldMk cId="2755269504" sldId="264"/>
            <ac:spMk id="2" creationId="{9D42E938-DA31-62FC-F9BC-8BFA676A4E81}"/>
          </ac:spMkLst>
        </pc:spChg>
        <pc:spChg chg="mod">
          <ac:chgData name="Morris C. Barren" userId="2f09ccd4-82c3-44fd-80fe-42dd55fbd006" providerId="ADAL" clId="{682D8D2E-1479-48AC-9D18-5EBE7E89F426}" dt="2024-01-17T20:15:39.160" v="107" actId="6549"/>
          <ac:spMkLst>
            <pc:docMk/>
            <pc:sldMk cId="2755269504" sldId="264"/>
            <ac:spMk id="3" creationId="{43FFA56F-446A-DBD6-4672-8495AFC010A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B3941-BE1E-28CA-D35F-F422D0F3EC6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E3DCA25-C306-223C-8EA7-C984B2467F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44C5AF4-E7AC-3A2E-0DDA-AEE821EDE755}"/>
              </a:ext>
            </a:extLst>
          </p:cNvPr>
          <p:cNvSpPr>
            <a:spLocks noGrp="1"/>
          </p:cNvSpPr>
          <p:nvPr>
            <p:ph type="dt" sz="half" idx="10"/>
          </p:nvPr>
        </p:nvSpPr>
        <p:spPr/>
        <p:txBody>
          <a:bodyPr/>
          <a:lstStyle/>
          <a:p>
            <a:fld id="{0B1938DF-64C6-4CFF-8086-919F4BB21CDA}" type="datetimeFigureOut">
              <a:rPr lang="en-US" smtClean="0"/>
              <a:t>1/17/2024</a:t>
            </a:fld>
            <a:endParaRPr lang="en-US"/>
          </a:p>
        </p:txBody>
      </p:sp>
      <p:sp>
        <p:nvSpPr>
          <p:cNvPr id="5" name="Footer Placeholder 4">
            <a:extLst>
              <a:ext uri="{FF2B5EF4-FFF2-40B4-BE49-F238E27FC236}">
                <a16:creationId xmlns:a16="http://schemas.microsoft.com/office/drawing/2014/main" id="{B75BFBB3-CF69-6D93-C47E-14AC53BEDF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5E31B3-8D3E-CD6E-A04F-CD9F86DF52CD}"/>
              </a:ext>
            </a:extLst>
          </p:cNvPr>
          <p:cNvSpPr>
            <a:spLocks noGrp="1"/>
          </p:cNvSpPr>
          <p:nvPr>
            <p:ph type="sldNum" sz="quarter" idx="12"/>
          </p:nvPr>
        </p:nvSpPr>
        <p:spPr/>
        <p:txBody>
          <a:bodyPr/>
          <a:lstStyle/>
          <a:p>
            <a:fld id="{7CEF3E07-C80C-47C7-B17F-9580EBF81DFB}" type="slidenum">
              <a:rPr lang="en-US" smtClean="0"/>
              <a:t>‹#›</a:t>
            </a:fld>
            <a:endParaRPr lang="en-US"/>
          </a:p>
        </p:txBody>
      </p:sp>
    </p:spTree>
    <p:extLst>
      <p:ext uri="{BB962C8B-B14F-4D97-AF65-F5344CB8AC3E}">
        <p14:creationId xmlns:p14="http://schemas.microsoft.com/office/powerpoint/2010/main" val="2538406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3B98A-FDA0-A435-7FCF-AA7BA676679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673439E-18C6-EB3E-4113-2A9002A799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0ADFA4-27DC-D051-C92C-82D5F52A8C23}"/>
              </a:ext>
            </a:extLst>
          </p:cNvPr>
          <p:cNvSpPr>
            <a:spLocks noGrp="1"/>
          </p:cNvSpPr>
          <p:nvPr>
            <p:ph type="dt" sz="half" idx="10"/>
          </p:nvPr>
        </p:nvSpPr>
        <p:spPr/>
        <p:txBody>
          <a:bodyPr/>
          <a:lstStyle/>
          <a:p>
            <a:fld id="{0B1938DF-64C6-4CFF-8086-919F4BB21CDA}" type="datetimeFigureOut">
              <a:rPr lang="en-US" smtClean="0"/>
              <a:t>1/17/2024</a:t>
            </a:fld>
            <a:endParaRPr lang="en-US"/>
          </a:p>
        </p:txBody>
      </p:sp>
      <p:sp>
        <p:nvSpPr>
          <p:cNvPr id="5" name="Footer Placeholder 4">
            <a:extLst>
              <a:ext uri="{FF2B5EF4-FFF2-40B4-BE49-F238E27FC236}">
                <a16:creationId xmlns:a16="http://schemas.microsoft.com/office/drawing/2014/main" id="{FC650244-80D8-CC7D-7E41-6853D4D9A2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AB101E-5188-DDCA-2BBD-D3ACC70F974B}"/>
              </a:ext>
            </a:extLst>
          </p:cNvPr>
          <p:cNvSpPr>
            <a:spLocks noGrp="1"/>
          </p:cNvSpPr>
          <p:nvPr>
            <p:ph type="sldNum" sz="quarter" idx="12"/>
          </p:nvPr>
        </p:nvSpPr>
        <p:spPr/>
        <p:txBody>
          <a:bodyPr/>
          <a:lstStyle/>
          <a:p>
            <a:fld id="{7CEF3E07-C80C-47C7-B17F-9580EBF81DFB}" type="slidenum">
              <a:rPr lang="en-US" smtClean="0"/>
              <a:t>‹#›</a:t>
            </a:fld>
            <a:endParaRPr lang="en-US"/>
          </a:p>
        </p:txBody>
      </p:sp>
    </p:spTree>
    <p:extLst>
      <p:ext uri="{BB962C8B-B14F-4D97-AF65-F5344CB8AC3E}">
        <p14:creationId xmlns:p14="http://schemas.microsoft.com/office/powerpoint/2010/main" val="717955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AF4D88F-2C53-30C2-C604-B1A95615F6F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DE37B35-3FD2-7145-6EE1-CAC4034F834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677DFB-C107-4A91-B3C0-299D1A9AEF13}"/>
              </a:ext>
            </a:extLst>
          </p:cNvPr>
          <p:cNvSpPr>
            <a:spLocks noGrp="1"/>
          </p:cNvSpPr>
          <p:nvPr>
            <p:ph type="dt" sz="half" idx="10"/>
          </p:nvPr>
        </p:nvSpPr>
        <p:spPr/>
        <p:txBody>
          <a:bodyPr/>
          <a:lstStyle/>
          <a:p>
            <a:fld id="{0B1938DF-64C6-4CFF-8086-919F4BB21CDA}" type="datetimeFigureOut">
              <a:rPr lang="en-US" smtClean="0"/>
              <a:t>1/17/2024</a:t>
            </a:fld>
            <a:endParaRPr lang="en-US"/>
          </a:p>
        </p:txBody>
      </p:sp>
      <p:sp>
        <p:nvSpPr>
          <p:cNvPr id="5" name="Footer Placeholder 4">
            <a:extLst>
              <a:ext uri="{FF2B5EF4-FFF2-40B4-BE49-F238E27FC236}">
                <a16:creationId xmlns:a16="http://schemas.microsoft.com/office/drawing/2014/main" id="{6904A308-84E0-E66E-3AF6-0D1D54A653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890021-238F-F702-8B54-0F2B307BB8B5}"/>
              </a:ext>
            </a:extLst>
          </p:cNvPr>
          <p:cNvSpPr>
            <a:spLocks noGrp="1"/>
          </p:cNvSpPr>
          <p:nvPr>
            <p:ph type="sldNum" sz="quarter" idx="12"/>
          </p:nvPr>
        </p:nvSpPr>
        <p:spPr/>
        <p:txBody>
          <a:bodyPr/>
          <a:lstStyle/>
          <a:p>
            <a:fld id="{7CEF3E07-C80C-47C7-B17F-9580EBF81DFB}" type="slidenum">
              <a:rPr lang="en-US" smtClean="0"/>
              <a:t>‹#›</a:t>
            </a:fld>
            <a:endParaRPr lang="en-US"/>
          </a:p>
        </p:txBody>
      </p:sp>
    </p:spTree>
    <p:extLst>
      <p:ext uri="{BB962C8B-B14F-4D97-AF65-F5344CB8AC3E}">
        <p14:creationId xmlns:p14="http://schemas.microsoft.com/office/powerpoint/2010/main" val="3396186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93208E-130D-3128-15C3-39CDB06F07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132994-B156-362B-CF4C-3FFE1019F20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B8EFE1-ED25-1F74-526E-FF0ADAE6176A}"/>
              </a:ext>
            </a:extLst>
          </p:cNvPr>
          <p:cNvSpPr>
            <a:spLocks noGrp="1"/>
          </p:cNvSpPr>
          <p:nvPr>
            <p:ph type="dt" sz="half" idx="10"/>
          </p:nvPr>
        </p:nvSpPr>
        <p:spPr/>
        <p:txBody>
          <a:bodyPr/>
          <a:lstStyle/>
          <a:p>
            <a:fld id="{0B1938DF-64C6-4CFF-8086-919F4BB21CDA}" type="datetimeFigureOut">
              <a:rPr lang="en-US" smtClean="0"/>
              <a:t>1/17/2024</a:t>
            </a:fld>
            <a:endParaRPr lang="en-US"/>
          </a:p>
        </p:txBody>
      </p:sp>
      <p:sp>
        <p:nvSpPr>
          <p:cNvPr id="5" name="Footer Placeholder 4">
            <a:extLst>
              <a:ext uri="{FF2B5EF4-FFF2-40B4-BE49-F238E27FC236}">
                <a16:creationId xmlns:a16="http://schemas.microsoft.com/office/drawing/2014/main" id="{4C4953C4-DFEC-59D1-8B2B-52E648CB2B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3C4E60-55CE-21AC-565D-790CCFBAAFB6}"/>
              </a:ext>
            </a:extLst>
          </p:cNvPr>
          <p:cNvSpPr>
            <a:spLocks noGrp="1"/>
          </p:cNvSpPr>
          <p:nvPr>
            <p:ph type="sldNum" sz="quarter" idx="12"/>
          </p:nvPr>
        </p:nvSpPr>
        <p:spPr/>
        <p:txBody>
          <a:bodyPr/>
          <a:lstStyle/>
          <a:p>
            <a:fld id="{7CEF3E07-C80C-47C7-B17F-9580EBF81DFB}" type="slidenum">
              <a:rPr lang="en-US" smtClean="0"/>
              <a:t>‹#›</a:t>
            </a:fld>
            <a:endParaRPr lang="en-US"/>
          </a:p>
        </p:txBody>
      </p:sp>
    </p:spTree>
    <p:extLst>
      <p:ext uri="{BB962C8B-B14F-4D97-AF65-F5344CB8AC3E}">
        <p14:creationId xmlns:p14="http://schemas.microsoft.com/office/powerpoint/2010/main" val="1350329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51CE7-91DD-61FD-B965-AD1981AE4CD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0F88B58-C42A-3291-5F03-89D2199768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11E4244-039F-1517-E96B-4401DA3F460C}"/>
              </a:ext>
            </a:extLst>
          </p:cNvPr>
          <p:cNvSpPr>
            <a:spLocks noGrp="1"/>
          </p:cNvSpPr>
          <p:nvPr>
            <p:ph type="dt" sz="half" idx="10"/>
          </p:nvPr>
        </p:nvSpPr>
        <p:spPr/>
        <p:txBody>
          <a:bodyPr/>
          <a:lstStyle/>
          <a:p>
            <a:fld id="{0B1938DF-64C6-4CFF-8086-919F4BB21CDA}" type="datetimeFigureOut">
              <a:rPr lang="en-US" smtClean="0"/>
              <a:t>1/17/2024</a:t>
            </a:fld>
            <a:endParaRPr lang="en-US"/>
          </a:p>
        </p:txBody>
      </p:sp>
      <p:sp>
        <p:nvSpPr>
          <p:cNvPr id="5" name="Footer Placeholder 4">
            <a:extLst>
              <a:ext uri="{FF2B5EF4-FFF2-40B4-BE49-F238E27FC236}">
                <a16:creationId xmlns:a16="http://schemas.microsoft.com/office/drawing/2014/main" id="{F300BA35-F264-3C35-2903-D05F13CE0B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22DE75-5EB0-25E9-A291-24E25DEED949}"/>
              </a:ext>
            </a:extLst>
          </p:cNvPr>
          <p:cNvSpPr>
            <a:spLocks noGrp="1"/>
          </p:cNvSpPr>
          <p:nvPr>
            <p:ph type="sldNum" sz="quarter" idx="12"/>
          </p:nvPr>
        </p:nvSpPr>
        <p:spPr/>
        <p:txBody>
          <a:bodyPr/>
          <a:lstStyle/>
          <a:p>
            <a:fld id="{7CEF3E07-C80C-47C7-B17F-9580EBF81DFB}" type="slidenum">
              <a:rPr lang="en-US" smtClean="0"/>
              <a:t>‹#›</a:t>
            </a:fld>
            <a:endParaRPr lang="en-US"/>
          </a:p>
        </p:txBody>
      </p:sp>
    </p:spTree>
    <p:extLst>
      <p:ext uri="{BB962C8B-B14F-4D97-AF65-F5344CB8AC3E}">
        <p14:creationId xmlns:p14="http://schemas.microsoft.com/office/powerpoint/2010/main" val="2831140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0A01D-4620-E19C-C8E3-2AA0E70B37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CD7C8D-D249-7F90-0540-5183568974C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5970A0F-A59D-D9FD-F5E1-BC658A2DBC9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AD15E22-C66D-F236-C5AA-3FD970CDD097}"/>
              </a:ext>
            </a:extLst>
          </p:cNvPr>
          <p:cNvSpPr>
            <a:spLocks noGrp="1"/>
          </p:cNvSpPr>
          <p:nvPr>
            <p:ph type="dt" sz="half" idx="10"/>
          </p:nvPr>
        </p:nvSpPr>
        <p:spPr/>
        <p:txBody>
          <a:bodyPr/>
          <a:lstStyle/>
          <a:p>
            <a:fld id="{0B1938DF-64C6-4CFF-8086-919F4BB21CDA}" type="datetimeFigureOut">
              <a:rPr lang="en-US" smtClean="0"/>
              <a:t>1/17/2024</a:t>
            </a:fld>
            <a:endParaRPr lang="en-US"/>
          </a:p>
        </p:txBody>
      </p:sp>
      <p:sp>
        <p:nvSpPr>
          <p:cNvPr id="6" name="Footer Placeholder 5">
            <a:extLst>
              <a:ext uri="{FF2B5EF4-FFF2-40B4-BE49-F238E27FC236}">
                <a16:creationId xmlns:a16="http://schemas.microsoft.com/office/drawing/2014/main" id="{56B09D7A-D256-9831-9DB4-FB6E21F1621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F72F93-5C58-1222-F3F1-8077FCC7D874}"/>
              </a:ext>
            </a:extLst>
          </p:cNvPr>
          <p:cNvSpPr>
            <a:spLocks noGrp="1"/>
          </p:cNvSpPr>
          <p:nvPr>
            <p:ph type="sldNum" sz="quarter" idx="12"/>
          </p:nvPr>
        </p:nvSpPr>
        <p:spPr/>
        <p:txBody>
          <a:bodyPr/>
          <a:lstStyle/>
          <a:p>
            <a:fld id="{7CEF3E07-C80C-47C7-B17F-9580EBF81DFB}" type="slidenum">
              <a:rPr lang="en-US" smtClean="0"/>
              <a:t>‹#›</a:t>
            </a:fld>
            <a:endParaRPr lang="en-US"/>
          </a:p>
        </p:txBody>
      </p:sp>
    </p:spTree>
    <p:extLst>
      <p:ext uri="{BB962C8B-B14F-4D97-AF65-F5344CB8AC3E}">
        <p14:creationId xmlns:p14="http://schemas.microsoft.com/office/powerpoint/2010/main" val="1964237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ABD24-665D-F769-1193-5D4B51E3733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F5DF458-51C3-5403-D357-2C0C20DA0DE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4D8E28-0FE6-BEE8-56B1-D5F55EC6F5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0076740-E475-8833-9C24-A602B3ADFE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B242E6-FFBB-6ED9-61B4-7549C6A2B15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8D2E792-C2C7-8A6F-BFB9-B55CF8A53E76}"/>
              </a:ext>
            </a:extLst>
          </p:cNvPr>
          <p:cNvSpPr>
            <a:spLocks noGrp="1"/>
          </p:cNvSpPr>
          <p:nvPr>
            <p:ph type="dt" sz="half" idx="10"/>
          </p:nvPr>
        </p:nvSpPr>
        <p:spPr/>
        <p:txBody>
          <a:bodyPr/>
          <a:lstStyle/>
          <a:p>
            <a:fld id="{0B1938DF-64C6-4CFF-8086-919F4BB21CDA}" type="datetimeFigureOut">
              <a:rPr lang="en-US" smtClean="0"/>
              <a:t>1/17/2024</a:t>
            </a:fld>
            <a:endParaRPr lang="en-US"/>
          </a:p>
        </p:txBody>
      </p:sp>
      <p:sp>
        <p:nvSpPr>
          <p:cNvPr id="8" name="Footer Placeholder 7">
            <a:extLst>
              <a:ext uri="{FF2B5EF4-FFF2-40B4-BE49-F238E27FC236}">
                <a16:creationId xmlns:a16="http://schemas.microsoft.com/office/drawing/2014/main" id="{0F357BBA-2ABB-69B7-5A79-7A4A44CF5E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1A3D1FE-12E5-8870-C80E-C5D15D3462C9}"/>
              </a:ext>
            </a:extLst>
          </p:cNvPr>
          <p:cNvSpPr>
            <a:spLocks noGrp="1"/>
          </p:cNvSpPr>
          <p:nvPr>
            <p:ph type="sldNum" sz="quarter" idx="12"/>
          </p:nvPr>
        </p:nvSpPr>
        <p:spPr/>
        <p:txBody>
          <a:bodyPr/>
          <a:lstStyle/>
          <a:p>
            <a:fld id="{7CEF3E07-C80C-47C7-B17F-9580EBF81DFB}" type="slidenum">
              <a:rPr lang="en-US" smtClean="0"/>
              <a:t>‹#›</a:t>
            </a:fld>
            <a:endParaRPr lang="en-US"/>
          </a:p>
        </p:txBody>
      </p:sp>
    </p:spTree>
    <p:extLst>
      <p:ext uri="{BB962C8B-B14F-4D97-AF65-F5344CB8AC3E}">
        <p14:creationId xmlns:p14="http://schemas.microsoft.com/office/powerpoint/2010/main" val="940508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C4DA0-4012-1D72-2777-75A2D79B9E3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56C0704-5E35-E9DF-992A-6E5E478654CE}"/>
              </a:ext>
            </a:extLst>
          </p:cNvPr>
          <p:cNvSpPr>
            <a:spLocks noGrp="1"/>
          </p:cNvSpPr>
          <p:nvPr>
            <p:ph type="dt" sz="half" idx="10"/>
          </p:nvPr>
        </p:nvSpPr>
        <p:spPr/>
        <p:txBody>
          <a:bodyPr/>
          <a:lstStyle/>
          <a:p>
            <a:fld id="{0B1938DF-64C6-4CFF-8086-919F4BB21CDA}" type="datetimeFigureOut">
              <a:rPr lang="en-US" smtClean="0"/>
              <a:t>1/17/2024</a:t>
            </a:fld>
            <a:endParaRPr lang="en-US"/>
          </a:p>
        </p:txBody>
      </p:sp>
      <p:sp>
        <p:nvSpPr>
          <p:cNvPr id="4" name="Footer Placeholder 3">
            <a:extLst>
              <a:ext uri="{FF2B5EF4-FFF2-40B4-BE49-F238E27FC236}">
                <a16:creationId xmlns:a16="http://schemas.microsoft.com/office/drawing/2014/main" id="{1A14F214-26D3-587A-E180-0C94C3EF9F8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A320E1E-38E8-F371-4A3F-B4EBAB1CE61C}"/>
              </a:ext>
            </a:extLst>
          </p:cNvPr>
          <p:cNvSpPr>
            <a:spLocks noGrp="1"/>
          </p:cNvSpPr>
          <p:nvPr>
            <p:ph type="sldNum" sz="quarter" idx="12"/>
          </p:nvPr>
        </p:nvSpPr>
        <p:spPr/>
        <p:txBody>
          <a:bodyPr/>
          <a:lstStyle/>
          <a:p>
            <a:fld id="{7CEF3E07-C80C-47C7-B17F-9580EBF81DFB}" type="slidenum">
              <a:rPr lang="en-US" smtClean="0"/>
              <a:t>‹#›</a:t>
            </a:fld>
            <a:endParaRPr lang="en-US"/>
          </a:p>
        </p:txBody>
      </p:sp>
    </p:spTree>
    <p:extLst>
      <p:ext uri="{BB962C8B-B14F-4D97-AF65-F5344CB8AC3E}">
        <p14:creationId xmlns:p14="http://schemas.microsoft.com/office/powerpoint/2010/main" val="3107537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37AF414-0346-C339-A06E-557B1DB83F49}"/>
              </a:ext>
            </a:extLst>
          </p:cNvPr>
          <p:cNvSpPr>
            <a:spLocks noGrp="1"/>
          </p:cNvSpPr>
          <p:nvPr>
            <p:ph type="dt" sz="half" idx="10"/>
          </p:nvPr>
        </p:nvSpPr>
        <p:spPr/>
        <p:txBody>
          <a:bodyPr/>
          <a:lstStyle/>
          <a:p>
            <a:fld id="{0B1938DF-64C6-4CFF-8086-919F4BB21CDA}" type="datetimeFigureOut">
              <a:rPr lang="en-US" smtClean="0"/>
              <a:t>1/17/2024</a:t>
            </a:fld>
            <a:endParaRPr lang="en-US"/>
          </a:p>
        </p:txBody>
      </p:sp>
      <p:sp>
        <p:nvSpPr>
          <p:cNvPr id="3" name="Footer Placeholder 2">
            <a:extLst>
              <a:ext uri="{FF2B5EF4-FFF2-40B4-BE49-F238E27FC236}">
                <a16:creationId xmlns:a16="http://schemas.microsoft.com/office/drawing/2014/main" id="{79DF6DCB-5F68-33F8-2C2F-A78290EE9EB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F9C4F30-F729-1A96-0A47-CC37632E5EDF}"/>
              </a:ext>
            </a:extLst>
          </p:cNvPr>
          <p:cNvSpPr>
            <a:spLocks noGrp="1"/>
          </p:cNvSpPr>
          <p:nvPr>
            <p:ph type="sldNum" sz="quarter" idx="12"/>
          </p:nvPr>
        </p:nvSpPr>
        <p:spPr/>
        <p:txBody>
          <a:bodyPr/>
          <a:lstStyle/>
          <a:p>
            <a:fld id="{7CEF3E07-C80C-47C7-B17F-9580EBF81DFB}" type="slidenum">
              <a:rPr lang="en-US" smtClean="0"/>
              <a:t>‹#›</a:t>
            </a:fld>
            <a:endParaRPr lang="en-US"/>
          </a:p>
        </p:txBody>
      </p:sp>
    </p:spTree>
    <p:extLst>
      <p:ext uri="{BB962C8B-B14F-4D97-AF65-F5344CB8AC3E}">
        <p14:creationId xmlns:p14="http://schemas.microsoft.com/office/powerpoint/2010/main" val="192710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0B3B3-EE5A-02D5-5F54-73F953A8A2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3302545-8858-373C-C749-32EE0DFEAA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54A97A8-2F6D-1885-6691-A0A23E0629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33F9BE7-62ED-44FC-17B3-3C2E92D227B8}"/>
              </a:ext>
            </a:extLst>
          </p:cNvPr>
          <p:cNvSpPr>
            <a:spLocks noGrp="1"/>
          </p:cNvSpPr>
          <p:nvPr>
            <p:ph type="dt" sz="half" idx="10"/>
          </p:nvPr>
        </p:nvSpPr>
        <p:spPr/>
        <p:txBody>
          <a:bodyPr/>
          <a:lstStyle/>
          <a:p>
            <a:fld id="{0B1938DF-64C6-4CFF-8086-919F4BB21CDA}" type="datetimeFigureOut">
              <a:rPr lang="en-US" smtClean="0"/>
              <a:t>1/17/2024</a:t>
            </a:fld>
            <a:endParaRPr lang="en-US"/>
          </a:p>
        </p:txBody>
      </p:sp>
      <p:sp>
        <p:nvSpPr>
          <p:cNvPr id="6" name="Footer Placeholder 5">
            <a:extLst>
              <a:ext uri="{FF2B5EF4-FFF2-40B4-BE49-F238E27FC236}">
                <a16:creationId xmlns:a16="http://schemas.microsoft.com/office/drawing/2014/main" id="{022AD544-9389-17CC-2872-21FEAD2DA9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DCDCE80-F61B-281F-743C-557AB84594B0}"/>
              </a:ext>
            </a:extLst>
          </p:cNvPr>
          <p:cNvSpPr>
            <a:spLocks noGrp="1"/>
          </p:cNvSpPr>
          <p:nvPr>
            <p:ph type="sldNum" sz="quarter" idx="12"/>
          </p:nvPr>
        </p:nvSpPr>
        <p:spPr/>
        <p:txBody>
          <a:bodyPr/>
          <a:lstStyle/>
          <a:p>
            <a:fld id="{7CEF3E07-C80C-47C7-B17F-9580EBF81DFB}" type="slidenum">
              <a:rPr lang="en-US" smtClean="0"/>
              <a:t>‹#›</a:t>
            </a:fld>
            <a:endParaRPr lang="en-US"/>
          </a:p>
        </p:txBody>
      </p:sp>
    </p:spTree>
    <p:extLst>
      <p:ext uri="{BB962C8B-B14F-4D97-AF65-F5344CB8AC3E}">
        <p14:creationId xmlns:p14="http://schemas.microsoft.com/office/powerpoint/2010/main" val="3740750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8C86E-17C5-45B8-50E5-43B1CC6D106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F35F825-20D8-B89C-18C2-1E287CBE69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20E88CE-3991-2387-45DC-7750AD51C0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6E9209-128D-5963-7936-B13D7324121A}"/>
              </a:ext>
            </a:extLst>
          </p:cNvPr>
          <p:cNvSpPr>
            <a:spLocks noGrp="1"/>
          </p:cNvSpPr>
          <p:nvPr>
            <p:ph type="dt" sz="half" idx="10"/>
          </p:nvPr>
        </p:nvSpPr>
        <p:spPr/>
        <p:txBody>
          <a:bodyPr/>
          <a:lstStyle/>
          <a:p>
            <a:fld id="{0B1938DF-64C6-4CFF-8086-919F4BB21CDA}" type="datetimeFigureOut">
              <a:rPr lang="en-US" smtClean="0"/>
              <a:t>1/17/2024</a:t>
            </a:fld>
            <a:endParaRPr lang="en-US"/>
          </a:p>
        </p:txBody>
      </p:sp>
      <p:sp>
        <p:nvSpPr>
          <p:cNvPr id="6" name="Footer Placeholder 5">
            <a:extLst>
              <a:ext uri="{FF2B5EF4-FFF2-40B4-BE49-F238E27FC236}">
                <a16:creationId xmlns:a16="http://schemas.microsoft.com/office/drawing/2014/main" id="{147D2A09-08C5-F6B5-C86A-4BDF022E9C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D0020D-7979-92E3-69E8-8C2D7545F204}"/>
              </a:ext>
            </a:extLst>
          </p:cNvPr>
          <p:cNvSpPr>
            <a:spLocks noGrp="1"/>
          </p:cNvSpPr>
          <p:nvPr>
            <p:ph type="sldNum" sz="quarter" idx="12"/>
          </p:nvPr>
        </p:nvSpPr>
        <p:spPr/>
        <p:txBody>
          <a:bodyPr/>
          <a:lstStyle/>
          <a:p>
            <a:fld id="{7CEF3E07-C80C-47C7-B17F-9580EBF81DFB}" type="slidenum">
              <a:rPr lang="en-US" smtClean="0"/>
              <a:t>‹#›</a:t>
            </a:fld>
            <a:endParaRPr lang="en-US"/>
          </a:p>
        </p:txBody>
      </p:sp>
    </p:spTree>
    <p:extLst>
      <p:ext uri="{BB962C8B-B14F-4D97-AF65-F5344CB8AC3E}">
        <p14:creationId xmlns:p14="http://schemas.microsoft.com/office/powerpoint/2010/main" val="6775042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284A259-3FB2-7DB3-6685-5AC89A4C3F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28942B-368E-B1C9-929C-D320CC936B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65BEA8-B830-3A9F-53FB-464EA21B0B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1938DF-64C6-4CFF-8086-919F4BB21CDA}" type="datetimeFigureOut">
              <a:rPr lang="en-US" smtClean="0"/>
              <a:t>1/17/2024</a:t>
            </a:fld>
            <a:endParaRPr lang="en-US"/>
          </a:p>
        </p:txBody>
      </p:sp>
      <p:sp>
        <p:nvSpPr>
          <p:cNvPr id="5" name="Footer Placeholder 4">
            <a:extLst>
              <a:ext uri="{FF2B5EF4-FFF2-40B4-BE49-F238E27FC236}">
                <a16:creationId xmlns:a16="http://schemas.microsoft.com/office/drawing/2014/main" id="{6CFF517C-A2A3-9AFB-793B-B438734D3F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C67E9FA-938E-DBC2-D851-07DEAE5DD5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EF3E07-C80C-47C7-B17F-9580EBF81DFB}" type="slidenum">
              <a:rPr lang="en-US" smtClean="0"/>
              <a:t>‹#›</a:t>
            </a:fld>
            <a:endParaRPr lang="en-US"/>
          </a:p>
        </p:txBody>
      </p:sp>
    </p:spTree>
    <p:extLst>
      <p:ext uri="{BB962C8B-B14F-4D97-AF65-F5344CB8AC3E}">
        <p14:creationId xmlns:p14="http://schemas.microsoft.com/office/powerpoint/2010/main" val="19739282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mbarren@oge.go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14258-275F-0C12-64C7-2072BAFFA850}"/>
              </a:ext>
            </a:extLst>
          </p:cNvPr>
          <p:cNvSpPr>
            <a:spLocks noGrp="1"/>
          </p:cNvSpPr>
          <p:nvPr>
            <p:ph type="ctrTitle"/>
          </p:nvPr>
        </p:nvSpPr>
        <p:spPr/>
        <p:txBody>
          <a:bodyPr>
            <a:normAutofit fontScale="90000"/>
          </a:bodyPr>
          <a:lstStyle/>
          <a:p>
            <a:r>
              <a:rPr lang="en-US" dirty="0"/>
              <a:t>Before Submitting a Request for a Certificate of Divestiture (CD)</a:t>
            </a:r>
          </a:p>
        </p:txBody>
      </p:sp>
      <p:sp>
        <p:nvSpPr>
          <p:cNvPr id="3" name="Subtitle 2">
            <a:extLst>
              <a:ext uri="{FF2B5EF4-FFF2-40B4-BE49-F238E27FC236}">
                <a16:creationId xmlns:a16="http://schemas.microsoft.com/office/drawing/2014/main" id="{4EC4C455-E4DD-4474-C392-9B7343E1974A}"/>
              </a:ext>
            </a:extLst>
          </p:cNvPr>
          <p:cNvSpPr>
            <a:spLocks noGrp="1"/>
          </p:cNvSpPr>
          <p:nvPr>
            <p:ph type="subTitle" idx="1"/>
          </p:nvPr>
        </p:nvSpPr>
        <p:spPr/>
        <p:txBody>
          <a:bodyPr/>
          <a:lstStyle/>
          <a:p>
            <a:r>
              <a:rPr lang="en-US" dirty="0"/>
              <a:t>Items to Consider</a:t>
            </a:r>
          </a:p>
        </p:txBody>
      </p:sp>
    </p:spTree>
    <p:extLst>
      <p:ext uri="{BB962C8B-B14F-4D97-AF65-F5344CB8AC3E}">
        <p14:creationId xmlns:p14="http://schemas.microsoft.com/office/powerpoint/2010/main" val="4230038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1522C-BBDA-F09D-8909-38DE593AD19A}"/>
              </a:ext>
            </a:extLst>
          </p:cNvPr>
          <p:cNvSpPr>
            <a:spLocks noGrp="1"/>
          </p:cNvSpPr>
          <p:nvPr>
            <p:ph type="title"/>
          </p:nvPr>
        </p:nvSpPr>
        <p:spPr/>
        <p:txBody>
          <a:bodyPr/>
          <a:lstStyle/>
          <a:p>
            <a:pPr algn="ctr"/>
            <a:r>
              <a:rPr lang="en-US" dirty="0"/>
              <a:t>Who Would Benefit From a CD?</a:t>
            </a:r>
          </a:p>
        </p:txBody>
      </p:sp>
      <p:sp>
        <p:nvSpPr>
          <p:cNvPr id="3" name="Content Placeholder 2">
            <a:extLst>
              <a:ext uri="{FF2B5EF4-FFF2-40B4-BE49-F238E27FC236}">
                <a16:creationId xmlns:a16="http://schemas.microsoft.com/office/drawing/2014/main" id="{3DE55096-AA01-06DE-3975-95068AD8970D}"/>
              </a:ext>
            </a:extLst>
          </p:cNvPr>
          <p:cNvSpPr>
            <a:spLocks noGrp="1"/>
          </p:cNvSpPr>
          <p:nvPr>
            <p:ph idx="1"/>
          </p:nvPr>
        </p:nvSpPr>
        <p:spPr/>
        <p:txBody>
          <a:bodyPr>
            <a:normAutofit/>
          </a:bodyPr>
          <a:lstStyle/>
          <a:p>
            <a:pPr marL="0" marR="0" lvl="0" indent="0">
              <a:lnSpc>
                <a:spcPct val="107000"/>
              </a:lnSpc>
              <a:spcBef>
                <a:spcPts val="0"/>
              </a:spcBef>
              <a:spcAft>
                <a:spcPts val="800"/>
              </a:spcAft>
              <a:buNone/>
            </a:pP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800"/>
              </a:spcAft>
              <a:buFont typeface="Wingdings" panose="05000000000000000000" pitchFamily="2" charset="2"/>
              <a:buChar char="q"/>
            </a:pPr>
            <a:r>
              <a:rPr lang="en-US" sz="2000" kern="100" dirty="0">
                <a:latin typeface="Calibri" panose="020F0502020204030204" pitchFamily="34" charset="0"/>
                <a:ea typeface="Calibri" panose="020F0502020204030204" pitchFamily="34" charset="0"/>
                <a:cs typeface="Times New Roman" panose="02020603050405020304" pitchFamily="18" charset="0"/>
              </a:rPr>
              <a:t> </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A federal employee (other than a SGE) if the federal employee (or another eligible person) owns property that is creating a conflict of interest and preventing the federal employee from being able to participate in a particular matter.</a:t>
            </a:r>
          </a:p>
          <a:p>
            <a:pPr>
              <a:buFont typeface="Wingdings" panose="05000000000000000000" pitchFamily="2" charset="2"/>
              <a:buChar char="q"/>
            </a:pPr>
            <a:r>
              <a:rPr lang="en-US" sz="2000" dirty="0">
                <a:effectLst/>
                <a:latin typeface="Calibri" panose="020F0502020204030204" pitchFamily="34" charset="0"/>
                <a:ea typeface="Calibri" panose="020F0502020204030204" pitchFamily="34" charset="0"/>
                <a:cs typeface="Times New Roman" panose="02020603050405020304" pitchFamily="18" charset="0"/>
              </a:rPr>
              <a:t> The term </a:t>
            </a:r>
            <a:r>
              <a:rPr lang="en-US" sz="2000" b="1" i="1" dirty="0">
                <a:effectLst/>
                <a:latin typeface="Calibri" panose="020F0502020204030204" pitchFamily="34" charset="0"/>
                <a:ea typeface="Calibri" panose="020F0502020204030204" pitchFamily="34" charset="0"/>
                <a:cs typeface="Times New Roman" panose="02020603050405020304" pitchFamily="18" charset="0"/>
              </a:rPr>
              <a:t>property</a:t>
            </a:r>
            <a:r>
              <a:rPr lang="en-US" sz="2000" dirty="0">
                <a:effectLst/>
                <a:latin typeface="Calibri" panose="020F0502020204030204" pitchFamily="34" charset="0"/>
                <a:ea typeface="Calibri" panose="020F0502020204030204" pitchFamily="34" charset="0"/>
                <a:cs typeface="Times New Roman" panose="02020603050405020304" pitchFamily="18" charset="0"/>
              </a:rPr>
              <a:t> is, generally, defined broadly and includes stocks, private businesses, real estate, and other forms of property.</a:t>
            </a:r>
            <a:endParaRPr lang="en-US" sz="2000" dirty="0"/>
          </a:p>
        </p:txBody>
      </p:sp>
    </p:spTree>
    <p:extLst>
      <p:ext uri="{BB962C8B-B14F-4D97-AF65-F5344CB8AC3E}">
        <p14:creationId xmlns:p14="http://schemas.microsoft.com/office/powerpoint/2010/main" val="3790184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6BBE3-0BFE-0855-DA29-08DAA7990649}"/>
              </a:ext>
            </a:extLst>
          </p:cNvPr>
          <p:cNvSpPr>
            <a:spLocks noGrp="1"/>
          </p:cNvSpPr>
          <p:nvPr>
            <p:ph type="title"/>
          </p:nvPr>
        </p:nvSpPr>
        <p:spPr/>
        <p:txBody>
          <a:bodyPr/>
          <a:lstStyle/>
          <a:p>
            <a:pPr algn="ctr"/>
            <a:r>
              <a:rPr lang="en-US" dirty="0"/>
              <a:t>Cases in Which a CD will NOT be Issued</a:t>
            </a:r>
          </a:p>
        </p:txBody>
      </p:sp>
      <p:sp>
        <p:nvSpPr>
          <p:cNvPr id="3" name="Content Placeholder 2">
            <a:extLst>
              <a:ext uri="{FF2B5EF4-FFF2-40B4-BE49-F238E27FC236}">
                <a16:creationId xmlns:a16="http://schemas.microsoft.com/office/drawing/2014/main" id="{7865FAAB-B70D-ADEF-8C83-AF953C15E1AA}"/>
              </a:ext>
            </a:extLst>
          </p:cNvPr>
          <p:cNvSpPr>
            <a:spLocks noGrp="1"/>
          </p:cNvSpPr>
          <p:nvPr>
            <p:ph idx="1"/>
          </p:nvPr>
        </p:nvSpPr>
        <p:spPr/>
        <p:txBody>
          <a:bodyPr/>
          <a:lstStyle/>
          <a:p>
            <a:pPr marL="342900" marR="0" lvl="0" indent="-342900">
              <a:lnSpc>
                <a:spcPct val="107000"/>
              </a:lnSpc>
              <a:spcBef>
                <a:spcPts val="0"/>
              </a:spcBef>
              <a:spcAft>
                <a:spcPts val="0"/>
              </a:spcAft>
              <a:buFont typeface="Symbol" panose="05050102010706020507" pitchFamily="18" charset="2"/>
              <a:buChar char=""/>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buFont typeface="Wingdings" panose="05000000000000000000" pitchFamily="2" charset="2"/>
              <a:buChar char="q"/>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Employee benefit plans</a:t>
            </a:r>
          </a:p>
          <a:p>
            <a:pPr marL="0" marR="0" lvl="0" indent="0">
              <a:lnSpc>
                <a:spcPct val="107000"/>
              </a:lnSpc>
              <a:spcBef>
                <a:spcPts val="0"/>
              </a:spcBef>
              <a:spcAft>
                <a:spcPts val="0"/>
              </a:spcAft>
              <a:buNone/>
            </a:pP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buFont typeface="Wingdings" panose="05000000000000000000" pitchFamily="2" charset="2"/>
              <a:buChar char="q"/>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Tax-Deferred and Tax-Advantaged Accounts (IRA, 401K, etc.)</a:t>
            </a:r>
          </a:p>
          <a:p>
            <a:pPr marL="0" marR="0" lvl="0" indent="0">
              <a:lnSpc>
                <a:spcPct val="107000"/>
              </a:lnSpc>
              <a:spcBef>
                <a:spcPts val="0"/>
              </a:spcBef>
              <a:spcAft>
                <a:spcPts val="0"/>
              </a:spcAft>
              <a:buNone/>
            </a:pP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buFont typeface="Wingdings" panose="05000000000000000000" pitchFamily="2" charset="2"/>
              <a:buChar char="q"/>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Complete divestiture</a:t>
            </a:r>
          </a:p>
          <a:p>
            <a:pPr marR="0" lvl="1">
              <a:lnSpc>
                <a:spcPct val="107000"/>
              </a:lnSpc>
              <a:spcBef>
                <a:spcPts val="0"/>
              </a:spcBef>
              <a:spcAft>
                <a:spcPts val="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Similar or related property</a:t>
            </a:r>
          </a:p>
          <a:p>
            <a:pPr marR="0" lvl="1">
              <a:lnSpc>
                <a:spcPct val="107000"/>
              </a:lnSpc>
              <a:spcBef>
                <a:spcPts val="0"/>
              </a:spcBef>
              <a:spcAft>
                <a:spcPts val="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Regulatory exemptions in 2640</a:t>
            </a:r>
          </a:p>
          <a:p>
            <a:pPr marL="0" marR="0" lvl="0" indent="0">
              <a:lnSpc>
                <a:spcPct val="107000"/>
              </a:lnSpc>
              <a:spcBef>
                <a:spcPts val="0"/>
              </a:spcBef>
              <a:spcAft>
                <a:spcPts val="800"/>
              </a:spcAft>
              <a:buNone/>
            </a:pP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800"/>
              </a:spcAft>
              <a:buFont typeface="Wingdings" panose="05000000000000000000" pitchFamily="2" charset="2"/>
              <a:buChar char="q"/>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Property acquired under improper circumstances</a:t>
            </a:r>
          </a:p>
          <a:p>
            <a:pPr marL="0" indent="0">
              <a:buNone/>
            </a:pPr>
            <a:endParaRPr lang="en-US" dirty="0"/>
          </a:p>
        </p:txBody>
      </p:sp>
    </p:spTree>
    <p:extLst>
      <p:ext uri="{BB962C8B-B14F-4D97-AF65-F5344CB8AC3E}">
        <p14:creationId xmlns:p14="http://schemas.microsoft.com/office/powerpoint/2010/main" val="13883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69E07-86DD-1D19-04FD-EEC1E4EA3E90}"/>
              </a:ext>
            </a:extLst>
          </p:cNvPr>
          <p:cNvSpPr>
            <a:spLocks noGrp="1"/>
          </p:cNvSpPr>
          <p:nvPr>
            <p:ph type="title"/>
          </p:nvPr>
        </p:nvSpPr>
        <p:spPr/>
        <p:txBody>
          <a:bodyPr/>
          <a:lstStyle/>
          <a:p>
            <a:pPr algn="ctr"/>
            <a:r>
              <a:rPr lang="en-US" dirty="0"/>
              <a:t>What is the Benefit of a CD?</a:t>
            </a:r>
          </a:p>
        </p:txBody>
      </p:sp>
      <p:sp>
        <p:nvSpPr>
          <p:cNvPr id="3" name="Content Placeholder 2">
            <a:extLst>
              <a:ext uri="{FF2B5EF4-FFF2-40B4-BE49-F238E27FC236}">
                <a16:creationId xmlns:a16="http://schemas.microsoft.com/office/drawing/2014/main" id="{A445387B-5103-D9C1-79DF-EE295886230A}"/>
              </a:ext>
            </a:extLst>
          </p:cNvPr>
          <p:cNvSpPr>
            <a:spLocks noGrp="1"/>
          </p:cNvSpPr>
          <p:nvPr>
            <p:ph idx="1"/>
          </p:nvPr>
        </p:nvSpPr>
        <p:spPr/>
        <p:txBody>
          <a:bodyPr>
            <a:normAutofit/>
          </a:bodyPr>
          <a:lstStyle/>
          <a:p>
            <a:pPr marL="0" marR="0" lvl="0" indent="0">
              <a:lnSpc>
                <a:spcPct val="107000"/>
              </a:lnSpc>
              <a:spcBef>
                <a:spcPts val="0"/>
              </a:spcBef>
              <a:spcAft>
                <a:spcPts val="0"/>
              </a:spcAft>
              <a:buNone/>
            </a:pP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A CD allows an </a:t>
            </a:r>
            <a:r>
              <a:rPr lang="en-US" sz="2000" b="1" u="sng" kern="100" dirty="0">
                <a:effectLst/>
                <a:latin typeface="Calibri" panose="020F0502020204030204" pitchFamily="34" charset="0"/>
                <a:ea typeface="Calibri" panose="020F0502020204030204" pitchFamily="34" charset="0"/>
                <a:cs typeface="Times New Roman" panose="02020603050405020304" pitchFamily="18" charset="0"/>
              </a:rPr>
              <a:t>eligible person</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to defer paying capital gains tax on property sold to comply with conflict of interest requirements.</a:t>
            </a:r>
          </a:p>
          <a:p>
            <a:pPr marL="0" marR="0" lvl="0" indent="0">
              <a:lnSpc>
                <a:spcPct val="107000"/>
              </a:lnSpc>
              <a:spcBef>
                <a:spcPts val="0"/>
              </a:spcBef>
              <a:spcAft>
                <a:spcPts val="0"/>
              </a:spcAft>
              <a:buNone/>
            </a:pPr>
            <a:endParaRPr lang="en-US" sz="2000" kern="100" dirty="0">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buFont typeface="Wingdings" panose="05000000000000000000" pitchFamily="2" charset="2"/>
              <a:buChar char="q"/>
            </a:pPr>
            <a:r>
              <a:rPr lang="en-US" sz="2000" kern="100" dirty="0">
                <a:latin typeface="Calibri" panose="020F0502020204030204" pitchFamily="34" charset="0"/>
                <a:ea typeface="Calibri" panose="020F0502020204030204" pitchFamily="34" charset="0"/>
                <a:cs typeface="Times New Roman" panose="02020603050405020304" pitchFamily="18" charset="0"/>
              </a:rPr>
              <a:t>M</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ust obtain the CD from OGE </a:t>
            </a:r>
            <a:r>
              <a:rPr lang="en-US" sz="2000" b="1" u="sng" kern="100" dirty="0">
                <a:effectLst/>
                <a:latin typeface="Calibri" panose="020F0502020204030204" pitchFamily="34" charset="0"/>
                <a:ea typeface="Calibri" panose="020F0502020204030204" pitchFamily="34" charset="0"/>
                <a:cs typeface="Times New Roman" panose="02020603050405020304" pitchFamily="18" charset="0"/>
              </a:rPr>
              <a:t>before</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selling the property.</a:t>
            </a:r>
          </a:p>
          <a:p>
            <a:pPr marL="0" marR="0" lvl="0" indent="0">
              <a:lnSpc>
                <a:spcPct val="107000"/>
              </a:lnSpc>
              <a:spcBef>
                <a:spcPts val="0"/>
              </a:spcBef>
              <a:spcAft>
                <a:spcPts val="0"/>
              </a:spcAft>
              <a:buNone/>
            </a:pP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buFont typeface="Wingdings" panose="05000000000000000000" pitchFamily="2" charset="2"/>
              <a:buChar char="q"/>
            </a:pPr>
            <a:r>
              <a:rPr lang="en-US" sz="2000" u="sng" kern="100" dirty="0">
                <a:effectLst/>
                <a:latin typeface="Calibri" panose="020F0502020204030204" pitchFamily="34" charset="0"/>
                <a:ea typeface="Calibri" panose="020F0502020204030204" pitchFamily="34" charset="0"/>
                <a:cs typeface="Times New Roman" panose="02020603050405020304" pitchFamily="18" charset="0"/>
              </a:rPr>
              <a:t>Eligible person means</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a:t>
            </a:r>
          </a:p>
          <a:p>
            <a:pPr marL="1143000" marR="0" lvl="2" indent="-228600">
              <a:lnSpc>
                <a:spcPct val="107000"/>
              </a:lnSpc>
              <a:spcBef>
                <a:spcPts val="0"/>
              </a:spcBef>
              <a:spcAft>
                <a:spcPts val="0"/>
              </a:spcAft>
              <a:buFont typeface="Wingdings" panose="05000000000000000000" pitchFamily="2" charset="2"/>
              <a:buChar char=""/>
            </a:pPr>
            <a:r>
              <a:rPr lang="en-US" kern="100" dirty="0">
                <a:effectLst/>
                <a:latin typeface="Calibri" panose="020F0502020204030204" pitchFamily="34" charset="0"/>
                <a:ea typeface="Calibri" panose="020F0502020204030204" pitchFamily="34" charset="0"/>
                <a:cs typeface="Times New Roman" panose="02020603050405020304" pitchFamily="18" charset="0"/>
              </a:rPr>
              <a:t>Employee of the executive branch of the Federal Government (except SGEs);</a:t>
            </a:r>
          </a:p>
          <a:p>
            <a:pPr marL="1143000" marR="0" lvl="2" indent="-228600">
              <a:lnSpc>
                <a:spcPct val="107000"/>
              </a:lnSpc>
              <a:spcBef>
                <a:spcPts val="0"/>
              </a:spcBef>
              <a:spcAft>
                <a:spcPts val="0"/>
              </a:spcAft>
              <a:buFont typeface="Wingdings" panose="05000000000000000000" pitchFamily="2" charset="2"/>
              <a:buChar char=""/>
            </a:pPr>
            <a:r>
              <a:rPr lang="en-US" kern="100" dirty="0">
                <a:effectLst/>
                <a:latin typeface="Calibri" panose="020F0502020204030204" pitchFamily="34" charset="0"/>
                <a:ea typeface="Calibri" panose="020F0502020204030204" pitchFamily="34" charset="0"/>
                <a:cs typeface="Times New Roman" panose="02020603050405020304" pitchFamily="18" charset="0"/>
              </a:rPr>
              <a:t>Spouse or minor or dependent child of the employee; and</a:t>
            </a:r>
          </a:p>
          <a:p>
            <a:pPr marL="1143000" marR="0" lvl="2" indent="-228600">
              <a:lnSpc>
                <a:spcPct val="107000"/>
              </a:lnSpc>
              <a:spcBef>
                <a:spcPts val="0"/>
              </a:spcBef>
              <a:spcAft>
                <a:spcPts val="800"/>
              </a:spcAft>
              <a:buFont typeface="Wingdings" panose="05000000000000000000" pitchFamily="2"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Any trustee holding property in a trust in which an individual mentioned in the first two bullet points has a beneficial interest in principal or income.</a:t>
            </a:r>
          </a:p>
        </p:txBody>
      </p:sp>
    </p:spTree>
    <p:extLst>
      <p:ext uri="{BB962C8B-B14F-4D97-AF65-F5344CB8AC3E}">
        <p14:creationId xmlns:p14="http://schemas.microsoft.com/office/powerpoint/2010/main" val="3808531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65D99-EA7D-2BF0-C132-E6306636E8DB}"/>
              </a:ext>
            </a:extLst>
          </p:cNvPr>
          <p:cNvSpPr>
            <a:spLocks noGrp="1"/>
          </p:cNvSpPr>
          <p:nvPr>
            <p:ph type="title"/>
          </p:nvPr>
        </p:nvSpPr>
        <p:spPr/>
        <p:txBody>
          <a:bodyPr/>
          <a:lstStyle/>
          <a:p>
            <a:pPr algn="ctr"/>
            <a:r>
              <a:rPr lang="en-US" dirty="0"/>
              <a:t>What Must be Purchased with the Proceeds?</a:t>
            </a:r>
          </a:p>
        </p:txBody>
      </p:sp>
      <p:sp>
        <p:nvSpPr>
          <p:cNvPr id="3" name="Content Placeholder 2">
            <a:extLst>
              <a:ext uri="{FF2B5EF4-FFF2-40B4-BE49-F238E27FC236}">
                <a16:creationId xmlns:a16="http://schemas.microsoft.com/office/drawing/2014/main" id="{91F36CEE-8255-B9F9-9E3D-8A988959648C}"/>
              </a:ext>
            </a:extLst>
          </p:cNvPr>
          <p:cNvSpPr>
            <a:spLocks noGrp="1"/>
          </p:cNvSpPr>
          <p:nvPr>
            <p:ph idx="1"/>
          </p:nvPr>
        </p:nvSpPr>
        <p:spPr/>
        <p:txBody>
          <a:bodyPr/>
          <a:lstStyle/>
          <a:p>
            <a:pPr marL="457200" marR="0" lvl="1" indent="0">
              <a:lnSpc>
                <a:spcPct val="107000"/>
              </a:lnSpc>
              <a:spcBef>
                <a:spcPts val="0"/>
              </a:spcBef>
              <a:spcAft>
                <a:spcPts val="0"/>
              </a:spcAft>
              <a:buNone/>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The eligible person </a:t>
            </a:r>
            <a:r>
              <a:rPr lang="en-US" sz="2000" u="sng" kern="100" dirty="0">
                <a:effectLst/>
                <a:latin typeface="Calibri" panose="020F0502020204030204" pitchFamily="34" charset="0"/>
                <a:ea typeface="Calibri" panose="020F0502020204030204" pitchFamily="34" charset="0"/>
                <a:cs typeface="Times New Roman" panose="02020603050405020304" pitchFamily="18" charset="0"/>
              </a:rPr>
              <a:t>must</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reinvest the proceeds from the sale of the property divested pursuant to a CD into </a:t>
            </a: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permitted property</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during the 60-day period beginning on the date of the sale.</a:t>
            </a:r>
          </a:p>
          <a:p>
            <a:pPr marL="457200" marR="0" lvl="1" indent="0">
              <a:lnSpc>
                <a:spcPct val="107000"/>
              </a:lnSpc>
              <a:spcBef>
                <a:spcPts val="0"/>
              </a:spcBef>
              <a:spcAft>
                <a:spcPts val="0"/>
              </a:spcAft>
              <a:buNone/>
            </a:pP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R="0" lvl="1">
              <a:lnSpc>
                <a:spcPct val="107000"/>
              </a:lnSpc>
              <a:spcBef>
                <a:spcPts val="0"/>
              </a:spcBef>
              <a:spcAft>
                <a:spcPts val="0"/>
              </a:spcAft>
              <a:buFont typeface="Wingdings" panose="05000000000000000000" pitchFamily="2" charset="2"/>
              <a:buChar char="q"/>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Proceeds may be reinvested into one or more types of permitted property.</a:t>
            </a:r>
          </a:p>
          <a:p>
            <a:pPr marL="457200" marR="0" lvl="1" indent="0">
              <a:lnSpc>
                <a:spcPct val="107000"/>
              </a:lnSpc>
              <a:spcBef>
                <a:spcPts val="0"/>
              </a:spcBef>
              <a:spcAft>
                <a:spcPts val="0"/>
              </a:spcAft>
              <a:buNone/>
            </a:pP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R="0" lvl="1">
              <a:lnSpc>
                <a:spcPct val="107000"/>
              </a:lnSpc>
              <a:spcBef>
                <a:spcPts val="0"/>
              </a:spcBef>
              <a:spcAft>
                <a:spcPts val="0"/>
              </a:spcAft>
              <a:buFont typeface="Wingdings" panose="05000000000000000000" pitchFamily="2" charset="2"/>
              <a:buChar char="q"/>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000" u="sng" kern="100" dirty="0">
                <a:effectLst/>
                <a:latin typeface="Calibri" panose="020F0502020204030204" pitchFamily="34" charset="0"/>
                <a:ea typeface="Calibri" panose="020F0502020204030204" pitchFamily="34" charset="0"/>
                <a:cs typeface="Times New Roman" panose="02020603050405020304" pitchFamily="18" charset="0"/>
              </a:rPr>
              <a:t>Permitted property means</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a:t>
            </a:r>
          </a:p>
          <a:p>
            <a:pPr marR="0" lvl="3">
              <a:lnSpc>
                <a:spcPct val="107000"/>
              </a:lnSpc>
              <a:spcBef>
                <a:spcPts val="0"/>
              </a:spcBef>
              <a:spcAft>
                <a:spcPts val="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An obligation of the United States; or</a:t>
            </a:r>
          </a:p>
          <a:p>
            <a:pPr marR="0" lvl="3">
              <a:lnSpc>
                <a:spcPct val="107000"/>
              </a:lnSpc>
              <a:spcBef>
                <a:spcPts val="0"/>
              </a:spcBef>
              <a:spcAft>
                <a:spcPts val="0"/>
              </a:spcAft>
              <a:buFont typeface="Wingdings" panose="05000000000000000000" pitchFamily="2" charset="2"/>
              <a:buChar char="§"/>
            </a:pPr>
            <a:r>
              <a:rPr lang="en-US" sz="2000" i="1" kern="100" dirty="0">
                <a:effectLst/>
                <a:latin typeface="Calibri" panose="020F0502020204030204" pitchFamily="34" charset="0"/>
                <a:ea typeface="Calibri" panose="020F0502020204030204" pitchFamily="34" charset="0"/>
                <a:cs typeface="Times New Roman" panose="02020603050405020304" pitchFamily="18" charset="0"/>
              </a:rPr>
              <a:t>A diversified investment fund.</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R="0" lvl="3">
              <a:lnSpc>
                <a:spcPct val="107000"/>
              </a:lnSpc>
              <a:spcBef>
                <a:spcPts val="0"/>
              </a:spcBef>
              <a:spcAft>
                <a:spcPts val="800"/>
              </a:spcAft>
              <a:buFont typeface="Wingdings" panose="05000000000000000000" pitchFamily="2" charset="2"/>
              <a:buChar char="§"/>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However, a permitted property </a:t>
            </a:r>
            <a:r>
              <a:rPr lang="en-US" sz="2000" u="sng" kern="100" dirty="0">
                <a:effectLst/>
                <a:latin typeface="Calibri" panose="020F0502020204030204" pitchFamily="34" charset="0"/>
                <a:ea typeface="Calibri" panose="020F0502020204030204" pitchFamily="34" charset="0"/>
                <a:cs typeface="Times New Roman" panose="02020603050405020304" pitchFamily="18" charset="0"/>
              </a:rPr>
              <a:t>cannot</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be any holding prohibited by statute, regulation, rule, or Executive order.</a:t>
            </a:r>
          </a:p>
          <a:p>
            <a:pPr marL="0" indent="0">
              <a:buNone/>
            </a:pPr>
            <a:endParaRPr lang="en-US" dirty="0"/>
          </a:p>
        </p:txBody>
      </p:sp>
    </p:spTree>
    <p:extLst>
      <p:ext uri="{BB962C8B-B14F-4D97-AF65-F5344CB8AC3E}">
        <p14:creationId xmlns:p14="http://schemas.microsoft.com/office/powerpoint/2010/main" val="3851015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A13AA-5310-B367-D173-6A1CF13E79D2}"/>
              </a:ext>
            </a:extLst>
          </p:cNvPr>
          <p:cNvSpPr>
            <a:spLocks noGrp="1"/>
          </p:cNvSpPr>
          <p:nvPr>
            <p:ph type="title"/>
          </p:nvPr>
        </p:nvSpPr>
        <p:spPr/>
        <p:txBody>
          <a:bodyPr/>
          <a:lstStyle/>
          <a:p>
            <a:pPr algn="ctr"/>
            <a:r>
              <a:rPr lang="en-US" dirty="0"/>
              <a:t>Before Preparing a CD Request for Submission</a:t>
            </a:r>
          </a:p>
        </p:txBody>
      </p:sp>
      <p:sp>
        <p:nvSpPr>
          <p:cNvPr id="3" name="Content Placeholder 2">
            <a:extLst>
              <a:ext uri="{FF2B5EF4-FFF2-40B4-BE49-F238E27FC236}">
                <a16:creationId xmlns:a16="http://schemas.microsoft.com/office/drawing/2014/main" id="{387EFA95-61A8-EEE9-68D2-B9F29BA3E28C}"/>
              </a:ext>
            </a:extLst>
          </p:cNvPr>
          <p:cNvSpPr>
            <a:spLocks noGrp="1"/>
          </p:cNvSpPr>
          <p:nvPr>
            <p:ph idx="1"/>
          </p:nvPr>
        </p:nvSpPr>
        <p:spPr/>
        <p:txBody>
          <a:bodyPr/>
          <a:lstStyle/>
          <a:p>
            <a:pPr marL="0" marR="0" indent="0">
              <a:lnSpc>
                <a:spcPct val="107000"/>
              </a:lnSpc>
              <a:spcBef>
                <a:spcPts val="0"/>
              </a:spcBef>
              <a:spcAft>
                <a:spcPts val="800"/>
              </a:spcAft>
              <a:buNone/>
            </a:pPr>
            <a:r>
              <a:rPr lang="en-US" sz="1100" u="none" strike="noStrike" kern="1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buFont typeface="Wingdings" panose="05000000000000000000" pitchFamily="2" charset="2"/>
              <a:buChar char="q"/>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Has the property already been divested?</a:t>
            </a:r>
          </a:p>
          <a:p>
            <a:pPr marL="0" marR="0" lvl="0" indent="0">
              <a:lnSpc>
                <a:spcPct val="107000"/>
              </a:lnSpc>
              <a:spcBef>
                <a:spcPts val="0"/>
              </a:spcBef>
              <a:spcAft>
                <a:spcPts val="0"/>
              </a:spcAft>
              <a:buNone/>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buFont typeface="Wingdings" panose="05000000000000000000" pitchFamily="2" charset="2"/>
              <a:buChar char="q"/>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Is there a particular matter?</a:t>
            </a:r>
          </a:p>
          <a:p>
            <a:pPr marR="0" lvl="1">
              <a:lnSpc>
                <a:spcPct val="107000"/>
              </a:lnSpc>
              <a:spcBef>
                <a:spcPts val="0"/>
              </a:spcBef>
              <a:spcAft>
                <a:spcPts val="0"/>
              </a:spcAft>
              <a:buFont typeface="Wingdings" panose="05000000000000000000" pitchFamily="2" charset="2"/>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Is there a conflict?</a:t>
            </a:r>
          </a:p>
          <a:p>
            <a:pPr marR="0" lvl="1">
              <a:lnSpc>
                <a:spcPct val="107000"/>
              </a:lnSpc>
              <a:spcBef>
                <a:spcPts val="0"/>
              </a:spcBef>
              <a:spcAft>
                <a:spcPts val="0"/>
              </a:spcAft>
              <a:buFont typeface="Wingdings" panose="05000000000000000000" pitchFamily="2" charset="2"/>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Have you chosen a remedy?</a:t>
            </a:r>
          </a:p>
          <a:p>
            <a:pPr marR="0" lvl="1">
              <a:lnSpc>
                <a:spcPct val="107000"/>
              </a:lnSpc>
              <a:spcBef>
                <a:spcPts val="0"/>
              </a:spcBef>
              <a:spcAft>
                <a:spcPts val="0"/>
              </a:spcAft>
              <a:buFont typeface="Wingdings" panose="05000000000000000000" pitchFamily="2" charset="2"/>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If divestiture is chosen, is the property held by an eligible person?</a:t>
            </a:r>
          </a:p>
          <a:p>
            <a:pPr marR="0" lvl="1">
              <a:lnSpc>
                <a:spcPct val="107000"/>
              </a:lnSpc>
              <a:spcBef>
                <a:spcPts val="0"/>
              </a:spcBef>
              <a:spcAft>
                <a:spcPts val="0"/>
              </a:spcAft>
              <a:buFont typeface="Wingdings" panose="05000000000000000000" pitchFamily="2" charset="2"/>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If divestiture is chosen, is divestiture reasonably necessary?</a:t>
            </a:r>
          </a:p>
          <a:p>
            <a:pPr marR="0" lvl="2">
              <a:lnSpc>
                <a:spcPct val="107000"/>
              </a:lnSpc>
              <a:spcBef>
                <a:spcPts val="0"/>
              </a:spcBef>
              <a:spcAft>
                <a:spcPts val="0"/>
              </a:spcAft>
              <a:buFont typeface="Courier New" panose="02070309020205020404" pitchFamily="49" charset="0"/>
              <a:buChar char="o"/>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Is divestiture of the property </a:t>
            </a:r>
            <a:r>
              <a:rPr lang="en-US" sz="1800" b="1" u="sng" kern="100" dirty="0">
                <a:effectLst/>
                <a:latin typeface="Calibri" panose="020F0502020204030204" pitchFamily="34" charset="0"/>
                <a:ea typeface="Calibri" panose="020F0502020204030204" pitchFamily="34" charset="0"/>
                <a:cs typeface="Times New Roman" panose="02020603050405020304" pitchFamily="18" charset="0"/>
              </a:rPr>
              <a:t>reasonably necessary</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to comply with 18 U.S.C. 208, or any other Federal conflict of interest statute, regulation, rule, or Executive order? 5 CFR § 2634.1004(a)(1).</a:t>
            </a:r>
          </a:p>
          <a:p>
            <a:pPr marL="0" marR="0" lvl="0" indent="0">
              <a:lnSpc>
                <a:spcPct val="107000"/>
              </a:lnSpc>
              <a:spcBef>
                <a:spcPts val="0"/>
              </a:spcBef>
              <a:spcAft>
                <a:spcPts val="0"/>
              </a:spcAft>
              <a:buNone/>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buFont typeface="Wingdings" panose="05000000000000000000" pitchFamily="2" charset="2"/>
              <a:buChar char="q"/>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Is there an agency supplemental regulation requiring the employee to divest?</a:t>
            </a:r>
          </a:p>
          <a:p>
            <a:pPr marR="0" lvl="1">
              <a:lnSpc>
                <a:spcPct val="107000"/>
              </a:lnSpc>
              <a:spcBef>
                <a:spcPts val="0"/>
              </a:spcBef>
              <a:spcAft>
                <a:spcPts val="0"/>
              </a:spcAft>
              <a:buFont typeface="Wingdings" panose="05000000000000000000" pitchFamily="2" charset="2"/>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Is there an exception in the supplemental regulation that permits the employee to keep the asset?</a:t>
            </a:r>
          </a:p>
          <a:p>
            <a:pPr marR="0" lvl="1">
              <a:lnSpc>
                <a:spcPct val="107000"/>
              </a:lnSpc>
              <a:spcBef>
                <a:spcPts val="0"/>
              </a:spcBef>
              <a:spcAft>
                <a:spcPts val="800"/>
              </a:spcAft>
              <a:buFont typeface="Wingdings" panose="05000000000000000000" pitchFamily="2" charset="2"/>
              <a:buChar char="§"/>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Even if there is an exception, is there an actual conflict that requires the employee to divest?</a:t>
            </a:r>
          </a:p>
          <a:p>
            <a:pPr marL="0" indent="0">
              <a:buNone/>
            </a:pPr>
            <a:endParaRPr lang="en-US" dirty="0"/>
          </a:p>
        </p:txBody>
      </p:sp>
    </p:spTree>
    <p:extLst>
      <p:ext uri="{BB962C8B-B14F-4D97-AF65-F5344CB8AC3E}">
        <p14:creationId xmlns:p14="http://schemas.microsoft.com/office/powerpoint/2010/main" val="3857984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AB3D7-C869-BF2B-12DA-CF233FC741AB}"/>
              </a:ext>
            </a:extLst>
          </p:cNvPr>
          <p:cNvSpPr>
            <a:spLocks noGrp="1"/>
          </p:cNvSpPr>
          <p:nvPr>
            <p:ph type="title"/>
          </p:nvPr>
        </p:nvSpPr>
        <p:spPr/>
        <p:txBody>
          <a:bodyPr/>
          <a:lstStyle/>
          <a:p>
            <a:pPr algn="ctr"/>
            <a:r>
              <a:rPr lang="en-US" dirty="0"/>
              <a:t>Time Requirement for Divestiture</a:t>
            </a:r>
          </a:p>
        </p:txBody>
      </p:sp>
      <p:sp>
        <p:nvSpPr>
          <p:cNvPr id="3" name="Content Placeholder 2">
            <a:extLst>
              <a:ext uri="{FF2B5EF4-FFF2-40B4-BE49-F238E27FC236}">
                <a16:creationId xmlns:a16="http://schemas.microsoft.com/office/drawing/2014/main" id="{00DD3F10-E888-3DE8-DD83-FB43216BD16D}"/>
              </a:ext>
            </a:extLst>
          </p:cNvPr>
          <p:cNvSpPr>
            <a:spLocks noGrp="1"/>
          </p:cNvSpPr>
          <p:nvPr>
            <p:ph idx="1"/>
          </p:nvPr>
        </p:nvSpPr>
        <p:spPr/>
        <p:txBody>
          <a:bodyPr/>
          <a:lstStyle/>
          <a:p>
            <a:pPr marL="342900" marR="0" lvl="0" indent="-342900">
              <a:lnSpc>
                <a:spcPct val="107000"/>
              </a:lnSpc>
              <a:spcBef>
                <a:spcPts val="0"/>
              </a:spcBef>
              <a:spcAft>
                <a:spcPts val="0"/>
              </a:spcAft>
              <a:buFont typeface="Symbol" panose="05050102010706020507" pitchFamily="18" charset="2"/>
              <a:buChar char=""/>
            </a:pP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buFont typeface="Wingdings" panose="05000000000000000000" pitchFamily="2" charset="2"/>
              <a:buChar char="q"/>
            </a:pPr>
            <a:r>
              <a:rPr lang="en-US" sz="2000" kern="100" dirty="0">
                <a:latin typeface="Calibri" panose="020F0502020204030204" pitchFamily="34" charset="0"/>
                <a:ea typeface="Calibri" panose="020F0502020204030204" pitchFamily="34" charset="0"/>
                <a:cs typeface="Times New Roman" panose="02020603050405020304" pitchFamily="18" charset="0"/>
              </a:rPr>
              <a:t> CD r</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equest does not extend the time in which an employee must divest property required to be divested pursuant to an ethics agreement, or prohibited by statute, regulation, rule, or executive order.</a:t>
            </a:r>
          </a:p>
          <a:p>
            <a:pPr marL="0" marR="0" lvl="0" indent="0">
              <a:lnSpc>
                <a:spcPct val="107000"/>
              </a:lnSpc>
              <a:spcBef>
                <a:spcPts val="0"/>
              </a:spcBef>
              <a:spcAft>
                <a:spcPts val="0"/>
              </a:spcAft>
              <a:buNone/>
            </a:pP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buFont typeface="Wingdings" panose="05000000000000000000" pitchFamily="2" charset="2"/>
              <a:buChar char="q"/>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If the DAEO submits a CD request to OGE beyond the applicable time period for divestiture, the DAEO </a:t>
            </a:r>
            <a:r>
              <a:rPr lang="en-US" sz="2000" b="1" u="sng" kern="100" dirty="0">
                <a:effectLst/>
                <a:latin typeface="Calibri" panose="020F0502020204030204" pitchFamily="34" charset="0"/>
                <a:ea typeface="Calibri" panose="020F0502020204030204" pitchFamily="34" charset="0"/>
                <a:cs typeface="Times New Roman" panose="02020603050405020304" pitchFamily="18" charset="0"/>
              </a:rPr>
              <a:t>must </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explain the reason for the delay.</a:t>
            </a:r>
          </a:p>
          <a:p>
            <a:pPr marL="0" marR="0" lvl="0" indent="0">
              <a:lnSpc>
                <a:spcPct val="107000"/>
              </a:lnSpc>
              <a:spcBef>
                <a:spcPts val="0"/>
              </a:spcBef>
              <a:spcAft>
                <a:spcPts val="0"/>
              </a:spcAft>
              <a:buNone/>
            </a:pP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buFont typeface="Wingdings" panose="05000000000000000000" pitchFamily="2" charset="2"/>
              <a:buChar char="q"/>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Employee shall be given a reasonable period of time to comply with the agency's direction to divest.</a:t>
            </a:r>
          </a:p>
          <a:p>
            <a:pPr marL="0" marR="0" lvl="0" indent="0">
              <a:lnSpc>
                <a:spcPct val="107000"/>
              </a:lnSpc>
              <a:spcBef>
                <a:spcPts val="0"/>
              </a:spcBef>
              <a:spcAft>
                <a:spcPts val="0"/>
              </a:spcAft>
              <a:buNone/>
            </a:pP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7000"/>
              </a:lnSpc>
              <a:spcBef>
                <a:spcPts val="0"/>
              </a:spcBef>
              <a:spcAft>
                <a:spcPts val="800"/>
              </a:spcAft>
              <a:buFont typeface="Wingdings" panose="05000000000000000000" pitchFamily="2" charset="2"/>
              <a:buChar char="q"/>
            </a:pPr>
            <a:r>
              <a:rPr lang="en-US" sz="2000" dirty="0">
                <a:effectLst/>
                <a:latin typeface="Calibri" panose="020F0502020204030204" pitchFamily="34" charset="0"/>
                <a:ea typeface="Calibri" panose="020F0502020204030204" pitchFamily="34" charset="0"/>
                <a:cs typeface="Times New Roman" panose="02020603050405020304" pitchFamily="18" charset="0"/>
              </a:rPr>
              <a:t> Except in cases of </a:t>
            </a:r>
            <a:r>
              <a:rPr lang="en-US" sz="2000" b="1" u="sng" dirty="0">
                <a:effectLst/>
                <a:latin typeface="Calibri" panose="020F0502020204030204" pitchFamily="34" charset="0"/>
                <a:ea typeface="Calibri" panose="020F0502020204030204" pitchFamily="34" charset="0"/>
                <a:cs typeface="Times New Roman" panose="02020603050405020304" pitchFamily="18" charset="0"/>
              </a:rPr>
              <a:t>unusual hardship</a:t>
            </a:r>
            <a:r>
              <a:rPr lang="en-US" sz="2000" dirty="0">
                <a:effectLst/>
                <a:latin typeface="Calibri" panose="020F0502020204030204" pitchFamily="34" charset="0"/>
                <a:ea typeface="Calibri" panose="020F0502020204030204" pitchFamily="34" charset="0"/>
                <a:cs typeface="Times New Roman" panose="02020603050405020304" pitchFamily="18" charset="0"/>
              </a:rPr>
              <a:t>, </a:t>
            </a:r>
            <a:r>
              <a:rPr lang="en-US" sz="2000" u="sng" dirty="0">
                <a:effectLst/>
                <a:latin typeface="Calibri" panose="020F0502020204030204" pitchFamily="34" charset="0"/>
                <a:ea typeface="Calibri" panose="020F0502020204030204" pitchFamily="34" charset="0"/>
                <a:cs typeface="Times New Roman" panose="02020603050405020304" pitchFamily="18" charset="0"/>
              </a:rPr>
              <a:t>as determined by the agency</a:t>
            </a:r>
            <a:r>
              <a:rPr lang="en-US" sz="2000" dirty="0">
                <a:effectLst/>
                <a:latin typeface="Calibri" panose="020F0502020204030204" pitchFamily="34" charset="0"/>
                <a:ea typeface="Calibri" panose="020F0502020204030204" pitchFamily="34" charset="0"/>
                <a:cs typeface="Times New Roman" panose="02020603050405020304" pitchFamily="18" charset="0"/>
              </a:rPr>
              <a:t>, a reasonable period </a:t>
            </a:r>
            <a:r>
              <a:rPr lang="en-US" sz="2000" u="sng" dirty="0">
                <a:effectLst/>
                <a:latin typeface="Calibri" panose="020F0502020204030204" pitchFamily="34" charset="0"/>
                <a:ea typeface="Calibri" panose="020F0502020204030204" pitchFamily="34" charset="0"/>
                <a:cs typeface="Times New Roman" panose="02020603050405020304" pitchFamily="18" charset="0"/>
              </a:rPr>
              <a:t>shall not exceed 90 days from the date divestiture is first directed</a:t>
            </a:r>
            <a:r>
              <a:rPr lang="en-US" sz="2000" dirty="0">
                <a:effectLst/>
                <a:latin typeface="Calibri" panose="020F0502020204030204" pitchFamily="34" charset="0"/>
                <a:ea typeface="Calibri" panose="020F0502020204030204" pitchFamily="34" charset="0"/>
                <a:cs typeface="Times New Roman" panose="02020603050405020304" pitchFamily="18" charset="0"/>
              </a:rPr>
              <a:t>.</a:t>
            </a:r>
            <a:endParaRPr lang="en-US" sz="2000" dirty="0"/>
          </a:p>
        </p:txBody>
      </p:sp>
    </p:spTree>
    <p:extLst>
      <p:ext uri="{BB962C8B-B14F-4D97-AF65-F5344CB8AC3E}">
        <p14:creationId xmlns:p14="http://schemas.microsoft.com/office/powerpoint/2010/main" val="358700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5A7CB-3188-10AD-3B33-E28A608E4B4E}"/>
              </a:ext>
            </a:extLst>
          </p:cNvPr>
          <p:cNvSpPr>
            <a:spLocks noGrp="1"/>
          </p:cNvSpPr>
          <p:nvPr>
            <p:ph type="title"/>
          </p:nvPr>
        </p:nvSpPr>
        <p:spPr/>
        <p:txBody>
          <a:bodyPr/>
          <a:lstStyle/>
          <a:p>
            <a:pPr algn="ctr"/>
            <a:r>
              <a:rPr lang="en-US" dirty="0"/>
              <a:t>Public Access to a CD</a:t>
            </a:r>
          </a:p>
        </p:txBody>
      </p:sp>
      <p:sp>
        <p:nvSpPr>
          <p:cNvPr id="3" name="Content Placeholder 2">
            <a:extLst>
              <a:ext uri="{FF2B5EF4-FFF2-40B4-BE49-F238E27FC236}">
                <a16:creationId xmlns:a16="http://schemas.microsoft.com/office/drawing/2014/main" id="{6021DF6B-06B4-9A47-D4C5-B505034CDA5A}"/>
              </a:ext>
            </a:extLst>
          </p:cNvPr>
          <p:cNvSpPr>
            <a:spLocks noGrp="1"/>
          </p:cNvSpPr>
          <p:nvPr>
            <p:ph idx="1"/>
          </p:nvPr>
        </p:nvSpPr>
        <p:spPr/>
        <p:txBody>
          <a:bodyPr>
            <a:normAutofit/>
          </a:bodyPr>
          <a:lstStyle/>
          <a:p>
            <a:pPr marL="0" indent="0">
              <a:buNone/>
            </a:pPr>
            <a:endParaRPr lang="en-US" sz="2400" dirty="0"/>
          </a:p>
          <a:p>
            <a:pPr>
              <a:buFont typeface="Wingdings" panose="05000000000000000000" pitchFamily="2" charset="2"/>
              <a:buChar char="q"/>
            </a:pPr>
            <a:r>
              <a:rPr lang="en-US" sz="2400" dirty="0"/>
              <a:t> CDs issued will be made available to the public in accordance with the rules of 5 CFR § 2634.603.</a:t>
            </a:r>
          </a:p>
        </p:txBody>
      </p:sp>
    </p:spTree>
    <p:extLst>
      <p:ext uri="{BB962C8B-B14F-4D97-AF65-F5344CB8AC3E}">
        <p14:creationId xmlns:p14="http://schemas.microsoft.com/office/powerpoint/2010/main" val="4163646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2E938-DA31-62FC-F9BC-8BFA676A4E81}"/>
              </a:ext>
            </a:extLst>
          </p:cNvPr>
          <p:cNvSpPr>
            <a:spLocks noGrp="1"/>
          </p:cNvSpPr>
          <p:nvPr>
            <p:ph type="title"/>
          </p:nvPr>
        </p:nvSpPr>
        <p:spPr/>
        <p:txBody>
          <a:bodyPr>
            <a:noAutofit/>
          </a:bodyPr>
          <a:lstStyle/>
          <a:p>
            <a:pPr algn="ctr"/>
            <a:r>
              <a:rPr lang="en-US" sz="9600" b="1" dirty="0"/>
              <a:t>Thank You</a:t>
            </a:r>
          </a:p>
        </p:txBody>
      </p:sp>
      <p:sp>
        <p:nvSpPr>
          <p:cNvPr id="3" name="Content Placeholder 2">
            <a:extLst>
              <a:ext uri="{FF2B5EF4-FFF2-40B4-BE49-F238E27FC236}">
                <a16:creationId xmlns:a16="http://schemas.microsoft.com/office/drawing/2014/main" id="{43FFA56F-446A-DBD6-4672-8495AFC010AF}"/>
              </a:ext>
            </a:extLst>
          </p:cNvPr>
          <p:cNvSpPr>
            <a:spLocks noGrp="1"/>
          </p:cNvSpPr>
          <p:nvPr>
            <p:ph idx="1"/>
          </p:nvPr>
        </p:nvSpPr>
        <p:spPr/>
        <p:txBody>
          <a:bodyPr/>
          <a:lstStyle/>
          <a:p>
            <a:pPr marL="0" indent="0">
              <a:buNone/>
            </a:pPr>
            <a:endParaRPr lang="en-US" dirty="0"/>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800" dirty="0">
              <a:solidFill>
                <a:prstClr val="black"/>
              </a:solidFill>
              <a:latin typeface="Calibri" panose="020F0502020204030204"/>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Morris Barren</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Associate Counsel</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hlinkClick r:id="rId2"/>
              </a:rPr>
              <a:t>mbarren@oge.gov</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(202) 482-9266</a:t>
            </a:r>
          </a:p>
          <a:p>
            <a:pPr marL="0" indent="0">
              <a:buNone/>
            </a:pPr>
            <a:endParaRPr lang="en-US" dirty="0"/>
          </a:p>
        </p:txBody>
      </p:sp>
    </p:spTree>
    <p:extLst>
      <p:ext uri="{BB962C8B-B14F-4D97-AF65-F5344CB8AC3E}">
        <p14:creationId xmlns:p14="http://schemas.microsoft.com/office/powerpoint/2010/main" val="27552695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TotalTime>
  <Words>637</Words>
  <Application>Microsoft Office PowerPoint</Application>
  <PresentationFormat>Widescreen</PresentationFormat>
  <Paragraphs>70</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Calibri Light</vt:lpstr>
      <vt:lpstr>Courier New</vt:lpstr>
      <vt:lpstr>Symbol</vt:lpstr>
      <vt:lpstr>Wingdings</vt:lpstr>
      <vt:lpstr>Office Theme</vt:lpstr>
      <vt:lpstr>Before Submitting a Request for a Certificate of Divestiture (CD)</vt:lpstr>
      <vt:lpstr>Who Would Benefit From a CD?</vt:lpstr>
      <vt:lpstr>Cases in Which a CD will NOT be Issued</vt:lpstr>
      <vt:lpstr>What is the Benefit of a CD?</vt:lpstr>
      <vt:lpstr>What Must be Purchased with the Proceeds?</vt:lpstr>
      <vt:lpstr>Before Preparing a CD Request for Submission</vt:lpstr>
      <vt:lpstr>Time Requirement for Divestiture</vt:lpstr>
      <vt:lpstr>Public Access to a CD</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Before Submitting a Request for a Certificate of Divestiture</dc:title>
  <dc:creator>Morris C. Barren</dc:creator>
  <cp:lastModifiedBy>Morris C. Barren</cp:lastModifiedBy>
  <cp:revision>2</cp:revision>
  <dcterms:created xsi:type="dcterms:W3CDTF">2024-01-08T20:47:39Z</dcterms:created>
  <dcterms:modified xsi:type="dcterms:W3CDTF">2024-01-17T20:17:09Z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2024-01-08T21:28:23Z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c0abca44-0182-40a9-8010-01ec94254f77</vt:lpwstr>
  </property>
  <property fmtid="{D5CDD505-2E9C-101B-9397-08002B2CF9AE}" pid="7" name="MSIP_Label_defa4170-0d19-0005-0004-bc88714345d2_ActionId">
    <vt:lpwstr>00114084-e224-423b-9c5b-65dbf87b5e05</vt:lpwstr>
  </property>
  <property fmtid="{D5CDD505-2E9C-101B-9397-08002B2CF9AE}" pid="8" name="MSIP_Label_defa4170-0d19-0005-0004-bc88714345d2_ContentBits">
    <vt:lpwstr>0</vt:lpwstr>
  </property>
</Properties>
</file>