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D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>
        <p:scale>
          <a:sx n="99" d="100"/>
          <a:sy n="99" d="100"/>
        </p:scale>
        <p:origin x="-44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33" y="131766"/>
            <a:ext cx="11616267" cy="1281608"/>
          </a:xfrm>
        </p:spPr>
        <p:txBody>
          <a:bodyPr>
            <a:noAutofit/>
          </a:bodyPr>
          <a:lstStyle/>
          <a:p>
            <a:pPr algn="l">
              <a:lnSpc>
                <a:spcPts val="7000"/>
              </a:lnSpc>
            </a:pPr>
            <a:r>
              <a:rPr lang="en-US" sz="3700" b="1" i="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when assigned to act in a </a:t>
            </a:r>
            <a:r>
              <a:rPr lang="en-US" sz="37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new role</a:t>
            </a:r>
            <a:endParaRPr lang="en-US" sz="37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936" y="1230600"/>
            <a:ext cx="10420792" cy="173052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6DB15"/>
                </a:solidFill>
              </a:rPr>
              <a:t>Do:</a:t>
            </a:r>
          </a:p>
          <a:p>
            <a:r>
              <a:rPr lang="en-US" sz="2400" dirty="0"/>
              <a:t>Consider if your new duties might pose a conflict of interest</a:t>
            </a:r>
          </a:p>
          <a:p>
            <a:r>
              <a:rPr lang="en-US" sz="2400" dirty="0"/>
              <a:t>Find out about the ethics obligations of new subordinates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17250" y="6421229"/>
            <a:ext cx="11774750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09936" y="3003993"/>
            <a:ext cx="10420792" cy="2029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FF00"/>
                </a:solidFill>
              </a:rPr>
              <a:t>Consult the </a:t>
            </a:r>
            <a:r>
              <a:rPr lang="en-US" sz="3600" b="1">
                <a:solidFill>
                  <a:srgbClr val="FFFF00"/>
                </a:solidFill>
              </a:rPr>
              <a:t>ethics </a:t>
            </a:r>
            <a:r>
              <a:rPr lang="en-US" sz="3600" b="1" smtClean="0">
                <a:solidFill>
                  <a:srgbClr val="FFFF00"/>
                </a:solidFill>
              </a:rPr>
              <a:t>office:</a:t>
            </a:r>
            <a:endParaRPr lang="en-US" sz="3600" b="1" dirty="0">
              <a:solidFill>
                <a:srgbClr val="FFFF00"/>
              </a:solidFill>
            </a:endParaRPr>
          </a:p>
          <a:p>
            <a:r>
              <a:rPr lang="en-US" sz="2400" dirty="0" smtClean="0"/>
              <a:t>To </a:t>
            </a:r>
            <a:r>
              <a:rPr lang="en-US" sz="2400" dirty="0"/>
              <a:t>let them know of your new duties </a:t>
            </a:r>
          </a:p>
          <a:p>
            <a:r>
              <a:rPr lang="en-US" sz="2400" dirty="0"/>
              <a:t>Verify your financial disclosure status</a:t>
            </a:r>
          </a:p>
          <a:p>
            <a:r>
              <a:rPr lang="en-US" sz="2400" dirty="0"/>
              <a:t>To update recusals and ethics gatekeepers for conflicts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09936" y="5237364"/>
            <a:ext cx="10420792" cy="2029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Do not:</a:t>
            </a:r>
          </a:p>
          <a:p>
            <a:r>
              <a:rPr lang="en-US" sz="2400" dirty="0"/>
              <a:t>Work on matters if you think you have a conflict of interest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867" y="284160"/>
            <a:ext cx="11599333" cy="128160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700" b="1" i="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when communicating with </a:t>
            </a:r>
            <a:r>
              <a:rPr lang="en-US" sz="37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former colleagues</a:t>
            </a:r>
            <a:endParaRPr lang="en-US" sz="37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936" y="1239242"/>
            <a:ext cx="10420792" cy="17305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36DB15"/>
                </a:solidFill>
              </a:rPr>
              <a:t>You may:</a:t>
            </a:r>
            <a:endParaRPr lang="en-US" sz="3600" b="1" dirty="0">
              <a:solidFill>
                <a:srgbClr val="36DB15"/>
              </a:solidFill>
            </a:endParaRPr>
          </a:p>
          <a:p>
            <a:r>
              <a:rPr lang="en-US" sz="2400" dirty="0" smtClean="0"/>
              <a:t>Maintain </a:t>
            </a:r>
            <a:r>
              <a:rPr lang="en-US" sz="2400" dirty="0"/>
              <a:t>purely social contact</a:t>
            </a:r>
          </a:p>
        </p:txBody>
      </p:sp>
      <p:sp>
        <p:nvSpPr>
          <p:cNvPr id="4" name="Rectangle 3"/>
          <p:cNvSpPr/>
          <p:nvPr/>
        </p:nvSpPr>
        <p:spPr>
          <a:xfrm>
            <a:off x="417250" y="6421229"/>
            <a:ext cx="11774750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09936" y="2578632"/>
            <a:ext cx="10420792" cy="2029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FF00"/>
                </a:solidFill>
              </a:rPr>
              <a:t>Consult the ethics office before you:</a:t>
            </a:r>
          </a:p>
          <a:p>
            <a:r>
              <a:rPr lang="en-US" sz="2400" dirty="0"/>
              <a:t>Discuss government business</a:t>
            </a:r>
          </a:p>
          <a:p>
            <a:r>
              <a:rPr lang="en-US" sz="2400" dirty="0"/>
              <a:t>Invite former colleagues back to the agency </a:t>
            </a:r>
          </a:p>
          <a:p>
            <a:r>
              <a:rPr lang="en-US" sz="2400" dirty="0"/>
              <a:t>Seek advice or special expertise from former colleagues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09936" y="4795067"/>
            <a:ext cx="10420792" cy="2029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Do not:</a:t>
            </a:r>
          </a:p>
          <a:p>
            <a:r>
              <a:rPr lang="en-US" sz="2400" dirty="0"/>
              <a:t>Share non-public information</a:t>
            </a:r>
          </a:p>
          <a:p>
            <a:r>
              <a:rPr lang="en-US" sz="2400" dirty="0"/>
              <a:t>Provide preferential access or treatment </a:t>
            </a:r>
          </a:p>
        </p:txBody>
      </p:sp>
    </p:spTree>
    <p:extLst>
      <p:ext uri="{BB962C8B-B14F-4D97-AF65-F5344CB8AC3E}">
        <p14:creationId xmlns:p14="http://schemas.microsoft.com/office/powerpoint/2010/main" val="36208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eadlines" id="{3841520A-25F2-4EB8-BE4C-611DB5ABEED9}" vid="{ECD25A4C-D97E-4C12-84B1-63580BFFAE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90</TotalTime>
  <Words>119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Headlines</vt:lpstr>
      <vt:lpstr>when assigned to act in a new role</vt:lpstr>
      <vt:lpstr>when communicating with former colleagues</vt:lpstr>
    </vt:vector>
  </TitlesOfParts>
  <Company>USOGE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RECEIVE AN  EXPENSIVE GIFT  FROM YOUR BOSS</dc:title>
  <dc:creator>Education</dc:creator>
  <cp:lastModifiedBy>Patrick Shepherd</cp:lastModifiedBy>
  <cp:revision>14</cp:revision>
  <dcterms:created xsi:type="dcterms:W3CDTF">2015-12-16T19:16:07Z</dcterms:created>
  <dcterms:modified xsi:type="dcterms:W3CDTF">2016-07-20T19:28:49Z</dcterms:modified>
</cp:coreProperties>
</file>