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4"/>
  </p:sldMasterIdLst>
  <p:notesMasterIdLst>
    <p:notesMasterId r:id="rId15"/>
  </p:notesMasterIdLst>
  <p:sldIdLst>
    <p:sldId id="256" r:id="rId5"/>
    <p:sldId id="265" r:id="rId6"/>
    <p:sldId id="258" r:id="rId7"/>
    <p:sldId id="259" r:id="rId8"/>
    <p:sldId id="264" r:id="rId9"/>
    <p:sldId id="272" r:id="rId10"/>
    <p:sldId id="263" r:id="rId11"/>
    <p:sldId id="262" r:id="rId12"/>
    <p:sldId id="266"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7F982E-A89E-94A0-5544-17535E7B8C99}" name="Marian Lemont" initials="ML" userId="S::mlemont@oge.gov::64bd2a6e-d53f-40c5-a46b-2408adc8e775" providerId="AD"/>
  <p188:author id="{33063655-AE0F-B11B-637C-B6651B207B03}" name="Maura K. Leary" initials="MKL" userId="Maura K. Leary" providerId="None"/>
  <p188:author id="{29FB8C90-D52C-EED9-1576-792530FC267B}" name="Megan Kunkle" initials="MK" userId="S::mkunkle@oge.gov::dddbce3b-2b89-44ac-b5bd-f1b088a6269b" providerId="AD"/>
  <p188:author id="{7D56EBB5-C463-3306-4FE7-80E04E6974C3}" name="Margaret E. Dylus-Yukins" initials="MD" userId="S::meyukins@oge.gov::dd925a54-25e7-4dca-839e-40a5edc9fda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800"/>
    <a:srgbClr val="C88800"/>
    <a:srgbClr val="196B24"/>
    <a:srgbClr val="34861C"/>
    <a:srgbClr val="6BA31D"/>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71" autoAdjust="0"/>
    <p:restoredTop sz="77160" autoAdjust="0"/>
  </p:normalViewPr>
  <p:slideViewPr>
    <p:cSldViewPr snapToGrid="0">
      <p:cViewPr varScale="1">
        <p:scale>
          <a:sx n="121" d="100"/>
          <a:sy n="121" d="100"/>
        </p:scale>
        <p:origin x="1484"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a:alpha val="0"/>
      </a:schemeClr>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6289B-266D-4785-BDC9-D21C6343036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4A618D1-FEE7-4D3B-8E9C-05C093E926ED}">
      <dgm:prSet/>
      <dgm:spPr/>
      <dgm:t>
        <a:bodyPr/>
        <a:lstStyle/>
        <a:p>
          <a:pPr>
            <a:lnSpc>
              <a:spcPct val="100000"/>
            </a:lnSpc>
          </a:pPr>
          <a:r>
            <a:rPr lang="en-US" dirty="0"/>
            <a:t>Support Ethics Officials Analyzing 18 USC 208(a) Questions</a:t>
          </a:r>
        </a:p>
      </dgm:t>
    </dgm:pt>
    <dgm:pt modelId="{8966E086-4D22-4A08-BA43-4CB6BBC0613D}" type="parTrans" cxnId="{E93C3EE4-0CA8-4F50-BA7C-BB9160B71F7A}">
      <dgm:prSet/>
      <dgm:spPr/>
      <dgm:t>
        <a:bodyPr/>
        <a:lstStyle/>
        <a:p>
          <a:endParaRPr lang="en-US"/>
        </a:p>
      </dgm:t>
    </dgm:pt>
    <dgm:pt modelId="{8FE90DA1-D641-44E1-8D76-59CE896675C3}" type="sibTrans" cxnId="{E93C3EE4-0CA8-4F50-BA7C-BB9160B71F7A}">
      <dgm:prSet/>
      <dgm:spPr/>
      <dgm:t>
        <a:bodyPr/>
        <a:lstStyle/>
        <a:p>
          <a:endParaRPr lang="en-US"/>
        </a:p>
      </dgm:t>
    </dgm:pt>
    <dgm:pt modelId="{E2CD0B7E-10CE-488B-B5CD-5C11A81E2D62}">
      <dgm:prSet/>
      <dgm:spPr/>
      <dgm:t>
        <a:bodyPr/>
        <a:lstStyle/>
        <a:p>
          <a:pPr>
            <a:lnSpc>
              <a:spcPct val="100000"/>
            </a:lnSpc>
          </a:pPr>
          <a:r>
            <a:rPr lang="en-US" dirty="0"/>
            <a:t>Review 18 USC 208(a) Elements in Sequential Order</a:t>
          </a:r>
        </a:p>
      </dgm:t>
    </dgm:pt>
    <dgm:pt modelId="{20EEE507-066C-4C91-B57E-C7A9AADA9B16}" type="parTrans" cxnId="{4CE366CE-6C97-4E0D-BF69-E0767384CF6F}">
      <dgm:prSet/>
      <dgm:spPr/>
      <dgm:t>
        <a:bodyPr/>
        <a:lstStyle/>
        <a:p>
          <a:endParaRPr lang="en-US"/>
        </a:p>
      </dgm:t>
    </dgm:pt>
    <dgm:pt modelId="{4EE5904B-A5EF-4AFB-A73F-A18E636EA2C2}" type="sibTrans" cxnId="{4CE366CE-6C97-4E0D-BF69-E0767384CF6F}">
      <dgm:prSet/>
      <dgm:spPr/>
      <dgm:t>
        <a:bodyPr/>
        <a:lstStyle/>
        <a:p>
          <a:endParaRPr lang="en-US"/>
        </a:p>
      </dgm:t>
    </dgm:pt>
    <dgm:pt modelId="{E4E5639C-C4F9-4C89-A372-12CFA654902C}">
      <dgm:prSet/>
      <dgm:spPr/>
      <dgm:t>
        <a:bodyPr/>
        <a:lstStyle/>
        <a:p>
          <a:pPr>
            <a:lnSpc>
              <a:spcPct val="100000"/>
            </a:lnSpc>
          </a:pPr>
          <a:r>
            <a:rPr lang="en-US" dirty="0"/>
            <a:t>Resources for Each Element</a:t>
          </a:r>
        </a:p>
      </dgm:t>
    </dgm:pt>
    <dgm:pt modelId="{E00C973E-AE82-43AB-9FE5-AF5A1A34E3FF}" type="parTrans" cxnId="{DEDB5432-0998-4EFA-863A-3D6360D9471C}">
      <dgm:prSet/>
      <dgm:spPr/>
      <dgm:t>
        <a:bodyPr/>
        <a:lstStyle/>
        <a:p>
          <a:endParaRPr lang="en-US"/>
        </a:p>
      </dgm:t>
    </dgm:pt>
    <dgm:pt modelId="{033F37B3-76A7-4CF2-B697-0D3927C8E9AB}" type="sibTrans" cxnId="{DEDB5432-0998-4EFA-863A-3D6360D9471C}">
      <dgm:prSet/>
      <dgm:spPr/>
      <dgm:t>
        <a:bodyPr/>
        <a:lstStyle/>
        <a:p>
          <a:endParaRPr lang="en-US"/>
        </a:p>
      </dgm:t>
    </dgm:pt>
    <dgm:pt modelId="{27D112D5-CDB7-4276-8EDF-D044614E218F}">
      <dgm:prSet custT="1"/>
      <dgm:spPr/>
      <dgm:t>
        <a:bodyPr/>
        <a:lstStyle/>
        <a:p>
          <a:pPr>
            <a:lnSpc>
              <a:spcPct val="100000"/>
            </a:lnSpc>
          </a:pPr>
          <a:r>
            <a:rPr lang="en-US" sz="1800" dirty="0"/>
            <a:t>Regulations</a:t>
          </a:r>
        </a:p>
      </dgm:t>
    </dgm:pt>
    <dgm:pt modelId="{B61EE58F-9832-41F5-B988-EA9888263B47}" type="parTrans" cxnId="{D599A039-DB5C-4DF3-85E2-3F8AF778FA83}">
      <dgm:prSet/>
      <dgm:spPr/>
      <dgm:t>
        <a:bodyPr/>
        <a:lstStyle/>
        <a:p>
          <a:endParaRPr lang="en-US"/>
        </a:p>
      </dgm:t>
    </dgm:pt>
    <dgm:pt modelId="{971CFF21-3E28-482F-9CC1-43141FC339FC}" type="sibTrans" cxnId="{D599A039-DB5C-4DF3-85E2-3F8AF778FA83}">
      <dgm:prSet/>
      <dgm:spPr/>
      <dgm:t>
        <a:bodyPr/>
        <a:lstStyle/>
        <a:p>
          <a:endParaRPr lang="en-US"/>
        </a:p>
      </dgm:t>
    </dgm:pt>
    <dgm:pt modelId="{644DB0C7-598E-4E75-A509-87CB781497D5}">
      <dgm:prSet custT="1"/>
      <dgm:spPr/>
      <dgm:t>
        <a:bodyPr/>
        <a:lstStyle/>
        <a:p>
          <a:pPr>
            <a:lnSpc>
              <a:spcPct val="100000"/>
            </a:lnSpc>
          </a:pPr>
          <a:r>
            <a:rPr lang="en-US" sz="1800" dirty="0"/>
            <a:t>OLC Opinions</a:t>
          </a:r>
        </a:p>
      </dgm:t>
    </dgm:pt>
    <dgm:pt modelId="{D4CA9E1A-581C-4057-8920-606CF4C2E758}" type="parTrans" cxnId="{0A1C1B71-92FC-42F5-9821-39AD1D1C1296}">
      <dgm:prSet/>
      <dgm:spPr/>
      <dgm:t>
        <a:bodyPr/>
        <a:lstStyle/>
        <a:p>
          <a:endParaRPr lang="en-US"/>
        </a:p>
      </dgm:t>
    </dgm:pt>
    <dgm:pt modelId="{D2759A14-E4F6-4A32-ADDC-6A7D62E26672}" type="sibTrans" cxnId="{0A1C1B71-92FC-42F5-9821-39AD1D1C1296}">
      <dgm:prSet/>
      <dgm:spPr/>
      <dgm:t>
        <a:bodyPr/>
        <a:lstStyle/>
        <a:p>
          <a:endParaRPr lang="en-US"/>
        </a:p>
      </dgm:t>
    </dgm:pt>
    <dgm:pt modelId="{1393373A-3E79-4C69-BFEC-F6FF4EF8710E}">
      <dgm:prSet custT="1"/>
      <dgm:spPr/>
      <dgm:t>
        <a:bodyPr/>
        <a:lstStyle/>
        <a:p>
          <a:pPr>
            <a:lnSpc>
              <a:spcPct val="100000"/>
            </a:lnSpc>
          </a:pPr>
          <a:r>
            <a:rPr lang="en-US" sz="1800" dirty="0"/>
            <a:t>Legal Advisories</a:t>
          </a:r>
        </a:p>
      </dgm:t>
    </dgm:pt>
    <dgm:pt modelId="{1E51955D-02C4-4E2C-8F05-6B9E058DC916}" type="parTrans" cxnId="{1549C5DA-8C79-4396-8828-4DEAD062F571}">
      <dgm:prSet/>
      <dgm:spPr/>
      <dgm:t>
        <a:bodyPr/>
        <a:lstStyle/>
        <a:p>
          <a:endParaRPr lang="en-US"/>
        </a:p>
      </dgm:t>
    </dgm:pt>
    <dgm:pt modelId="{B52ECFF7-BD6E-4232-B41A-089C274CE8E4}" type="sibTrans" cxnId="{1549C5DA-8C79-4396-8828-4DEAD062F571}">
      <dgm:prSet/>
      <dgm:spPr/>
      <dgm:t>
        <a:bodyPr/>
        <a:lstStyle/>
        <a:p>
          <a:endParaRPr lang="en-US"/>
        </a:p>
      </dgm:t>
    </dgm:pt>
    <dgm:pt modelId="{FE762F0F-D7F7-41B3-AA18-8F2062D39138}" type="pres">
      <dgm:prSet presAssocID="{A366289B-266D-4785-BDC9-D21C6343036D}" presName="root" presStyleCnt="0">
        <dgm:presLayoutVars>
          <dgm:dir/>
          <dgm:resizeHandles val="exact"/>
        </dgm:presLayoutVars>
      </dgm:prSet>
      <dgm:spPr/>
    </dgm:pt>
    <dgm:pt modelId="{F4045FE7-3A28-4FD0-A9F4-D414675B4328}" type="pres">
      <dgm:prSet presAssocID="{34A618D1-FEE7-4D3B-8E9C-05C093E926ED}" presName="compNode" presStyleCnt="0"/>
      <dgm:spPr/>
    </dgm:pt>
    <dgm:pt modelId="{785931CF-8D80-4B57-8E32-80BDF6649FAB}" type="pres">
      <dgm:prSet presAssocID="{34A618D1-FEE7-4D3B-8E9C-05C093E926ED}" presName="bgRect" presStyleLbl="bgShp" presStyleIdx="0" presStyleCnt="3"/>
      <dgm:spPr>
        <a:solidFill>
          <a:schemeClr val="accent2">
            <a:lumMod val="20000"/>
            <a:lumOff val="80000"/>
          </a:schemeClr>
        </a:solidFill>
      </dgm:spPr>
    </dgm:pt>
    <dgm:pt modelId="{2D18363A-AE9F-4C6D-A46E-AC4CF44B5C60}" type="pres">
      <dgm:prSet presAssocID="{34A618D1-FEE7-4D3B-8E9C-05C093E926E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gm:spPr>
      <dgm:extLst>
        <a:ext uri="{E40237B7-FDA0-4F09-8148-C483321AD2D9}">
          <dgm14:cNvPr xmlns:dgm14="http://schemas.microsoft.com/office/drawing/2010/diagram" id="0" name="" descr="Head with Gears"/>
        </a:ext>
      </dgm:extLst>
    </dgm:pt>
    <dgm:pt modelId="{AC7A088A-4978-4E86-8B9A-6A36DBC63782}" type="pres">
      <dgm:prSet presAssocID="{34A618D1-FEE7-4D3B-8E9C-05C093E926ED}" presName="spaceRect" presStyleCnt="0"/>
      <dgm:spPr/>
    </dgm:pt>
    <dgm:pt modelId="{5B5C13AF-0160-4EAF-9712-3CC1D0C7878F}" type="pres">
      <dgm:prSet presAssocID="{34A618D1-FEE7-4D3B-8E9C-05C093E926ED}" presName="parTx" presStyleLbl="revTx" presStyleIdx="0" presStyleCnt="4">
        <dgm:presLayoutVars>
          <dgm:chMax val="0"/>
          <dgm:chPref val="0"/>
        </dgm:presLayoutVars>
      </dgm:prSet>
      <dgm:spPr/>
    </dgm:pt>
    <dgm:pt modelId="{BC434762-6C42-4D22-B380-214719B177B0}" type="pres">
      <dgm:prSet presAssocID="{8FE90DA1-D641-44E1-8D76-59CE896675C3}" presName="sibTrans" presStyleCnt="0"/>
      <dgm:spPr/>
    </dgm:pt>
    <dgm:pt modelId="{FE51586C-7DD2-47A2-992E-D4466430E6C9}" type="pres">
      <dgm:prSet presAssocID="{E2CD0B7E-10CE-488B-B5CD-5C11A81E2D62}" presName="compNode" presStyleCnt="0"/>
      <dgm:spPr/>
    </dgm:pt>
    <dgm:pt modelId="{2BFE7B03-E767-4935-BCAF-B3F1F143DD80}" type="pres">
      <dgm:prSet presAssocID="{E2CD0B7E-10CE-488B-B5CD-5C11A81E2D62}" presName="bgRect" presStyleLbl="bgShp" presStyleIdx="1" presStyleCnt="3" custLinFactNeighborY="3956"/>
      <dgm:spPr>
        <a:solidFill>
          <a:schemeClr val="accent2">
            <a:lumMod val="20000"/>
            <a:lumOff val="80000"/>
          </a:schemeClr>
        </a:solidFill>
      </dgm:spPr>
    </dgm:pt>
    <dgm:pt modelId="{B47495A3-71A7-44EC-B787-242CF77A1A6B}" type="pres">
      <dgm:prSet presAssocID="{E2CD0B7E-10CE-488B-B5CD-5C11A81E2D6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D960C604-05BD-4F41-AC1F-143BA03F7EDD}" type="pres">
      <dgm:prSet presAssocID="{E2CD0B7E-10CE-488B-B5CD-5C11A81E2D62}" presName="spaceRect" presStyleCnt="0"/>
      <dgm:spPr/>
    </dgm:pt>
    <dgm:pt modelId="{AD0F4AED-CD5B-45E4-BDC0-F6DCBF5B8BBD}" type="pres">
      <dgm:prSet presAssocID="{E2CD0B7E-10CE-488B-B5CD-5C11A81E2D62}" presName="parTx" presStyleLbl="revTx" presStyleIdx="1" presStyleCnt="4">
        <dgm:presLayoutVars>
          <dgm:chMax val="0"/>
          <dgm:chPref val="0"/>
        </dgm:presLayoutVars>
      </dgm:prSet>
      <dgm:spPr/>
    </dgm:pt>
    <dgm:pt modelId="{C170C921-AA6A-4678-AD2F-1DCB460617B4}" type="pres">
      <dgm:prSet presAssocID="{4EE5904B-A5EF-4AFB-A73F-A18E636EA2C2}" presName="sibTrans" presStyleCnt="0"/>
      <dgm:spPr/>
    </dgm:pt>
    <dgm:pt modelId="{C22936DF-D1D0-44C8-B5A1-B688001481BD}" type="pres">
      <dgm:prSet presAssocID="{E4E5639C-C4F9-4C89-A372-12CFA654902C}" presName="compNode" presStyleCnt="0"/>
      <dgm:spPr/>
    </dgm:pt>
    <dgm:pt modelId="{B0EAC858-B278-4B25-B4B9-674372A974E0}" type="pres">
      <dgm:prSet presAssocID="{E4E5639C-C4F9-4C89-A372-12CFA654902C}" presName="bgRect" presStyleLbl="bgShp" presStyleIdx="2" presStyleCnt="3"/>
      <dgm:spPr>
        <a:solidFill>
          <a:schemeClr val="accent2">
            <a:lumMod val="20000"/>
            <a:lumOff val="80000"/>
          </a:schemeClr>
        </a:solidFill>
      </dgm:spPr>
    </dgm:pt>
    <dgm:pt modelId="{442916EF-1349-441B-B68E-1F5A3022ED5B}" type="pres">
      <dgm:prSet presAssocID="{E4E5639C-C4F9-4C89-A372-12CFA654902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275EB3B0-5A0F-4C3F-9245-B89EFF7B5A26}" type="pres">
      <dgm:prSet presAssocID="{E4E5639C-C4F9-4C89-A372-12CFA654902C}" presName="spaceRect" presStyleCnt="0"/>
      <dgm:spPr/>
    </dgm:pt>
    <dgm:pt modelId="{485F2303-B908-43BF-BF28-235F99A79908}" type="pres">
      <dgm:prSet presAssocID="{E4E5639C-C4F9-4C89-A372-12CFA654902C}" presName="parTx" presStyleLbl="revTx" presStyleIdx="2" presStyleCnt="4">
        <dgm:presLayoutVars>
          <dgm:chMax val="0"/>
          <dgm:chPref val="0"/>
        </dgm:presLayoutVars>
      </dgm:prSet>
      <dgm:spPr/>
    </dgm:pt>
    <dgm:pt modelId="{0ECD1F3B-DDFA-4BD6-9688-8B8DA3DB411A}" type="pres">
      <dgm:prSet presAssocID="{E4E5639C-C4F9-4C89-A372-12CFA654902C}" presName="desTx" presStyleLbl="revTx" presStyleIdx="3" presStyleCnt="4">
        <dgm:presLayoutVars/>
      </dgm:prSet>
      <dgm:spPr/>
    </dgm:pt>
  </dgm:ptLst>
  <dgm:cxnLst>
    <dgm:cxn modelId="{9DCD0622-A372-41FE-AE61-C887766CBE88}" type="presOf" srcId="{1393373A-3E79-4C69-BFEC-F6FF4EF8710E}" destId="{0ECD1F3B-DDFA-4BD6-9688-8B8DA3DB411A}" srcOrd="0" destOrd="2" presId="urn:microsoft.com/office/officeart/2018/2/layout/IconVerticalSolidList"/>
    <dgm:cxn modelId="{DEDB5432-0998-4EFA-863A-3D6360D9471C}" srcId="{A366289B-266D-4785-BDC9-D21C6343036D}" destId="{E4E5639C-C4F9-4C89-A372-12CFA654902C}" srcOrd="2" destOrd="0" parTransId="{E00C973E-AE82-43AB-9FE5-AF5A1A34E3FF}" sibTransId="{033F37B3-76A7-4CF2-B697-0D3927C8E9AB}"/>
    <dgm:cxn modelId="{D599A039-DB5C-4DF3-85E2-3F8AF778FA83}" srcId="{E4E5639C-C4F9-4C89-A372-12CFA654902C}" destId="{27D112D5-CDB7-4276-8EDF-D044614E218F}" srcOrd="0" destOrd="0" parTransId="{B61EE58F-9832-41F5-B988-EA9888263B47}" sibTransId="{971CFF21-3E28-482F-9CC1-43141FC339FC}"/>
    <dgm:cxn modelId="{7DC77A5D-53D7-4E93-97E8-1E9D66D3138D}" type="presOf" srcId="{A366289B-266D-4785-BDC9-D21C6343036D}" destId="{FE762F0F-D7F7-41B3-AA18-8F2062D39138}" srcOrd="0" destOrd="0" presId="urn:microsoft.com/office/officeart/2018/2/layout/IconVerticalSolidList"/>
    <dgm:cxn modelId="{C3321861-9B91-4644-A0A8-E431A4041207}" type="presOf" srcId="{E4E5639C-C4F9-4C89-A372-12CFA654902C}" destId="{485F2303-B908-43BF-BF28-235F99A79908}" srcOrd="0" destOrd="0" presId="urn:microsoft.com/office/officeart/2018/2/layout/IconVerticalSolidList"/>
    <dgm:cxn modelId="{9FD0426E-17BD-4DA0-BD12-A8CEB412D067}" type="presOf" srcId="{34A618D1-FEE7-4D3B-8E9C-05C093E926ED}" destId="{5B5C13AF-0160-4EAF-9712-3CC1D0C7878F}" srcOrd="0" destOrd="0" presId="urn:microsoft.com/office/officeart/2018/2/layout/IconVerticalSolidList"/>
    <dgm:cxn modelId="{0A1C1B71-92FC-42F5-9821-39AD1D1C1296}" srcId="{E4E5639C-C4F9-4C89-A372-12CFA654902C}" destId="{644DB0C7-598E-4E75-A509-87CB781497D5}" srcOrd="1" destOrd="0" parTransId="{D4CA9E1A-581C-4057-8920-606CF4C2E758}" sibTransId="{D2759A14-E4F6-4A32-ADDC-6A7D62E26672}"/>
    <dgm:cxn modelId="{43615275-7A0C-465E-AC4E-CB414DF0CA06}" type="presOf" srcId="{E2CD0B7E-10CE-488B-B5CD-5C11A81E2D62}" destId="{AD0F4AED-CD5B-45E4-BDC0-F6DCBF5B8BBD}" srcOrd="0" destOrd="0" presId="urn:microsoft.com/office/officeart/2018/2/layout/IconVerticalSolidList"/>
    <dgm:cxn modelId="{2F6006AA-2644-4938-A425-44F8E872AED2}" type="presOf" srcId="{27D112D5-CDB7-4276-8EDF-D044614E218F}" destId="{0ECD1F3B-DDFA-4BD6-9688-8B8DA3DB411A}" srcOrd="0" destOrd="0" presId="urn:microsoft.com/office/officeart/2018/2/layout/IconVerticalSolidList"/>
    <dgm:cxn modelId="{42A55CAC-EE88-409F-B34B-2BF26908B355}" type="presOf" srcId="{644DB0C7-598E-4E75-A509-87CB781497D5}" destId="{0ECD1F3B-DDFA-4BD6-9688-8B8DA3DB411A}" srcOrd="0" destOrd="1" presId="urn:microsoft.com/office/officeart/2018/2/layout/IconVerticalSolidList"/>
    <dgm:cxn modelId="{4CE366CE-6C97-4E0D-BF69-E0767384CF6F}" srcId="{A366289B-266D-4785-BDC9-D21C6343036D}" destId="{E2CD0B7E-10CE-488B-B5CD-5C11A81E2D62}" srcOrd="1" destOrd="0" parTransId="{20EEE507-066C-4C91-B57E-C7A9AADA9B16}" sibTransId="{4EE5904B-A5EF-4AFB-A73F-A18E636EA2C2}"/>
    <dgm:cxn modelId="{1549C5DA-8C79-4396-8828-4DEAD062F571}" srcId="{E4E5639C-C4F9-4C89-A372-12CFA654902C}" destId="{1393373A-3E79-4C69-BFEC-F6FF4EF8710E}" srcOrd="2" destOrd="0" parTransId="{1E51955D-02C4-4E2C-8F05-6B9E058DC916}" sibTransId="{B52ECFF7-BD6E-4232-B41A-089C274CE8E4}"/>
    <dgm:cxn modelId="{E93C3EE4-0CA8-4F50-BA7C-BB9160B71F7A}" srcId="{A366289B-266D-4785-BDC9-D21C6343036D}" destId="{34A618D1-FEE7-4D3B-8E9C-05C093E926ED}" srcOrd="0" destOrd="0" parTransId="{8966E086-4D22-4A08-BA43-4CB6BBC0613D}" sibTransId="{8FE90DA1-D641-44E1-8D76-59CE896675C3}"/>
    <dgm:cxn modelId="{5C209917-131F-416D-AC2F-5529E7818FBC}" type="presParOf" srcId="{FE762F0F-D7F7-41B3-AA18-8F2062D39138}" destId="{F4045FE7-3A28-4FD0-A9F4-D414675B4328}" srcOrd="0" destOrd="0" presId="urn:microsoft.com/office/officeart/2018/2/layout/IconVerticalSolidList"/>
    <dgm:cxn modelId="{74945379-71D7-41AD-8024-45C51DB661FF}" type="presParOf" srcId="{F4045FE7-3A28-4FD0-A9F4-D414675B4328}" destId="{785931CF-8D80-4B57-8E32-80BDF6649FAB}" srcOrd="0" destOrd="0" presId="urn:microsoft.com/office/officeart/2018/2/layout/IconVerticalSolidList"/>
    <dgm:cxn modelId="{11A3C295-6DA7-44CC-986B-3E0E95F408D6}" type="presParOf" srcId="{F4045FE7-3A28-4FD0-A9F4-D414675B4328}" destId="{2D18363A-AE9F-4C6D-A46E-AC4CF44B5C60}" srcOrd="1" destOrd="0" presId="urn:microsoft.com/office/officeart/2018/2/layout/IconVerticalSolidList"/>
    <dgm:cxn modelId="{63D22592-6B6C-4A98-A374-3B184553A756}" type="presParOf" srcId="{F4045FE7-3A28-4FD0-A9F4-D414675B4328}" destId="{AC7A088A-4978-4E86-8B9A-6A36DBC63782}" srcOrd="2" destOrd="0" presId="urn:microsoft.com/office/officeart/2018/2/layout/IconVerticalSolidList"/>
    <dgm:cxn modelId="{25F00C11-B685-4158-B6AD-37801E47AAD0}" type="presParOf" srcId="{F4045FE7-3A28-4FD0-A9F4-D414675B4328}" destId="{5B5C13AF-0160-4EAF-9712-3CC1D0C7878F}" srcOrd="3" destOrd="0" presId="urn:microsoft.com/office/officeart/2018/2/layout/IconVerticalSolidList"/>
    <dgm:cxn modelId="{00204C66-DA86-4006-82E8-38A4B5D3F95E}" type="presParOf" srcId="{FE762F0F-D7F7-41B3-AA18-8F2062D39138}" destId="{BC434762-6C42-4D22-B380-214719B177B0}" srcOrd="1" destOrd="0" presId="urn:microsoft.com/office/officeart/2018/2/layout/IconVerticalSolidList"/>
    <dgm:cxn modelId="{1CBEA2BA-5417-4B6D-9339-5D82A1E89894}" type="presParOf" srcId="{FE762F0F-D7F7-41B3-AA18-8F2062D39138}" destId="{FE51586C-7DD2-47A2-992E-D4466430E6C9}" srcOrd="2" destOrd="0" presId="urn:microsoft.com/office/officeart/2018/2/layout/IconVerticalSolidList"/>
    <dgm:cxn modelId="{D1FF54CA-D319-418C-B9F7-6A98AC926108}" type="presParOf" srcId="{FE51586C-7DD2-47A2-992E-D4466430E6C9}" destId="{2BFE7B03-E767-4935-BCAF-B3F1F143DD80}" srcOrd="0" destOrd="0" presId="urn:microsoft.com/office/officeart/2018/2/layout/IconVerticalSolidList"/>
    <dgm:cxn modelId="{5D560515-9B6B-4BCB-8CAD-404C9563E94C}" type="presParOf" srcId="{FE51586C-7DD2-47A2-992E-D4466430E6C9}" destId="{B47495A3-71A7-44EC-B787-242CF77A1A6B}" srcOrd="1" destOrd="0" presId="urn:microsoft.com/office/officeart/2018/2/layout/IconVerticalSolidList"/>
    <dgm:cxn modelId="{15874B0E-4F9C-4A4D-AF0D-B4427F87199A}" type="presParOf" srcId="{FE51586C-7DD2-47A2-992E-D4466430E6C9}" destId="{D960C604-05BD-4F41-AC1F-143BA03F7EDD}" srcOrd="2" destOrd="0" presId="urn:microsoft.com/office/officeart/2018/2/layout/IconVerticalSolidList"/>
    <dgm:cxn modelId="{4B81AB1C-2EBD-4A02-A6AE-3D1D09FF955C}" type="presParOf" srcId="{FE51586C-7DD2-47A2-992E-D4466430E6C9}" destId="{AD0F4AED-CD5B-45E4-BDC0-F6DCBF5B8BBD}" srcOrd="3" destOrd="0" presId="urn:microsoft.com/office/officeart/2018/2/layout/IconVerticalSolidList"/>
    <dgm:cxn modelId="{2EF63385-A447-4F75-87D3-234BA23E474A}" type="presParOf" srcId="{FE762F0F-D7F7-41B3-AA18-8F2062D39138}" destId="{C170C921-AA6A-4678-AD2F-1DCB460617B4}" srcOrd="3" destOrd="0" presId="urn:microsoft.com/office/officeart/2018/2/layout/IconVerticalSolidList"/>
    <dgm:cxn modelId="{38AD1DAA-41F6-49F9-A38B-3B507E1BC418}" type="presParOf" srcId="{FE762F0F-D7F7-41B3-AA18-8F2062D39138}" destId="{C22936DF-D1D0-44C8-B5A1-B688001481BD}" srcOrd="4" destOrd="0" presId="urn:microsoft.com/office/officeart/2018/2/layout/IconVerticalSolidList"/>
    <dgm:cxn modelId="{C3DE60A8-018C-4339-98D3-BE48BE2EA7CA}" type="presParOf" srcId="{C22936DF-D1D0-44C8-B5A1-B688001481BD}" destId="{B0EAC858-B278-4B25-B4B9-674372A974E0}" srcOrd="0" destOrd="0" presId="urn:microsoft.com/office/officeart/2018/2/layout/IconVerticalSolidList"/>
    <dgm:cxn modelId="{479BE7FD-9636-4A5D-9679-780E205C58CD}" type="presParOf" srcId="{C22936DF-D1D0-44C8-B5A1-B688001481BD}" destId="{442916EF-1349-441B-B68E-1F5A3022ED5B}" srcOrd="1" destOrd="0" presId="urn:microsoft.com/office/officeart/2018/2/layout/IconVerticalSolidList"/>
    <dgm:cxn modelId="{AFEFDA55-91B4-43A7-AF73-36DCFC37A964}" type="presParOf" srcId="{C22936DF-D1D0-44C8-B5A1-B688001481BD}" destId="{275EB3B0-5A0F-4C3F-9245-B89EFF7B5A26}" srcOrd="2" destOrd="0" presId="urn:microsoft.com/office/officeart/2018/2/layout/IconVerticalSolidList"/>
    <dgm:cxn modelId="{F9493ED2-C988-46C5-B359-C494600F7374}" type="presParOf" srcId="{C22936DF-D1D0-44C8-B5A1-B688001481BD}" destId="{485F2303-B908-43BF-BF28-235F99A79908}" srcOrd="3" destOrd="0" presId="urn:microsoft.com/office/officeart/2018/2/layout/IconVerticalSolidList"/>
    <dgm:cxn modelId="{F921AE9A-FF0D-4D2D-A339-D3F24FF526CC}" type="presParOf" srcId="{C22936DF-D1D0-44C8-B5A1-B688001481BD}" destId="{0ECD1F3B-DDFA-4BD6-9688-8B8DA3DB411A}"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8C2311-2E2A-4E56-822C-98388B7C3412}"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40F953B6-DBC3-4D4C-97C8-E3BB99D1E63E}">
      <dgm:prSet custT="1"/>
      <dgm:spPr/>
      <dgm:t>
        <a:bodyPr/>
        <a:lstStyle/>
        <a:p>
          <a:r>
            <a:rPr lang="en-US" sz="2700" b="1" dirty="0"/>
            <a:t>Foundational</a:t>
          </a:r>
        </a:p>
      </dgm:t>
    </dgm:pt>
    <dgm:pt modelId="{D0E122E0-06EE-4C23-8FED-D09D3081D392}" type="parTrans" cxnId="{F0FFAA35-9171-4D7A-B246-24B711F0C4D8}">
      <dgm:prSet/>
      <dgm:spPr/>
      <dgm:t>
        <a:bodyPr/>
        <a:lstStyle/>
        <a:p>
          <a:endParaRPr lang="en-US" b="1"/>
        </a:p>
      </dgm:t>
    </dgm:pt>
    <dgm:pt modelId="{40464BDC-6D28-4215-8D8E-D2CE79880B69}" type="sibTrans" cxnId="{F0FFAA35-9171-4D7A-B246-24B711F0C4D8}">
      <dgm:prSet/>
      <dgm:spPr/>
      <dgm:t>
        <a:bodyPr/>
        <a:lstStyle/>
        <a:p>
          <a:endParaRPr lang="en-US" b="1"/>
        </a:p>
      </dgm:t>
    </dgm:pt>
    <dgm:pt modelId="{6A294DA7-3021-4C84-8A9B-701B2AA10EDA}">
      <dgm:prSet custT="1"/>
      <dgm:spPr>
        <a:solidFill>
          <a:srgbClr val="6BA31D"/>
        </a:solidFill>
      </dgm:spPr>
      <dgm:t>
        <a:bodyPr/>
        <a:lstStyle/>
        <a:p>
          <a:r>
            <a:rPr lang="en-US" sz="2700" b="1" dirty="0"/>
            <a:t>Recurring Agency Questions</a:t>
          </a:r>
        </a:p>
      </dgm:t>
    </dgm:pt>
    <dgm:pt modelId="{4421B966-E8C9-4595-A22A-2811B390BB35}" type="parTrans" cxnId="{F1B3E671-D7BD-411F-8FC7-A06CFB54DB49}">
      <dgm:prSet/>
      <dgm:spPr/>
      <dgm:t>
        <a:bodyPr/>
        <a:lstStyle/>
        <a:p>
          <a:endParaRPr lang="en-US" b="1"/>
        </a:p>
      </dgm:t>
    </dgm:pt>
    <dgm:pt modelId="{0DD12830-1494-4226-8556-BF2C2F4071F1}" type="sibTrans" cxnId="{F1B3E671-D7BD-411F-8FC7-A06CFB54DB49}">
      <dgm:prSet/>
      <dgm:spPr/>
      <dgm:t>
        <a:bodyPr/>
        <a:lstStyle/>
        <a:p>
          <a:endParaRPr lang="en-US" b="1"/>
        </a:p>
      </dgm:t>
    </dgm:pt>
    <dgm:pt modelId="{499A5145-23D7-4CDE-931C-968E0369966E}">
      <dgm:prSet custT="1"/>
      <dgm:spPr/>
      <dgm:t>
        <a:bodyPr/>
        <a:lstStyle/>
        <a:p>
          <a:r>
            <a:rPr lang="en-US" sz="2700" b="1" dirty="0"/>
            <a:t>Frequently Prosecuted</a:t>
          </a:r>
        </a:p>
      </dgm:t>
    </dgm:pt>
    <dgm:pt modelId="{052CE2D2-F932-48D3-AA13-7CAF92D950E7}" type="parTrans" cxnId="{98F900F5-5C9B-45C7-B65A-004D4B95DE57}">
      <dgm:prSet/>
      <dgm:spPr/>
      <dgm:t>
        <a:bodyPr/>
        <a:lstStyle/>
        <a:p>
          <a:endParaRPr lang="en-US" b="1"/>
        </a:p>
      </dgm:t>
    </dgm:pt>
    <dgm:pt modelId="{8988A37E-9AAD-47BD-BDD6-76862C7DB8EB}" type="sibTrans" cxnId="{98F900F5-5C9B-45C7-B65A-004D4B95DE57}">
      <dgm:prSet/>
      <dgm:spPr/>
      <dgm:t>
        <a:bodyPr/>
        <a:lstStyle/>
        <a:p>
          <a:endParaRPr lang="en-US" b="1"/>
        </a:p>
      </dgm:t>
    </dgm:pt>
    <dgm:pt modelId="{2CDA5BD9-DC13-4C4E-A71A-E7A92657DF80}" type="pres">
      <dgm:prSet presAssocID="{578C2311-2E2A-4E56-822C-98388B7C3412}" presName="diagram" presStyleCnt="0">
        <dgm:presLayoutVars>
          <dgm:chPref val="1"/>
          <dgm:dir/>
          <dgm:animOne val="branch"/>
          <dgm:animLvl val="lvl"/>
          <dgm:resizeHandles/>
        </dgm:presLayoutVars>
      </dgm:prSet>
      <dgm:spPr/>
    </dgm:pt>
    <dgm:pt modelId="{E5F36018-F753-4543-878B-B6E1857F0013}" type="pres">
      <dgm:prSet presAssocID="{40F953B6-DBC3-4D4C-97C8-E3BB99D1E63E}" presName="root" presStyleCnt="0"/>
      <dgm:spPr/>
    </dgm:pt>
    <dgm:pt modelId="{9F60A634-5DAE-4DD6-A4ED-6BCBEF9A46AC}" type="pres">
      <dgm:prSet presAssocID="{40F953B6-DBC3-4D4C-97C8-E3BB99D1E63E}" presName="rootComposite" presStyleCnt="0"/>
      <dgm:spPr/>
    </dgm:pt>
    <dgm:pt modelId="{B6E46AB2-5D27-4CDF-9B54-600883B5677D}" type="pres">
      <dgm:prSet presAssocID="{40F953B6-DBC3-4D4C-97C8-E3BB99D1E63E}" presName="rootText" presStyleLbl="node1" presStyleIdx="0" presStyleCnt="3"/>
      <dgm:spPr/>
    </dgm:pt>
    <dgm:pt modelId="{D3231473-5EEA-4555-9A79-3AC47764EFBA}" type="pres">
      <dgm:prSet presAssocID="{40F953B6-DBC3-4D4C-97C8-E3BB99D1E63E}" presName="rootConnector" presStyleLbl="node1" presStyleIdx="0" presStyleCnt="3"/>
      <dgm:spPr/>
    </dgm:pt>
    <dgm:pt modelId="{ED495689-F565-46B2-82AE-C71F3A95B155}" type="pres">
      <dgm:prSet presAssocID="{40F953B6-DBC3-4D4C-97C8-E3BB99D1E63E}" presName="childShape" presStyleCnt="0"/>
      <dgm:spPr/>
    </dgm:pt>
    <dgm:pt modelId="{9BC6A44B-CA96-4093-9152-F33BDFDA1612}" type="pres">
      <dgm:prSet presAssocID="{6A294DA7-3021-4C84-8A9B-701B2AA10EDA}" presName="root" presStyleCnt="0"/>
      <dgm:spPr/>
    </dgm:pt>
    <dgm:pt modelId="{65270AB2-3B2A-49C4-BCC5-75E7D0867582}" type="pres">
      <dgm:prSet presAssocID="{6A294DA7-3021-4C84-8A9B-701B2AA10EDA}" presName="rootComposite" presStyleCnt="0"/>
      <dgm:spPr/>
    </dgm:pt>
    <dgm:pt modelId="{8FB7A2D4-B2AB-482E-8763-A6287CDB2129}" type="pres">
      <dgm:prSet presAssocID="{6A294DA7-3021-4C84-8A9B-701B2AA10EDA}" presName="rootText" presStyleLbl="node1" presStyleIdx="1" presStyleCnt="3"/>
      <dgm:spPr/>
    </dgm:pt>
    <dgm:pt modelId="{E028040B-F4C5-43D0-8141-7E3ABD41651D}" type="pres">
      <dgm:prSet presAssocID="{6A294DA7-3021-4C84-8A9B-701B2AA10EDA}" presName="rootConnector" presStyleLbl="node1" presStyleIdx="1" presStyleCnt="3"/>
      <dgm:spPr/>
    </dgm:pt>
    <dgm:pt modelId="{E64B87B8-4414-427B-B174-3FAFBF9AC7DE}" type="pres">
      <dgm:prSet presAssocID="{6A294DA7-3021-4C84-8A9B-701B2AA10EDA}" presName="childShape" presStyleCnt="0"/>
      <dgm:spPr/>
    </dgm:pt>
    <dgm:pt modelId="{B34A748C-FC9C-4BAC-B8B7-F20FF335A11D}" type="pres">
      <dgm:prSet presAssocID="{499A5145-23D7-4CDE-931C-968E0369966E}" presName="root" presStyleCnt="0"/>
      <dgm:spPr/>
    </dgm:pt>
    <dgm:pt modelId="{4A28E523-C7FC-4559-A2E2-BF0F02E6845F}" type="pres">
      <dgm:prSet presAssocID="{499A5145-23D7-4CDE-931C-968E0369966E}" presName="rootComposite" presStyleCnt="0"/>
      <dgm:spPr/>
    </dgm:pt>
    <dgm:pt modelId="{23E50162-E7C8-4423-90D6-0F58396A9F18}" type="pres">
      <dgm:prSet presAssocID="{499A5145-23D7-4CDE-931C-968E0369966E}" presName="rootText" presStyleLbl="node1" presStyleIdx="2" presStyleCnt="3"/>
      <dgm:spPr/>
    </dgm:pt>
    <dgm:pt modelId="{103C5D6B-ADA5-40CD-A8D9-CFD31EB9F58F}" type="pres">
      <dgm:prSet presAssocID="{499A5145-23D7-4CDE-931C-968E0369966E}" presName="rootConnector" presStyleLbl="node1" presStyleIdx="2" presStyleCnt="3"/>
      <dgm:spPr/>
    </dgm:pt>
    <dgm:pt modelId="{253CC49A-37E3-490F-B096-03B32D0F629E}" type="pres">
      <dgm:prSet presAssocID="{499A5145-23D7-4CDE-931C-968E0369966E}" presName="childShape" presStyleCnt="0"/>
      <dgm:spPr/>
    </dgm:pt>
  </dgm:ptLst>
  <dgm:cxnLst>
    <dgm:cxn modelId="{7BB2C92B-40FB-4D7C-ABF8-836A7510762E}" type="presOf" srcId="{6A294DA7-3021-4C84-8A9B-701B2AA10EDA}" destId="{E028040B-F4C5-43D0-8141-7E3ABD41651D}" srcOrd="1" destOrd="0" presId="urn:microsoft.com/office/officeart/2005/8/layout/hierarchy3"/>
    <dgm:cxn modelId="{F0FFAA35-9171-4D7A-B246-24B711F0C4D8}" srcId="{578C2311-2E2A-4E56-822C-98388B7C3412}" destId="{40F953B6-DBC3-4D4C-97C8-E3BB99D1E63E}" srcOrd="0" destOrd="0" parTransId="{D0E122E0-06EE-4C23-8FED-D09D3081D392}" sibTransId="{40464BDC-6D28-4215-8D8E-D2CE79880B69}"/>
    <dgm:cxn modelId="{3B18D23B-D2C2-49CE-9ADC-B5B48218BABD}" type="presOf" srcId="{499A5145-23D7-4CDE-931C-968E0369966E}" destId="{103C5D6B-ADA5-40CD-A8D9-CFD31EB9F58F}" srcOrd="1" destOrd="0" presId="urn:microsoft.com/office/officeart/2005/8/layout/hierarchy3"/>
    <dgm:cxn modelId="{52834547-1461-4AE5-96EF-807F78BB70B7}" type="presOf" srcId="{40F953B6-DBC3-4D4C-97C8-E3BB99D1E63E}" destId="{D3231473-5EEA-4555-9A79-3AC47764EFBA}" srcOrd="1" destOrd="0" presId="urn:microsoft.com/office/officeart/2005/8/layout/hierarchy3"/>
    <dgm:cxn modelId="{2F7A556C-F050-4EBE-96C6-E7F69D1F7C79}" type="presOf" srcId="{499A5145-23D7-4CDE-931C-968E0369966E}" destId="{23E50162-E7C8-4423-90D6-0F58396A9F18}" srcOrd="0" destOrd="0" presId="urn:microsoft.com/office/officeart/2005/8/layout/hierarchy3"/>
    <dgm:cxn modelId="{2F3F7551-84F2-495E-9275-A7D220059D58}" type="presOf" srcId="{6A294DA7-3021-4C84-8A9B-701B2AA10EDA}" destId="{8FB7A2D4-B2AB-482E-8763-A6287CDB2129}" srcOrd="0" destOrd="0" presId="urn:microsoft.com/office/officeart/2005/8/layout/hierarchy3"/>
    <dgm:cxn modelId="{F1B3E671-D7BD-411F-8FC7-A06CFB54DB49}" srcId="{578C2311-2E2A-4E56-822C-98388B7C3412}" destId="{6A294DA7-3021-4C84-8A9B-701B2AA10EDA}" srcOrd="1" destOrd="0" parTransId="{4421B966-E8C9-4595-A22A-2811B390BB35}" sibTransId="{0DD12830-1494-4226-8556-BF2C2F4071F1}"/>
    <dgm:cxn modelId="{3A207AB3-47A1-40F9-81E4-E269B91BFF45}" type="presOf" srcId="{578C2311-2E2A-4E56-822C-98388B7C3412}" destId="{2CDA5BD9-DC13-4C4E-A71A-E7A92657DF80}" srcOrd="0" destOrd="0" presId="urn:microsoft.com/office/officeart/2005/8/layout/hierarchy3"/>
    <dgm:cxn modelId="{85400AE8-B8F6-4460-9188-1CBEF5470F0D}" type="presOf" srcId="{40F953B6-DBC3-4D4C-97C8-E3BB99D1E63E}" destId="{B6E46AB2-5D27-4CDF-9B54-600883B5677D}" srcOrd="0" destOrd="0" presId="urn:microsoft.com/office/officeart/2005/8/layout/hierarchy3"/>
    <dgm:cxn modelId="{98F900F5-5C9B-45C7-B65A-004D4B95DE57}" srcId="{578C2311-2E2A-4E56-822C-98388B7C3412}" destId="{499A5145-23D7-4CDE-931C-968E0369966E}" srcOrd="2" destOrd="0" parTransId="{052CE2D2-F932-48D3-AA13-7CAF92D950E7}" sibTransId="{8988A37E-9AAD-47BD-BDD6-76862C7DB8EB}"/>
    <dgm:cxn modelId="{B41187C9-504E-4C7B-B6CB-57B48594FE18}" type="presParOf" srcId="{2CDA5BD9-DC13-4C4E-A71A-E7A92657DF80}" destId="{E5F36018-F753-4543-878B-B6E1857F0013}" srcOrd="0" destOrd="0" presId="urn:microsoft.com/office/officeart/2005/8/layout/hierarchy3"/>
    <dgm:cxn modelId="{8E5870C6-4BF2-4D4C-A743-A8DB26D7CFF0}" type="presParOf" srcId="{E5F36018-F753-4543-878B-B6E1857F0013}" destId="{9F60A634-5DAE-4DD6-A4ED-6BCBEF9A46AC}" srcOrd="0" destOrd="0" presId="urn:microsoft.com/office/officeart/2005/8/layout/hierarchy3"/>
    <dgm:cxn modelId="{B7D45890-0ED7-480E-8C04-C38198A6D38C}" type="presParOf" srcId="{9F60A634-5DAE-4DD6-A4ED-6BCBEF9A46AC}" destId="{B6E46AB2-5D27-4CDF-9B54-600883B5677D}" srcOrd="0" destOrd="0" presId="urn:microsoft.com/office/officeart/2005/8/layout/hierarchy3"/>
    <dgm:cxn modelId="{2D0C8C94-6A1B-4E58-84A4-ECD95A243E11}" type="presParOf" srcId="{9F60A634-5DAE-4DD6-A4ED-6BCBEF9A46AC}" destId="{D3231473-5EEA-4555-9A79-3AC47764EFBA}" srcOrd="1" destOrd="0" presId="urn:microsoft.com/office/officeart/2005/8/layout/hierarchy3"/>
    <dgm:cxn modelId="{85C8ABD2-9D47-453A-BEB7-03257469FCF8}" type="presParOf" srcId="{E5F36018-F753-4543-878B-B6E1857F0013}" destId="{ED495689-F565-46B2-82AE-C71F3A95B155}" srcOrd="1" destOrd="0" presId="urn:microsoft.com/office/officeart/2005/8/layout/hierarchy3"/>
    <dgm:cxn modelId="{51F531E5-C0D3-43FD-993C-0B2A7B8E106D}" type="presParOf" srcId="{2CDA5BD9-DC13-4C4E-A71A-E7A92657DF80}" destId="{9BC6A44B-CA96-4093-9152-F33BDFDA1612}" srcOrd="1" destOrd="0" presId="urn:microsoft.com/office/officeart/2005/8/layout/hierarchy3"/>
    <dgm:cxn modelId="{71CEC646-925A-4E49-9C10-14D9E8C23C37}" type="presParOf" srcId="{9BC6A44B-CA96-4093-9152-F33BDFDA1612}" destId="{65270AB2-3B2A-49C4-BCC5-75E7D0867582}" srcOrd="0" destOrd="0" presId="urn:microsoft.com/office/officeart/2005/8/layout/hierarchy3"/>
    <dgm:cxn modelId="{EB21A3AF-A062-4586-9A11-D3BBEFA1B913}" type="presParOf" srcId="{65270AB2-3B2A-49C4-BCC5-75E7D0867582}" destId="{8FB7A2D4-B2AB-482E-8763-A6287CDB2129}" srcOrd="0" destOrd="0" presId="urn:microsoft.com/office/officeart/2005/8/layout/hierarchy3"/>
    <dgm:cxn modelId="{FB9BBB6A-A952-4DFC-AB2D-63EAD9163FA8}" type="presParOf" srcId="{65270AB2-3B2A-49C4-BCC5-75E7D0867582}" destId="{E028040B-F4C5-43D0-8141-7E3ABD41651D}" srcOrd="1" destOrd="0" presId="urn:microsoft.com/office/officeart/2005/8/layout/hierarchy3"/>
    <dgm:cxn modelId="{81D72112-E02E-49A7-BE3F-ABB144807B54}" type="presParOf" srcId="{9BC6A44B-CA96-4093-9152-F33BDFDA1612}" destId="{E64B87B8-4414-427B-B174-3FAFBF9AC7DE}" srcOrd="1" destOrd="0" presId="urn:microsoft.com/office/officeart/2005/8/layout/hierarchy3"/>
    <dgm:cxn modelId="{C27CB995-578C-41F8-9992-90997312AF2F}" type="presParOf" srcId="{2CDA5BD9-DC13-4C4E-A71A-E7A92657DF80}" destId="{B34A748C-FC9C-4BAC-B8B7-F20FF335A11D}" srcOrd="2" destOrd="0" presId="urn:microsoft.com/office/officeart/2005/8/layout/hierarchy3"/>
    <dgm:cxn modelId="{0BF6D0B3-751B-41B0-A534-DFC370827944}" type="presParOf" srcId="{B34A748C-FC9C-4BAC-B8B7-F20FF335A11D}" destId="{4A28E523-C7FC-4559-A2E2-BF0F02E6845F}" srcOrd="0" destOrd="0" presId="urn:microsoft.com/office/officeart/2005/8/layout/hierarchy3"/>
    <dgm:cxn modelId="{9B0BE6C0-9094-4D13-AB52-86BE42E88FE0}" type="presParOf" srcId="{4A28E523-C7FC-4559-A2E2-BF0F02E6845F}" destId="{23E50162-E7C8-4423-90D6-0F58396A9F18}" srcOrd="0" destOrd="0" presId="urn:microsoft.com/office/officeart/2005/8/layout/hierarchy3"/>
    <dgm:cxn modelId="{3BF16A99-2D82-4AD0-8EF1-074E4E7CF018}" type="presParOf" srcId="{4A28E523-C7FC-4559-A2E2-BF0F02E6845F}" destId="{103C5D6B-ADA5-40CD-A8D9-CFD31EB9F58F}" srcOrd="1" destOrd="0" presId="urn:microsoft.com/office/officeart/2005/8/layout/hierarchy3"/>
    <dgm:cxn modelId="{1F7F50B5-C0C7-46BB-B034-37165037B5E4}" type="presParOf" srcId="{B34A748C-FC9C-4BAC-B8B7-F20FF335A11D}" destId="{253CC49A-37E3-490F-B096-03B32D0F629E}"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B077B8-6F58-4498-BF8C-A2FCC18E1F0C}" type="doc">
      <dgm:prSet loTypeId="urn:microsoft.com/office/officeart/2016/7/layout/BasicTimeline" loCatId="process" qsTypeId="urn:microsoft.com/office/officeart/2005/8/quickstyle/simple1" qsCatId="simple" csTypeId="urn:microsoft.com/office/officeart/2005/8/colors/accent1_2" csCatId="accent1" phldr="1"/>
      <dgm:spPr/>
      <dgm:t>
        <a:bodyPr/>
        <a:lstStyle/>
        <a:p>
          <a:endParaRPr lang="en-US"/>
        </a:p>
      </dgm:t>
    </dgm:pt>
    <dgm:pt modelId="{A591ED20-1E4F-4D14-A3FE-D6A5A936CE57}">
      <dgm:prSet custT="1"/>
      <dgm:spPr/>
      <dgm:t>
        <a:bodyPr/>
        <a:lstStyle/>
        <a:p>
          <a:pPr>
            <a:defRPr b="1"/>
          </a:pPr>
          <a:r>
            <a:rPr lang="en-US" sz="2400" dirty="0"/>
            <a:t>1962</a:t>
          </a:r>
          <a:endParaRPr lang="en-US" sz="2000" dirty="0"/>
        </a:p>
      </dgm:t>
    </dgm:pt>
    <dgm:pt modelId="{23669ADC-90F8-4557-BC0B-B1372203B698}" type="parTrans" cxnId="{0D51E1F7-516A-4D1F-AE4C-864688AB64CC}">
      <dgm:prSet/>
      <dgm:spPr/>
      <dgm:t>
        <a:bodyPr/>
        <a:lstStyle/>
        <a:p>
          <a:endParaRPr lang="en-US"/>
        </a:p>
      </dgm:t>
    </dgm:pt>
    <dgm:pt modelId="{29AA5A81-D276-4FE7-9C91-0E493B128F0F}" type="sibTrans" cxnId="{0D51E1F7-516A-4D1F-AE4C-864688AB64CC}">
      <dgm:prSet/>
      <dgm:spPr/>
      <dgm:t>
        <a:bodyPr/>
        <a:lstStyle/>
        <a:p>
          <a:endParaRPr lang="en-US"/>
        </a:p>
      </dgm:t>
    </dgm:pt>
    <dgm:pt modelId="{94661C97-352C-44B8-BD4F-1BDD9D9DBF8C}">
      <dgm:prSet custT="1">
        <dgm:style>
          <a:lnRef idx="2">
            <a:schemeClr val="accent2"/>
          </a:lnRef>
          <a:fillRef idx="1">
            <a:schemeClr val="lt1"/>
          </a:fillRef>
          <a:effectRef idx="0">
            <a:schemeClr val="accent2"/>
          </a:effectRef>
          <a:fontRef idx="minor">
            <a:schemeClr val="dk1"/>
          </a:fontRef>
        </dgm:style>
      </dgm:prSet>
      <dgm:spPr>
        <a:ln w="19050"/>
      </dgm:spPr>
      <dgm:t>
        <a:bodyPr/>
        <a:lstStyle/>
        <a:p>
          <a:pPr algn="ctr"/>
          <a:r>
            <a:rPr lang="en-US" sz="1800" dirty="0"/>
            <a:t>Publication of 18 U.S.C. 208</a:t>
          </a:r>
        </a:p>
      </dgm:t>
    </dgm:pt>
    <dgm:pt modelId="{85FEEAFF-F273-450F-A242-9A58F52A4189}" type="parTrans" cxnId="{4152225F-AB5D-4150-980D-6F14F070A092}">
      <dgm:prSet/>
      <dgm:spPr/>
      <dgm:t>
        <a:bodyPr/>
        <a:lstStyle/>
        <a:p>
          <a:endParaRPr lang="en-US"/>
        </a:p>
      </dgm:t>
    </dgm:pt>
    <dgm:pt modelId="{24B125B3-FC8F-40D8-833A-2DEC61BD3241}" type="sibTrans" cxnId="{4152225F-AB5D-4150-980D-6F14F070A092}">
      <dgm:prSet/>
      <dgm:spPr/>
      <dgm:t>
        <a:bodyPr/>
        <a:lstStyle/>
        <a:p>
          <a:endParaRPr lang="en-US"/>
        </a:p>
      </dgm:t>
    </dgm:pt>
    <dgm:pt modelId="{A3CC412A-6CC0-408F-9F0A-7D1970084106}">
      <dgm:prSet custT="1"/>
      <dgm:spPr/>
      <dgm:t>
        <a:bodyPr/>
        <a:lstStyle/>
        <a:p>
          <a:pPr>
            <a:defRPr b="1"/>
          </a:pPr>
          <a:r>
            <a:rPr lang="en-US" sz="2400" dirty="0"/>
            <a:t>1978</a:t>
          </a:r>
          <a:endParaRPr lang="en-US" sz="2000" dirty="0"/>
        </a:p>
      </dgm:t>
    </dgm:pt>
    <dgm:pt modelId="{F128D20F-E668-41A1-85E1-93BBE91C94B3}" type="parTrans" cxnId="{94E56541-6628-426F-B420-CAB9F259D8FF}">
      <dgm:prSet/>
      <dgm:spPr/>
      <dgm:t>
        <a:bodyPr/>
        <a:lstStyle/>
        <a:p>
          <a:endParaRPr lang="en-US"/>
        </a:p>
      </dgm:t>
    </dgm:pt>
    <dgm:pt modelId="{0F0DD672-0876-402E-942C-7F818C5EAA5E}" type="sibTrans" cxnId="{94E56541-6628-426F-B420-CAB9F259D8FF}">
      <dgm:prSet/>
      <dgm:spPr/>
      <dgm:t>
        <a:bodyPr/>
        <a:lstStyle/>
        <a:p>
          <a:endParaRPr lang="en-US"/>
        </a:p>
      </dgm:t>
    </dgm:pt>
    <dgm:pt modelId="{91B9BB9D-2632-472F-BFEB-D25256CA042D}">
      <dgm:prSet custT="1">
        <dgm:style>
          <a:lnRef idx="2">
            <a:schemeClr val="accent4"/>
          </a:lnRef>
          <a:fillRef idx="1">
            <a:schemeClr val="lt1"/>
          </a:fillRef>
          <a:effectRef idx="0">
            <a:schemeClr val="accent4"/>
          </a:effectRef>
          <a:fontRef idx="minor">
            <a:schemeClr val="dk1"/>
          </a:fontRef>
        </dgm:style>
      </dgm:prSet>
      <dgm:spPr>
        <a:ln w="25400"/>
      </dgm:spPr>
      <dgm:t>
        <a:bodyPr/>
        <a:lstStyle/>
        <a:p>
          <a:pPr algn="ctr"/>
          <a:r>
            <a:rPr lang="en-US" sz="1800" dirty="0"/>
            <a:t>Publication of OLC Legal Opinion: Introduction of “Direct and Predictable Effect” Test</a:t>
          </a:r>
        </a:p>
      </dgm:t>
    </dgm:pt>
    <dgm:pt modelId="{8AA41596-EE6D-424D-A80B-FBA456615A05}" type="parTrans" cxnId="{8E3E9CBC-4CA0-48E8-AFF8-1C164304C8E6}">
      <dgm:prSet/>
      <dgm:spPr/>
      <dgm:t>
        <a:bodyPr/>
        <a:lstStyle/>
        <a:p>
          <a:endParaRPr lang="en-US"/>
        </a:p>
      </dgm:t>
    </dgm:pt>
    <dgm:pt modelId="{83424FD1-A48B-40B0-B3A0-3FA053048D49}" type="sibTrans" cxnId="{8E3E9CBC-4CA0-48E8-AFF8-1C164304C8E6}">
      <dgm:prSet/>
      <dgm:spPr/>
      <dgm:t>
        <a:bodyPr/>
        <a:lstStyle/>
        <a:p>
          <a:endParaRPr lang="en-US"/>
        </a:p>
      </dgm:t>
    </dgm:pt>
    <dgm:pt modelId="{161B0455-9389-4966-B764-4FD6208A5517}">
      <dgm:prSet custT="1"/>
      <dgm:spPr/>
      <dgm:t>
        <a:bodyPr/>
        <a:lstStyle/>
        <a:p>
          <a:pPr>
            <a:defRPr b="1"/>
          </a:pPr>
          <a:r>
            <a:rPr lang="en-US" sz="2400" dirty="0"/>
            <a:t>1992</a:t>
          </a:r>
          <a:endParaRPr lang="en-US" sz="2000" dirty="0"/>
        </a:p>
      </dgm:t>
    </dgm:pt>
    <dgm:pt modelId="{CD334EB3-22F1-40D8-9A1C-DE7FE20C6329}" type="parTrans" cxnId="{68E199FD-DB24-44DD-A88D-669D83859B29}">
      <dgm:prSet/>
      <dgm:spPr/>
      <dgm:t>
        <a:bodyPr/>
        <a:lstStyle/>
        <a:p>
          <a:endParaRPr lang="en-US"/>
        </a:p>
      </dgm:t>
    </dgm:pt>
    <dgm:pt modelId="{F28AFFA4-C131-4423-AD0B-7F74BAB1DD86}" type="sibTrans" cxnId="{68E199FD-DB24-44DD-A88D-669D83859B29}">
      <dgm:prSet/>
      <dgm:spPr/>
      <dgm:t>
        <a:bodyPr/>
        <a:lstStyle/>
        <a:p>
          <a:endParaRPr lang="en-US"/>
        </a:p>
      </dgm:t>
    </dgm:pt>
    <dgm:pt modelId="{D7B894C6-63D5-4DFC-9F5E-1684A7C5D878}">
      <dgm:prSet custT="1">
        <dgm:style>
          <a:lnRef idx="2">
            <a:schemeClr val="accent4"/>
          </a:lnRef>
          <a:fillRef idx="1">
            <a:schemeClr val="lt1"/>
          </a:fillRef>
          <a:effectRef idx="0">
            <a:schemeClr val="accent4"/>
          </a:effectRef>
          <a:fontRef idx="minor">
            <a:schemeClr val="dk1"/>
          </a:fontRef>
        </dgm:style>
      </dgm:prSet>
      <dgm:spPr>
        <a:ln w="19050">
          <a:solidFill>
            <a:schemeClr val="accent6"/>
          </a:solidFill>
        </a:ln>
      </dgm:spPr>
      <dgm:t>
        <a:bodyPr/>
        <a:lstStyle/>
        <a:p>
          <a:pPr algn="ctr"/>
          <a:r>
            <a:rPr lang="en-US" sz="1800" dirty="0"/>
            <a:t>Publication of 5 CFR 2635 Subpart D</a:t>
          </a:r>
        </a:p>
      </dgm:t>
    </dgm:pt>
    <dgm:pt modelId="{9730F78F-57BE-4571-A784-E59013C80003}" type="parTrans" cxnId="{8495ED2F-868D-44A2-9666-AC0BCB26D6EB}">
      <dgm:prSet/>
      <dgm:spPr/>
      <dgm:t>
        <a:bodyPr/>
        <a:lstStyle/>
        <a:p>
          <a:endParaRPr lang="en-US"/>
        </a:p>
      </dgm:t>
    </dgm:pt>
    <dgm:pt modelId="{2164E563-267F-48FF-BF72-F2DAA809C8E7}" type="sibTrans" cxnId="{8495ED2F-868D-44A2-9666-AC0BCB26D6EB}">
      <dgm:prSet/>
      <dgm:spPr/>
      <dgm:t>
        <a:bodyPr/>
        <a:lstStyle/>
        <a:p>
          <a:endParaRPr lang="en-US"/>
        </a:p>
      </dgm:t>
    </dgm:pt>
    <dgm:pt modelId="{630507D9-9947-40A9-9880-3F5D5B2F4413}">
      <dgm:prSet custT="1"/>
      <dgm:spPr/>
      <dgm:t>
        <a:bodyPr/>
        <a:lstStyle/>
        <a:p>
          <a:pPr>
            <a:defRPr b="1"/>
          </a:pPr>
          <a:r>
            <a:rPr lang="en-US" sz="2400" dirty="0"/>
            <a:t>1996</a:t>
          </a:r>
          <a:endParaRPr lang="en-US" sz="2000" dirty="0"/>
        </a:p>
      </dgm:t>
    </dgm:pt>
    <dgm:pt modelId="{38E81E8C-AADE-48F3-87CB-DF27A963236E}" type="parTrans" cxnId="{BAAC391E-435B-48F2-83FA-53F6F7B2BD78}">
      <dgm:prSet/>
      <dgm:spPr/>
      <dgm:t>
        <a:bodyPr/>
        <a:lstStyle/>
        <a:p>
          <a:endParaRPr lang="en-US"/>
        </a:p>
      </dgm:t>
    </dgm:pt>
    <dgm:pt modelId="{F25F8E5E-3222-4D03-84A3-325DD0D63B3B}" type="sibTrans" cxnId="{BAAC391E-435B-48F2-83FA-53F6F7B2BD78}">
      <dgm:prSet/>
      <dgm:spPr/>
      <dgm:t>
        <a:bodyPr/>
        <a:lstStyle/>
        <a:p>
          <a:endParaRPr lang="en-US"/>
        </a:p>
      </dgm:t>
    </dgm:pt>
    <dgm:pt modelId="{2ACA54AF-BBC0-467A-AD9F-D0F8CD7D81A9}">
      <dgm:prSet custT="1"/>
      <dgm:spPr>
        <a:ln w="25400">
          <a:solidFill>
            <a:srgbClr val="C88800"/>
          </a:solidFill>
        </a:ln>
      </dgm:spPr>
      <dgm:t>
        <a:bodyPr/>
        <a:lstStyle/>
        <a:p>
          <a:pPr algn="ctr"/>
          <a:r>
            <a:rPr lang="en-US" sz="1800" dirty="0"/>
            <a:t>Publication</a:t>
          </a:r>
          <a:r>
            <a:rPr lang="en-US" sz="1700" dirty="0"/>
            <a:t> of 5 CFR 2640</a:t>
          </a:r>
        </a:p>
      </dgm:t>
    </dgm:pt>
    <dgm:pt modelId="{C37FDCDD-32A1-4A88-B328-EC44B05A530C}" type="parTrans" cxnId="{AD116DC7-83AC-41D5-8AE4-413BD329EF98}">
      <dgm:prSet/>
      <dgm:spPr/>
      <dgm:t>
        <a:bodyPr/>
        <a:lstStyle/>
        <a:p>
          <a:endParaRPr lang="en-US"/>
        </a:p>
      </dgm:t>
    </dgm:pt>
    <dgm:pt modelId="{B144CF3C-1F86-4B80-811B-60D2EF581D95}" type="sibTrans" cxnId="{AD116DC7-83AC-41D5-8AE4-413BD329EF98}">
      <dgm:prSet/>
      <dgm:spPr/>
      <dgm:t>
        <a:bodyPr/>
        <a:lstStyle/>
        <a:p>
          <a:endParaRPr lang="en-US"/>
        </a:p>
      </dgm:t>
    </dgm:pt>
    <dgm:pt modelId="{CA8CD1BE-E6FA-42ED-994D-5E23E07F1E9D}" type="pres">
      <dgm:prSet presAssocID="{A1B077B8-6F58-4498-BF8C-A2FCC18E1F0C}" presName="root" presStyleCnt="0">
        <dgm:presLayoutVars>
          <dgm:chMax/>
          <dgm:chPref/>
          <dgm:animLvl val="lvl"/>
        </dgm:presLayoutVars>
      </dgm:prSet>
      <dgm:spPr/>
    </dgm:pt>
    <dgm:pt modelId="{E78C462A-85EF-4F12-B058-CF06020503A5}" type="pres">
      <dgm:prSet presAssocID="{A1B077B8-6F58-4498-BF8C-A2FCC18E1F0C}" presName="divider" presStyleLbl="fgAccFollowNode1" presStyleIdx="0" presStyleCnt="1"/>
      <dgm:spPr>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tailEnd type="triangle" w="lg" len="lg"/>
        </a:ln>
        <a:effectLst/>
      </dgm:spPr>
    </dgm:pt>
    <dgm:pt modelId="{F4CB2E27-FF25-4F4A-956C-AE7350704C4E}" type="pres">
      <dgm:prSet presAssocID="{A1B077B8-6F58-4498-BF8C-A2FCC18E1F0C}" presName="nodes" presStyleCnt="0">
        <dgm:presLayoutVars>
          <dgm:chMax/>
          <dgm:chPref/>
          <dgm:animLvl val="lvl"/>
        </dgm:presLayoutVars>
      </dgm:prSet>
      <dgm:spPr/>
    </dgm:pt>
    <dgm:pt modelId="{F03F686B-90BD-4197-A397-4E9D2F16E58D}" type="pres">
      <dgm:prSet presAssocID="{A591ED20-1E4F-4D14-A3FE-D6A5A936CE57}" presName="composite" presStyleCnt="0"/>
      <dgm:spPr/>
    </dgm:pt>
    <dgm:pt modelId="{55A0FE08-335B-416D-BA50-F3A21E4A635E}" type="pres">
      <dgm:prSet presAssocID="{A591ED20-1E4F-4D14-A3FE-D6A5A936CE57}" presName="L1TextContainer" presStyleLbl="revTx" presStyleIdx="0" presStyleCnt="4">
        <dgm:presLayoutVars>
          <dgm:chMax val="1"/>
          <dgm:chPref val="1"/>
          <dgm:bulletEnabled val="1"/>
        </dgm:presLayoutVars>
      </dgm:prSet>
      <dgm:spPr/>
    </dgm:pt>
    <dgm:pt modelId="{BF5E0E10-DC85-46E2-B36F-B0440BBB7654}" type="pres">
      <dgm:prSet presAssocID="{A591ED20-1E4F-4D14-A3FE-D6A5A936CE57}" presName="L2TextContainerWrapper" presStyleCnt="0">
        <dgm:presLayoutVars>
          <dgm:chMax val="0"/>
          <dgm:chPref val="0"/>
          <dgm:bulletEnabled val="1"/>
        </dgm:presLayoutVars>
      </dgm:prSet>
      <dgm:spPr/>
    </dgm:pt>
    <dgm:pt modelId="{D4FBCF61-C741-422B-9F98-878DA9B54350}" type="pres">
      <dgm:prSet presAssocID="{A591ED20-1E4F-4D14-A3FE-D6A5A936CE57}" presName="L2TextContainer" presStyleLbl="bgAcc1" presStyleIdx="0" presStyleCnt="4"/>
      <dgm:spPr/>
    </dgm:pt>
    <dgm:pt modelId="{6AD9570C-19DD-4A29-82CE-1D2CA730B898}" type="pres">
      <dgm:prSet presAssocID="{A591ED20-1E4F-4D14-A3FE-D6A5A936CE57}" presName="FlexibleEmptyPlaceHolder" presStyleCnt="0"/>
      <dgm:spPr/>
    </dgm:pt>
    <dgm:pt modelId="{8B60E6E1-DFB0-451D-9861-C7212168C51F}" type="pres">
      <dgm:prSet presAssocID="{A591ED20-1E4F-4D14-A3FE-D6A5A936CE57}" presName="ConnectLine" presStyleLbl="sibTrans1D1" presStyleIdx="0" presStyleCnt="4"/>
      <dgm:spPr>
        <a:noFill/>
        <a:ln w="12700" cap="flat" cmpd="sng" algn="ctr">
          <a:solidFill>
            <a:schemeClr val="accent1">
              <a:hueOff val="0"/>
              <a:satOff val="0"/>
              <a:lumOff val="0"/>
              <a:alphaOff val="0"/>
            </a:schemeClr>
          </a:solidFill>
          <a:prstDash val="dash"/>
          <a:miter lim="800000"/>
        </a:ln>
        <a:effectLst/>
      </dgm:spPr>
    </dgm:pt>
    <dgm:pt modelId="{60CA7133-8CB8-4F28-9963-9544DB6ED458}" type="pres">
      <dgm:prSet presAssocID="{A591ED20-1E4F-4D14-A3FE-D6A5A936CE57}" presName="ConnectorPoint" presStyleLbl="alignNode1" presStyleIdx="0" presStyleCnt="4"/>
      <dgm:spPr/>
    </dgm:pt>
    <dgm:pt modelId="{880401FF-A1C3-488F-9C3F-EC672693E288}" type="pres">
      <dgm:prSet presAssocID="{A591ED20-1E4F-4D14-A3FE-D6A5A936CE57}" presName="EmptyPlaceHolder" presStyleCnt="0"/>
      <dgm:spPr/>
    </dgm:pt>
    <dgm:pt modelId="{D2DC441F-220E-4D5C-ACF5-A61C98A96A66}" type="pres">
      <dgm:prSet presAssocID="{29AA5A81-D276-4FE7-9C91-0E493B128F0F}" presName="spaceBetweenRectangles" presStyleCnt="0"/>
      <dgm:spPr/>
    </dgm:pt>
    <dgm:pt modelId="{6FE0309F-7EE3-4591-A138-47B9113C74B4}" type="pres">
      <dgm:prSet presAssocID="{A3CC412A-6CC0-408F-9F0A-7D1970084106}" presName="composite" presStyleCnt="0"/>
      <dgm:spPr/>
    </dgm:pt>
    <dgm:pt modelId="{B822C67A-A1B1-4829-84CB-6A98CA4A2A93}" type="pres">
      <dgm:prSet presAssocID="{A3CC412A-6CC0-408F-9F0A-7D1970084106}" presName="L1TextContainer" presStyleLbl="revTx" presStyleIdx="1" presStyleCnt="4">
        <dgm:presLayoutVars>
          <dgm:chMax val="1"/>
          <dgm:chPref val="1"/>
          <dgm:bulletEnabled val="1"/>
        </dgm:presLayoutVars>
      </dgm:prSet>
      <dgm:spPr/>
    </dgm:pt>
    <dgm:pt modelId="{3283A7C2-62FF-490E-B99B-6D36E0FC474C}" type="pres">
      <dgm:prSet presAssocID="{A3CC412A-6CC0-408F-9F0A-7D1970084106}" presName="L2TextContainerWrapper" presStyleCnt="0">
        <dgm:presLayoutVars>
          <dgm:chMax val="0"/>
          <dgm:chPref val="0"/>
          <dgm:bulletEnabled val="1"/>
        </dgm:presLayoutVars>
      </dgm:prSet>
      <dgm:spPr/>
    </dgm:pt>
    <dgm:pt modelId="{2D4E4767-449B-44E6-B9D4-A0E561044FE6}" type="pres">
      <dgm:prSet presAssocID="{A3CC412A-6CC0-408F-9F0A-7D1970084106}" presName="L2TextContainer" presStyleLbl="bgAcc1" presStyleIdx="1" presStyleCnt="4"/>
      <dgm:spPr/>
    </dgm:pt>
    <dgm:pt modelId="{5DC56C8C-8B63-4F85-ABD9-CA99F396324A}" type="pres">
      <dgm:prSet presAssocID="{A3CC412A-6CC0-408F-9F0A-7D1970084106}" presName="FlexibleEmptyPlaceHolder" presStyleCnt="0"/>
      <dgm:spPr/>
    </dgm:pt>
    <dgm:pt modelId="{53E49F81-A814-460C-B8AC-C2C99BC5B386}" type="pres">
      <dgm:prSet presAssocID="{A3CC412A-6CC0-408F-9F0A-7D1970084106}" presName="ConnectLine" presStyleLbl="sibTrans1D1" presStyleIdx="1" presStyleCnt="4"/>
      <dgm:spPr>
        <a:noFill/>
        <a:ln w="12700" cap="flat" cmpd="sng" algn="ctr">
          <a:solidFill>
            <a:schemeClr val="accent1">
              <a:hueOff val="0"/>
              <a:satOff val="0"/>
              <a:lumOff val="0"/>
              <a:alphaOff val="0"/>
            </a:schemeClr>
          </a:solidFill>
          <a:prstDash val="dash"/>
          <a:miter lim="800000"/>
        </a:ln>
        <a:effectLst/>
      </dgm:spPr>
    </dgm:pt>
    <dgm:pt modelId="{33CBFC9A-FC88-48CF-B50B-BFA3CC0D5E9D}" type="pres">
      <dgm:prSet presAssocID="{A3CC412A-6CC0-408F-9F0A-7D1970084106}" presName="ConnectorPoint" presStyleLbl="alignNode1" presStyleIdx="1" presStyleCnt="4"/>
      <dgm:spPr/>
    </dgm:pt>
    <dgm:pt modelId="{8ABC2C60-FF16-4574-A23A-A467BA66B579}" type="pres">
      <dgm:prSet presAssocID="{A3CC412A-6CC0-408F-9F0A-7D1970084106}" presName="EmptyPlaceHolder" presStyleCnt="0"/>
      <dgm:spPr/>
    </dgm:pt>
    <dgm:pt modelId="{C40B653E-162E-4473-A244-EB557F1D266A}" type="pres">
      <dgm:prSet presAssocID="{0F0DD672-0876-402E-942C-7F818C5EAA5E}" presName="spaceBetweenRectangles" presStyleCnt="0"/>
      <dgm:spPr/>
    </dgm:pt>
    <dgm:pt modelId="{7B863039-DE54-450E-BBCC-D4B05EA7BC1B}" type="pres">
      <dgm:prSet presAssocID="{161B0455-9389-4966-B764-4FD6208A5517}" presName="composite" presStyleCnt="0"/>
      <dgm:spPr/>
    </dgm:pt>
    <dgm:pt modelId="{B6B1DE9B-F6C3-4304-957D-1B97DD63C1E6}" type="pres">
      <dgm:prSet presAssocID="{161B0455-9389-4966-B764-4FD6208A5517}" presName="L1TextContainer" presStyleLbl="revTx" presStyleIdx="2" presStyleCnt="4">
        <dgm:presLayoutVars>
          <dgm:chMax val="1"/>
          <dgm:chPref val="1"/>
          <dgm:bulletEnabled val="1"/>
        </dgm:presLayoutVars>
      </dgm:prSet>
      <dgm:spPr/>
    </dgm:pt>
    <dgm:pt modelId="{F54981EB-BAFF-405F-B50F-45552FF68A46}" type="pres">
      <dgm:prSet presAssocID="{161B0455-9389-4966-B764-4FD6208A5517}" presName="L2TextContainerWrapper" presStyleCnt="0">
        <dgm:presLayoutVars>
          <dgm:chMax val="0"/>
          <dgm:chPref val="0"/>
          <dgm:bulletEnabled val="1"/>
        </dgm:presLayoutVars>
      </dgm:prSet>
      <dgm:spPr/>
    </dgm:pt>
    <dgm:pt modelId="{C4BFBE9E-E14B-4428-B8D1-E62167F05A91}" type="pres">
      <dgm:prSet presAssocID="{161B0455-9389-4966-B764-4FD6208A5517}" presName="L2TextContainer" presStyleLbl="bgAcc1" presStyleIdx="2" presStyleCnt="4" custScaleX="108860"/>
      <dgm:spPr/>
    </dgm:pt>
    <dgm:pt modelId="{8016789B-225B-4CB2-88F1-0FD5E16B255C}" type="pres">
      <dgm:prSet presAssocID="{161B0455-9389-4966-B764-4FD6208A5517}" presName="FlexibleEmptyPlaceHolder" presStyleCnt="0"/>
      <dgm:spPr/>
    </dgm:pt>
    <dgm:pt modelId="{0BB8CD03-545E-4142-866A-BFAC96BE11F2}" type="pres">
      <dgm:prSet presAssocID="{161B0455-9389-4966-B764-4FD6208A5517}" presName="ConnectLine" presStyleLbl="sibTrans1D1" presStyleIdx="2" presStyleCnt="4"/>
      <dgm:spPr>
        <a:noFill/>
        <a:ln w="12700" cap="flat" cmpd="sng" algn="ctr">
          <a:solidFill>
            <a:schemeClr val="accent1">
              <a:hueOff val="0"/>
              <a:satOff val="0"/>
              <a:lumOff val="0"/>
              <a:alphaOff val="0"/>
            </a:schemeClr>
          </a:solidFill>
          <a:prstDash val="dash"/>
          <a:miter lim="800000"/>
        </a:ln>
        <a:effectLst/>
      </dgm:spPr>
    </dgm:pt>
    <dgm:pt modelId="{38BD0055-B557-4E60-8CA3-E98FC2A0D57D}" type="pres">
      <dgm:prSet presAssocID="{161B0455-9389-4966-B764-4FD6208A5517}" presName="ConnectorPoint" presStyleLbl="alignNode1" presStyleIdx="2" presStyleCnt="4"/>
      <dgm:spPr/>
    </dgm:pt>
    <dgm:pt modelId="{88BC2BBF-3456-43DA-B137-9E2FEDB28832}" type="pres">
      <dgm:prSet presAssocID="{161B0455-9389-4966-B764-4FD6208A5517}" presName="EmptyPlaceHolder" presStyleCnt="0"/>
      <dgm:spPr/>
    </dgm:pt>
    <dgm:pt modelId="{24FF2A52-87A4-4967-8E5A-295F25112246}" type="pres">
      <dgm:prSet presAssocID="{F28AFFA4-C131-4423-AD0B-7F74BAB1DD86}" presName="spaceBetweenRectangles" presStyleCnt="0"/>
      <dgm:spPr/>
    </dgm:pt>
    <dgm:pt modelId="{A568828E-465F-40B7-8CFC-D65ED646EC64}" type="pres">
      <dgm:prSet presAssocID="{630507D9-9947-40A9-9880-3F5D5B2F4413}" presName="composite" presStyleCnt="0"/>
      <dgm:spPr/>
    </dgm:pt>
    <dgm:pt modelId="{7CF6B968-736B-43E8-9728-A482EB6C478E}" type="pres">
      <dgm:prSet presAssocID="{630507D9-9947-40A9-9880-3F5D5B2F4413}" presName="L1TextContainer" presStyleLbl="revTx" presStyleIdx="3" presStyleCnt="4">
        <dgm:presLayoutVars>
          <dgm:chMax val="1"/>
          <dgm:chPref val="1"/>
          <dgm:bulletEnabled val="1"/>
        </dgm:presLayoutVars>
      </dgm:prSet>
      <dgm:spPr/>
    </dgm:pt>
    <dgm:pt modelId="{94EB9BFC-8C93-4771-AD49-05DC5A780688}" type="pres">
      <dgm:prSet presAssocID="{630507D9-9947-40A9-9880-3F5D5B2F4413}" presName="L2TextContainerWrapper" presStyleCnt="0">
        <dgm:presLayoutVars>
          <dgm:chMax val="0"/>
          <dgm:chPref val="0"/>
          <dgm:bulletEnabled val="1"/>
        </dgm:presLayoutVars>
      </dgm:prSet>
      <dgm:spPr/>
    </dgm:pt>
    <dgm:pt modelId="{C78A9620-5C37-4A38-9D7D-419F2F58EC54}" type="pres">
      <dgm:prSet presAssocID="{630507D9-9947-40A9-9880-3F5D5B2F4413}" presName="L2TextContainer" presStyleLbl="bgAcc1" presStyleIdx="3" presStyleCnt="4"/>
      <dgm:spPr/>
    </dgm:pt>
    <dgm:pt modelId="{CF7D5975-27BD-4011-B1CE-CF11287E849F}" type="pres">
      <dgm:prSet presAssocID="{630507D9-9947-40A9-9880-3F5D5B2F4413}" presName="FlexibleEmptyPlaceHolder" presStyleCnt="0"/>
      <dgm:spPr/>
    </dgm:pt>
    <dgm:pt modelId="{98DF14FD-4450-4C9F-952E-E948ED186624}" type="pres">
      <dgm:prSet presAssocID="{630507D9-9947-40A9-9880-3F5D5B2F4413}" presName="ConnectLine" presStyleLbl="sibTrans1D1" presStyleIdx="3" presStyleCnt="4"/>
      <dgm:spPr>
        <a:noFill/>
        <a:ln w="12700" cap="flat" cmpd="sng" algn="ctr">
          <a:solidFill>
            <a:schemeClr val="accent1">
              <a:hueOff val="0"/>
              <a:satOff val="0"/>
              <a:lumOff val="0"/>
              <a:alphaOff val="0"/>
            </a:schemeClr>
          </a:solidFill>
          <a:prstDash val="dash"/>
          <a:miter lim="800000"/>
        </a:ln>
        <a:effectLst/>
      </dgm:spPr>
    </dgm:pt>
    <dgm:pt modelId="{573F8842-096B-4E83-8996-7B4E75DA1506}" type="pres">
      <dgm:prSet presAssocID="{630507D9-9947-40A9-9880-3F5D5B2F4413}" presName="ConnectorPoint" presStyleLbl="alignNode1" presStyleIdx="3" presStyleCnt="4"/>
      <dgm:spPr/>
    </dgm:pt>
    <dgm:pt modelId="{4B5B58E5-88AA-4D4F-BA72-B53C599DD6C3}" type="pres">
      <dgm:prSet presAssocID="{630507D9-9947-40A9-9880-3F5D5B2F4413}" presName="EmptyPlaceHolder" presStyleCnt="0"/>
      <dgm:spPr/>
    </dgm:pt>
  </dgm:ptLst>
  <dgm:cxnLst>
    <dgm:cxn modelId="{E314270D-FC9E-493C-A28C-69AFC233FB3C}" type="presOf" srcId="{A3CC412A-6CC0-408F-9F0A-7D1970084106}" destId="{B822C67A-A1B1-4829-84CB-6A98CA4A2A93}" srcOrd="0" destOrd="0" presId="urn:microsoft.com/office/officeart/2016/7/layout/BasicTimeline"/>
    <dgm:cxn modelId="{ED06AC12-F5B1-4FFA-B77C-C4B072BFA1FF}" type="presOf" srcId="{94661C97-352C-44B8-BD4F-1BDD9D9DBF8C}" destId="{D4FBCF61-C741-422B-9F98-878DA9B54350}" srcOrd="0" destOrd="0" presId="urn:microsoft.com/office/officeart/2016/7/layout/BasicTimeline"/>
    <dgm:cxn modelId="{BAAC391E-435B-48F2-83FA-53F6F7B2BD78}" srcId="{A1B077B8-6F58-4498-BF8C-A2FCC18E1F0C}" destId="{630507D9-9947-40A9-9880-3F5D5B2F4413}" srcOrd="3" destOrd="0" parTransId="{38E81E8C-AADE-48F3-87CB-DF27A963236E}" sibTransId="{F25F8E5E-3222-4D03-84A3-325DD0D63B3B}"/>
    <dgm:cxn modelId="{494F742A-C356-46AD-B08C-E41D382CAB5B}" type="presOf" srcId="{2ACA54AF-BBC0-467A-AD9F-D0F8CD7D81A9}" destId="{C78A9620-5C37-4A38-9D7D-419F2F58EC54}" srcOrd="0" destOrd="0" presId="urn:microsoft.com/office/officeart/2016/7/layout/BasicTimeline"/>
    <dgm:cxn modelId="{8495ED2F-868D-44A2-9666-AC0BCB26D6EB}" srcId="{161B0455-9389-4966-B764-4FD6208A5517}" destId="{D7B894C6-63D5-4DFC-9F5E-1684A7C5D878}" srcOrd="0" destOrd="0" parTransId="{9730F78F-57BE-4571-A784-E59013C80003}" sibTransId="{2164E563-267F-48FF-BF72-F2DAA809C8E7}"/>
    <dgm:cxn modelId="{4152225F-AB5D-4150-980D-6F14F070A092}" srcId="{A591ED20-1E4F-4D14-A3FE-D6A5A936CE57}" destId="{94661C97-352C-44B8-BD4F-1BDD9D9DBF8C}" srcOrd="0" destOrd="0" parTransId="{85FEEAFF-F273-450F-A242-9A58F52A4189}" sibTransId="{24B125B3-FC8F-40D8-833A-2DEC61BD3241}"/>
    <dgm:cxn modelId="{07A7385F-D997-41BD-B955-30736CD156B0}" type="presOf" srcId="{91B9BB9D-2632-472F-BFEB-D25256CA042D}" destId="{2D4E4767-449B-44E6-B9D4-A0E561044FE6}" srcOrd="0" destOrd="0" presId="urn:microsoft.com/office/officeart/2016/7/layout/BasicTimeline"/>
    <dgm:cxn modelId="{94E56541-6628-426F-B420-CAB9F259D8FF}" srcId="{A1B077B8-6F58-4498-BF8C-A2FCC18E1F0C}" destId="{A3CC412A-6CC0-408F-9F0A-7D1970084106}" srcOrd="1" destOrd="0" parTransId="{F128D20F-E668-41A1-85E1-93BBE91C94B3}" sibTransId="{0F0DD672-0876-402E-942C-7F818C5EAA5E}"/>
    <dgm:cxn modelId="{AAF1EC48-EFE2-4083-9213-45EB31FF1375}" type="presOf" srcId="{D7B894C6-63D5-4DFC-9F5E-1684A7C5D878}" destId="{C4BFBE9E-E14B-4428-B8D1-E62167F05A91}" srcOrd="0" destOrd="0" presId="urn:microsoft.com/office/officeart/2016/7/layout/BasicTimeline"/>
    <dgm:cxn modelId="{38658D53-24DC-4CCD-A366-9654620BF93A}" type="presOf" srcId="{A1B077B8-6F58-4498-BF8C-A2FCC18E1F0C}" destId="{CA8CD1BE-E6FA-42ED-994D-5E23E07F1E9D}" srcOrd="0" destOrd="0" presId="urn:microsoft.com/office/officeart/2016/7/layout/BasicTimeline"/>
    <dgm:cxn modelId="{8B047B7F-2736-4C24-BE0E-3F76E8CC3732}" type="presOf" srcId="{A591ED20-1E4F-4D14-A3FE-D6A5A936CE57}" destId="{55A0FE08-335B-416D-BA50-F3A21E4A635E}" srcOrd="0" destOrd="0" presId="urn:microsoft.com/office/officeart/2016/7/layout/BasicTimeline"/>
    <dgm:cxn modelId="{CD021997-383A-4396-94A0-11A84CD41A67}" type="presOf" srcId="{161B0455-9389-4966-B764-4FD6208A5517}" destId="{B6B1DE9B-F6C3-4304-957D-1B97DD63C1E6}" srcOrd="0" destOrd="0" presId="urn:microsoft.com/office/officeart/2016/7/layout/BasicTimeline"/>
    <dgm:cxn modelId="{EC987FA1-839E-4511-8B7D-24904A3C34D8}" type="presOf" srcId="{630507D9-9947-40A9-9880-3F5D5B2F4413}" destId="{7CF6B968-736B-43E8-9728-A482EB6C478E}" srcOrd="0" destOrd="0" presId="urn:microsoft.com/office/officeart/2016/7/layout/BasicTimeline"/>
    <dgm:cxn modelId="{8E3E9CBC-4CA0-48E8-AFF8-1C164304C8E6}" srcId="{A3CC412A-6CC0-408F-9F0A-7D1970084106}" destId="{91B9BB9D-2632-472F-BFEB-D25256CA042D}" srcOrd="0" destOrd="0" parTransId="{8AA41596-EE6D-424D-A80B-FBA456615A05}" sibTransId="{83424FD1-A48B-40B0-B3A0-3FA053048D49}"/>
    <dgm:cxn modelId="{AD116DC7-83AC-41D5-8AE4-413BD329EF98}" srcId="{630507D9-9947-40A9-9880-3F5D5B2F4413}" destId="{2ACA54AF-BBC0-467A-AD9F-D0F8CD7D81A9}" srcOrd="0" destOrd="0" parTransId="{C37FDCDD-32A1-4A88-B328-EC44B05A530C}" sibTransId="{B144CF3C-1F86-4B80-811B-60D2EF581D95}"/>
    <dgm:cxn modelId="{0D51E1F7-516A-4D1F-AE4C-864688AB64CC}" srcId="{A1B077B8-6F58-4498-BF8C-A2FCC18E1F0C}" destId="{A591ED20-1E4F-4D14-A3FE-D6A5A936CE57}" srcOrd="0" destOrd="0" parTransId="{23669ADC-90F8-4557-BC0B-B1372203B698}" sibTransId="{29AA5A81-D276-4FE7-9C91-0E493B128F0F}"/>
    <dgm:cxn modelId="{68E199FD-DB24-44DD-A88D-669D83859B29}" srcId="{A1B077B8-6F58-4498-BF8C-A2FCC18E1F0C}" destId="{161B0455-9389-4966-B764-4FD6208A5517}" srcOrd="2" destOrd="0" parTransId="{CD334EB3-22F1-40D8-9A1C-DE7FE20C6329}" sibTransId="{F28AFFA4-C131-4423-AD0B-7F74BAB1DD86}"/>
    <dgm:cxn modelId="{A414D623-06E7-4700-A6B1-23164A336EA3}" type="presParOf" srcId="{CA8CD1BE-E6FA-42ED-994D-5E23E07F1E9D}" destId="{E78C462A-85EF-4F12-B058-CF06020503A5}" srcOrd="0" destOrd="0" presId="urn:microsoft.com/office/officeart/2016/7/layout/BasicTimeline"/>
    <dgm:cxn modelId="{AF1B28D3-FE16-49E6-8351-A31E6E84AD69}" type="presParOf" srcId="{CA8CD1BE-E6FA-42ED-994D-5E23E07F1E9D}" destId="{F4CB2E27-FF25-4F4A-956C-AE7350704C4E}" srcOrd="1" destOrd="0" presId="urn:microsoft.com/office/officeart/2016/7/layout/BasicTimeline"/>
    <dgm:cxn modelId="{936F89F4-0800-44AE-ADBF-D836CF74B519}" type="presParOf" srcId="{F4CB2E27-FF25-4F4A-956C-AE7350704C4E}" destId="{F03F686B-90BD-4197-A397-4E9D2F16E58D}" srcOrd="0" destOrd="0" presId="urn:microsoft.com/office/officeart/2016/7/layout/BasicTimeline"/>
    <dgm:cxn modelId="{6791BF4F-864B-4994-85A5-366442E8D49C}" type="presParOf" srcId="{F03F686B-90BD-4197-A397-4E9D2F16E58D}" destId="{55A0FE08-335B-416D-BA50-F3A21E4A635E}" srcOrd="0" destOrd="0" presId="urn:microsoft.com/office/officeart/2016/7/layout/BasicTimeline"/>
    <dgm:cxn modelId="{A7E2EC19-D6BA-434C-A0E9-C0FD5FEC9DAA}" type="presParOf" srcId="{F03F686B-90BD-4197-A397-4E9D2F16E58D}" destId="{BF5E0E10-DC85-46E2-B36F-B0440BBB7654}" srcOrd="1" destOrd="0" presId="urn:microsoft.com/office/officeart/2016/7/layout/BasicTimeline"/>
    <dgm:cxn modelId="{0618B27A-D34E-4187-9C46-73708FB67E6C}" type="presParOf" srcId="{BF5E0E10-DC85-46E2-B36F-B0440BBB7654}" destId="{D4FBCF61-C741-422B-9F98-878DA9B54350}" srcOrd="0" destOrd="0" presId="urn:microsoft.com/office/officeart/2016/7/layout/BasicTimeline"/>
    <dgm:cxn modelId="{3462FFA8-089F-4171-84B3-BA607D6DA1EC}" type="presParOf" srcId="{BF5E0E10-DC85-46E2-B36F-B0440BBB7654}" destId="{6AD9570C-19DD-4A29-82CE-1D2CA730B898}" srcOrd="1" destOrd="0" presId="urn:microsoft.com/office/officeart/2016/7/layout/BasicTimeline"/>
    <dgm:cxn modelId="{6C3F7961-1547-4605-9BDE-A9D633698B5B}" type="presParOf" srcId="{F03F686B-90BD-4197-A397-4E9D2F16E58D}" destId="{8B60E6E1-DFB0-451D-9861-C7212168C51F}" srcOrd="2" destOrd="0" presId="urn:microsoft.com/office/officeart/2016/7/layout/BasicTimeline"/>
    <dgm:cxn modelId="{4E7ADD61-FC0C-4088-B0A7-0B0AF813411A}" type="presParOf" srcId="{F03F686B-90BD-4197-A397-4E9D2F16E58D}" destId="{60CA7133-8CB8-4F28-9963-9544DB6ED458}" srcOrd="3" destOrd="0" presId="urn:microsoft.com/office/officeart/2016/7/layout/BasicTimeline"/>
    <dgm:cxn modelId="{3326275E-186D-41D6-B5A9-636E088B8884}" type="presParOf" srcId="{F03F686B-90BD-4197-A397-4E9D2F16E58D}" destId="{880401FF-A1C3-488F-9C3F-EC672693E288}" srcOrd="4" destOrd="0" presId="urn:microsoft.com/office/officeart/2016/7/layout/BasicTimeline"/>
    <dgm:cxn modelId="{F308D17F-30D6-44D4-A16D-EFE8C7A91E4A}" type="presParOf" srcId="{F4CB2E27-FF25-4F4A-956C-AE7350704C4E}" destId="{D2DC441F-220E-4D5C-ACF5-A61C98A96A66}" srcOrd="1" destOrd="0" presId="urn:microsoft.com/office/officeart/2016/7/layout/BasicTimeline"/>
    <dgm:cxn modelId="{12432441-1CB7-4325-9BC3-25CFEE8688AB}" type="presParOf" srcId="{F4CB2E27-FF25-4F4A-956C-AE7350704C4E}" destId="{6FE0309F-7EE3-4591-A138-47B9113C74B4}" srcOrd="2" destOrd="0" presId="urn:microsoft.com/office/officeart/2016/7/layout/BasicTimeline"/>
    <dgm:cxn modelId="{E6756E83-940E-4C0B-B9CC-2EF3EAB87C44}" type="presParOf" srcId="{6FE0309F-7EE3-4591-A138-47B9113C74B4}" destId="{B822C67A-A1B1-4829-84CB-6A98CA4A2A93}" srcOrd="0" destOrd="0" presId="urn:microsoft.com/office/officeart/2016/7/layout/BasicTimeline"/>
    <dgm:cxn modelId="{3AD967E4-164C-40A3-A89F-3A902A4164AF}" type="presParOf" srcId="{6FE0309F-7EE3-4591-A138-47B9113C74B4}" destId="{3283A7C2-62FF-490E-B99B-6D36E0FC474C}" srcOrd="1" destOrd="0" presId="urn:microsoft.com/office/officeart/2016/7/layout/BasicTimeline"/>
    <dgm:cxn modelId="{827F49FC-A660-4C28-8900-3EDB97010EF0}" type="presParOf" srcId="{3283A7C2-62FF-490E-B99B-6D36E0FC474C}" destId="{2D4E4767-449B-44E6-B9D4-A0E561044FE6}" srcOrd="0" destOrd="0" presId="urn:microsoft.com/office/officeart/2016/7/layout/BasicTimeline"/>
    <dgm:cxn modelId="{A9DC23B7-045B-47DF-A552-4D9E0A9E30EC}" type="presParOf" srcId="{3283A7C2-62FF-490E-B99B-6D36E0FC474C}" destId="{5DC56C8C-8B63-4F85-ABD9-CA99F396324A}" srcOrd="1" destOrd="0" presId="urn:microsoft.com/office/officeart/2016/7/layout/BasicTimeline"/>
    <dgm:cxn modelId="{41563619-A6E6-4A25-BB72-85D6C8EF749D}" type="presParOf" srcId="{6FE0309F-7EE3-4591-A138-47B9113C74B4}" destId="{53E49F81-A814-460C-B8AC-C2C99BC5B386}" srcOrd="2" destOrd="0" presId="urn:microsoft.com/office/officeart/2016/7/layout/BasicTimeline"/>
    <dgm:cxn modelId="{6628CD34-5CE5-488C-8914-2E20FF2EFF62}" type="presParOf" srcId="{6FE0309F-7EE3-4591-A138-47B9113C74B4}" destId="{33CBFC9A-FC88-48CF-B50B-BFA3CC0D5E9D}" srcOrd="3" destOrd="0" presId="urn:microsoft.com/office/officeart/2016/7/layout/BasicTimeline"/>
    <dgm:cxn modelId="{1E7D8090-9B75-4D38-87D8-9C7C26752A7C}" type="presParOf" srcId="{6FE0309F-7EE3-4591-A138-47B9113C74B4}" destId="{8ABC2C60-FF16-4574-A23A-A467BA66B579}" srcOrd="4" destOrd="0" presId="urn:microsoft.com/office/officeart/2016/7/layout/BasicTimeline"/>
    <dgm:cxn modelId="{2060B369-F6A8-43DB-A050-5FEA72B48B4E}" type="presParOf" srcId="{F4CB2E27-FF25-4F4A-956C-AE7350704C4E}" destId="{C40B653E-162E-4473-A244-EB557F1D266A}" srcOrd="3" destOrd="0" presId="urn:microsoft.com/office/officeart/2016/7/layout/BasicTimeline"/>
    <dgm:cxn modelId="{6ED7A92F-5A24-4CDC-9B21-962428A006AF}" type="presParOf" srcId="{F4CB2E27-FF25-4F4A-956C-AE7350704C4E}" destId="{7B863039-DE54-450E-BBCC-D4B05EA7BC1B}" srcOrd="4" destOrd="0" presId="urn:microsoft.com/office/officeart/2016/7/layout/BasicTimeline"/>
    <dgm:cxn modelId="{7E3CB35A-5090-4F17-95DF-10E6980EA594}" type="presParOf" srcId="{7B863039-DE54-450E-BBCC-D4B05EA7BC1B}" destId="{B6B1DE9B-F6C3-4304-957D-1B97DD63C1E6}" srcOrd="0" destOrd="0" presId="urn:microsoft.com/office/officeart/2016/7/layout/BasicTimeline"/>
    <dgm:cxn modelId="{0CB2BB0F-F699-4135-A36E-299D11A44BA9}" type="presParOf" srcId="{7B863039-DE54-450E-BBCC-D4B05EA7BC1B}" destId="{F54981EB-BAFF-405F-B50F-45552FF68A46}" srcOrd="1" destOrd="0" presId="urn:microsoft.com/office/officeart/2016/7/layout/BasicTimeline"/>
    <dgm:cxn modelId="{C901B666-29EC-4DBE-9502-B18564D51945}" type="presParOf" srcId="{F54981EB-BAFF-405F-B50F-45552FF68A46}" destId="{C4BFBE9E-E14B-4428-B8D1-E62167F05A91}" srcOrd="0" destOrd="0" presId="urn:microsoft.com/office/officeart/2016/7/layout/BasicTimeline"/>
    <dgm:cxn modelId="{93BCA865-1877-4FDF-92D7-6C0A47DBB5E7}" type="presParOf" srcId="{F54981EB-BAFF-405F-B50F-45552FF68A46}" destId="{8016789B-225B-4CB2-88F1-0FD5E16B255C}" srcOrd="1" destOrd="0" presId="urn:microsoft.com/office/officeart/2016/7/layout/BasicTimeline"/>
    <dgm:cxn modelId="{B2836CF2-9926-46FC-AED6-DFB6F76AE35B}" type="presParOf" srcId="{7B863039-DE54-450E-BBCC-D4B05EA7BC1B}" destId="{0BB8CD03-545E-4142-866A-BFAC96BE11F2}" srcOrd="2" destOrd="0" presId="urn:microsoft.com/office/officeart/2016/7/layout/BasicTimeline"/>
    <dgm:cxn modelId="{E3E5571E-E5B4-443D-8342-B637ABAB087B}" type="presParOf" srcId="{7B863039-DE54-450E-BBCC-D4B05EA7BC1B}" destId="{38BD0055-B557-4E60-8CA3-E98FC2A0D57D}" srcOrd="3" destOrd="0" presId="urn:microsoft.com/office/officeart/2016/7/layout/BasicTimeline"/>
    <dgm:cxn modelId="{5C5CB9AF-A15D-48C7-9256-5885C9A71CEE}" type="presParOf" srcId="{7B863039-DE54-450E-BBCC-D4B05EA7BC1B}" destId="{88BC2BBF-3456-43DA-B137-9E2FEDB28832}" srcOrd="4" destOrd="0" presId="urn:microsoft.com/office/officeart/2016/7/layout/BasicTimeline"/>
    <dgm:cxn modelId="{EB0EBFC1-3E18-4307-A5FB-090ECC5C4C13}" type="presParOf" srcId="{F4CB2E27-FF25-4F4A-956C-AE7350704C4E}" destId="{24FF2A52-87A4-4967-8E5A-295F25112246}" srcOrd="5" destOrd="0" presId="urn:microsoft.com/office/officeart/2016/7/layout/BasicTimeline"/>
    <dgm:cxn modelId="{1C0BF898-46D6-48DC-960F-9951795DC5B7}" type="presParOf" srcId="{F4CB2E27-FF25-4F4A-956C-AE7350704C4E}" destId="{A568828E-465F-40B7-8CFC-D65ED646EC64}" srcOrd="6" destOrd="0" presId="urn:microsoft.com/office/officeart/2016/7/layout/BasicTimeline"/>
    <dgm:cxn modelId="{AD9AE06B-1FF4-4CF3-BD83-1AE39AA4CD79}" type="presParOf" srcId="{A568828E-465F-40B7-8CFC-D65ED646EC64}" destId="{7CF6B968-736B-43E8-9728-A482EB6C478E}" srcOrd="0" destOrd="0" presId="urn:microsoft.com/office/officeart/2016/7/layout/BasicTimeline"/>
    <dgm:cxn modelId="{C88CD062-814C-4525-818E-ACC7AFE4A2A4}" type="presParOf" srcId="{A568828E-465F-40B7-8CFC-D65ED646EC64}" destId="{94EB9BFC-8C93-4771-AD49-05DC5A780688}" srcOrd="1" destOrd="0" presId="urn:microsoft.com/office/officeart/2016/7/layout/BasicTimeline"/>
    <dgm:cxn modelId="{B1DAD345-B98E-4C59-AD27-92CA35333003}" type="presParOf" srcId="{94EB9BFC-8C93-4771-AD49-05DC5A780688}" destId="{C78A9620-5C37-4A38-9D7D-419F2F58EC54}" srcOrd="0" destOrd="0" presId="urn:microsoft.com/office/officeart/2016/7/layout/BasicTimeline"/>
    <dgm:cxn modelId="{ED1B8EC8-3C5D-4E81-AE6B-76BE80405E82}" type="presParOf" srcId="{94EB9BFC-8C93-4771-AD49-05DC5A780688}" destId="{CF7D5975-27BD-4011-B1CE-CF11287E849F}" srcOrd="1" destOrd="0" presId="urn:microsoft.com/office/officeart/2016/7/layout/BasicTimeline"/>
    <dgm:cxn modelId="{5913D414-DACF-4D87-900F-9C5AE9832367}" type="presParOf" srcId="{A568828E-465F-40B7-8CFC-D65ED646EC64}" destId="{98DF14FD-4450-4C9F-952E-E948ED186624}" srcOrd="2" destOrd="0" presId="urn:microsoft.com/office/officeart/2016/7/layout/BasicTimeline"/>
    <dgm:cxn modelId="{8663E5D3-9A57-43C7-B0BA-20FE3258D329}" type="presParOf" srcId="{A568828E-465F-40B7-8CFC-D65ED646EC64}" destId="{573F8842-096B-4E83-8996-7B4E75DA1506}" srcOrd="3" destOrd="0" presId="urn:microsoft.com/office/officeart/2016/7/layout/BasicTimeline"/>
    <dgm:cxn modelId="{960C3607-02E1-4905-84F6-FDF481B36021}" type="presParOf" srcId="{A568828E-465F-40B7-8CFC-D65ED646EC64}" destId="{4B5B58E5-88AA-4D4F-BA72-B53C599DD6C3}"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C7F476-E195-4C16-8993-C87D45777A9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022FC99E-1035-4CBE-9651-9B3080A9C6B1}">
      <dgm:prSet custT="1"/>
      <dgm:spPr/>
      <dgm:t>
        <a:bodyPr/>
        <a:lstStyle/>
        <a:p>
          <a:r>
            <a:rPr lang="en-US" sz="1800" b="1" dirty="0"/>
            <a:t>1. Officer or Employee of the Executive Branch</a:t>
          </a:r>
          <a:r>
            <a:rPr lang="en-US" sz="1800" dirty="0"/>
            <a:t> [ “an officer or employee of the executive branch of the United States Government, or of any independent agency of the United States, a Federal Reserve bank director, officer, or employee, or an officer or employee of the District of Columbia, including a special Government employee,” ]</a:t>
          </a:r>
        </a:p>
      </dgm:t>
    </dgm:pt>
    <dgm:pt modelId="{8B1BA523-DB63-40D2-A319-C4A1A87F52AE}" type="parTrans" cxnId="{F0D9EF70-266D-4C3B-BA98-404415773E74}">
      <dgm:prSet/>
      <dgm:spPr/>
      <dgm:t>
        <a:bodyPr/>
        <a:lstStyle/>
        <a:p>
          <a:endParaRPr lang="en-US" sz="1800"/>
        </a:p>
      </dgm:t>
    </dgm:pt>
    <dgm:pt modelId="{BC5BCEFF-F92D-4188-AFD6-10DD7492F963}" type="sibTrans" cxnId="{F0D9EF70-266D-4C3B-BA98-404415773E74}">
      <dgm:prSet phldrT="1" phldr="0"/>
      <dgm:spPr/>
      <dgm:t>
        <a:bodyPr/>
        <a:lstStyle/>
        <a:p>
          <a:endParaRPr lang="en-US" sz="1800"/>
        </a:p>
      </dgm:t>
    </dgm:pt>
    <dgm:pt modelId="{734A8555-AAD7-47A6-912C-ABAE9E25D449}">
      <dgm:prSet custT="1"/>
      <dgm:spPr/>
      <dgm:t>
        <a:bodyPr/>
        <a:lstStyle/>
        <a:p>
          <a:r>
            <a:rPr lang="en-US" sz="1800" b="1" dirty="0"/>
            <a:t>2. Participates Personally and Substantially</a:t>
          </a:r>
          <a:r>
            <a:rPr lang="en-US" sz="1800" dirty="0"/>
            <a:t> [ “participates personally and substantially as a Government officer or employee, through decision, approval, disapproval, recommendation, the rendering of advice, investigation, or otherwise,” ]</a:t>
          </a:r>
        </a:p>
      </dgm:t>
    </dgm:pt>
    <dgm:pt modelId="{4DD412BE-DBA9-49C1-97C8-5BCB89E51DFC}" type="parTrans" cxnId="{4EAA1E01-2612-45DF-B341-5DCC6C78F49F}">
      <dgm:prSet/>
      <dgm:spPr/>
      <dgm:t>
        <a:bodyPr/>
        <a:lstStyle/>
        <a:p>
          <a:endParaRPr lang="en-US" sz="1800"/>
        </a:p>
      </dgm:t>
    </dgm:pt>
    <dgm:pt modelId="{86125B83-5607-4B2C-847E-16B8316D11A1}" type="sibTrans" cxnId="{4EAA1E01-2612-45DF-B341-5DCC6C78F49F}">
      <dgm:prSet phldrT="2" phldr="0"/>
      <dgm:spPr/>
      <dgm:t>
        <a:bodyPr/>
        <a:lstStyle/>
        <a:p>
          <a:endParaRPr lang="en-US" sz="1800"/>
        </a:p>
      </dgm:t>
    </dgm:pt>
    <dgm:pt modelId="{95212CFC-4363-434A-97BF-C10943602F53}">
      <dgm:prSet custT="1"/>
      <dgm:spPr/>
      <dgm:t>
        <a:bodyPr/>
        <a:lstStyle/>
        <a:p>
          <a:r>
            <a:rPr lang="en-US" sz="1800" b="1" dirty="0"/>
            <a:t>3. Particular Matter</a:t>
          </a:r>
          <a:r>
            <a:rPr lang="en-US" sz="1800" dirty="0"/>
            <a:t> [ “in a judicial or other proceeding, application, request for a ruling or other determination, contract, claim, controversy, charge, accusation, arrest, or other particular matter,” ]</a:t>
          </a:r>
        </a:p>
      </dgm:t>
    </dgm:pt>
    <dgm:pt modelId="{D6E057F9-0953-4189-B767-F7D67C72EC0B}" type="parTrans" cxnId="{678FB50B-24C1-4A1C-8283-DEBA1A6C43BF}">
      <dgm:prSet/>
      <dgm:spPr/>
      <dgm:t>
        <a:bodyPr/>
        <a:lstStyle/>
        <a:p>
          <a:endParaRPr lang="en-US" sz="1800"/>
        </a:p>
      </dgm:t>
    </dgm:pt>
    <dgm:pt modelId="{F4A221E0-DFB3-4142-80FC-36BB046E0ED9}" type="sibTrans" cxnId="{678FB50B-24C1-4A1C-8283-DEBA1A6C43BF}">
      <dgm:prSet phldrT="3" phldr="0"/>
      <dgm:spPr/>
      <dgm:t>
        <a:bodyPr/>
        <a:lstStyle/>
        <a:p>
          <a:endParaRPr lang="en-US" sz="1800"/>
        </a:p>
      </dgm:t>
    </dgm:pt>
    <dgm:pt modelId="{72A0CAC5-3E87-4B01-86E8-1CBC8C67B8BE}">
      <dgm:prSet custT="1"/>
      <dgm:spPr/>
      <dgm:t>
        <a:bodyPr/>
        <a:lstStyle/>
        <a:p>
          <a:r>
            <a:rPr lang="en-US" sz="1800" b="1" dirty="0"/>
            <a:t>4. Knowledge</a:t>
          </a:r>
          <a:r>
            <a:rPr lang="en-US" sz="1800" dirty="0"/>
            <a:t> [ “in which, to his knowledge,” ]</a:t>
          </a:r>
        </a:p>
      </dgm:t>
    </dgm:pt>
    <dgm:pt modelId="{29C6109E-158C-4150-ACBD-7289D575F37C}" type="parTrans" cxnId="{83015AB1-C738-41D4-B4B7-F931885D0D24}">
      <dgm:prSet/>
      <dgm:spPr/>
      <dgm:t>
        <a:bodyPr/>
        <a:lstStyle/>
        <a:p>
          <a:endParaRPr lang="en-US" sz="1800"/>
        </a:p>
      </dgm:t>
    </dgm:pt>
    <dgm:pt modelId="{FAEF4D99-30E1-442B-87F2-3C65BF1D2F1D}" type="sibTrans" cxnId="{83015AB1-C738-41D4-B4B7-F931885D0D24}">
      <dgm:prSet phldrT="4" phldr="0"/>
      <dgm:spPr/>
      <dgm:t>
        <a:bodyPr/>
        <a:lstStyle/>
        <a:p>
          <a:endParaRPr lang="en-US" sz="1800"/>
        </a:p>
      </dgm:t>
    </dgm:pt>
    <dgm:pt modelId="{B5271373-FE6B-4AB8-B6E2-C1BCE163FAE8}">
      <dgm:prSet custT="1"/>
      <dgm:spPr/>
      <dgm:t>
        <a:bodyPr/>
        <a:lstStyle/>
        <a:p>
          <a:r>
            <a:rPr lang="en-US" sz="1800" b="1" dirty="0"/>
            <a:t>5. Financial Interest</a:t>
          </a:r>
          <a:r>
            <a:rPr lang="en-US" sz="1800" dirty="0"/>
            <a:t> [ “he, his spouse, minor child, general partner, organization in which he is serving as officer, director, trustee, general partner or employee, or any person or organization with whom he is negotiating or has any arrangement concerning prospective employment, has a financial interest.” ]</a:t>
          </a:r>
        </a:p>
      </dgm:t>
    </dgm:pt>
    <dgm:pt modelId="{73C45AF4-CCDB-4FF6-8E42-3839BC3D8EAA}" type="parTrans" cxnId="{C45C01CF-F23B-4F1A-807A-19B37CD94AA3}">
      <dgm:prSet/>
      <dgm:spPr/>
      <dgm:t>
        <a:bodyPr/>
        <a:lstStyle/>
        <a:p>
          <a:endParaRPr lang="en-US" sz="1800"/>
        </a:p>
      </dgm:t>
    </dgm:pt>
    <dgm:pt modelId="{FADCA1C3-FC41-4CDC-BBD4-DD2E8B6E749A}" type="sibTrans" cxnId="{C45C01CF-F23B-4F1A-807A-19B37CD94AA3}">
      <dgm:prSet phldrT="5" phldr="0"/>
      <dgm:spPr/>
      <dgm:t>
        <a:bodyPr/>
        <a:lstStyle/>
        <a:p>
          <a:endParaRPr lang="en-US" sz="1800"/>
        </a:p>
      </dgm:t>
    </dgm:pt>
    <dgm:pt modelId="{F36FEA65-EC58-4557-B81E-83EB59F775AE}">
      <dgm:prSet custT="1"/>
      <dgm:spPr/>
      <dgm:t>
        <a:bodyPr/>
        <a:lstStyle/>
        <a:p>
          <a:r>
            <a:rPr lang="en-US" sz="1800" b="1" dirty="0"/>
            <a:t>6. Direct and Predictable Effect</a:t>
          </a:r>
          <a:r>
            <a:rPr lang="en-US" sz="1800" dirty="0"/>
            <a:t> [ “An employee is disqualified from participating in a particular matter when there is a direct and predictable ‘link between [the] governmental matter and a pecuniary gain or loss to the employee or specified entity.’” ]</a:t>
          </a:r>
        </a:p>
      </dgm:t>
    </dgm:pt>
    <dgm:pt modelId="{B0797C09-8283-41F0-8A7B-8405446F0E6D}" type="parTrans" cxnId="{25F82704-67DF-4A70-9750-11D90BF0F5D0}">
      <dgm:prSet/>
      <dgm:spPr/>
      <dgm:t>
        <a:bodyPr/>
        <a:lstStyle/>
        <a:p>
          <a:endParaRPr lang="en-US" sz="1800"/>
        </a:p>
      </dgm:t>
    </dgm:pt>
    <dgm:pt modelId="{3AE02BE0-C9ED-4EDB-8ED1-8CB1A01FB134}" type="sibTrans" cxnId="{25F82704-67DF-4A70-9750-11D90BF0F5D0}">
      <dgm:prSet phldrT="6" phldr="0"/>
      <dgm:spPr/>
      <dgm:t>
        <a:bodyPr/>
        <a:lstStyle/>
        <a:p>
          <a:endParaRPr lang="en-US" sz="1800"/>
        </a:p>
      </dgm:t>
    </dgm:pt>
    <dgm:pt modelId="{2CD7EE13-7354-43EF-8E12-4DACD27510FA}" type="pres">
      <dgm:prSet presAssocID="{43C7F476-E195-4C16-8993-C87D45777A97}" presName="vert0" presStyleCnt="0">
        <dgm:presLayoutVars>
          <dgm:dir/>
          <dgm:animOne val="branch"/>
          <dgm:animLvl val="lvl"/>
        </dgm:presLayoutVars>
      </dgm:prSet>
      <dgm:spPr/>
    </dgm:pt>
    <dgm:pt modelId="{595FE096-38AE-4AF7-8183-A6B717007845}" type="pres">
      <dgm:prSet presAssocID="{022FC99E-1035-4CBE-9651-9B3080A9C6B1}" presName="thickLine" presStyleLbl="alignNode1" presStyleIdx="0" presStyleCnt="6"/>
      <dgm:spPr/>
    </dgm:pt>
    <dgm:pt modelId="{C4E0D082-6762-492F-B12E-C5349D8A1A9B}" type="pres">
      <dgm:prSet presAssocID="{022FC99E-1035-4CBE-9651-9B3080A9C6B1}" presName="horz1" presStyleCnt="0"/>
      <dgm:spPr/>
    </dgm:pt>
    <dgm:pt modelId="{9F3550F9-7E81-4096-BF5A-F31BAA183B5B}" type="pres">
      <dgm:prSet presAssocID="{022FC99E-1035-4CBE-9651-9B3080A9C6B1}" presName="tx1" presStyleLbl="revTx" presStyleIdx="0" presStyleCnt="6"/>
      <dgm:spPr/>
    </dgm:pt>
    <dgm:pt modelId="{24906412-34E5-4595-A4C7-3A370711F20F}" type="pres">
      <dgm:prSet presAssocID="{022FC99E-1035-4CBE-9651-9B3080A9C6B1}" presName="vert1" presStyleCnt="0"/>
      <dgm:spPr/>
    </dgm:pt>
    <dgm:pt modelId="{767C7DA2-491D-44FD-80BF-9BAC48A4A35A}" type="pres">
      <dgm:prSet presAssocID="{734A8555-AAD7-47A6-912C-ABAE9E25D449}" presName="thickLine" presStyleLbl="alignNode1" presStyleIdx="1" presStyleCnt="6"/>
      <dgm:spPr>
        <a:ln>
          <a:solidFill>
            <a:srgbClr val="C88800"/>
          </a:solidFill>
        </a:ln>
      </dgm:spPr>
    </dgm:pt>
    <dgm:pt modelId="{1ACA5E7B-A393-4B9E-AC10-0B33D995EB6B}" type="pres">
      <dgm:prSet presAssocID="{734A8555-AAD7-47A6-912C-ABAE9E25D449}" presName="horz1" presStyleCnt="0"/>
      <dgm:spPr/>
    </dgm:pt>
    <dgm:pt modelId="{BFF1C4EE-99A3-4E8D-A9D7-398F8A82A6DE}" type="pres">
      <dgm:prSet presAssocID="{734A8555-AAD7-47A6-912C-ABAE9E25D449}" presName="tx1" presStyleLbl="revTx" presStyleIdx="1" presStyleCnt="6"/>
      <dgm:spPr/>
    </dgm:pt>
    <dgm:pt modelId="{047B5D86-7EFE-47B6-BACC-3B755E2D7A61}" type="pres">
      <dgm:prSet presAssocID="{734A8555-AAD7-47A6-912C-ABAE9E25D449}" presName="vert1" presStyleCnt="0"/>
      <dgm:spPr/>
    </dgm:pt>
    <dgm:pt modelId="{3AFE93A7-5E16-4437-B2E5-A04DD84AB243}" type="pres">
      <dgm:prSet presAssocID="{95212CFC-4363-434A-97BF-C10943602F53}" presName="thickLine" presStyleLbl="alignNode1" presStyleIdx="2" presStyleCnt="6"/>
      <dgm:spPr>
        <a:ln>
          <a:solidFill>
            <a:srgbClr val="989800"/>
          </a:solidFill>
        </a:ln>
      </dgm:spPr>
    </dgm:pt>
    <dgm:pt modelId="{864643F6-3E68-4E43-8F83-6E7996F3F9B6}" type="pres">
      <dgm:prSet presAssocID="{95212CFC-4363-434A-97BF-C10943602F53}" presName="horz1" presStyleCnt="0"/>
      <dgm:spPr/>
    </dgm:pt>
    <dgm:pt modelId="{4053F1FC-212C-43E6-A2E0-7507BF2D91DF}" type="pres">
      <dgm:prSet presAssocID="{95212CFC-4363-434A-97BF-C10943602F53}" presName="tx1" presStyleLbl="revTx" presStyleIdx="2" presStyleCnt="6"/>
      <dgm:spPr/>
    </dgm:pt>
    <dgm:pt modelId="{0A3DE7F3-98B5-4F81-9598-B6DA0D4367B5}" type="pres">
      <dgm:prSet presAssocID="{95212CFC-4363-434A-97BF-C10943602F53}" presName="vert1" presStyleCnt="0"/>
      <dgm:spPr/>
    </dgm:pt>
    <dgm:pt modelId="{9AC3AF6A-59EF-4668-B626-82F92E91B5F9}" type="pres">
      <dgm:prSet presAssocID="{72A0CAC5-3E87-4B01-86E8-1CBC8C67B8BE}" presName="thickLine" presStyleLbl="alignNode1" presStyleIdx="3" presStyleCnt="6"/>
      <dgm:spPr/>
    </dgm:pt>
    <dgm:pt modelId="{4CAAA694-2711-4B6E-B87D-969C8E59E7AF}" type="pres">
      <dgm:prSet presAssocID="{72A0CAC5-3E87-4B01-86E8-1CBC8C67B8BE}" presName="horz1" presStyleCnt="0"/>
      <dgm:spPr/>
    </dgm:pt>
    <dgm:pt modelId="{D7B122F0-217A-4F1B-B814-AB77D5A08B37}" type="pres">
      <dgm:prSet presAssocID="{72A0CAC5-3E87-4B01-86E8-1CBC8C67B8BE}" presName="tx1" presStyleLbl="revTx" presStyleIdx="3" presStyleCnt="6"/>
      <dgm:spPr/>
    </dgm:pt>
    <dgm:pt modelId="{9547CCF8-B7EA-4A05-BD4B-311F63EE9C9C}" type="pres">
      <dgm:prSet presAssocID="{72A0CAC5-3E87-4B01-86E8-1CBC8C67B8BE}" presName="vert1" presStyleCnt="0"/>
      <dgm:spPr/>
    </dgm:pt>
    <dgm:pt modelId="{983D54A0-58C4-4C0E-A8AC-2A0EAB8B76CF}" type="pres">
      <dgm:prSet presAssocID="{B5271373-FE6B-4AB8-B6E2-C1BCE163FAE8}" presName="thickLine" presStyleLbl="alignNode1" presStyleIdx="4" presStyleCnt="6"/>
      <dgm:spPr/>
    </dgm:pt>
    <dgm:pt modelId="{FCCE9239-4110-4F55-AF1A-3907075C44C3}" type="pres">
      <dgm:prSet presAssocID="{B5271373-FE6B-4AB8-B6E2-C1BCE163FAE8}" presName="horz1" presStyleCnt="0"/>
      <dgm:spPr/>
    </dgm:pt>
    <dgm:pt modelId="{67150CAE-0595-4DB3-867A-FE0C23913577}" type="pres">
      <dgm:prSet presAssocID="{B5271373-FE6B-4AB8-B6E2-C1BCE163FAE8}" presName="tx1" presStyleLbl="revTx" presStyleIdx="4" presStyleCnt="6"/>
      <dgm:spPr/>
    </dgm:pt>
    <dgm:pt modelId="{8A6A533F-DF73-4B57-A16B-FCA0FEFEE904}" type="pres">
      <dgm:prSet presAssocID="{B5271373-FE6B-4AB8-B6E2-C1BCE163FAE8}" presName="vert1" presStyleCnt="0"/>
      <dgm:spPr/>
    </dgm:pt>
    <dgm:pt modelId="{76F3636A-F352-469C-B9FD-61F4A201EA3C}" type="pres">
      <dgm:prSet presAssocID="{F36FEA65-EC58-4557-B81E-83EB59F775AE}" presName="thickLine" presStyleLbl="alignNode1" presStyleIdx="5" presStyleCnt="6"/>
      <dgm:spPr/>
    </dgm:pt>
    <dgm:pt modelId="{972250BC-D278-4551-914F-165470EEDA0E}" type="pres">
      <dgm:prSet presAssocID="{F36FEA65-EC58-4557-B81E-83EB59F775AE}" presName="horz1" presStyleCnt="0"/>
      <dgm:spPr/>
    </dgm:pt>
    <dgm:pt modelId="{3144D4B3-65A9-42AD-856A-B4FB643D5B0B}" type="pres">
      <dgm:prSet presAssocID="{F36FEA65-EC58-4557-B81E-83EB59F775AE}" presName="tx1" presStyleLbl="revTx" presStyleIdx="5" presStyleCnt="6"/>
      <dgm:spPr/>
    </dgm:pt>
    <dgm:pt modelId="{5249FEE9-78BF-4728-8061-246F6ED9558F}" type="pres">
      <dgm:prSet presAssocID="{F36FEA65-EC58-4557-B81E-83EB59F775AE}" presName="vert1" presStyleCnt="0"/>
      <dgm:spPr/>
    </dgm:pt>
  </dgm:ptLst>
  <dgm:cxnLst>
    <dgm:cxn modelId="{4EAA1E01-2612-45DF-B341-5DCC6C78F49F}" srcId="{43C7F476-E195-4C16-8993-C87D45777A97}" destId="{734A8555-AAD7-47A6-912C-ABAE9E25D449}" srcOrd="1" destOrd="0" parTransId="{4DD412BE-DBA9-49C1-97C8-5BCB89E51DFC}" sibTransId="{86125B83-5607-4B2C-847E-16B8316D11A1}"/>
    <dgm:cxn modelId="{25F82704-67DF-4A70-9750-11D90BF0F5D0}" srcId="{43C7F476-E195-4C16-8993-C87D45777A97}" destId="{F36FEA65-EC58-4557-B81E-83EB59F775AE}" srcOrd="5" destOrd="0" parTransId="{B0797C09-8283-41F0-8A7B-8405446F0E6D}" sibTransId="{3AE02BE0-C9ED-4EDB-8ED1-8CB1A01FB134}"/>
    <dgm:cxn modelId="{678FB50B-24C1-4A1C-8283-DEBA1A6C43BF}" srcId="{43C7F476-E195-4C16-8993-C87D45777A97}" destId="{95212CFC-4363-434A-97BF-C10943602F53}" srcOrd="2" destOrd="0" parTransId="{D6E057F9-0953-4189-B767-F7D67C72EC0B}" sibTransId="{F4A221E0-DFB3-4142-80FC-36BB046E0ED9}"/>
    <dgm:cxn modelId="{CA5BBE13-1951-4679-B6AD-4CA2CB53989C}" type="presOf" srcId="{72A0CAC5-3E87-4B01-86E8-1CBC8C67B8BE}" destId="{D7B122F0-217A-4F1B-B814-AB77D5A08B37}" srcOrd="0" destOrd="0" presId="urn:microsoft.com/office/officeart/2008/layout/LinedList"/>
    <dgm:cxn modelId="{F0D9EF70-266D-4C3B-BA98-404415773E74}" srcId="{43C7F476-E195-4C16-8993-C87D45777A97}" destId="{022FC99E-1035-4CBE-9651-9B3080A9C6B1}" srcOrd="0" destOrd="0" parTransId="{8B1BA523-DB63-40D2-A319-C4A1A87F52AE}" sibTransId="{BC5BCEFF-F92D-4188-AFD6-10DD7492F963}"/>
    <dgm:cxn modelId="{89F12457-2780-4506-9E84-35FAE72A0FF4}" type="presOf" srcId="{95212CFC-4363-434A-97BF-C10943602F53}" destId="{4053F1FC-212C-43E6-A2E0-7507BF2D91DF}" srcOrd="0" destOrd="0" presId="urn:microsoft.com/office/officeart/2008/layout/LinedList"/>
    <dgm:cxn modelId="{83015AB1-C738-41D4-B4B7-F931885D0D24}" srcId="{43C7F476-E195-4C16-8993-C87D45777A97}" destId="{72A0CAC5-3E87-4B01-86E8-1CBC8C67B8BE}" srcOrd="3" destOrd="0" parTransId="{29C6109E-158C-4150-ACBD-7289D575F37C}" sibTransId="{FAEF4D99-30E1-442B-87F2-3C65BF1D2F1D}"/>
    <dgm:cxn modelId="{146643B9-661C-4764-A911-139FAAD17E3B}" type="presOf" srcId="{B5271373-FE6B-4AB8-B6E2-C1BCE163FAE8}" destId="{67150CAE-0595-4DB3-867A-FE0C23913577}" srcOrd="0" destOrd="0" presId="urn:microsoft.com/office/officeart/2008/layout/LinedList"/>
    <dgm:cxn modelId="{C45C01CF-F23B-4F1A-807A-19B37CD94AA3}" srcId="{43C7F476-E195-4C16-8993-C87D45777A97}" destId="{B5271373-FE6B-4AB8-B6E2-C1BCE163FAE8}" srcOrd="4" destOrd="0" parTransId="{73C45AF4-CCDB-4FF6-8E42-3839BC3D8EAA}" sibTransId="{FADCA1C3-FC41-4CDC-BBD4-DD2E8B6E749A}"/>
    <dgm:cxn modelId="{ECAD3ED6-C193-426F-9F29-ED247802849C}" type="presOf" srcId="{022FC99E-1035-4CBE-9651-9B3080A9C6B1}" destId="{9F3550F9-7E81-4096-BF5A-F31BAA183B5B}" srcOrd="0" destOrd="0" presId="urn:microsoft.com/office/officeart/2008/layout/LinedList"/>
    <dgm:cxn modelId="{678AFADC-CE77-4CF4-B6E4-78FBADCE8329}" type="presOf" srcId="{43C7F476-E195-4C16-8993-C87D45777A97}" destId="{2CD7EE13-7354-43EF-8E12-4DACD27510FA}" srcOrd="0" destOrd="0" presId="urn:microsoft.com/office/officeart/2008/layout/LinedList"/>
    <dgm:cxn modelId="{209DB1FD-CB0B-45E9-AC9E-8D1D6524532D}" type="presOf" srcId="{F36FEA65-EC58-4557-B81E-83EB59F775AE}" destId="{3144D4B3-65A9-42AD-856A-B4FB643D5B0B}" srcOrd="0" destOrd="0" presId="urn:microsoft.com/office/officeart/2008/layout/LinedList"/>
    <dgm:cxn modelId="{F29036FF-3B7F-4CF1-A131-3675716BC269}" type="presOf" srcId="{734A8555-AAD7-47A6-912C-ABAE9E25D449}" destId="{BFF1C4EE-99A3-4E8D-A9D7-398F8A82A6DE}" srcOrd="0" destOrd="0" presId="urn:microsoft.com/office/officeart/2008/layout/LinedList"/>
    <dgm:cxn modelId="{063E5FC7-F130-455F-A301-3DE16CE65C9D}" type="presParOf" srcId="{2CD7EE13-7354-43EF-8E12-4DACD27510FA}" destId="{595FE096-38AE-4AF7-8183-A6B717007845}" srcOrd="0" destOrd="0" presId="urn:microsoft.com/office/officeart/2008/layout/LinedList"/>
    <dgm:cxn modelId="{AF0B894D-4814-4D3F-BDF5-E367A1ACA8C9}" type="presParOf" srcId="{2CD7EE13-7354-43EF-8E12-4DACD27510FA}" destId="{C4E0D082-6762-492F-B12E-C5349D8A1A9B}" srcOrd="1" destOrd="0" presId="urn:microsoft.com/office/officeart/2008/layout/LinedList"/>
    <dgm:cxn modelId="{E9C9D595-AAC8-4012-962D-390502EC5BF1}" type="presParOf" srcId="{C4E0D082-6762-492F-B12E-C5349D8A1A9B}" destId="{9F3550F9-7E81-4096-BF5A-F31BAA183B5B}" srcOrd="0" destOrd="0" presId="urn:microsoft.com/office/officeart/2008/layout/LinedList"/>
    <dgm:cxn modelId="{0E117DCF-53CA-4C12-B681-B47FBD272AD7}" type="presParOf" srcId="{C4E0D082-6762-492F-B12E-C5349D8A1A9B}" destId="{24906412-34E5-4595-A4C7-3A370711F20F}" srcOrd="1" destOrd="0" presId="urn:microsoft.com/office/officeart/2008/layout/LinedList"/>
    <dgm:cxn modelId="{CDEB8703-C19F-4B4B-970B-21E8922A48AA}" type="presParOf" srcId="{2CD7EE13-7354-43EF-8E12-4DACD27510FA}" destId="{767C7DA2-491D-44FD-80BF-9BAC48A4A35A}" srcOrd="2" destOrd="0" presId="urn:microsoft.com/office/officeart/2008/layout/LinedList"/>
    <dgm:cxn modelId="{6E8CA021-A8CB-4F52-B034-4D7621BCD83C}" type="presParOf" srcId="{2CD7EE13-7354-43EF-8E12-4DACD27510FA}" destId="{1ACA5E7B-A393-4B9E-AC10-0B33D995EB6B}" srcOrd="3" destOrd="0" presId="urn:microsoft.com/office/officeart/2008/layout/LinedList"/>
    <dgm:cxn modelId="{1F338F1A-D9B3-404A-9EA1-39DC10460EE7}" type="presParOf" srcId="{1ACA5E7B-A393-4B9E-AC10-0B33D995EB6B}" destId="{BFF1C4EE-99A3-4E8D-A9D7-398F8A82A6DE}" srcOrd="0" destOrd="0" presId="urn:microsoft.com/office/officeart/2008/layout/LinedList"/>
    <dgm:cxn modelId="{2239C895-C436-4AF5-B907-F1E7D61783D3}" type="presParOf" srcId="{1ACA5E7B-A393-4B9E-AC10-0B33D995EB6B}" destId="{047B5D86-7EFE-47B6-BACC-3B755E2D7A61}" srcOrd="1" destOrd="0" presId="urn:microsoft.com/office/officeart/2008/layout/LinedList"/>
    <dgm:cxn modelId="{7BDEC649-4511-4FC1-9EEB-C49F8E06C69F}" type="presParOf" srcId="{2CD7EE13-7354-43EF-8E12-4DACD27510FA}" destId="{3AFE93A7-5E16-4437-B2E5-A04DD84AB243}" srcOrd="4" destOrd="0" presId="urn:microsoft.com/office/officeart/2008/layout/LinedList"/>
    <dgm:cxn modelId="{706A7CA2-0F0B-4350-A58D-B021C1CC8C9D}" type="presParOf" srcId="{2CD7EE13-7354-43EF-8E12-4DACD27510FA}" destId="{864643F6-3E68-4E43-8F83-6E7996F3F9B6}" srcOrd="5" destOrd="0" presId="urn:microsoft.com/office/officeart/2008/layout/LinedList"/>
    <dgm:cxn modelId="{34BB9BB7-EA34-4CA3-9316-32460C3C4A7E}" type="presParOf" srcId="{864643F6-3E68-4E43-8F83-6E7996F3F9B6}" destId="{4053F1FC-212C-43E6-A2E0-7507BF2D91DF}" srcOrd="0" destOrd="0" presId="urn:microsoft.com/office/officeart/2008/layout/LinedList"/>
    <dgm:cxn modelId="{5B787201-E79E-4BDA-A613-6133EB3765C1}" type="presParOf" srcId="{864643F6-3E68-4E43-8F83-6E7996F3F9B6}" destId="{0A3DE7F3-98B5-4F81-9598-B6DA0D4367B5}" srcOrd="1" destOrd="0" presId="urn:microsoft.com/office/officeart/2008/layout/LinedList"/>
    <dgm:cxn modelId="{39105734-E3BA-4EF9-8485-F50ED6D078B4}" type="presParOf" srcId="{2CD7EE13-7354-43EF-8E12-4DACD27510FA}" destId="{9AC3AF6A-59EF-4668-B626-82F92E91B5F9}" srcOrd="6" destOrd="0" presId="urn:microsoft.com/office/officeart/2008/layout/LinedList"/>
    <dgm:cxn modelId="{F7BF579E-8851-47C6-AD6D-59D779B690D2}" type="presParOf" srcId="{2CD7EE13-7354-43EF-8E12-4DACD27510FA}" destId="{4CAAA694-2711-4B6E-B87D-969C8E59E7AF}" srcOrd="7" destOrd="0" presId="urn:microsoft.com/office/officeart/2008/layout/LinedList"/>
    <dgm:cxn modelId="{D705BC73-E341-45C8-8DE3-A82E85C36860}" type="presParOf" srcId="{4CAAA694-2711-4B6E-B87D-969C8E59E7AF}" destId="{D7B122F0-217A-4F1B-B814-AB77D5A08B37}" srcOrd="0" destOrd="0" presId="urn:microsoft.com/office/officeart/2008/layout/LinedList"/>
    <dgm:cxn modelId="{9E15AA31-E99B-4E80-BAA1-F1E2D8C6AEB9}" type="presParOf" srcId="{4CAAA694-2711-4B6E-B87D-969C8E59E7AF}" destId="{9547CCF8-B7EA-4A05-BD4B-311F63EE9C9C}" srcOrd="1" destOrd="0" presId="urn:microsoft.com/office/officeart/2008/layout/LinedList"/>
    <dgm:cxn modelId="{83733FFD-E785-4BD6-A688-2B2F0BFDCE01}" type="presParOf" srcId="{2CD7EE13-7354-43EF-8E12-4DACD27510FA}" destId="{983D54A0-58C4-4C0E-A8AC-2A0EAB8B76CF}" srcOrd="8" destOrd="0" presId="urn:microsoft.com/office/officeart/2008/layout/LinedList"/>
    <dgm:cxn modelId="{321A2901-7C9F-4509-BF07-0665EC5AC96F}" type="presParOf" srcId="{2CD7EE13-7354-43EF-8E12-4DACD27510FA}" destId="{FCCE9239-4110-4F55-AF1A-3907075C44C3}" srcOrd="9" destOrd="0" presId="urn:microsoft.com/office/officeart/2008/layout/LinedList"/>
    <dgm:cxn modelId="{79C6727F-55DA-49B8-A0C2-8878BAE252F8}" type="presParOf" srcId="{FCCE9239-4110-4F55-AF1A-3907075C44C3}" destId="{67150CAE-0595-4DB3-867A-FE0C23913577}" srcOrd="0" destOrd="0" presId="urn:microsoft.com/office/officeart/2008/layout/LinedList"/>
    <dgm:cxn modelId="{3E81D9C1-56F7-470C-875C-EA6E6FD2FA76}" type="presParOf" srcId="{FCCE9239-4110-4F55-AF1A-3907075C44C3}" destId="{8A6A533F-DF73-4B57-A16B-FCA0FEFEE904}" srcOrd="1" destOrd="0" presId="urn:microsoft.com/office/officeart/2008/layout/LinedList"/>
    <dgm:cxn modelId="{D02B2B81-B1CB-41FF-862B-689DFE38D4F9}" type="presParOf" srcId="{2CD7EE13-7354-43EF-8E12-4DACD27510FA}" destId="{76F3636A-F352-469C-B9FD-61F4A201EA3C}" srcOrd="10" destOrd="0" presId="urn:microsoft.com/office/officeart/2008/layout/LinedList"/>
    <dgm:cxn modelId="{0DD0BFE7-446D-4A98-AE63-3354963564F9}" type="presParOf" srcId="{2CD7EE13-7354-43EF-8E12-4DACD27510FA}" destId="{972250BC-D278-4551-914F-165470EEDA0E}" srcOrd="11" destOrd="0" presId="urn:microsoft.com/office/officeart/2008/layout/LinedList"/>
    <dgm:cxn modelId="{C15C26E0-09D9-472E-8EB2-E0682614787A}" type="presParOf" srcId="{972250BC-D278-4551-914F-165470EEDA0E}" destId="{3144D4B3-65A9-42AD-856A-B4FB643D5B0B}" srcOrd="0" destOrd="0" presId="urn:microsoft.com/office/officeart/2008/layout/LinedList"/>
    <dgm:cxn modelId="{376C910C-C708-4000-912B-57254EDE1B02}" type="presParOf" srcId="{972250BC-D278-4551-914F-165470EEDA0E}" destId="{5249FEE9-78BF-4728-8061-246F6ED9558F}" srcOrd="1" destOrd="0" presId="urn:microsoft.com/office/officeart/2008/layout/LinedList"/>
  </dgm:cxnLst>
  <dgm:bg>
    <a:effectLst>
      <a:outerShdw blurRad="50800" dist="50800" dir="5400000" algn="ctr" rotWithShape="0">
        <a:schemeClr val="accent1">
          <a:lumMod val="40000"/>
          <a:lumOff val="60000"/>
        </a:schemeClr>
      </a:outerShdw>
    </a:effect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B47D1D86-8A96-43CF-9050-56C90C0B91F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DB3249D7-0CBE-4A75-B6A5-10C6470BB605}">
      <dgm:prSet/>
      <dgm:spPr/>
      <dgm:t>
        <a:bodyPr/>
        <a:lstStyle/>
        <a:p>
          <a:r>
            <a:rPr lang="en-US" b="1" dirty="0"/>
            <a:t>Don’t Rely on this Test!</a:t>
          </a:r>
        </a:p>
      </dgm:t>
    </dgm:pt>
    <dgm:pt modelId="{755ED724-FABF-443B-8A9B-FF9183763046}" type="parTrans" cxnId="{D1A62D93-9C75-4CAF-BF12-2825B11345D8}">
      <dgm:prSet/>
      <dgm:spPr/>
      <dgm:t>
        <a:bodyPr/>
        <a:lstStyle/>
        <a:p>
          <a:endParaRPr lang="en-US"/>
        </a:p>
      </dgm:t>
    </dgm:pt>
    <dgm:pt modelId="{5918803D-FAB7-493C-8CEE-9926EFAF5D91}" type="sibTrans" cxnId="{D1A62D93-9C75-4CAF-BF12-2825B11345D8}">
      <dgm:prSet/>
      <dgm:spPr/>
      <dgm:t>
        <a:bodyPr/>
        <a:lstStyle/>
        <a:p>
          <a:endParaRPr lang="en-US"/>
        </a:p>
      </dgm:t>
    </dgm:pt>
    <dgm:pt modelId="{314341B3-ECE8-4A94-B78C-6358E9AB3BD8}">
      <dgm:prSet/>
      <dgm:spPr/>
      <dgm:t>
        <a:bodyPr/>
        <a:lstStyle/>
        <a:p>
          <a:r>
            <a:rPr lang="en-US" b="1" dirty="0"/>
            <a:t>NOT in Criminal Statute</a:t>
          </a:r>
        </a:p>
      </dgm:t>
    </dgm:pt>
    <dgm:pt modelId="{D1CC372E-B2BA-4981-82AF-4F0B3D34EAE4}" type="parTrans" cxnId="{AED920D6-BF76-410B-947C-0A4BFE87B50A}">
      <dgm:prSet/>
      <dgm:spPr/>
      <dgm:t>
        <a:bodyPr/>
        <a:lstStyle/>
        <a:p>
          <a:endParaRPr lang="en-US"/>
        </a:p>
      </dgm:t>
    </dgm:pt>
    <dgm:pt modelId="{41D6B1E8-CBBC-4DEE-A0D2-929AF7C19AAC}" type="sibTrans" cxnId="{AED920D6-BF76-410B-947C-0A4BFE87B50A}">
      <dgm:prSet/>
      <dgm:spPr/>
      <dgm:t>
        <a:bodyPr/>
        <a:lstStyle/>
        <a:p>
          <a:endParaRPr lang="en-US"/>
        </a:p>
      </dgm:t>
    </dgm:pt>
    <dgm:pt modelId="{CB45A541-1E9E-43D5-B132-3B405D217F3E}">
      <dgm:prSet/>
      <dgm:spPr/>
      <dgm:t>
        <a:bodyPr/>
        <a:lstStyle/>
        <a:p>
          <a:r>
            <a:rPr lang="en-US" b="1" dirty="0"/>
            <a:t>Complicated Legal History</a:t>
          </a:r>
        </a:p>
      </dgm:t>
    </dgm:pt>
    <dgm:pt modelId="{50CC197E-2BAF-4974-B4E3-3D918A542610}" type="parTrans" cxnId="{3F54EBAA-7196-4479-87F3-A149AF9A4A62}">
      <dgm:prSet/>
      <dgm:spPr/>
      <dgm:t>
        <a:bodyPr/>
        <a:lstStyle/>
        <a:p>
          <a:endParaRPr lang="en-US"/>
        </a:p>
      </dgm:t>
    </dgm:pt>
    <dgm:pt modelId="{025A9622-6C3B-401F-A312-FDFD5AE71EF6}" type="sibTrans" cxnId="{3F54EBAA-7196-4479-87F3-A149AF9A4A62}">
      <dgm:prSet/>
      <dgm:spPr/>
      <dgm:t>
        <a:bodyPr/>
        <a:lstStyle/>
        <a:p>
          <a:endParaRPr lang="en-US"/>
        </a:p>
      </dgm:t>
    </dgm:pt>
    <dgm:pt modelId="{3513DE44-94C1-4315-B556-068C7DD63DFF}">
      <dgm:prSet/>
      <dgm:spPr/>
      <dgm:t>
        <a:bodyPr/>
        <a:lstStyle/>
        <a:p>
          <a:r>
            <a:rPr lang="en-US" dirty="0"/>
            <a:t>1978 OLC Opinion</a:t>
          </a:r>
        </a:p>
      </dgm:t>
    </dgm:pt>
    <dgm:pt modelId="{747F1DD7-B7C6-4F76-A3BF-25C90485CF38}" type="parTrans" cxnId="{0553A49E-AA2E-4D84-B767-93EB5B3DE72F}">
      <dgm:prSet/>
      <dgm:spPr/>
      <dgm:t>
        <a:bodyPr/>
        <a:lstStyle/>
        <a:p>
          <a:endParaRPr lang="en-US"/>
        </a:p>
      </dgm:t>
    </dgm:pt>
    <dgm:pt modelId="{5F079934-9AF7-4996-98EE-94F3C0B8D96A}" type="sibTrans" cxnId="{0553A49E-AA2E-4D84-B767-93EB5B3DE72F}">
      <dgm:prSet/>
      <dgm:spPr/>
      <dgm:t>
        <a:bodyPr/>
        <a:lstStyle/>
        <a:p>
          <a:endParaRPr lang="en-US"/>
        </a:p>
      </dgm:t>
    </dgm:pt>
    <dgm:pt modelId="{D94098BA-364C-4526-8023-D8958602ABE4}">
      <dgm:prSet/>
      <dgm:spPr/>
      <dgm:t>
        <a:bodyPr/>
        <a:lstStyle/>
        <a:p>
          <a:r>
            <a:rPr lang="en-US" dirty="0"/>
            <a:t>OGE Regulations </a:t>
          </a:r>
        </a:p>
      </dgm:t>
    </dgm:pt>
    <dgm:pt modelId="{AD28112B-A8E0-4B23-A240-45AD54913E6B}" type="parTrans" cxnId="{9605A461-4757-4D1F-977B-D45B80A9F67B}">
      <dgm:prSet/>
      <dgm:spPr/>
      <dgm:t>
        <a:bodyPr/>
        <a:lstStyle/>
        <a:p>
          <a:endParaRPr lang="en-US"/>
        </a:p>
      </dgm:t>
    </dgm:pt>
    <dgm:pt modelId="{88B33A16-539C-4178-8370-31394B4A5B87}" type="sibTrans" cxnId="{9605A461-4757-4D1F-977B-D45B80A9F67B}">
      <dgm:prSet/>
      <dgm:spPr/>
      <dgm:t>
        <a:bodyPr/>
        <a:lstStyle/>
        <a:p>
          <a:endParaRPr lang="en-US"/>
        </a:p>
      </dgm:t>
    </dgm:pt>
    <dgm:pt modelId="{E050EC52-A47C-49FA-B7A5-C2CC0B496C10}" type="pres">
      <dgm:prSet presAssocID="{B47D1D86-8A96-43CF-9050-56C90C0B91FA}" presName="linear" presStyleCnt="0">
        <dgm:presLayoutVars>
          <dgm:dir/>
          <dgm:animLvl val="lvl"/>
          <dgm:resizeHandles val="exact"/>
        </dgm:presLayoutVars>
      </dgm:prSet>
      <dgm:spPr/>
    </dgm:pt>
    <dgm:pt modelId="{6D4C8BFF-AD91-4E66-B6E1-19ACE0267946}" type="pres">
      <dgm:prSet presAssocID="{DB3249D7-0CBE-4A75-B6A5-10C6470BB605}" presName="parentLin" presStyleCnt="0"/>
      <dgm:spPr/>
    </dgm:pt>
    <dgm:pt modelId="{BE90570D-043F-40AC-9DA7-47329E34CEBB}" type="pres">
      <dgm:prSet presAssocID="{DB3249D7-0CBE-4A75-B6A5-10C6470BB605}" presName="parentLeftMargin" presStyleLbl="node1" presStyleIdx="0" presStyleCnt="3"/>
      <dgm:spPr/>
    </dgm:pt>
    <dgm:pt modelId="{914CAD54-4059-47A8-BE11-7D0ACBC67455}" type="pres">
      <dgm:prSet presAssocID="{DB3249D7-0CBE-4A75-B6A5-10C6470BB605}" presName="parentText" presStyleLbl="node1" presStyleIdx="0" presStyleCnt="3" custLinFactNeighborX="9995" custLinFactNeighborY="-1582">
        <dgm:presLayoutVars>
          <dgm:chMax val="0"/>
          <dgm:bulletEnabled val="1"/>
        </dgm:presLayoutVars>
      </dgm:prSet>
      <dgm:spPr/>
    </dgm:pt>
    <dgm:pt modelId="{989BC598-730A-4D5E-AE5D-118E816114AD}" type="pres">
      <dgm:prSet presAssocID="{DB3249D7-0CBE-4A75-B6A5-10C6470BB605}" presName="negativeSpace" presStyleCnt="0"/>
      <dgm:spPr/>
    </dgm:pt>
    <dgm:pt modelId="{C071F8C6-7C69-47EC-A876-54E7C1E46D88}" type="pres">
      <dgm:prSet presAssocID="{DB3249D7-0CBE-4A75-B6A5-10C6470BB605}" presName="childText" presStyleLbl="conFgAcc1" presStyleIdx="0" presStyleCnt="3">
        <dgm:presLayoutVars>
          <dgm:bulletEnabled val="1"/>
        </dgm:presLayoutVars>
      </dgm:prSet>
      <dgm:spPr/>
    </dgm:pt>
    <dgm:pt modelId="{D0B43AFD-0C8A-4ABE-B1EA-022F3E771185}" type="pres">
      <dgm:prSet presAssocID="{5918803D-FAB7-493C-8CEE-9926EFAF5D91}" presName="spaceBetweenRectangles" presStyleCnt="0"/>
      <dgm:spPr/>
    </dgm:pt>
    <dgm:pt modelId="{1ABFCC12-2363-4D3C-81A5-72E9054050AE}" type="pres">
      <dgm:prSet presAssocID="{314341B3-ECE8-4A94-B78C-6358E9AB3BD8}" presName="parentLin" presStyleCnt="0"/>
      <dgm:spPr/>
    </dgm:pt>
    <dgm:pt modelId="{F7FD1D3F-C508-449A-B563-901E76EFFE7F}" type="pres">
      <dgm:prSet presAssocID="{314341B3-ECE8-4A94-B78C-6358E9AB3BD8}" presName="parentLeftMargin" presStyleLbl="node1" presStyleIdx="0" presStyleCnt="3"/>
      <dgm:spPr/>
    </dgm:pt>
    <dgm:pt modelId="{D40DC984-46B1-4042-8DDD-3A2FDE4697E9}" type="pres">
      <dgm:prSet presAssocID="{314341B3-ECE8-4A94-B78C-6358E9AB3BD8}" presName="parentText" presStyleLbl="node1" presStyleIdx="1" presStyleCnt="3">
        <dgm:presLayoutVars>
          <dgm:chMax val="0"/>
          <dgm:bulletEnabled val="1"/>
        </dgm:presLayoutVars>
      </dgm:prSet>
      <dgm:spPr/>
    </dgm:pt>
    <dgm:pt modelId="{A94262A2-11EF-4EB3-8846-4C799D10E9DD}" type="pres">
      <dgm:prSet presAssocID="{314341B3-ECE8-4A94-B78C-6358E9AB3BD8}" presName="negativeSpace" presStyleCnt="0"/>
      <dgm:spPr/>
    </dgm:pt>
    <dgm:pt modelId="{96B697FA-2996-4BD9-ABF9-C938C93052C2}" type="pres">
      <dgm:prSet presAssocID="{314341B3-ECE8-4A94-B78C-6358E9AB3BD8}" presName="childText" presStyleLbl="conFgAcc1" presStyleIdx="1" presStyleCnt="3">
        <dgm:presLayoutVars>
          <dgm:bulletEnabled val="1"/>
        </dgm:presLayoutVars>
      </dgm:prSet>
      <dgm:spPr/>
    </dgm:pt>
    <dgm:pt modelId="{3A429AC4-8616-4967-927C-43273AA95AC4}" type="pres">
      <dgm:prSet presAssocID="{41D6B1E8-CBBC-4DEE-A0D2-929AF7C19AAC}" presName="spaceBetweenRectangles" presStyleCnt="0"/>
      <dgm:spPr/>
    </dgm:pt>
    <dgm:pt modelId="{9AB60AEA-A3F0-4E1F-811E-46F26586CF87}" type="pres">
      <dgm:prSet presAssocID="{CB45A541-1E9E-43D5-B132-3B405D217F3E}" presName="parentLin" presStyleCnt="0"/>
      <dgm:spPr/>
    </dgm:pt>
    <dgm:pt modelId="{2373E0BD-D94B-4C91-A065-6C579A0E36E6}" type="pres">
      <dgm:prSet presAssocID="{CB45A541-1E9E-43D5-B132-3B405D217F3E}" presName="parentLeftMargin" presStyleLbl="node1" presStyleIdx="1" presStyleCnt="3"/>
      <dgm:spPr/>
    </dgm:pt>
    <dgm:pt modelId="{BC2A3841-7143-4ACF-9FD0-93A3C38D561E}" type="pres">
      <dgm:prSet presAssocID="{CB45A541-1E9E-43D5-B132-3B405D217F3E}" presName="parentText" presStyleLbl="node1" presStyleIdx="2" presStyleCnt="3">
        <dgm:presLayoutVars>
          <dgm:chMax val="0"/>
          <dgm:bulletEnabled val="1"/>
        </dgm:presLayoutVars>
      </dgm:prSet>
      <dgm:spPr/>
    </dgm:pt>
    <dgm:pt modelId="{AC8174AF-0CE7-4469-B9F6-AA449E2B284C}" type="pres">
      <dgm:prSet presAssocID="{CB45A541-1E9E-43D5-B132-3B405D217F3E}" presName="negativeSpace" presStyleCnt="0"/>
      <dgm:spPr/>
    </dgm:pt>
    <dgm:pt modelId="{7B3A29EE-F9F4-448F-9F61-E378920297B0}" type="pres">
      <dgm:prSet presAssocID="{CB45A541-1E9E-43D5-B132-3B405D217F3E}" presName="childText" presStyleLbl="conFgAcc1" presStyleIdx="2" presStyleCnt="3">
        <dgm:presLayoutVars>
          <dgm:bulletEnabled val="1"/>
        </dgm:presLayoutVars>
      </dgm:prSet>
      <dgm:spPr/>
    </dgm:pt>
  </dgm:ptLst>
  <dgm:cxnLst>
    <dgm:cxn modelId="{8A8A2E2F-C330-494A-A75E-A256809D8DB5}" type="presOf" srcId="{314341B3-ECE8-4A94-B78C-6358E9AB3BD8}" destId="{D40DC984-46B1-4042-8DDD-3A2FDE4697E9}" srcOrd="1" destOrd="0" presId="urn:microsoft.com/office/officeart/2005/8/layout/list1"/>
    <dgm:cxn modelId="{F65A6E37-D7D4-43E3-BC06-A7646EB0BB02}" type="presOf" srcId="{3513DE44-94C1-4315-B556-068C7DD63DFF}" destId="{7B3A29EE-F9F4-448F-9F61-E378920297B0}" srcOrd="0" destOrd="0" presId="urn:microsoft.com/office/officeart/2005/8/layout/list1"/>
    <dgm:cxn modelId="{EBBDB33C-4D92-4219-A2D6-23639037D995}" type="presOf" srcId="{D94098BA-364C-4526-8023-D8958602ABE4}" destId="{7B3A29EE-F9F4-448F-9F61-E378920297B0}" srcOrd="0" destOrd="1" presId="urn:microsoft.com/office/officeart/2005/8/layout/list1"/>
    <dgm:cxn modelId="{A0AA2F5C-76E9-413C-B898-3B5D3E668E59}" type="presOf" srcId="{DB3249D7-0CBE-4A75-B6A5-10C6470BB605}" destId="{914CAD54-4059-47A8-BE11-7D0ACBC67455}" srcOrd="1" destOrd="0" presId="urn:microsoft.com/office/officeart/2005/8/layout/list1"/>
    <dgm:cxn modelId="{9605A461-4757-4D1F-977B-D45B80A9F67B}" srcId="{CB45A541-1E9E-43D5-B132-3B405D217F3E}" destId="{D94098BA-364C-4526-8023-D8958602ABE4}" srcOrd="1" destOrd="0" parTransId="{AD28112B-A8E0-4B23-A240-45AD54913E6B}" sibTransId="{88B33A16-539C-4178-8370-31394B4A5B87}"/>
    <dgm:cxn modelId="{41B67A5A-FA7E-45C2-AE2D-521071ED446B}" type="presOf" srcId="{CB45A541-1E9E-43D5-B132-3B405D217F3E}" destId="{2373E0BD-D94B-4C91-A065-6C579A0E36E6}" srcOrd="0" destOrd="0" presId="urn:microsoft.com/office/officeart/2005/8/layout/list1"/>
    <dgm:cxn modelId="{D1A62D93-9C75-4CAF-BF12-2825B11345D8}" srcId="{B47D1D86-8A96-43CF-9050-56C90C0B91FA}" destId="{DB3249D7-0CBE-4A75-B6A5-10C6470BB605}" srcOrd="0" destOrd="0" parTransId="{755ED724-FABF-443B-8A9B-FF9183763046}" sibTransId="{5918803D-FAB7-493C-8CEE-9926EFAF5D91}"/>
    <dgm:cxn modelId="{0553A49E-AA2E-4D84-B767-93EB5B3DE72F}" srcId="{CB45A541-1E9E-43D5-B132-3B405D217F3E}" destId="{3513DE44-94C1-4315-B556-068C7DD63DFF}" srcOrd="0" destOrd="0" parTransId="{747F1DD7-B7C6-4F76-A3BF-25C90485CF38}" sibTransId="{5F079934-9AF7-4996-98EE-94F3C0B8D96A}"/>
    <dgm:cxn modelId="{3F54EBAA-7196-4479-87F3-A149AF9A4A62}" srcId="{B47D1D86-8A96-43CF-9050-56C90C0B91FA}" destId="{CB45A541-1E9E-43D5-B132-3B405D217F3E}" srcOrd="2" destOrd="0" parTransId="{50CC197E-2BAF-4974-B4E3-3D918A542610}" sibTransId="{025A9622-6C3B-401F-A312-FDFD5AE71EF6}"/>
    <dgm:cxn modelId="{709A9DBC-A3B7-4903-B257-87BDE3109D4C}" type="presOf" srcId="{CB45A541-1E9E-43D5-B132-3B405D217F3E}" destId="{BC2A3841-7143-4ACF-9FD0-93A3C38D561E}" srcOrd="1" destOrd="0" presId="urn:microsoft.com/office/officeart/2005/8/layout/list1"/>
    <dgm:cxn modelId="{AED920D6-BF76-410B-947C-0A4BFE87B50A}" srcId="{B47D1D86-8A96-43CF-9050-56C90C0B91FA}" destId="{314341B3-ECE8-4A94-B78C-6358E9AB3BD8}" srcOrd="1" destOrd="0" parTransId="{D1CC372E-B2BA-4981-82AF-4F0B3D34EAE4}" sibTransId="{41D6B1E8-CBBC-4DEE-A0D2-929AF7C19AAC}"/>
    <dgm:cxn modelId="{AD1712EB-AE62-43DC-8CDD-95E760E1AEC9}" type="presOf" srcId="{DB3249D7-0CBE-4A75-B6A5-10C6470BB605}" destId="{BE90570D-043F-40AC-9DA7-47329E34CEBB}" srcOrd="0" destOrd="0" presId="urn:microsoft.com/office/officeart/2005/8/layout/list1"/>
    <dgm:cxn modelId="{6974D4F5-1CCC-4BD9-BA46-DDC7B0B50B83}" type="presOf" srcId="{B47D1D86-8A96-43CF-9050-56C90C0B91FA}" destId="{E050EC52-A47C-49FA-B7A5-C2CC0B496C10}" srcOrd="0" destOrd="0" presId="urn:microsoft.com/office/officeart/2005/8/layout/list1"/>
    <dgm:cxn modelId="{2468E1F6-4867-4B52-BD9A-420520150D31}" type="presOf" srcId="{314341B3-ECE8-4A94-B78C-6358E9AB3BD8}" destId="{F7FD1D3F-C508-449A-B563-901E76EFFE7F}" srcOrd="0" destOrd="0" presId="urn:microsoft.com/office/officeart/2005/8/layout/list1"/>
    <dgm:cxn modelId="{FC6C619D-85A1-463B-9287-78292D627BF2}" type="presParOf" srcId="{E050EC52-A47C-49FA-B7A5-C2CC0B496C10}" destId="{6D4C8BFF-AD91-4E66-B6E1-19ACE0267946}" srcOrd="0" destOrd="0" presId="urn:microsoft.com/office/officeart/2005/8/layout/list1"/>
    <dgm:cxn modelId="{F6C3704F-09C9-46E3-8F82-A746335C7401}" type="presParOf" srcId="{6D4C8BFF-AD91-4E66-B6E1-19ACE0267946}" destId="{BE90570D-043F-40AC-9DA7-47329E34CEBB}" srcOrd="0" destOrd="0" presId="urn:microsoft.com/office/officeart/2005/8/layout/list1"/>
    <dgm:cxn modelId="{460F75C7-70B3-45A0-A50B-9C020A3CB711}" type="presParOf" srcId="{6D4C8BFF-AD91-4E66-B6E1-19ACE0267946}" destId="{914CAD54-4059-47A8-BE11-7D0ACBC67455}" srcOrd="1" destOrd="0" presId="urn:microsoft.com/office/officeart/2005/8/layout/list1"/>
    <dgm:cxn modelId="{7C22823F-A278-4422-B027-A7F1E9682AF5}" type="presParOf" srcId="{E050EC52-A47C-49FA-B7A5-C2CC0B496C10}" destId="{989BC598-730A-4D5E-AE5D-118E816114AD}" srcOrd="1" destOrd="0" presId="urn:microsoft.com/office/officeart/2005/8/layout/list1"/>
    <dgm:cxn modelId="{C3691DEF-03F5-4171-BA86-7FF6135419A6}" type="presParOf" srcId="{E050EC52-A47C-49FA-B7A5-C2CC0B496C10}" destId="{C071F8C6-7C69-47EC-A876-54E7C1E46D88}" srcOrd="2" destOrd="0" presId="urn:microsoft.com/office/officeart/2005/8/layout/list1"/>
    <dgm:cxn modelId="{2E3B1CBD-C74F-4423-9539-57BC12549DB5}" type="presParOf" srcId="{E050EC52-A47C-49FA-B7A5-C2CC0B496C10}" destId="{D0B43AFD-0C8A-4ABE-B1EA-022F3E771185}" srcOrd="3" destOrd="0" presId="urn:microsoft.com/office/officeart/2005/8/layout/list1"/>
    <dgm:cxn modelId="{E17A72BE-3F0E-447B-8B59-6D284034C5B7}" type="presParOf" srcId="{E050EC52-A47C-49FA-B7A5-C2CC0B496C10}" destId="{1ABFCC12-2363-4D3C-81A5-72E9054050AE}" srcOrd="4" destOrd="0" presId="urn:microsoft.com/office/officeart/2005/8/layout/list1"/>
    <dgm:cxn modelId="{C3D1E288-0B16-4135-964E-3188EECFB4F4}" type="presParOf" srcId="{1ABFCC12-2363-4D3C-81A5-72E9054050AE}" destId="{F7FD1D3F-C508-449A-B563-901E76EFFE7F}" srcOrd="0" destOrd="0" presId="urn:microsoft.com/office/officeart/2005/8/layout/list1"/>
    <dgm:cxn modelId="{4A4FBDB4-25A5-4152-9A8B-C3B3732827F8}" type="presParOf" srcId="{1ABFCC12-2363-4D3C-81A5-72E9054050AE}" destId="{D40DC984-46B1-4042-8DDD-3A2FDE4697E9}" srcOrd="1" destOrd="0" presId="urn:microsoft.com/office/officeart/2005/8/layout/list1"/>
    <dgm:cxn modelId="{79CF68ED-3B2A-46AA-A74A-5B2A612C1343}" type="presParOf" srcId="{E050EC52-A47C-49FA-B7A5-C2CC0B496C10}" destId="{A94262A2-11EF-4EB3-8846-4C799D10E9DD}" srcOrd="5" destOrd="0" presId="urn:microsoft.com/office/officeart/2005/8/layout/list1"/>
    <dgm:cxn modelId="{7FF7440B-920E-4A96-804E-5588612CA91A}" type="presParOf" srcId="{E050EC52-A47C-49FA-B7A5-C2CC0B496C10}" destId="{96B697FA-2996-4BD9-ABF9-C938C93052C2}" srcOrd="6" destOrd="0" presId="urn:microsoft.com/office/officeart/2005/8/layout/list1"/>
    <dgm:cxn modelId="{7A3A3910-9B81-47EB-8AE8-DB4806FBE954}" type="presParOf" srcId="{E050EC52-A47C-49FA-B7A5-C2CC0B496C10}" destId="{3A429AC4-8616-4967-927C-43273AA95AC4}" srcOrd="7" destOrd="0" presId="urn:microsoft.com/office/officeart/2005/8/layout/list1"/>
    <dgm:cxn modelId="{2206CDF6-5657-4B60-BDE9-484A4B56C965}" type="presParOf" srcId="{E050EC52-A47C-49FA-B7A5-C2CC0B496C10}" destId="{9AB60AEA-A3F0-4E1F-811E-46F26586CF87}" srcOrd="8" destOrd="0" presId="urn:microsoft.com/office/officeart/2005/8/layout/list1"/>
    <dgm:cxn modelId="{43FEC67C-406C-4C8A-8C16-E9107BFEDA22}" type="presParOf" srcId="{9AB60AEA-A3F0-4E1F-811E-46F26586CF87}" destId="{2373E0BD-D94B-4C91-A065-6C579A0E36E6}" srcOrd="0" destOrd="0" presId="urn:microsoft.com/office/officeart/2005/8/layout/list1"/>
    <dgm:cxn modelId="{BE8726F9-2135-49D9-958C-CCF3D8A5859E}" type="presParOf" srcId="{9AB60AEA-A3F0-4E1F-811E-46F26586CF87}" destId="{BC2A3841-7143-4ACF-9FD0-93A3C38D561E}" srcOrd="1" destOrd="0" presId="urn:microsoft.com/office/officeart/2005/8/layout/list1"/>
    <dgm:cxn modelId="{33DBDC94-7C59-47EF-8FC0-06BB097CB48A}" type="presParOf" srcId="{E050EC52-A47C-49FA-B7A5-C2CC0B496C10}" destId="{AC8174AF-0CE7-4469-B9F6-AA449E2B284C}" srcOrd="9" destOrd="0" presId="urn:microsoft.com/office/officeart/2005/8/layout/list1"/>
    <dgm:cxn modelId="{CB91BBB7-E1F1-4658-AB1C-4794E8B0080B}" type="presParOf" srcId="{E050EC52-A47C-49FA-B7A5-C2CC0B496C10}" destId="{7B3A29EE-F9F4-448F-9F61-E378920297B0}" srcOrd="10" destOrd="0" presId="urn:microsoft.com/office/officeart/2005/8/layout/list1"/>
  </dgm:cxnLst>
  <dgm:bg/>
  <dgm:whole>
    <a:ln w="28575">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845EA02-A84A-4EE9-86F1-4FCD2023BA2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27260FC2-97FC-4AB2-9D01-1B6787816D0A}">
      <dgm:prSet custT="1"/>
      <dgm:spPr/>
      <dgm:t>
        <a:bodyPr/>
        <a:lstStyle/>
        <a:p>
          <a:r>
            <a:rPr lang="en-US" sz="2000" b="1" dirty="0"/>
            <a:t>1. Officer or Employee of the Executive Branch</a:t>
          </a:r>
        </a:p>
      </dgm:t>
    </dgm:pt>
    <dgm:pt modelId="{85FAC5DF-4846-4125-91E0-211C53506EC1}" type="parTrans" cxnId="{08167E1D-E9D8-4D95-BC1B-92D3C7BCD67A}">
      <dgm:prSet/>
      <dgm:spPr/>
      <dgm:t>
        <a:bodyPr/>
        <a:lstStyle/>
        <a:p>
          <a:endParaRPr lang="en-US" sz="1800"/>
        </a:p>
      </dgm:t>
    </dgm:pt>
    <dgm:pt modelId="{3B49745E-F810-40C0-9999-CA9A3F4EED63}" type="sibTrans" cxnId="{08167E1D-E9D8-4D95-BC1B-92D3C7BCD67A}">
      <dgm:prSet/>
      <dgm:spPr/>
      <dgm:t>
        <a:bodyPr/>
        <a:lstStyle/>
        <a:p>
          <a:endParaRPr lang="en-US" sz="2400"/>
        </a:p>
      </dgm:t>
    </dgm:pt>
    <dgm:pt modelId="{93E7AA89-95EA-4910-A269-86D9EACD5D27}">
      <dgm:prSet custT="1"/>
      <dgm:spPr>
        <a:solidFill>
          <a:srgbClr val="C88800"/>
        </a:solidFill>
      </dgm:spPr>
      <dgm:t>
        <a:bodyPr/>
        <a:lstStyle/>
        <a:p>
          <a:r>
            <a:rPr lang="en-US" sz="2000" b="1" dirty="0"/>
            <a:t>2. Participates Personally and Substantially</a:t>
          </a:r>
        </a:p>
      </dgm:t>
    </dgm:pt>
    <dgm:pt modelId="{A4C6812A-2596-4DC2-9AD1-D6D229E5A9C3}" type="parTrans" cxnId="{CFEB428D-C31D-4733-A512-84858F7D1297}">
      <dgm:prSet/>
      <dgm:spPr/>
      <dgm:t>
        <a:bodyPr/>
        <a:lstStyle/>
        <a:p>
          <a:endParaRPr lang="en-US" sz="1800"/>
        </a:p>
      </dgm:t>
    </dgm:pt>
    <dgm:pt modelId="{FE8D0E47-9D4E-431E-BEB2-89D94738E6D5}" type="sibTrans" cxnId="{CFEB428D-C31D-4733-A512-84858F7D1297}">
      <dgm:prSet/>
      <dgm:spPr/>
      <dgm:t>
        <a:bodyPr/>
        <a:lstStyle/>
        <a:p>
          <a:endParaRPr lang="en-US" sz="2400"/>
        </a:p>
      </dgm:t>
    </dgm:pt>
    <dgm:pt modelId="{D978FE62-499E-43A3-A81A-EE54BD72F940}">
      <dgm:prSet custT="1"/>
      <dgm:spPr>
        <a:solidFill>
          <a:srgbClr val="989800"/>
        </a:solidFill>
      </dgm:spPr>
      <dgm:t>
        <a:bodyPr/>
        <a:lstStyle/>
        <a:p>
          <a:r>
            <a:rPr lang="en-US" sz="2000" b="1" dirty="0"/>
            <a:t>3. Particular Matter</a:t>
          </a:r>
        </a:p>
      </dgm:t>
    </dgm:pt>
    <dgm:pt modelId="{59AEF933-5289-4EFA-9144-7582781B027F}" type="parTrans" cxnId="{D58096E0-5612-4C76-8CD8-F515544001EF}">
      <dgm:prSet/>
      <dgm:spPr/>
      <dgm:t>
        <a:bodyPr/>
        <a:lstStyle/>
        <a:p>
          <a:endParaRPr lang="en-US" sz="1800"/>
        </a:p>
      </dgm:t>
    </dgm:pt>
    <dgm:pt modelId="{D8627C03-0E67-4112-88C7-CBA62D9D1D40}" type="sibTrans" cxnId="{D58096E0-5612-4C76-8CD8-F515544001EF}">
      <dgm:prSet/>
      <dgm:spPr/>
      <dgm:t>
        <a:bodyPr/>
        <a:lstStyle/>
        <a:p>
          <a:endParaRPr lang="en-US" sz="2400"/>
        </a:p>
      </dgm:t>
    </dgm:pt>
    <dgm:pt modelId="{A91315EE-D9CC-439B-AEF2-8A2AB796F5F0}">
      <dgm:prSet custT="1"/>
      <dgm:spPr>
        <a:solidFill>
          <a:srgbClr val="6BA31D"/>
        </a:solidFill>
      </dgm:spPr>
      <dgm:t>
        <a:bodyPr/>
        <a:lstStyle/>
        <a:p>
          <a:r>
            <a:rPr lang="en-US" sz="2000" b="1"/>
            <a:t>4. Knowledge</a:t>
          </a:r>
        </a:p>
      </dgm:t>
    </dgm:pt>
    <dgm:pt modelId="{F2CEBB11-B6D1-4460-9061-6458D0550C31}" type="parTrans" cxnId="{1A024748-D96F-4D69-9F27-37CC2D364437}">
      <dgm:prSet/>
      <dgm:spPr/>
      <dgm:t>
        <a:bodyPr/>
        <a:lstStyle/>
        <a:p>
          <a:endParaRPr lang="en-US" sz="1800"/>
        </a:p>
      </dgm:t>
    </dgm:pt>
    <dgm:pt modelId="{CF90756B-7795-45DE-84CE-45341C0312CE}" type="sibTrans" cxnId="{1A024748-D96F-4D69-9F27-37CC2D364437}">
      <dgm:prSet/>
      <dgm:spPr/>
      <dgm:t>
        <a:bodyPr/>
        <a:lstStyle/>
        <a:p>
          <a:endParaRPr lang="en-US" sz="2400"/>
        </a:p>
      </dgm:t>
    </dgm:pt>
    <dgm:pt modelId="{BCDA5148-9441-4D36-8604-845826D0AA66}">
      <dgm:prSet custT="1"/>
      <dgm:spPr>
        <a:solidFill>
          <a:srgbClr val="34861C"/>
        </a:solidFill>
      </dgm:spPr>
      <dgm:t>
        <a:bodyPr/>
        <a:lstStyle/>
        <a:p>
          <a:r>
            <a:rPr lang="en-US" sz="2000" b="1"/>
            <a:t>5. Financial Interest</a:t>
          </a:r>
        </a:p>
      </dgm:t>
    </dgm:pt>
    <dgm:pt modelId="{CB5A8844-0624-421D-84D9-F52B40FA8747}" type="parTrans" cxnId="{8BCDC4E0-CAE9-481A-BFDB-6A70155FBEFF}">
      <dgm:prSet/>
      <dgm:spPr/>
      <dgm:t>
        <a:bodyPr/>
        <a:lstStyle/>
        <a:p>
          <a:endParaRPr lang="en-US" sz="1800"/>
        </a:p>
      </dgm:t>
    </dgm:pt>
    <dgm:pt modelId="{4DA076D1-3CD0-4313-96A6-4E31450E0D0E}" type="sibTrans" cxnId="{8BCDC4E0-CAE9-481A-BFDB-6A70155FBEFF}">
      <dgm:prSet/>
      <dgm:spPr/>
      <dgm:t>
        <a:bodyPr/>
        <a:lstStyle/>
        <a:p>
          <a:endParaRPr lang="en-US" sz="2400"/>
        </a:p>
      </dgm:t>
    </dgm:pt>
    <dgm:pt modelId="{06EF7D73-E754-4CAD-8245-1C7399A460C7}">
      <dgm:prSet custT="1"/>
      <dgm:spPr>
        <a:solidFill>
          <a:srgbClr val="196B24"/>
        </a:solidFill>
      </dgm:spPr>
      <dgm:t>
        <a:bodyPr/>
        <a:lstStyle/>
        <a:p>
          <a:r>
            <a:rPr lang="en-US" sz="2000" b="1"/>
            <a:t>6. Direct and Predictable Effect Test</a:t>
          </a:r>
        </a:p>
      </dgm:t>
    </dgm:pt>
    <dgm:pt modelId="{78BCD813-D875-40CD-955B-816101D71926}" type="parTrans" cxnId="{FB397846-BD03-4E7B-AC12-624DB8070E13}">
      <dgm:prSet/>
      <dgm:spPr/>
      <dgm:t>
        <a:bodyPr/>
        <a:lstStyle/>
        <a:p>
          <a:endParaRPr lang="en-US" sz="1800"/>
        </a:p>
      </dgm:t>
    </dgm:pt>
    <dgm:pt modelId="{8BC891D1-5AC0-470E-B8C9-C345B31E3028}" type="sibTrans" cxnId="{FB397846-BD03-4E7B-AC12-624DB8070E13}">
      <dgm:prSet/>
      <dgm:spPr/>
      <dgm:t>
        <a:bodyPr/>
        <a:lstStyle/>
        <a:p>
          <a:endParaRPr lang="en-US" sz="2400"/>
        </a:p>
      </dgm:t>
    </dgm:pt>
    <dgm:pt modelId="{BDAE257D-626D-4650-8194-EACED266D39B}" type="pres">
      <dgm:prSet presAssocID="{2845EA02-A84A-4EE9-86F1-4FCD2023BA2A}" presName="linear" presStyleCnt="0">
        <dgm:presLayoutVars>
          <dgm:dir/>
          <dgm:animLvl val="lvl"/>
          <dgm:resizeHandles val="exact"/>
        </dgm:presLayoutVars>
      </dgm:prSet>
      <dgm:spPr/>
    </dgm:pt>
    <dgm:pt modelId="{6C9DFBFF-E9FE-425F-ACF3-4C0A90DDFEF6}" type="pres">
      <dgm:prSet presAssocID="{27260FC2-97FC-4AB2-9D01-1B6787816D0A}" presName="parentLin" presStyleCnt="0"/>
      <dgm:spPr/>
    </dgm:pt>
    <dgm:pt modelId="{2BB2174D-DF86-46C9-9365-754DA4761EDA}" type="pres">
      <dgm:prSet presAssocID="{27260FC2-97FC-4AB2-9D01-1B6787816D0A}" presName="parentLeftMargin" presStyleLbl="node1" presStyleIdx="0" presStyleCnt="6"/>
      <dgm:spPr/>
    </dgm:pt>
    <dgm:pt modelId="{AF8CB2BE-CE7B-40E7-AA60-49D295795813}" type="pres">
      <dgm:prSet presAssocID="{27260FC2-97FC-4AB2-9D01-1B6787816D0A}" presName="parentText" presStyleLbl="node1" presStyleIdx="0" presStyleCnt="6">
        <dgm:presLayoutVars>
          <dgm:chMax val="0"/>
          <dgm:bulletEnabled val="1"/>
        </dgm:presLayoutVars>
      </dgm:prSet>
      <dgm:spPr/>
    </dgm:pt>
    <dgm:pt modelId="{3BDBB216-0F2D-4047-B1D6-33161C2F30FC}" type="pres">
      <dgm:prSet presAssocID="{27260FC2-97FC-4AB2-9D01-1B6787816D0A}" presName="negativeSpace" presStyleCnt="0"/>
      <dgm:spPr/>
    </dgm:pt>
    <dgm:pt modelId="{1AF4F12E-DC7A-45D2-AB95-4456679BC2EB}" type="pres">
      <dgm:prSet presAssocID="{27260FC2-97FC-4AB2-9D01-1B6787816D0A}" presName="childText" presStyleLbl="conFgAcc1" presStyleIdx="0" presStyleCnt="6">
        <dgm:presLayoutVars>
          <dgm:bulletEnabled val="1"/>
        </dgm:presLayoutVars>
      </dgm:prSet>
      <dgm:spPr/>
    </dgm:pt>
    <dgm:pt modelId="{AD2857B9-F335-45EE-805D-AB978932CCEE}" type="pres">
      <dgm:prSet presAssocID="{3B49745E-F810-40C0-9999-CA9A3F4EED63}" presName="spaceBetweenRectangles" presStyleCnt="0"/>
      <dgm:spPr/>
    </dgm:pt>
    <dgm:pt modelId="{9F5658BD-910A-464A-B8E0-9E82026EF475}" type="pres">
      <dgm:prSet presAssocID="{93E7AA89-95EA-4910-A269-86D9EACD5D27}" presName="parentLin" presStyleCnt="0"/>
      <dgm:spPr/>
    </dgm:pt>
    <dgm:pt modelId="{0C676B5B-C325-48E9-9726-BE4B3642D2F7}" type="pres">
      <dgm:prSet presAssocID="{93E7AA89-95EA-4910-A269-86D9EACD5D27}" presName="parentLeftMargin" presStyleLbl="node1" presStyleIdx="0" presStyleCnt="6"/>
      <dgm:spPr/>
    </dgm:pt>
    <dgm:pt modelId="{9C1BAAA2-4294-46EA-B2AE-9599667FF0F3}" type="pres">
      <dgm:prSet presAssocID="{93E7AA89-95EA-4910-A269-86D9EACD5D27}" presName="parentText" presStyleLbl="node1" presStyleIdx="1" presStyleCnt="6">
        <dgm:presLayoutVars>
          <dgm:chMax val="0"/>
          <dgm:bulletEnabled val="1"/>
        </dgm:presLayoutVars>
      </dgm:prSet>
      <dgm:spPr/>
    </dgm:pt>
    <dgm:pt modelId="{47E2EC6B-DA2A-4088-BFB4-06CAABDB5F27}" type="pres">
      <dgm:prSet presAssocID="{93E7AA89-95EA-4910-A269-86D9EACD5D27}" presName="negativeSpace" presStyleCnt="0"/>
      <dgm:spPr/>
    </dgm:pt>
    <dgm:pt modelId="{3063D694-27A3-443E-AE4E-B69C3797CB61}" type="pres">
      <dgm:prSet presAssocID="{93E7AA89-95EA-4910-A269-86D9EACD5D27}" presName="childText" presStyleLbl="conFgAcc1" presStyleIdx="1" presStyleCnt="6">
        <dgm:presLayoutVars>
          <dgm:bulletEnabled val="1"/>
        </dgm:presLayoutVars>
      </dgm:prSet>
      <dgm:spPr/>
    </dgm:pt>
    <dgm:pt modelId="{1F588507-93B6-434A-96FF-8A98033E4111}" type="pres">
      <dgm:prSet presAssocID="{FE8D0E47-9D4E-431E-BEB2-89D94738E6D5}" presName="spaceBetweenRectangles" presStyleCnt="0"/>
      <dgm:spPr/>
    </dgm:pt>
    <dgm:pt modelId="{C0609D26-6389-48AE-B61E-2E516441DF8E}" type="pres">
      <dgm:prSet presAssocID="{D978FE62-499E-43A3-A81A-EE54BD72F940}" presName="parentLin" presStyleCnt="0"/>
      <dgm:spPr/>
    </dgm:pt>
    <dgm:pt modelId="{8F42F7DF-20DB-4904-946A-EA1B3C706A86}" type="pres">
      <dgm:prSet presAssocID="{D978FE62-499E-43A3-A81A-EE54BD72F940}" presName="parentLeftMargin" presStyleLbl="node1" presStyleIdx="1" presStyleCnt="6"/>
      <dgm:spPr/>
    </dgm:pt>
    <dgm:pt modelId="{96974BE5-AF28-4FCD-8148-D6EA6D04958A}" type="pres">
      <dgm:prSet presAssocID="{D978FE62-499E-43A3-A81A-EE54BD72F940}" presName="parentText" presStyleLbl="node1" presStyleIdx="2" presStyleCnt="6">
        <dgm:presLayoutVars>
          <dgm:chMax val="0"/>
          <dgm:bulletEnabled val="1"/>
        </dgm:presLayoutVars>
      </dgm:prSet>
      <dgm:spPr/>
    </dgm:pt>
    <dgm:pt modelId="{EE6A0170-D76C-4E7E-8D4F-C9BD533581F9}" type="pres">
      <dgm:prSet presAssocID="{D978FE62-499E-43A3-A81A-EE54BD72F940}" presName="negativeSpace" presStyleCnt="0"/>
      <dgm:spPr/>
    </dgm:pt>
    <dgm:pt modelId="{12F2C5E7-B8C0-4419-91F4-93DCCDE5B14B}" type="pres">
      <dgm:prSet presAssocID="{D978FE62-499E-43A3-A81A-EE54BD72F940}" presName="childText" presStyleLbl="conFgAcc1" presStyleIdx="2" presStyleCnt="6">
        <dgm:presLayoutVars>
          <dgm:bulletEnabled val="1"/>
        </dgm:presLayoutVars>
      </dgm:prSet>
      <dgm:spPr/>
    </dgm:pt>
    <dgm:pt modelId="{9EC476F2-20A4-4059-843E-8F23A503D424}" type="pres">
      <dgm:prSet presAssocID="{D8627C03-0E67-4112-88C7-CBA62D9D1D40}" presName="spaceBetweenRectangles" presStyleCnt="0"/>
      <dgm:spPr/>
    </dgm:pt>
    <dgm:pt modelId="{B48B0C73-19D1-4883-ABC6-DE98B96E3AAB}" type="pres">
      <dgm:prSet presAssocID="{A91315EE-D9CC-439B-AEF2-8A2AB796F5F0}" presName="parentLin" presStyleCnt="0"/>
      <dgm:spPr/>
    </dgm:pt>
    <dgm:pt modelId="{377056BE-9AD7-4D78-A905-53CDFD53DDBA}" type="pres">
      <dgm:prSet presAssocID="{A91315EE-D9CC-439B-AEF2-8A2AB796F5F0}" presName="parentLeftMargin" presStyleLbl="node1" presStyleIdx="2" presStyleCnt="6"/>
      <dgm:spPr/>
    </dgm:pt>
    <dgm:pt modelId="{AB0A4B02-7AA1-42F7-9DB5-3323189440B4}" type="pres">
      <dgm:prSet presAssocID="{A91315EE-D9CC-439B-AEF2-8A2AB796F5F0}" presName="parentText" presStyleLbl="node1" presStyleIdx="3" presStyleCnt="6">
        <dgm:presLayoutVars>
          <dgm:chMax val="0"/>
          <dgm:bulletEnabled val="1"/>
        </dgm:presLayoutVars>
      </dgm:prSet>
      <dgm:spPr/>
    </dgm:pt>
    <dgm:pt modelId="{AAC54CA6-D626-4B4B-BA78-7A55D20CAF13}" type="pres">
      <dgm:prSet presAssocID="{A91315EE-D9CC-439B-AEF2-8A2AB796F5F0}" presName="negativeSpace" presStyleCnt="0"/>
      <dgm:spPr/>
    </dgm:pt>
    <dgm:pt modelId="{E516F6EF-3C9B-4150-94B7-D1F4F6369961}" type="pres">
      <dgm:prSet presAssocID="{A91315EE-D9CC-439B-AEF2-8A2AB796F5F0}" presName="childText" presStyleLbl="conFgAcc1" presStyleIdx="3" presStyleCnt="6">
        <dgm:presLayoutVars>
          <dgm:bulletEnabled val="1"/>
        </dgm:presLayoutVars>
      </dgm:prSet>
      <dgm:spPr/>
    </dgm:pt>
    <dgm:pt modelId="{1DF924F9-669E-4AA6-AD8C-CD16BF70D7C3}" type="pres">
      <dgm:prSet presAssocID="{CF90756B-7795-45DE-84CE-45341C0312CE}" presName="spaceBetweenRectangles" presStyleCnt="0"/>
      <dgm:spPr/>
    </dgm:pt>
    <dgm:pt modelId="{3F7DF256-A40A-4019-BAD7-66B9708EF537}" type="pres">
      <dgm:prSet presAssocID="{BCDA5148-9441-4D36-8604-845826D0AA66}" presName="parentLin" presStyleCnt="0"/>
      <dgm:spPr/>
    </dgm:pt>
    <dgm:pt modelId="{169C8B64-0034-4B1E-A837-D82DAD2EB8F4}" type="pres">
      <dgm:prSet presAssocID="{BCDA5148-9441-4D36-8604-845826D0AA66}" presName="parentLeftMargin" presStyleLbl="node1" presStyleIdx="3" presStyleCnt="6"/>
      <dgm:spPr/>
    </dgm:pt>
    <dgm:pt modelId="{F4DBE17F-4724-4931-B26C-66AE64CE46B7}" type="pres">
      <dgm:prSet presAssocID="{BCDA5148-9441-4D36-8604-845826D0AA66}" presName="parentText" presStyleLbl="node1" presStyleIdx="4" presStyleCnt="6">
        <dgm:presLayoutVars>
          <dgm:chMax val="0"/>
          <dgm:bulletEnabled val="1"/>
        </dgm:presLayoutVars>
      </dgm:prSet>
      <dgm:spPr/>
    </dgm:pt>
    <dgm:pt modelId="{FA886B25-B6C1-45A4-AF41-06AA742F3570}" type="pres">
      <dgm:prSet presAssocID="{BCDA5148-9441-4D36-8604-845826D0AA66}" presName="negativeSpace" presStyleCnt="0"/>
      <dgm:spPr/>
    </dgm:pt>
    <dgm:pt modelId="{1D6DB194-F9D7-4712-A13A-76E911A574F3}" type="pres">
      <dgm:prSet presAssocID="{BCDA5148-9441-4D36-8604-845826D0AA66}" presName="childText" presStyleLbl="conFgAcc1" presStyleIdx="4" presStyleCnt="6">
        <dgm:presLayoutVars>
          <dgm:bulletEnabled val="1"/>
        </dgm:presLayoutVars>
      </dgm:prSet>
      <dgm:spPr/>
    </dgm:pt>
    <dgm:pt modelId="{5ED45AD7-49E6-4A0B-85CF-70DB0B6007D9}" type="pres">
      <dgm:prSet presAssocID="{4DA076D1-3CD0-4313-96A6-4E31450E0D0E}" presName="spaceBetweenRectangles" presStyleCnt="0"/>
      <dgm:spPr/>
    </dgm:pt>
    <dgm:pt modelId="{8E62804C-EAF1-4DEE-AD70-140662D5BD1B}" type="pres">
      <dgm:prSet presAssocID="{06EF7D73-E754-4CAD-8245-1C7399A460C7}" presName="parentLin" presStyleCnt="0"/>
      <dgm:spPr/>
    </dgm:pt>
    <dgm:pt modelId="{F3C16A6B-6A08-4C5D-B65E-80F11B2E2532}" type="pres">
      <dgm:prSet presAssocID="{06EF7D73-E754-4CAD-8245-1C7399A460C7}" presName="parentLeftMargin" presStyleLbl="node1" presStyleIdx="4" presStyleCnt="6"/>
      <dgm:spPr/>
    </dgm:pt>
    <dgm:pt modelId="{43267BE7-39AB-4CF0-9F28-B1F112B660E0}" type="pres">
      <dgm:prSet presAssocID="{06EF7D73-E754-4CAD-8245-1C7399A460C7}" presName="parentText" presStyleLbl="node1" presStyleIdx="5" presStyleCnt="6">
        <dgm:presLayoutVars>
          <dgm:chMax val="0"/>
          <dgm:bulletEnabled val="1"/>
        </dgm:presLayoutVars>
      </dgm:prSet>
      <dgm:spPr/>
    </dgm:pt>
    <dgm:pt modelId="{BFB7A990-3F33-48AB-8ED0-D9CB2EC926DD}" type="pres">
      <dgm:prSet presAssocID="{06EF7D73-E754-4CAD-8245-1C7399A460C7}" presName="negativeSpace" presStyleCnt="0"/>
      <dgm:spPr/>
    </dgm:pt>
    <dgm:pt modelId="{214F425F-35DB-4638-9CB7-A8CA4399EB2A}" type="pres">
      <dgm:prSet presAssocID="{06EF7D73-E754-4CAD-8245-1C7399A460C7}" presName="childText" presStyleLbl="conFgAcc1" presStyleIdx="5" presStyleCnt="6">
        <dgm:presLayoutVars>
          <dgm:bulletEnabled val="1"/>
        </dgm:presLayoutVars>
      </dgm:prSet>
      <dgm:spPr/>
    </dgm:pt>
  </dgm:ptLst>
  <dgm:cxnLst>
    <dgm:cxn modelId="{2EE49316-E919-483F-9AC9-6DD409A3A7F1}" type="presOf" srcId="{BCDA5148-9441-4D36-8604-845826D0AA66}" destId="{F4DBE17F-4724-4931-B26C-66AE64CE46B7}" srcOrd="1" destOrd="0" presId="urn:microsoft.com/office/officeart/2005/8/layout/list1"/>
    <dgm:cxn modelId="{E1FF221A-5A49-480F-9E9F-D01916F25B61}" type="presOf" srcId="{93E7AA89-95EA-4910-A269-86D9EACD5D27}" destId="{9C1BAAA2-4294-46EA-B2AE-9599667FF0F3}" srcOrd="1" destOrd="0" presId="urn:microsoft.com/office/officeart/2005/8/layout/list1"/>
    <dgm:cxn modelId="{08167E1D-E9D8-4D95-BC1B-92D3C7BCD67A}" srcId="{2845EA02-A84A-4EE9-86F1-4FCD2023BA2A}" destId="{27260FC2-97FC-4AB2-9D01-1B6787816D0A}" srcOrd="0" destOrd="0" parTransId="{85FAC5DF-4846-4125-91E0-211C53506EC1}" sibTransId="{3B49745E-F810-40C0-9999-CA9A3F4EED63}"/>
    <dgm:cxn modelId="{10C18B1F-6FE1-48A4-BED1-64E77A4FEA4E}" type="presOf" srcId="{06EF7D73-E754-4CAD-8245-1C7399A460C7}" destId="{F3C16A6B-6A08-4C5D-B65E-80F11B2E2532}" srcOrd="0" destOrd="0" presId="urn:microsoft.com/office/officeart/2005/8/layout/list1"/>
    <dgm:cxn modelId="{7E2A4635-7936-4870-9B98-C06C4E629F7F}" type="presOf" srcId="{27260FC2-97FC-4AB2-9D01-1B6787816D0A}" destId="{2BB2174D-DF86-46C9-9365-754DA4761EDA}" srcOrd="0" destOrd="0" presId="urn:microsoft.com/office/officeart/2005/8/layout/list1"/>
    <dgm:cxn modelId="{ADF3183E-7BC9-4B35-8F23-14F2143BDB82}" type="presOf" srcId="{D978FE62-499E-43A3-A81A-EE54BD72F940}" destId="{96974BE5-AF28-4FCD-8148-D6EA6D04958A}" srcOrd="1" destOrd="0" presId="urn:microsoft.com/office/officeart/2005/8/layout/list1"/>
    <dgm:cxn modelId="{5E64E645-5773-472E-960F-7CEDC267301E}" type="presOf" srcId="{2845EA02-A84A-4EE9-86F1-4FCD2023BA2A}" destId="{BDAE257D-626D-4650-8194-EACED266D39B}" srcOrd="0" destOrd="0" presId="urn:microsoft.com/office/officeart/2005/8/layout/list1"/>
    <dgm:cxn modelId="{FB397846-BD03-4E7B-AC12-624DB8070E13}" srcId="{2845EA02-A84A-4EE9-86F1-4FCD2023BA2A}" destId="{06EF7D73-E754-4CAD-8245-1C7399A460C7}" srcOrd="5" destOrd="0" parTransId="{78BCD813-D875-40CD-955B-816101D71926}" sibTransId="{8BC891D1-5AC0-470E-B8C9-C345B31E3028}"/>
    <dgm:cxn modelId="{1A024748-D96F-4D69-9F27-37CC2D364437}" srcId="{2845EA02-A84A-4EE9-86F1-4FCD2023BA2A}" destId="{A91315EE-D9CC-439B-AEF2-8A2AB796F5F0}" srcOrd="3" destOrd="0" parTransId="{F2CEBB11-B6D1-4460-9061-6458D0550C31}" sibTransId="{CF90756B-7795-45DE-84CE-45341C0312CE}"/>
    <dgm:cxn modelId="{23A3C84F-F0E7-4314-903A-F4272D11963C}" type="presOf" srcId="{D978FE62-499E-43A3-A81A-EE54BD72F940}" destId="{8F42F7DF-20DB-4904-946A-EA1B3C706A86}" srcOrd="0" destOrd="0" presId="urn:microsoft.com/office/officeart/2005/8/layout/list1"/>
    <dgm:cxn modelId="{BA149E53-D255-4038-B13E-4AEFB3D6ACEA}" type="presOf" srcId="{A91315EE-D9CC-439B-AEF2-8A2AB796F5F0}" destId="{AB0A4B02-7AA1-42F7-9DB5-3323189440B4}" srcOrd="1" destOrd="0" presId="urn:microsoft.com/office/officeart/2005/8/layout/list1"/>
    <dgm:cxn modelId="{7485A453-D3B5-4C2C-8CB2-EA40B8A10C83}" type="presOf" srcId="{27260FC2-97FC-4AB2-9D01-1B6787816D0A}" destId="{AF8CB2BE-CE7B-40E7-AA60-49D295795813}" srcOrd="1" destOrd="0" presId="urn:microsoft.com/office/officeart/2005/8/layout/list1"/>
    <dgm:cxn modelId="{DF922D55-D97C-43CF-9C37-BD1596994A7F}" type="presOf" srcId="{BCDA5148-9441-4D36-8604-845826D0AA66}" destId="{169C8B64-0034-4B1E-A837-D82DAD2EB8F4}" srcOrd="0" destOrd="0" presId="urn:microsoft.com/office/officeart/2005/8/layout/list1"/>
    <dgm:cxn modelId="{CFEB428D-C31D-4733-A512-84858F7D1297}" srcId="{2845EA02-A84A-4EE9-86F1-4FCD2023BA2A}" destId="{93E7AA89-95EA-4910-A269-86D9EACD5D27}" srcOrd="1" destOrd="0" parTransId="{A4C6812A-2596-4DC2-9AD1-D6D229E5A9C3}" sibTransId="{FE8D0E47-9D4E-431E-BEB2-89D94738E6D5}"/>
    <dgm:cxn modelId="{2A9F24A6-B24B-4190-8A3B-B31992453B46}" type="presOf" srcId="{06EF7D73-E754-4CAD-8245-1C7399A460C7}" destId="{43267BE7-39AB-4CF0-9F28-B1F112B660E0}" srcOrd="1" destOrd="0" presId="urn:microsoft.com/office/officeart/2005/8/layout/list1"/>
    <dgm:cxn modelId="{399D17BE-0538-40A0-AC1E-08DB6B021790}" type="presOf" srcId="{93E7AA89-95EA-4910-A269-86D9EACD5D27}" destId="{0C676B5B-C325-48E9-9726-BE4B3642D2F7}" srcOrd="0" destOrd="0" presId="urn:microsoft.com/office/officeart/2005/8/layout/list1"/>
    <dgm:cxn modelId="{C499D6C0-704C-483E-87CF-D5801748A4E8}" type="presOf" srcId="{A91315EE-D9CC-439B-AEF2-8A2AB796F5F0}" destId="{377056BE-9AD7-4D78-A905-53CDFD53DDBA}" srcOrd="0" destOrd="0" presId="urn:microsoft.com/office/officeart/2005/8/layout/list1"/>
    <dgm:cxn modelId="{D58096E0-5612-4C76-8CD8-F515544001EF}" srcId="{2845EA02-A84A-4EE9-86F1-4FCD2023BA2A}" destId="{D978FE62-499E-43A3-A81A-EE54BD72F940}" srcOrd="2" destOrd="0" parTransId="{59AEF933-5289-4EFA-9144-7582781B027F}" sibTransId="{D8627C03-0E67-4112-88C7-CBA62D9D1D40}"/>
    <dgm:cxn modelId="{8BCDC4E0-CAE9-481A-BFDB-6A70155FBEFF}" srcId="{2845EA02-A84A-4EE9-86F1-4FCD2023BA2A}" destId="{BCDA5148-9441-4D36-8604-845826D0AA66}" srcOrd="4" destOrd="0" parTransId="{CB5A8844-0624-421D-84D9-F52B40FA8747}" sibTransId="{4DA076D1-3CD0-4313-96A6-4E31450E0D0E}"/>
    <dgm:cxn modelId="{5DC19FB3-C6DC-4A85-B003-18B153C9181B}" type="presParOf" srcId="{BDAE257D-626D-4650-8194-EACED266D39B}" destId="{6C9DFBFF-E9FE-425F-ACF3-4C0A90DDFEF6}" srcOrd="0" destOrd="0" presId="urn:microsoft.com/office/officeart/2005/8/layout/list1"/>
    <dgm:cxn modelId="{5BA6A900-DCB0-4CAF-B4DD-C436567674C9}" type="presParOf" srcId="{6C9DFBFF-E9FE-425F-ACF3-4C0A90DDFEF6}" destId="{2BB2174D-DF86-46C9-9365-754DA4761EDA}" srcOrd="0" destOrd="0" presId="urn:microsoft.com/office/officeart/2005/8/layout/list1"/>
    <dgm:cxn modelId="{08363D5C-F978-4A79-9B46-F9239B8CCAE2}" type="presParOf" srcId="{6C9DFBFF-E9FE-425F-ACF3-4C0A90DDFEF6}" destId="{AF8CB2BE-CE7B-40E7-AA60-49D295795813}" srcOrd="1" destOrd="0" presId="urn:microsoft.com/office/officeart/2005/8/layout/list1"/>
    <dgm:cxn modelId="{AC1218ED-7DE6-4FE8-B096-A37B13B7DC86}" type="presParOf" srcId="{BDAE257D-626D-4650-8194-EACED266D39B}" destId="{3BDBB216-0F2D-4047-B1D6-33161C2F30FC}" srcOrd="1" destOrd="0" presId="urn:microsoft.com/office/officeart/2005/8/layout/list1"/>
    <dgm:cxn modelId="{58F8075E-4F27-46F4-8058-B8F74DCD0748}" type="presParOf" srcId="{BDAE257D-626D-4650-8194-EACED266D39B}" destId="{1AF4F12E-DC7A-45D2-AB95-4456679BC2EB}" srcOrd="2" destOrd="0" presId="urn:microsoft.com/office/officeart/2005/8/layout/list1"/>
    <dgm:cxn modelId="{4E416C9F-4E4D-4654-AEEC-4CF30F09CBD8}" type="presParOf" srcId="{BDAE257D-626D-4650-8194-EACED266D39B}" destId="{AD2857B9-F335-45EE-805D-AB978932CCEE}" srcOrd="3" destOrd="0" presId="urn:microsoft.com/office/officeart/2005/8/layout/list1"/>
    <dgm:cxn modelId="{7AE9AB41-6098-4BB3-95EC-35FA7C32F0A2}" type="presParOf" srcId="{BDAE257D-626D-4650-8194-EACED266D39B}" destId="{9F5658BD-910A-464A-B8E0-9E82026EF475}" srcOrd="4" destOrd="0" presId="urn:microsoft.com/office/officeart/2005/8/layout/list1"/>
    <dgm:cxn modelId="{71082170-A10D-418A-9A3E-EC09793B38FD}" type="presParOf" srcId="{9F5658BD-910A-464A-B8E0-9E82026EF475}" destId="{0C676B5B-C325-48E9-9726-BE4B3642D2F7}" srcOrd="0" destOrd="0" presId="urn:microsoft.com/office/officeart/2005/8/layout/list1"/>
    <dgm:cxn modelId="{0A7D1200-16E7-4281-877A-50848513D243}" type="presParOf" srcId="{9F5658BD-910A-464A-B8E0-9E82026EF475}" destId="{9C1BAAA2-4294-46EA-B2AE-9599667FF0F3}" srcOrd="1" destOrd="0" presId="urn:microsoft.com/office/officeart/2005/8/layout/list1"/>
    <dgm:cxn modelId="{D922BD2B-D558-451B-912E-6413BACF943C}" type="presParOf" srcId="{BDAE257D-626D-4650-8194-EACED266D39B}" destId="{47E2EC6B-DA2A-4088-BFB4-06CAABDB5F27}" srcOrd="5" destOrd="0" presId="urn:microsoft.com/office/officeart/2005/8/layout/list1"/>
    <dgm:cxn modelId="{F4B11B86-09CE-42F2-9063-536E27DF8B08}" type="presParOf" srcId="{BDAE257D-626D-4650-8194-EACED266D39B}" destId="{3063D694-27A3-443E-AE4E-B69C3797CB61}" srcOrd="6" destOrd="0" presId="urn:microsoft.com/office/officeart/2005/8/layout/list1"/>
    <dgm:cxn modelId="{AC643EA2-425B-4BCB-AFEB-AB589AB8789F}" type="presParOf" srcId="{BDAE257D-626D-4650-8194-EACED266D39B}" destId="{1F588507-93B6-434A-96FF-8A98033E4111}" srcOrd="7" destOrd="0" presId="urn:microsoft.com/office/officeart/2005/8/layout/list1"/>
    <dgm:cxn modelId="{882C8A3D-67C0-4D4E-937C-80FA1614E83A}" type="presParOf" srcId="{BDAE257D-626D-4650-8194-EACED266D39B}" destId="{C0609D26-6389-48AE-B61E-2E516441DF8E}" srcOrd="8" destOrd="0" presId="urn:microsoft.com/office/officeart/2005/8/layout/list1"/>
    <dgm:cxn modelId="{B064C459-076C-4B69-91EB-F3D3099761B8}" type="presParOf" srcId="{C0609D26-6389-48AE-B61E-2E516441DF8E}" destId="{8F42F7DF-20DB-4904-946A-EA1B3C706A86}" srcOrd="0" destOrd="0" presId="urn:microsoft.com/office/officeart/2005/8/layout/list1"/>
    <dgm:cxn modelId="{A96CAF00-8591-41C7-82F7-E9631A23992C}" type="presParOf" srcId="{C0609D26-6389-48AE-B61E-2E516441DF8E}" destId="{96974BE5-AF28-4FCD-8148-D6EA6D04958A}" srcOrd="1" destOrd="0" presId="urn:microsoft.com/office/officeart/2005/8/layout/list1"/>
    <dgm:cxn modelId="{62FCB84A-198C-45EB-B32C-CDD55C46C7C6}" type="presParOf" srcId="{BDAE257D-626D-4650-8194-EACED266D39B}" destId="{EE6A0170-D76C-4E7E-8D4F-C9BD533581F9}" srcOrd="9" destOrd="0" presId="urn:microsoft.com/office/officeart/2005/8/layout/list1"/>
    <dgm:cxn modelId="{39502763-D15E-4C4F-B18A-9CFB5B3AF629}" type="presParOf" srcId="{BDAE257D-626D-4650-8194-EACED266D39B}" destId="{12F2C5E7-B8C0-4419-91F4-93DCCDE5B14B}" srcOrd="10" destOrd="0" presId="urn:microsoft.com/office/officeart/2005/8/layout/list1"/>
    <dgm:cxn modelId="{7450BC2F-87FE-430A-9AA4-195E704B1B95}" type="presParOf" srcId="{BDAE257D-626D-4650-8194-EACED266D39B}" destId="{9EC476F2-20A4-4059-843E-8F23A503D424}" srcOrd="11" destOrd="0" presId="urn:microsoft.com/office/officeart/2005/8/layout/list1"/>
    <dgm:cxn modelId="{900254FA-DB75-4AFF-96BB-09525BA8F67B}" type="presParOf" srcId="{BDAE257D-626D-4650-8194-EACED266D39B}" destId="{B48B0C73-19D1-4883-ABC6-DE98B96E3AAB}" srcOrd="12" destOrd="0" presId="urn:microsoft.com/office/officeart/2005/8/layout/list1"/>
    <dgm:cxn modelId="{2129F382-8266-4A6D-B41B-F492DD62FD93}" type="presParOf" srcId="{B48B0C73-19D1-4883-ABC6-DE98B96E3AAB}" destId="{377056BE-9AD7-4D78-A905-53CDFD53DDBA}" srcOrd="0" destOrd="0" presId="urn:microsoft.com/office/officeart/2005/8/layout/list1"/>
    <dgm:cxn modelId="{33E50B2B-3741-485A-BBEB-79FF2003EF36}" type="presParOf" srcId="{B48B0C73-19D1-4883-ABC6-DE98B96E3AAB}" destId="{AB0A4B02-7AA1-42F7-9DB5-3323189440B4}" srcOrd="1" destOrd="0" presId="urn:microsoft.com/office/officeart/2005/8/layout/list1"/>
    <dgm:cxn modelId="{DBDB58EE-19E2-4116-9EE0-BB4087546E29}" type="presParOf" srcId="{BDAE257D-626D-4650-8194-EACED266D39B}" destId="{AAC54CA6-D626-4B4B-BA78-7A55D20CAF13}" srcOrd="13" destOrd="0" presId="urn:microsoft.com/office/officeart/2005/8/layout/list1"/>
    <dgm:cxn modelId="{3586163F-9A18-4D3F-BF78-98BC907DD5F8}" type="presParOf" srcId="{BDAE257D-626D-4650-8194-EACED266D39B}" destId="{E516F6EF-3C9B-4150-94B7-D1F4F6369961}" srcOrd="14" destOrd="0" presId="urn:microsoft.com/office/officeart/2005/8/layout/list1"/>
    <dgm:cxn modelId="{274AC912-0AB0-4BF2-A60E-C61DE0604318}" type="presParOf" srcId="{BDAE257D-626D-4650-8194-EACED266D39B}" destId="{1DF924F9-669E-4AA6-AD8C-CD16BF70D7C3}" srcOrd="15" destOrd="0" presId="urn:microsoft.com/office/officeart/2005/8/layout/list1"/>
    <dgm:cxn modelId="{9ED956F4-580E-4071-8C6E-B85F09D3F05A}" type="presParOf" srcId="{BDAE257D-626D-4650-8194-EACED266D39B}" destId="{3F7DF256-A40A-4019-BAD7-66B9708EF537}" srcOrd="16" destOrd="0" presId="urn:microsoft.com/office/officeart/2005/8/layout/list1"/>
    <dgm:cxn modelId="{7C6F4A0E-7912-4639-AA51-3B1EA2307998}" type="presParOf" srcId="{3F7DF256-A40A-4019-BAD7-66B9708EF537}" destId="{169C8B64-0034-4B1E-A837-D82DAD2EB8F4}" srcOrd="0" destOrd="0" presId="urn:microsoft.com/office/officeart/2005/8/layout/list1"/>
    <dgm:cxn modelId="{B9F7677B-B448-42B4-A710-437C0498F280}" type="presParOf" srcId="{3F7DF256-A40A-4019-BAD7-66B9708EF537}" destId="{F4DBE17F-4724-4931-B26C-66AE64CE46B7}" srcOrd="1" destOrd="0" presId="urn:microsoft.com/office/officeart/2005/8/layout/list1"/>
    <dgm:cxn modelId="{5CEEFD7D-40F6-4A8C-945E-DDFDC1407AA9}" type="presParOf" srcId="{BDAE257D-626D-4650-8194-EACED266D39B}" destId="{FA886B25-B6C1-45A4-AF41-06AA742F3570}" srcOrd="17" destOrd="0" presId="urn:microsoft.com/office/officeart/2005/8/layout/list1"/>
    <dgm:cxn modelId="{33372818-CCC2-4C43-A889-57D816406FCA}" type="presParOf" srcId="{BDAE257D-626D-4650-8194-EACED266D39B}" destId="{1D6DB194-F9D7-4712-A13A-76E911A574F3}" srcOrd="18" destOrd="0" presId="urn:microsoft.com/office/officeart/2005/8/layout/list1"/>
    <dgm:cxn modelId="{2B8B747E-D56E-4FAD-93DE-CB3DFAF1E695}" type="presParOf" srcId="{BDAE257D-626D-4650-8194-EACED266D39B}" destId="{5ED45AD7-49E6-4A0B-85CF-70DB0B6007D9}" srcOrd="19" destOrd="0" presId="urn:microsoft.com/office/officeart/2005/8/layout/list1"/>
    <dgm:cxn modelId="{060DD41F-5652-453E-A838-E59414E588B6}" type="presParOf" srcId="{BDAE257D-626D-4650-8194-EACED266D39B}" destId="{8E62804C-EAF1-4DEE-AD70-140662D5BD1B}" srcOrd="20" destOrd="0" presId="urn:microsoft.com/office/officeart/2005/8/layout/list1"/>
    <dgm:cxn modelId="{555FCF24-C4F6-4680-8B4A-BF86F6F44851}" type="presParOf" srcId="{8E62804C-EAF1-4DEE-AD70-140662D5BD1B}" destId="{F3C16A6B-6A08-4C5D-B65E-80F11B2E2532}" srcOrd="0" destOrd="0" presId="urn:microsoft.com/office/officeart/2005/8/layout/list1"/>
    <dgm:cxn modelId="{23FF9501-F168-42FE-AFD4-E1E468E41F66}" type="presParOf" srcId="{8E62804C-EAF1-4DEE-AD70-140662D5BD1B}" destId="{43267BE7-39AB-4CF0-9F28-B1F112B660E0}" srcOrd="1" destOrd="0" presId="urn:microsoft.com/office/officeart/2005/8/layout/list1"/>
    <dgm:cxn modelId="{5F35E9C8-94E0-46AE-9CBB-724B451B4677}" type="presParOf" srcId="{BDAE257D-626D-4650-8194-EACED266D39B}" destId="{BFB7A990-3F33-48AB-8ED0-D9CB2EC926DD}" srcOrd="21" destOrd="0" presId="urn:microsoft.com/office/officeart/2005/8/layout/list1"/>
    <dgm:cxn modelId="{C7B31673-53D0-4C59-A5FC-ACED11E89F56}" type="presParOf" srcId="{BDAE257D-626D-4650-8194-EACED266D39B}" destId="{214F425F-35DB-4638-9CB7-A8CA4399EB2A}"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224C1B-4EB1-440C-8DDA-75683C9CF746}" type="doc">
      <dgm:prSet loTypeId="urn:microsoft.com/office/officeart/2018/2/layout/IconVerticalSolidList" loCatId="icon" qsTypeId="urn:microsoft.com/office/officeart/2005/8/quickstyle/simple1" qsCatId="simple" csTypeId="urn:microsoft.com/office/officeart/2018/5/colors/Iconchunking_neutralbg_accent6_2" csCatId="accent6" phldr="1"/>
      <dgm:spPr/>
      <dgm:t>
        <a:bodyPr/>
        <a:lstStyle/>
        <a:p>
          <a:endParaRPr lang="en-US"/>
        </a:p>
      </dgm:t>
    </dgm:pt>
    <dgm:pt modelId="{B1373C31-957C-4750-A5A8-8540B1D5AABD}">
      <dgm:prSet/>
      <dgm:spPr/>
      <dgm:t>
        <a:bodyPr/>
        <a:lstStyle/>
        <a:p>
          <a:pPr>
            <a:buNone/>
          </a:pPr>
          <a:r>
            <a:rPr lang="en-US" dirty="0"/>
            <a:t>Conduct a Legal Analysis of Each Element</a:t>
          </a:r>
        </a:p>
      </dgm:t>
    </dgm:pt>
    <dgm:pt modelId="{76992C89-14F9-4306-9D15-F86BDBC3C2FE}" type="parTrans" cxnId="{F257629B-93C1-4348-8877-72EA0443BA91}">
      <dgm:prSet/>
      <dgm:spPr/>
      <dgm:t>
        <a:bodyPr/>
        <a:lstStyle/>
        <a:p>
          <a:endParaRPr lang="en-US"/>
        </a:p>
      </dgm:t>
    </dgm:pt>
    <dgm:pt modelId="{2343DBF7-F8C4-4991-B1D3-6481CFF435E0}" type="sibTrans" cxnId="{F257629B-93C1-4348-8877-72EA0443BA91}">
      <dgm:prSet/>
      <dgm:spPr/>
      <dgm:t>
        <a:bodyPr/>
        <a:lstStyle/>
        <a:p>
          <a:endParaRPr lang="en-US"/>
        </a:p>
      </dgm:t>
    </dgm:pt>
    <dgm:pt modelId="{6B24ADCD-8F68-4F95-877A-0B95D8639786}">
      <dgm:prSet/>
      <dgm:spPr/>
      <dgm:t>
        <a:bodyPr/>
        <a:lstStyle/>
        <a:p>
          <a:r>
            <a:rPr lang="en-US" dirty="0"/>
            <a:t>Review Elements in Sequential Order</a:t>
          </a:r>
          <a:endParaRPr lang="en-US" u="none" dirty="0"/>
        </a:p>
      </dgm:t>
    </dgm:pt>
    <dgm:pt modelId="{1A3657CC-D87F-4F86-8F12-4E4E9101DF18}" type="parTrans" cxnId="{A37E1BC1-A02D-411C-BBCC-4450EC232A65}">
      <dgm:prSet/>
      <dgm:spPr/>
      <dgm:t>
        <a:bodyPr/>
        <a:lstStyle/>
        <a:p>
          <a:endParaRPr lang="en-US"/>
        </a:p>
      </dgm:t>
    </dgm:pt>
    <dgm:pt modelId="{A070E809-AF61-4FD9-AD8C-B973FD998467}" type="sibTrans" cxnId="{A37E1BC1-A02D-411C-BBCC-4450EC232A65}">
      <dgm:prSet/>
      <dgm:spPr/>
      <dgm:t>
        <a:bodyPr/>
        <a:lstStyle/>
        <a:p>
          <a:endParaRPr lang="en-US"/>
        </a:p>
      </dgm:t>
    </dgm:pt>
    <dgm:pt modelId="{EE61E33B-1B6D-4BD1-838F-355A5779A7F1}">
      <dgm:prSet/>
      <dgm:spPr/>
      <dgm:t>
        <a:bodyPr/>
        <a:lstStyle/>
        <a:p>
          <a:r>
            <a:rPr lang="en-US" dirty="0"/>
            <a:t>No Shortcuts!</a:t>
          </a:r>
        </a:p>
      </dgm:t>
    </dgm:pt>
    <dgm:pt modelId="{94B416AF-B55E-4B02-8934-68B4E68B5230}" type="parTrans" cxnId="{795D75F4-2B29-4221-A7FA-8DE4377B978C}">
      <dgm:prSet/>
      <dgm:spPr/>
      <dgm:t>
        <a:bodyPr/>
        <a:lstStyle/>
        <a:p>
          <a:endParaRPr lang="en-US"/>
        </a:p>
      </dgm:t>
    </dgm:pt>
    <dgm:pt modelId="{96B6ECE1-ED92-482C-B300-8F2EACE24599}" type="sibTrans" cxnId="{795D75F4-2B29-4221-A7FA-8DE4377B978C}">
      <dgm:prSet/>
      <dgm:spPr/>
      <dgm:t>
        <a:bodyPr/>
        <a:lstStyle/>
        <a:p>
          <a:endParaRPr lang="en-US"/>
        </a:p>
      </dgm:t>
    </dgm:pt>
    <dgm:pt modelId="{6C3AE5E2-4EC1-479E-AA41-36CB713D4A27}" type="pres">
      <dgm:prSet presAssocID="{3F224C1B-4EB1-440C-8DDA-75683C9CF746}" presName="root" presStyleCnt="0">
        <dgm:presLayoutVars>
          <dgm:dir/>
          <dgm:resizeHandles val="exact"/>
        </dgm:presLayoutVars>
      </dgm:prSet>
      <dgm:spPr/>
    </dgm:pt>
    <dgm:pt modelId="{5EE1CCC6-A863-4D7E-BA2D-4027BD9EF00D}" type="pres">
      <dgm:prSet presAssocID="{B1373C31-957C-4750-A5A8-8540B1D5AABD}" presName="compNode" presStyleCnt="0"/>
      <dgm:spPr/>
    </dgm:pt>
    <dgm:pt modelId="{CB86DA35-37EF-4A9D-BFB6-B057ADC6AB30}" type="pres">
      <dgm:prSet presAssocID="{B1373C31-957C-4750-A5A8-8540B1D5AABD}" presName="bgRect" presStyleLbl="bgShp" presStyleIdx="0" presStyleCnt="3" custLinFactNeighborY="-2101"/>
      <dgm:spPr>
        <a:solidFill>
          <a:schemeClr val="accent2">
            <a:lumMod val="20000"/>
            <a:lumOff val="80000"/>
          </a:schemeClr>
        </a:solidFill>
      </dgm:spPr>
    </dgm:pt>
    <dgm:pt modelId="{E6D37E4D-FD5C-484A-8761-9864EFB8BE39}" type="pres">
      <dgm:prSet presAssocID="{B1373C31-957C-4750-A5A8-8540B1D5AAB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ales of Justice"/>
        </a:ext>
      </dgm:extLst>
    </dgm:pt>
    <dgm:pt modelId="{A4493845-FBF4-42BF-94E2-EF1A5F97611D}" type="pres">
      <dgm:prSet presAssocID="{B1373C31-957C-4750-A5A8-8540B1D5AABD}" presName="spaceRect" presStyleCnt="0"/>
      <dgm:spPr/>
    </dgm:pt>
    <dgm:pt modelId="{20A72638-C469-4333-8E86-8774BBC4D3E7}" type="pres">
      <dgm:prSet presAssocID="{B1373C31-957C-4750-A5A8-8540B1D5AABD}" presName="parTx" presStyleLbl="revTx" presStyleIdx="0" presStyleCnt="3">
        <dgm:presLayoutVars>
          <dgm:chMax val="0"/>
          <dgm:chPref val="0"/>
        </dgm:presLayoutVars>
      </dgm:prSet>
      <dgm:spPr/>
    </dgm:pt>
    <dgm:pt modelId="{EA8261DE-35D8-4471-9BD9-DB4F8B42C3D8}" type="pres">
      <dgm:prSet presAssocID="{2343DBF7-F8C4-4991-B1D3-6481CFF435E0}" presName="sibTrans" presStyleCnt="0"/>
      <dgm:spPr/>
    </dgm:pt>
    <dgm:pt modelId="{53FCA44F-B613-49D5-BCF3-3755A4397203}" type="pres">
      <dgm:prSet presAssocID="{6B24ADCD-8F68-4F95-877A-0B95D8639786}" presName="compNode" presStyleCnt="0"/>
      <dgm:spPr/>
    </dgm:pt>
    <dgm:pt modelId="{3DFE4C19-D38B-4724-BC8F-2F8F3715EB21}" type="pres">
      <dgm:prSet presAssocID="{6B24ADCD-8F68-4F95-877A-0B95D8639786}" presName="bgRect" presStyleLbl="bgShp" presStyleIdx="1" presStyleCnt="3"/>
      <dgm:spPr>
        <a:solidFill>
          <a:schemeClr val="accent2">
            <a:lumMod val="20000"/>
            <a:lumOff val="80000"/>
          </a:schemeClr>
        </a:solidFill>
      </dgm:spPr>
    </dgm:pt>
    <dgm:pt modelId="{929152B6-D070-486B-8E4F-99B7C3F8709D}" type="pres">
      <dgm:prSet presAssocID="{6B24ADCD-8F68-4F95-877A-0B95D863978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3FFC9452-00F1-42B2-B8DB-FC0D99920735}" type="pres">
      <dgm:prSet presAssocID="{6B24ADCD-8F68-4F95-877A-0B95D8639786}" presName="spaceRect" presStyleCnt="0"/>
      <dgm:spPr/>
    </dgm:pt>
    <dgm:pt modelId="{829784F0-D885-418B-A639-8ED5352008E1}" type="pres">
      <dgm:prSet presAssocID="{6B24ADCD-8F68-4F95-877A-0B95D8639786}" presName="parTx" presStyleLbl="revTx" presStyleIdx="1" presStyleCnt="3">
        <dgm:presLayoutVars>
          <dgm:chMax val="0"/>
          <dgm:chPref val="0"/>
        </dgm:presLayoutVars>
      </dgm:prSet>
      <dgm:spPr/>
    </dgm:pt>
    <dgm:pt modelId="{3D8FF051-8B2F-4C27-A357-C417614C8E2F}" type="pres">
      <dgm:prSet presAssocID="{A070E809-AF61-4FD9-AD8C-B973FD998467}" presName="sibTrans" presStyleCnt="0"/>
      <dgm:spPr/>
    </dgm:pt>
    <dgm:pt modelId="{E6A4BA63-0817-4D2F-B198-226FE731665A}" type="pres">
      <dgm:prSet presAssocID="{EE61E33B-1B6D-4BD1-838F-355A5779A7F1}" presName="compNode" presStyleCnt="0"/>
      <dgm:spPr/>
    </dgm:pt>
    <dgm:pt modelId="{DC9BB177-2021-4C3A-9534-E35F2E154ABA}" type="pres">
      <dgm:prSet presAssocID="{EE61E33B-1B6D-4BD1-838F-355A5779A7F1}" presName="bgRect" presStyleLbl="bgShp" presStyleIdx="2" presStyleCnt="3" custLinFactNeighborX="-79876" custLinFactNeighborY="9652"/>
      <dgm:spPr>
        <a:solidFill>
          <a:schemeClr val="accent2">
            <a:lumMod val="20000"/>
            <a:lumOff val="80000"/>
          </a:schemeClr>
        </a:solidFill>
      </dgm:spPr>
    </dgm:pt>
    <dgm:pt modelId="{A090FC00-3F7E-47F7-829D-639395F7FA9C}" type="pres">
      <dgm:prSet presAssocID="{EE61E33B-1B6D-4BD1-838F-355A5779A7F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urglass"/>
        </a:ext>
      </dgm:extLst>
    </dgm:pt>
    <dgm:pt modelId="{46C9C692-9025-4FF3-B18E-7C092291C64B}" type="pres">
      <dgm:prSet presAssocID="{EE61E33B-1B6D-4BD1-838F-355A5779A7F1}" presName="spaceRect" presStyleCnt="0"/>
      <dgm:spPr/>
    </dgm:pt>
    <dgm:pt modelId="{6A89D154-1F41-4B7A-9AE8-D66E139B1477}" type="pres">
      <dgm:prSet presAssocID="{EE61E33B-1B6D-4BD1-838F-355A5779A7F1}" presName="parTx" presStyleLbl="revTx" presStyleIdx="2" presStyleCnt="3">
        <dgm:presLayoutVars>
          <dgm:chMax val="0"/>
          <dgm:chPref val="0"/>
        </dgm:presLayoutVars>
      </dgm:prSet>
      <dgm:spPr/>
    </dgm:pt>
  </dgm:ptLst>
  <dgm:cxnLst>
    <dgm:cxn modelId="{DECCF326-684A-4170-85F8-B258E3D9D349}" type="presOf" srcId="{6B24ADCD-8F68-4F95-877A-0B95D8639786}" destId="{829784F0-D885-418B-A639-8ED5352008E1}" srcOrd="0" destOrd="0" presId="urn:microsoft.com/office/officeart/2018/2/layout/IconVerticalSolidList"/>
    <dgm:cxn modelId="{C4F3B14D-E17D-41B1-96A6-76401E1B318E}" type="presOf" srcId="{3F224C1B-4EB1-440C-8DDA-75683C9CF746}" destId="{6C3AE5E2-4EC1-479E-AA41-36CB713D4A27}" srcOrd="0" destOrd="0" presId="urn:microsoft.com/office/officeart/2018/2/layout/IconVerticalSolidList"/>
    <dgm:cxn modelId="{F257629B-93C1-4348-8877-72EA0443BA91}" srcId="{3F224C1B-4EB1-440C-8DDA-75683C9CF746}" destId="{B1373C31-957C-4750-A5A8-8540B1D5AABD}" srcOrd="0" destOrd="0" parTransId="{76992C89-14F9-4306-9D15-F86BDBC3C2FE}" sibTransId="{2343DBF7-F8C4-4991-B1D3-6481CFF435E0}"/>
    <dgm:cxn modelId="{B60047A7-BFC2-40D8-86CD-8D5396398ED9}" type="presOf" srcId="{EE61E33B-1B6D-4BD1-838F-355A5779A7F1}" destId="{6A89D154-1F41-4B7A-9AE8-D66E139B1477}" srcOrd="0" destOrd="0" presId="urn:microsoft.com/office/officeart/2018/2/layout/IconVerticalSolidList"/>
    <dgm:cxn modelId="{A37E1BC1-A02D-411C-BBCC-4450EC232A65}" srcId="{3F224C1B-4EB1-440C-8DDA-75683C9CF746}" destId="{6B24ADCD-8F68-4F95-877A-0B95D8639786}" srcOrd="1" destOrd="0" parTransId="{1A3657CC-D87F-4F86-8F12-4E4E9101DF18}" sibTransId="{A070E809-AF61-4FD9-AD8C-B973FD998467}"/>
    <dgm:cxn modelId="{CE80C2EB-F145-4A8A-BDCA-417179BAE59D}" type="presOf" srcId="{B1373C31-957C-4750-A5A8-8540B1D5AABD}" destId="{20A72638-C469-4333-8E86-8774BBC4D3E7}" srcOrd="0" destOrd="0" presId="urn:microsoft.com/office/officeart/2018/2/layout/IconVerticalSolidList"/>
    <dgm:cxn modelId="{795D75F4-2B29-4221-A7FA-8DE4377B978C}" srcId="{3F224C1B-4EB1-440C-8DDA-75683C9CF746}" destId="{EE61E33B-1B6D-4BD1-838F-355A5779A7F1}" srcOrd="2" destOrd="0" parTransId="{94B416AF-B55E-4B02-8934-68B4E68B5230}" sibTransId="{96B6ECE1-ED92-482C-B300-8F2EACE24599}"/>
    <dgm:cxn modelId="{125A5C55-8CFA-4FC7-B32C-93CB4BA4E731}" type="presParOf" srcId="{6C3AE5E2-4EC1-479E-AA41-36CB713D4A27}" destId="{5EE1CCC6-A863-4D7E-BA2D-4027BD9EF00D}" srcOrd="0" destOrd="0" presId="urn:microsoft.com/office/officeart/2018/2/layout/IconVerticalSolidList"/>
    <dgm:cxn modelId="{E54C894E-CC8E-430D-A50C-53AC576CF7FB}" type="presParOf" srcId="{5EE1CCC6-A863-4D7E-BA2D-4027BD9EF00D}" destId="{CB86DA35-37EF-4A9D-BFB6-B057ADC6AB30}" srcOrd="0" destOrd="0" presId="urn:microsoft.com/office/officeart/2018/2/layout/IconVerticalSolidList"/>
    <dgm:cxn modelId="{80FFC57B-683F-4D5C-B0F0-460D9F49D02E}" type="presParOf" srcId="{5EE1CCC6-A863-4D7E-BA2D-4027BD9EF00D}" destId="{E6D37E4D-FD5C-484A-8761-9864EFB8BE39}" srcOrd="1" destOrd="0" presId="urn:microsoft.com/office/officeart/2018/2/layout/IconVerticalSolidList"/>
    <dgm:cxn modelId="{1D7208D2-CFB1-484F-B177-C8A1A3E18F56}" type="presParOf" srcId="{5EE1CCC6-A863-4D7E-BA2D-4027BD9EF00D}" destId="{A4493845-FBF4-42BF-94E2-EF1A5F97611D}" srcOrd="2" destOrd="0" presId="urn:microsoft.com/office/officeart/2018/2/layout/IconVerticalSolidList"/>
    <dgm:cxn modelId="{7C092A33-A33E-4D94-BC4E-D101DFDDB004}" type="presParOf" srcId="{5EE1CCC6-A863-4D7E-BA2D-4027BD9EF00D}" destId="{20A72638-C469-4333-8E86-8774BBC4D3E7}" srcOrd="3" destOrd="0" presId="urn:microsoft.com/office/officeart/2018/2/layout/IconVerticalSolidList"/>
    <dgm:cxn modelId="{7ABF0943-53EC-4324-A9C5-ED3450C9E9B8}" type="presParOf" srcId="{6C3AE5E2-4EC1-479E-AA41-36CB713D4A27}" destId="{EA8261DE-35D8-4471-9BD9-DB4F8B42C3D8}" srcOrd="1" destOrd="0" presId="urn:microsoft.com/office/officeart/2018/2/layout/IconVerticalSolidList"/>
    <dgm:cxn modelId="{B249AB45-A092-4B76-AFF4-C389A322FC78}" type="presParOf" srcId="{6C3AE5E2-4EC1-479E-AA41-36CB713D4A27}" destId="{53FCA44F-B613-49D5-BCF3-3755A4397203}" srcOrd="2" destOrd="0" presId="urn:microsoft.com/office/officeart/2018/2/layout/IconVerticalSolidList"/>
    <dgm:cxn modelId="{EE14E047-D678-4A4E-A594-C28D5F156D0E}" type="presParOf" srcId="{53FCA44F-B613-49D5-BCF3-3755A4397203}" destId="{3DFE4C19-D38B-4724-BC8F-2F8F3715EB21}" srcOrd="0" destOrd="0" presId="urn:microsoft.com/office/officeart/2018/2/layout/IconVerticalSolidList"/>
    <dgm:cxn modelId="{83F2A907-C1F1-41CD-A262-96BB4F20CE31}" type="presParOf" srcId="{53FCA44F-B613-49D5-BCF3-3755A4397203}" destId="{929152B6-D070-486B-8E4F-99B7C3F8709D}" srcOrd="1" destOrd="0" presId="urn:microsoft.com/office/officeart/2018/2/layout/IconVerticalSolidList"/>
    <dgm:cxn modelId="{DB885B2C-B49C-4EC9-B77B-8D71F2720BE7}" type="presParOf" srcId="{53FCA44F-B613-49D5-BCF3-3755A4397203}" destId="{3FFC9452-00F1-42B2-B8DB-FC0D99920735}" srcOrd="2" destOrd="0" presId="urn:microsoft.com/office/officeart/2018/2/layout/IconVerticalSolidList"/>
    <dgm:cxn modelId="{049443A6-DC09-4826-8A9D-2254DC71E1CD}" type="presParOf" srcId="{53FCA44F-B613-49D5-BCF3-3755A4397203}" destId="{829784F0-D885-418B-A639-8ED5352008E1}" srcOrd="3" destOrd="0" presId="urn:microsoft.com/office/officeart/2018/2/layout/IconVerticalSolidList"/>
    <dgm:cxn modelId="{F2E7DB77-5AE8-4506-B863-F4D06B490DD1}" type="presParOf" srcId="{6C3AE5E2-4EC1-479E-AA41-36CB713D4A27}" destId="{3D8FF051-8B2F-4C27-A357-C417614C8E2F}" srcOrd="3" destOrd="0" presId="urn:microsoft.com/office/officeart/2018/2/layout/IconVerticalSolidList"/>
    <dgm:cxn modelId="{F6A5A40A-A301-4E93-913F-551D83951A3D}" type="presParOf" srcId="{6C3AE5E2-4EC1-479E-AA41-36CB713D4A27}" destId="{E6A4BA63-0817-4D2F-B198-226FE731665A}" srcOrd="4" destOrd="0" presId="urn:microsoft.com/office/officeart/2018/2/layout/IconVerticalSolidList"/>
    <dgm:cxn modelId="{D2D01156-CED3-4F7E-BC9E-BF9F68731D76}" type="presParOf" srcId="{E6A4BA63-0817-4D2F-B198-226FE731665A}" destId="{DC9BB177-2021-4C3A-9534-E35F2E154ABA}" srcOrd="0" destOrd="0" presId="urn:microsoft.com/office/officeart/2018/2/layout/IconVerticalSolidList"/>
    <dgm:cxn modelId="{1D659BDE-46D1-4171-A431-F5918D01E000}" type="presParOf" srcId="{E6A4BA63-0817-4D2F-B198-226FE731665A}" destId="{A090FC00-3F7E-47F7-829D-639395F7FA9C}" srcOrd="1" destOrd="0" presId="urn:microsoft.com/office/officeart/2018/2/layout/IconVerticalSolidList"/>
    <dgm:cxn modelId="{911DF957-BE7E-4D4B-ABE9-B98C8AB85CCC}" type="presParOf" srcId="{E6A4BA63-0817-4D2F-B198-226FE731665A}" destId="{46C9C692-9025-4FF3-B18E-7C092291C64B}" srcOrd="2" destOrd="0" presId="urn:microsoft.com/office/officeart/2018/2/layout/IconVerticalSolidList"/>
    <dgm:cxn modelId="{3873207E-92DD-44ED-A52B-B66FEE836463}" type="presParOf" srcId="{E6A4BA63-0817-4D2F-B198-226FE731665A}" destId="{6A89D154-1F41-4B7A-9AE8-D66E139B147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931CF-8D80-4B57-8E32-80BDF6649FAB}">
      <dsp:nvSpPr>
        <dsp:cNvPr id="0" name=""/>
        <dsp:cNvSpPr/>
      </dsp:nvSpPr>
      <dsp:spPr>
        <a:xfrm>
          <a:off x="0" y="2655"/>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2D18363A-AE9F-4C6D-A46E-AC4CF44B5C60}">
      <dsp:nvSpPr>
        <dsp:cNvPr id="0" name=""/>
        <dsp:cNvSpPr/>
      </dsp:nvSpPr>
      <dsp:spPr>
        <a:xfrm>
          <a:off x="375620" y="282042"/>
          <a:ext cx="682947" cy="6829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5C13AF-0160-4EAF-9712-3CC1D0C7878F}">
      <dsp:nvSpPr>
        <dsp:cNvPr id="0" name=""/>
        <dsp:cNvSpPr/>
      </dsp:nvSpPr>
      <dsp:spPr>
        <a:xfrm>
          <a:off x="1434189" y="2655"/>
          <a:ext cx="908000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Support Ethics Officials Analyzing 18 USC 208(a) Questions</a:t>
          </a:r>
        </a:p>
      </dsp:txBody>
      <dsp:txXfrm>
        <a:off x="1434189" y="2655"/>
        <a:ext cx="9080009" cy="1241722"/>
      </dsp:txXfrm>
    </dsp:sp>
    <dsp:sp modelId="{2BFE7B03-E767-4935-BCAF-B3F1F143DD80}">
      <dsp:nvSpPr>
        <dsp:cNvPr id="0" name=""/>
        <dsp:cNvSpPr/>
      </dsp:nvSpPr>
      <dsp:spPr>
        <a:xfrm>
          <a:off x="0" y="1603930"/>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B47495A3-71A7-44EC-B787-242CF77A1A6B}">
      <dsp:nvSpPr>
        <dsp:cNvPr id="0" name=""/>
        <dsp:cNvSpPr/>
      </dsp:nvSpPr>
      <dsp:spPr>
        <a:xfrm>
          <a:off x="375620" y="1834195"/>
          <a:ext cx="682947" cy="6829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0F4AED-CD5B-45E4-BDC0-F6DCBF5B8BBD}">
      <dsp:nvSpPr>
        <dsp:cNvPr id="0" name=""/>
        <dsp:cNvSpPr/>
      </dsp:nvSpPr>
      <dsp:spPr>
        <a:xfrm>
          <a:off x="1434189" y="1554807"/>
          <a:ext cx="908000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Review 18 USC 208(a) Elements in Sequential Order</a:t>
          </a:r>
        </a:p>
      </dsp:txBody>
      <dsp:txXfrm>
        <a:off x="1434189" y="1554807"/>
        <a:ext cx="9080009" cy="1241722"/>
      </dsp:txXfrm>
    </dsp:sp>
    <dsp:sp modelId="{B0EAC858-B278-4B25-B4B9-674372A974E0}">
      <dsp:nvSpPr>
        <dsp:cNvPr id="0" name=""/>
        <dsp:cNvSpPr/>
      </dsp:nvSpPr>
      <dsp:spPr>
        <a:xfrm>
          <a:off x="0" y="3106960"/>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442916EF-1349-441B-B68E-1F5A3022ED5B}">
      <dsp:nvSpPr>
        <dsp:cNvPr id="0" name=""/>
        <dsp:cNvSpPr/>
      </dsp:nvSpPr>
      <dsp:spPr>
        <a:xfrm>
          <a:off x="375620" y="3386348"/>
          <a:ext cx="682947" cy="6829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5F2303-B908-43BF-BF28-235F99A79908}">
      <dsp:nvSpPr>
        <dsp:cNvPr id="0" name=""/>
        <dsp:cNvSpPr/>
      </dsp:nvSpPr>
      <dsp:spPr>
        <a:xfrm>
          <a:off x="1434189" y="3106960"/>
          <a:ext cx="473202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Resources for Each Element</a:t>
          </a:r>
        </a:p>
      </dsp:txBody>
      <dsp:txXfrm>
        <a:off x="1434189" y="3106960"/>
        <a:ext cx="4732020" cy="1241722"/>
      </dsp:txXfrm>
    </dsp:sp>
    <dsp:sp modelId="{0ECD1F3B-DDFA-4BD6-9688-8B8DA3DB411A}">
      <dsp:nvSpPr>
        <dsp:cNvPr id="0" name=""/>
        <dsp:cNvSpPr/>
      </dsp:nvSpPr>
      <dsp:spPr>
        <a:xfrm>
          <a:off x="6166209" y="3106960"/>
          <a:ext cx="434798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800100">
            <a:lnSpc>
              <a:spcPct val="100000"/>
            </a:lnSpc>
            <a:spcBef>
              <a:spcPct val="0"/>
            </a:spcBef>
            <a:spcAft>
              <a:spcPct val="35000"/>
            </a:spcAft>
            <a:buNone/>
          </a:pPr>
          <a:r>
            <a:rPr lang="en-US" sz="1800" kern="1200" dirty="0"/>
            <a:t>Regulations</a:t>
          </a:r>
        </a:p>
        <a:p>
          <a:pPr marL="0" lvl="0" indent="0" algn="l" defTabSz="800100">
            <a:lnSpc>
              <a:spcPct val="100000"/>
            </a:lnSpc>
            <a:spcBef>
              <a:spcPct val="0"/>
            </a:spcBef>
            <a:spcAft>
              <a:spcPct val="35000"/>
            </a:spcAft>
            <a:buNone/>
          </a:pPr>
          <a:r>
            <a:rPr lang="en-US" sz="1800" kern="1200" dirty="0"/>
            <a:t>OLC Opinions</a:t>
          </a:r>
        </a:p>
        <a:p>
          <a:pPr marL="0" lvl="0" indent="0" algn="l" defTabSz="800100">
            <a:lnSpc>
              <a:spcPct val="100000"/>
            </a:lnSpc>
            <a:spcBef>
              <a:spcPct val="0"/>
            </a:spcBef>
            <a:spcAft>
              <a:spcPct val="35000"/>
            </a:spcAft>
            <a:buNone/>
          </a:pPr>
          <a:r>
            <a:rPr lang="en-US" sz="1800" kern="1200" dirty="0"/>
            <a:t>Legal Advisories</a:t>
          </a:r>
        </a:p>
      </dsp:txBody>
      <dsp:txXfrm>
        <a:off x="6166209" y="3106960"/>
        <a:ext cx="4347989" cy="12417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46AB2-5D27-4CDF-9B54-600883B5677D}">
      <dsp:nvSpPr>
        <dsp:cNvPr id="0" name=""/>
        <dsp:cNvSpPr/>
      </dsp:nvSpPr>
      <dsp:spPr>
        <a:xfrm>
          <a:off x="1175" y="837861"/>
          <a:ext cx="2751641" cy="1375820"/>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t>Foundational</a:t>
          </a:r>
        </a:p>
      </dsp:txBody>
      <dsp:txXfrm>
        <a:off x="41471" y="878157"/>
        <a:ext cx="2671049" cy="1295228"/>
      </dsp:txXfrm>
    </dsp:sp>
    <dsp:sp modelId="{8FB7A2D4-B2AB-482E-8763-A6287CDB2129}">
      <dsp:nvSpPr>
        <dsp:cNvPr id="0" name=""/>
        <dsp:cNvSpPr/>
      </dsp:nvSpPr>
      <dsp:spPr>
        <a:xfrm>
          <a:off x="3440728" y="837861"/>
          <a:ext cx="2751641" cy="1375820"/>
        </a:xfrm>
        <a:prstGeom prst="roundRect">
          <a:avLst>
            <a:gd name="adj" fmla="val 10000"/>
          </a:avLst>
        </a:prstGeom>
        <a:solidFill>
          <a:srgbClr val="6BA31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t>Recurring Agency Questions</a:t>
          </a:r>
        </a:p>
      </dsp:txBody>
      <dsp:txXfrm>
        <a:off x="3481024" y="878157"/>
        <a:ext cx="2671049" cy="1295228"/>
      </dsp:txXfrm>
    </dsp:sp>
    <dsp:sp modelId="{23E50162-E7C8-4423-90D6-0F58396A9F18}">
      <dsp:nvSpPr>
        <dsp:cNvPr id="0" name=""/>
        <dsp:cNvSpPr/>
      </dsp:nvSpPr>
      <dsp:spPr>
        <a:xfrm>
          <a:off x="6880280" y="837861"/>
          <a:ext cx="2751641" cy="1375820"/>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t>Frequently Prosecuted</a:t>
          </a:r>
        </a:p>
      </dsp:txBody>
      <dsp:txXfrm>
        <a:off x="6920576" y="878157"/>
        <a:ext cx="2671049" cy="12952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8C462A-85EF-4F12-B058-CF06020503A5}">
      <dsp:nvSpPr>
        <dsp:cNvPr id="0" name=""/>
        <dsp:cNvSpPr/>
      </dsp:nvSpPr>
      <dsp:spPr>
        <a:xfrm>
          <a:off x="0" y="2243137"/>
          <a:ext cx="10813869" cy="0"/>
        </a:xfrm>
        <a:prstGeom prst="line">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5A0FE08-335B-416D-BA50-F3A21E4A635E}">
      <dsp:nvSpPr>
        <dsp:cNvPr id="0" name=""/>
        <dsp:cNvSpPr/>
      </dsp:nvSpPr>
      <dsp:spPr>
        <a:xfrm>
          <a:off x="229619" y="2409129"/>
          <a:ext cx="3364127" cy="506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dirty="0"/>
            <a:t>1962</a:t>
          </a:r>
          <a:endParaRPr lang="en-US" sz="2000" kern="1200" dirty="0"/>
        </a:p>
      </dsp:txBody>
      <dsp:txXfrm>
        <a:off x="229619" y="2409129"/>
        <a:ext cx="3364127" cy="506949"/>
      </dsp:txXfrm>
    </dsp:sp>
    <dsp:sp modelId="{D4FBCF61-C741-422B-9F98-878DA9B54350}">
      <dsp:nvSpPr>
        <dsp:cNvPr id="0" name=""/>
        <dsp:cNvSpPr/>
      </dsp:nvSpPr>
      <dsp:spPr>
        <a:xfrm>
          <a:off x="247" y="625835"/>
          <a:ext cx="3822871" cy="764909"/>
        </a:xfrm>
        <a:prstGeom prst="round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dirty="0"/>
            <a:t>Publication of 18 U.S.C. 208</a:t>
          </a:r>
        </a:p>
      </dsp:txBody>
      <dsp:txXfrm>
        <a:off x="37587" y="663175"/>
        <a:ext cx="3748191" cy="690229"/>
      </dsp:txXfrm>
    </dsp:sp>
    <dsp:sp modelId="{8B60E6E1-DFB0-451D-9861-C7212168C51F}">
      <dsp:nvSpPr>
        <dsp:cNvPr id="0" name=""/>
        <dsp:cNvSpPr/>
      </dsp:nvSpPr>
      <dsp:spPr>
        <a:xfrm>
          <a:off x="1911682" y="1390745"/>
          <a:ext cx="0" cy="85239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822C67A-A1B1-4829-84CB-6A98CA4A2A93}">
      <dsp:nvSpPr>
        <dsp:cNvPr id="0" name=""/>
        <dsp:cNvSpPr/>
      </dsp:nvSpPr>
      <dsp:spPr>
        <a:xfrm>
          <a:off x="2446884" y="1570196"/>
          <a:ext cx="3364127" cy="506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dirty="0"/>
            <a:t>1978</a:t>
          </a:r>
          <a:endParaRPr lang="en-US" sz="2000" kern="1200" dirty="0"/>
        </a:p>
      </dsp:txBody>
      <dsp:txXfrm>
        <a:off x="2446884" y="1570196"/>
        <a:ext cx="3364127" cy="506949"/>
      </dsp:txXfrm>
    </dsp:sp>
    <dsp:sp modelId="{60CA7133-8CB8-4F28-9963-9544DB6ED458}">
      <dsp:nvSpPr>
        <dsp:cNvPr id="0" name=""/>
        <dsp:cNvSpPr/>
      </dsp:nvSpPr>
      <dsp:spPr>
        <a:xfrm>
          <a:off x="1878035" y="2209490"/>
          <a:ext cx="67294" cy="67294"/>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E4767-449B-44E6-B9D4-A0E561044FE6}">
      <dsp:nvSpPr>
        <dsp:cNvPr id="0" name=""/>
        <dsp:cNvSpPr/>
      </dsp:nvSpPr>
      <dsp:spPr>
        <a:xfrm>
          <a:off x="2217512" y="3095529"/>
          <a:ext cx="3822871" cy="1195171"/>
        </a:xfrm>
        <a:prstGeom prst="roundRect">
          <a:avLst/>
        </a:prstGeom>
        <a:solidFill>
          <a:schemeClr val="lt1"/>
        </a:solidFill>
        <a:ln w="254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dirty="0"/>
            <a:t>Publication of OLC Legal Opinion: Introduction of “Direct and Predictable Effect” Test</a:t>
          </a:r>
        </a:p>
      </dsp:txBody>
      <dsp:txXfrm>
        <a:off x="2275855" y="3153872"/>
        <a:ext cx="3706185" cy="1078485"/>
      </dsp:txXfrm>
    </dsp:sp>
    <dsp:sp modelId="{53E49F81-A814-460C-B8AC-C2C99BC5B386}">
      <dsp:nvSpPr>
        <dsp:cNvPr id="0" name=""/>
        <dsp:cNvSpPr/>
      </dsp:nvSpPr>
      <dsp:spPr>
        <a:xfrm>
          <a:off x="4128948" y="2243137"/>
          <a:ext cx="0" cy="85239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6B1DE9B-F6C3-4304-957D-1B97DD63C1E6}">
      <dsp:nvSpPr>
        <dsp:cNvPr id="0" name=""/>
        <dsp:cNvSpPr/>
      </dsp:nvSpPr>
      <dsp:spPr>
        <a:xfrm>
          <a:off x="4833503" y="2409129"/>
          <a:ext cx="3364127" cy="506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dirty="0"/>
            <a:t>1992</a:t>
          </a:r>
          <a:endParaRPr lang="en-US" sz="2000" kern="1200" dirty="0"/>
        </a:p>
      </dsp:txBody>
      <dsp:txXfrm>
        <a:off x="4833503" y="2409129"/>
        <a:ext cx="3364127" cy="506949"/>
      </dsp:txXfrm>
    </dsp:sp>
    <dsp:sp modelId="{33CBFC9A-FC88-48CF-B50B-BFA3CC0D5E9D}">
      <dsp:nvSpPr>
        <dsp:cNvPr id="0" name=""/>
        <dsp:cNvSpPr/>
      </dsp:nvSpPr>
      <dsp:spPr>
        <a:xfrm>
          <a:off x="4095301" y="2209490"/>
          <a:ext cx="67294" cy="67294"/>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BFBE9E-E14B-4428-B8D1-E62167F05A91}">
      <dsp:nvSpPr>
        <dsp:cNvPr id="0" name=""/>
        <dsp:cNvSpPr/>
      </dsp:nvSpPr>
      <dsp:spPr>
        <a:xfrm>
          <a:off x="4434778" y="601931"/>
          <a:ext cx="4161578" cy="788813"/>
        </a:xfrm>
        <a:prstGeom prst="roundRect">
          <a:avLst/>
        </a:prstGeom>
        <a:solidFill>
          <a:schemeClr val="lt1"/>
        </a:solidFill>
        <a:ln w="19050" cap="flat" cmpd="sng" algn="ctr">
          <a:solidFill>
            <a:schemeClr val="accent6"/>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dirty="0"/>
            <a:t>Publication of 5 CFR 2635 Subpart D</a:t>
          </a:r>
        </a:p>
      </dsp:txBody>
      <dsp:txXfrm>
        <a:off x="4473285" y="640438"/>
        <a:ext cx="4084564" cy="711799"/>
      </dsp:txXfrm>
    </dsp:sp>
    <dsp:sp modelId="{0BB8CD03-545E-4142-866A-BFAC96BE11F2}">
      <dsp:nvSpPr>
        <dsp:cNvPr id="0" name=""/>
        <dsp:cNvSpPr/>
      </dsp:nvSpPr>
      <dsp:spPr>
        <a:xfrm>
          <a:off x="6515567" y="1390745"/>
          <a:ext cx="0" cy="85239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CF6B968-736B-43E8-9728-A482EB6C478E}">
      <dsp:nvSpPr>
        <dsp:cNvPr id="0" name=""/>
        <dsp:cNvSpPr/>
      </dsp:nvSpPr>
      <dsp:spPr>
        <a:xfrm>
          <a:off x="7220122" y="1570196"/>
          <a:ext cx="3364127" cy="506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dirty="0"/>
            <a:t>1996</a:t>
          </a:r>
          <a:endParaRPr lang="en-US" sz="2000" kern="1200" dirty="0"/>
        </a:p>
      </dsp:txBody>
      <dsp:txXfrm>
        <a:off x="7220122" y="1570196"/>
        <a:ext cx="3364127" cy="506949"/>
      </dsp:txXfrm>
    </dsp:sp>
    <dsp:sp modelId="{38BD0055-B557-4E60-8CA3-E98FC2A0D57D}">
      <dsp:nvSpPr>
        <dsp:cNvPr id="0" name=""/>
        <dsp:cNvSpPr/>
      </dsp:nvSpPr>
      <dsp:spPr>
        <a:xfrm>
          <a:off x="6481920" y="2209490"/>
          <a:ext cx="67294" cy="67294"/>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8A9620-5C37-4A38-9D7D-419F2F58EC54}">
      <dsp:nvSpPr>
        <dsp:cNvPr id="0" name=""/>
        <dsp:cNvSpPr/>
      </dsp:nvSpPr>
      <dsp:spPr>
        <a:xfrm>
          <a:off x="6990750" y="3095529"/>
          <a:ext cx="3822871" cy="764909"/>
        </a:xfrm>
        <a:prstGeom prst="roundRect">
          <a:avLst/>
        </a:prstGeom>
        <a:solidFill>
          <a:schemeClr val="lt1">
            <a:alpha val="90000"/>
            <a:hueOff val="0"/>
            <a:satOff val="0"/>
            <a:lumOff val="0"/>
            <a:alphaOff val="0"/>
          </a:schemeClr>
        </a:solidFill>
        <a:ln w="25400" cap="flat" cmpd="sng" algn="ctr">
          <a:solidFill>
            <a:srgbClr val="C888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dirty="0"/>
            <a:t>Publication</a:t>
          </a:r>
          <a:r>
            <a:rPr lang="en-US" sz="1700" kern="1200" dirty="0"/>
            <a:t> of 5 CFR 2640</a:t>
          </a:r>
        </a:p>
      </dsp:txBody>
      <dsp:txXfrm>
        <a:off x="7028090" y="3132869"/>
        <a:ext cx="3748191" cy="690229"/>
      </dsp:txXfrm>
    </dsp:sp>
    <dsp:sp modelId="{98DF14FD-4450-4C9F-952E-E948ED186624}">
      <dsp:nvSpPr>
        <dsp:cNvPr id="0" name=""/>
        <dsp:cNvSpPr/>
      </dsp:nvSpPr>
      <dsp:spPr>
        <a:xfrm>
          <a:off x="8902186" y="2243137"/>
          <a:ext cx="0" cy="85239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73F8842-096B-4E83-8996-7B4E75DA1506}">
      <dsp:nvSpPr>
        <dsp:cNvPr id="0" name=""/>
        <dsp:cNvSpPr/>
      </dsp:nvSpPr>
      <dsp:spPr>
        <a:xfrm>
          <a:off x="8868538" y="2209490"/>
          <a:ext cx="67294" cy="67294"/>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5FE096-38AE-4AF7-8183-A6B717007845}">
      <dsp:nvSpPr>
        <dsp:cNvPr id="0" name=""/>
        <dsp:cNvSpPr/>
      </dsp:nvSpPr>
      <dsp:spPr>
        <a:xfrm>
          <a:off x="0" y="2589"/>
          <a:ext cx="1115568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3550F9-7E81-4096-BF5A-F31BAA183B5B}">
      <dsp:nvSpPr>
        <dsp:cNvPr id="0" name=""/>
        <dsp:cNvSpPr/>
      </dsp:nvSpPr>
      <dsp:spPr>
        <a:xfrm>
          <a:off x="0" y="2589"/>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1. Officer or Employee of the Executive Branch</a:t>
          </a:r>
          <a:r>
            <a:rPr lang="en-US" sz="1800" kern="1200" dirty="0"/>
            <a:t> [ “an officer or employee of the executive branch of the United States Government, or of any independent agency of the United States, a Federal Reserve bank director, officer, or employee, or an officer or employee of the District of Columbia, including a special Government employee,” ]</a:t>
          </a:r>
        </a:p>
      </dsp:txBody>
      <dsp:txXfrm>
        <a:off x="0" y="2589"/>
        <a:ext cx="11155680" cy="883056"/>
      </dsp:txXfrm>
    </dsp:sp>
    <dsp:sp modelId="{767C7DA2-491D-44FD-80BF-9BAC48A4A35A}">
      <dsp:nvSpPr>
        <dsp:cNvPr id="0" name=""/>
        <dsp:cNvSpPr/>
      </dsp:nvSpPr>
      <dsp:spPr>
        <a:xfrm>
          <a:off x="0" y="885646"/>
          <a:ext cx="11155680" cy="0"/>
        </a:xfrm>
        <a:prstGeom prst="line">
          <a:avLst/>
        </a:prstGeom>
        <a:solidFill>
          <a:schemeClr val="accent2">
            <a:hueOff val="1288723"/>
            <a:satOff val="-3699"/>
            <a:lumOff val="-5922"/>
            <a:alphaOff val="0"/>
          </a:schemeClr>
        </a:solidFill>
        <a:ln w="19050" cap="flat" cmpd="sng" algn="ctr">
          <a:solidFill>
            <a:srgbClr val="C888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F1C4EE-99A3-4E8D-A9D7-398F8A82A6DE}">
      <dsp:nvSpPr>
        <dsp:cNvPr id="0" name=""/>
        <dsp:cNvSpPr/>
      </dsp:nvSpPr>
      <dsp:spPr>
        <a:xfrm>
          <a:off x="0" y="885646"/>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2. Participates Personally and Substantially</a:t>
          </a:r>
          <a:r>
            <a:rPr lang="en-US" sz="1800" kern="1200" dirty="0"/>
            <a:t> [ “participates personally and substantially as a Government officer or employee, through decision, approval, disapproval, recommendation, the rendering of advice, investigation, or otherwise,” ]</a:t>
          </a:r>
        </a:p>
      </dsp:txBody>
      <dsp:txXfrm>
        <a:off x="0" y="885646"/>
        <a:ext cx="11155680" cy="883056"/>
      </dsp:txXfrm>
    </dsp:sp>
    <dsp:sp modelId="{3AFE93A7-5E16-4437-B2E5-A04DD84AB243}">
      <dsp:nvSpPr>
        <dsp:cNvPr id="0" name=""/>
        <dsp:cNvSpPr/>
      </dsp:nvSpPr>
      <dsp:spPr>
        <a:xfrm>
          <a:off x="0" y="1768703"/>
          <a:ext cx="11155680" cy="0"/>
        </a:xfrm>
        <a:prstGeom prst="line">
          <a:avLst/>
        </a:prstGeom>
        <a:solidFill>
          <a:schemeClr val="accent2">
            <a:hueOff val="2577445"/>
            <a:satOff val="-7397"/>
            <a:lumOff val="-11844"/>
            <a:alphaOff val="0"/>
          </a:schemeClr>
        </a:solidFill>
        <a:ln w="19050" cap="flat" cmpd="sng" algn="ctr">
          <a:solidFill>
            <a:srgbClr val="9898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53F1FC-212C-43E6-A2E0-7507BF2D91DF}">
      <dsp:nvSpPr>
        <dsp:cNvPr id="0" name=""/>
        <dsp:cNvSpPr/>
      </dsp:nvSpPr>
      <dsp:spPr>
        <a:xfrm>
          <a:off x="0" y="1768703"/>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3. Particular Matter</a:t>
          </a:r>
          <a:r>
            <a:rPr lang="en-US" sz="1800" kern="1200" dirty="0"/>
            <a:t> [ “in a judicial or other proceeding, application, request for a ruling or other determination, contract, claim, controversy, charge, accusation, arrest, or other particular matter,” ]</a:t>
          </a:r>
        </a:p>
      </dsp:txBody>
      <dsp:txXfrm>
        <a:off x="0" y="1768703"/>
        <a:ext cx="11155680" cy="883056"/>
      </dsp:txXfrm>
    </dsp:sp>
    <dsp:sp modelId="{9AC3AF6A-59EF-4668-B626-82F92E91B5F9}">
      <dsp:nvSpPr>
        <dsp:cNvPr id="0" name=""/>
        <dsp:cNvSpPr/>
      </dsp:nvSpPr>
      <dsp:spPr>
        <a:xfrm>
          <a:off x="0" y="2651760"/>
          <a:ext cx="11155680" cy="0"/>
        </a:xfrm>
        <a:prstGeom prst="line">
          <a:avLst/>
        </a:prstGeom>
        <a:solidFill>
          <a:schemeClr val="accent2">
            <a:hueOff val="3866169"/>
            <a:satOff val="-11096"/>
            <a:lumOff val="-17765"/>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B122F0-217A-4F1B-B814-AB77D5A08B37}">
      <dsp:nvSpPr>
        <dsp:cNvPr id="0" name=""/>
        <dsp:cNvSpPr/>
      </dsp:nvSpPr>
      <dsp:spPr>
        <a:xfrm>
          <a:off x="0" y="2651760"/>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4. Knowledge</a:t>
          </a:r>
          <a:r>
            <a:rPr lang="en-US" sz="1800" kern="1200" dirty="0"/>
            <a:t> [ “in which, to his knowledge,” ]</a:t>
          </a:r>
        </a:p>
      </dsp:txBody>
      <dsp:txXfrm>
        <a:off x="0" y="2651760"/>
        <a:ext cx="11155680" cy="883056"/>
      </dsp:txXfrm>
    </dsp:sp>
    <dsp:sp modelId="{983D54A0-58C4-4C0E-A8AC-2A0EAB8B76CF}">
      <dsp:nvSpPr>
        <dsp:cNvPr id="0" name=""/>
        <dsp:cNvSpPr/>
      </dsp:nvSpPr>
      <dsp:spPr>
        <a:xfrm>
          <a:off x="0" y="3534816"/>
          <a:ext cx="11155680" cy="0"/>
        </a:xfrm>
        <a:prstGeom prst="line">
          <a:avLst/>
        </a:prstGeom>
        <a:solidFill>
          <a:schemeClr val="accent2">
            <a:hueOff val="5154891"/>
            <a:satOff val="-14794"/>
            <a:lumOff val="-23687"/>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150CAE-0595-4DB3-867A-FE0C23913577}">
      <dsp:nvSpPr>
        <dsp:cNvPr id="0" name=""/>
        <dsp:cNvSpPr/>
      </dsp:nvSpPr>
      <dsp:spPr>
        <a:xfrm>
          <a:off x="0" y="3534816"/>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5. Financial Interest</a:t>
          </a:r>
          <a:r>
            <a:rPr lang="en-US" sz="1800" kern="1200" dirty="0"/>
            <a:t> [ “he, his spouse, minor child, general partner, organization in which he is serving as officer, director, trustee, general partner or employee, or any person or organization with whom he is negotiating or has any arrangement concerning prospective employment, has a financial interest.” ]</a:t>
          </a:r>
        </a:p>
      </dsp:txBody>
      <dsp:txXfrm>
        <a:off x="0" y="3534816"/>
        <a:ext cx="11155680" cy="883056"/>
      </dsp:txXfrm>
    </dsp:sp>
    <dsp:sp modelId="{76F3636A-F352-469C-B9FD-61F4A201EA3C}">
      <dsp:nvSpPr>
        <dsp:cNvPr id="0" name=""/>
        <dsp:cNvSpPr/>
      </dsp:nvSpPr>
      <dsp:spPr>
        <a:xfrm>
          <a:off x="0" y="4417873"/>
          <a:ext cx="11155680"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44D4B3-65A9-42AD-856A-B4FB643D5B0B}">
      <dsp:nvSpPr>
        <dsp:cNvPr id="0" name=""/>
        <dsp:cNvSpPr/>
      </dsp:nvSpPr>
      <dsp:spPr>
        <a:xfrm>
          <a:off x="0" y="4417873"/>
          <a:ext cx="11155680" cy="883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6. Direct and Predictable Effect</a:t>
          </a:r>
          <a:r>
            <a:rPr lang="en-US" sz="1800" kern="1200" dirty="0"/>
            <a:t> [ “An employee is disqualified from participating in a particular matter when there is a direct and predictable ‘link between [the] governmental matter and a pecuniary gain or loss to the employee or specified entity.’” ]</a:t>
          </a:r>
        </a:p>
      </dsp:txBody>
      <dsp:txXfrm>
        <a:off x="0" y="4417873"/>
        <a:ext cx="11155680" cy="8830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71F8C6-7C69-47EC-A876-54E7C1E46D88}">
      <dsp:nvSpPr>
        <dsp:cNvPr id="0" name=""/>
        <dsp:cNvSpPr/>
      </dsp:nvSpPr>
      <dsp:spPr>
        <a:xfrm>
          <a:off x="0" y="431216"/>
          <a:ext cx="10515600" cy="6552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4CAD54-4059-47A8-BE11-7D0ACBC67455}">
      <dsp:nvSpPr>
        <dsp:cNvPr id="0" name=""/>
        <dsp:cNvSpPr/>
      </dsp:nvSpPr>
      <dsp:spPr>
        <a:xfrm>
          <a:off x="578331" y="35314"/>
          <a:ext cx="7360920" cy="7675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155700">
            <a:lnSpc>
              <a:spcPct val="90000"/>
            </a:lnSpc>
            <a:spcBef>
              <a:spcPct val="0"/>
            </a:spcBef>
            <a:spcAft>
              <a:spcPct val="35000"/>
            </a:spcAft>
            <a:buNone/>
          </a:pPr>
          <a:r>
            <a:rPr lang="en-US" sz="2600" b="1" kern="1200" dirty="0"/>
            <a:t>Don’t Rely on this Test!</a:t>
          </a:r>
        </a:p>
      </dsp:txBody>
      <dsp:txXfrm>
        <a:off x="615798" y="72781"/>
        <a:ext cx="7285986" cy="692586"/>
      </dsp:txXfrm>
    </dsp:sp>
    <dsp:sp modelId="{96B697FA-2996-4BD9-ABF9-C938C93052C2}">
      <dsp:nvSpPr>
        <dsp:cNvPr id="0" name=""/>
        <dsp:cNvSpPr/>
      </dsp:nvSpPr>
      <dsp:spPr>
        <a:xfrm>
          <a:off x="0" y="1610576"/>
          <a:ext cx="10515600" cy="655200"/>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0DC984-46B1-4042-8DDD-3A2FDE4697E9}">
      <dsp:nvSpPr>
        <dsp:cNvPr id="0" name=""/>
        <dsp:cNvSpPr/>
      </dsp:nvSpPr>
      <dsp:spPr>
        <a:xfrm>
          <a:off x="525780" y="1226816"/>
          <a:ext cx="7360920" cy="76752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155700">
            <a:lnSpc>
              <a:spcPct val="90000"/>
            </a:lnSpc>
            <a:spcBef>
              <a:spcPct val="0"/>
            </a:spcBef>
            <a:spcAft>
              <a:spcPct val="35000"/>
            </a:spcAft>
            <a:buNone/>
          </a:pPr>
          <a:r>
            <a:rPr lang="en-US" sz="2600" b="1" kern="1200" dirty="0"/>
            <a:t>NOT in Criminal Statute</a:t>
          </a:r>
        </a:p>
      </dsp:txBody>
      <dsp:txXfrm>
        <a:off x="563247" y="1264283"/>
        <a:ext cx="7285986" cy="692586"/>
      </dsp:txXfrm>
    </dsp:sp>
    <dsp:sp modelId="{7B3A29EE-F9F4-448F-9F61-E378920297B0}">
      <dsp:nvSpPr>
        <dsp:cNvPr id="0" name=""/>
        <dsp:cNvSpPr/>
      </dsp:nvSpPr>
      <dsp:spPr>
        <a:xfrm>
          <a:off x="0" y="2789937"/>
          <a:ext cx="10515600" cy="1515150"/>
        </a:xfrm>
        <a:prstGeom prst="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541528" rIns="816127" bIns="184912" numCol="1" spcCol="1270" anchor="t" anchorCtr="0">
          <a:noAutofit/>
        </a:bodyPr>
        <a:lstStyle/>
        <a:p>
          <a:pPr marL="228600" lvl="1" indent="-228600" algn="l" defTabSz="1155700">
            <a:lnSpc>
              <a:spcPct val="90000"/>
            </a:lnSpc>
            <a:spcBef>
              <a:spcPct val="0"/>
            </a:spcBef>
            <a:spcAft>
              <a:spcPct val="15000"/>
            </a:spcAft>
            <a:buChar char="•"/>
          </a:pPr>
          <a:r>
            <a:rPr lang="en-US" sz="2600" kern="1200" dirty="0"/>
            <a:t>1978 OLC Opinion</a:t>
          </a:r>
        </a:p>
        <a:p>
          <a:pPr marL="228600" lvl="1" indent="-228600" algn="l" defTabSz="1155700">
            <a:lnSpc>
              <a:spcPct val="90000"/>
            </a:lnSpc>
            <a:spcBef>
              <a:spcPct val="0"/>
            </a:spcBef>
            <a:spcAft>
              <a:spcPct val="15000"/>
            </a:spcAft>
            <a:buChar char="•"/>
          </a:pPr>
          <a:r>
            <a:rPr lang="en-US" sz="2600" kern="1200" dirty="0"/>
            <a:t>OGE Regulations </a:t>
          </a:r>
        </a:p>
      </dsp:txBody>
      <dsp:txXfrm>
        <a:off x="0" y="2789937"/>
        <a:ext cx="10515600" cy="1515150"/>
      </dsp:txXfrm>
    </dsp:sp>
    <dsp:sp modelId="{BC2A3841-7143-4ACF-9FD0-93A3C38D561E}">
      <dsp:nvSpPr>
        <dsp:cNvPr id="0" name=""/>
        <dsp:cNvSpPr/>
      </dsp:nvSpPr>
      <dsp:spPr>
        <a:xfrm>
          <a:off x="525780" y="2406177"/>
          <a:ext cx="7360920" cy="76752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155700">
            <a:lnSpc>
              <a:spcPct val="90000"/>
            </a:lnSpc>
            <a:spcBef>
              <a:spcPct val="0"/>
            </a:spcBef>
            <a:spcAft>
              <a:spcPct val="35000"/>
            </a:spcAft>
            <a:buNone/>
          </a:pPr>
          <a:r>
            <a:rPr lang="en-US" sz="2600" b="1" kern="1200" dirty="0"/>
            <a:t>Complicated Legal History</a:t>
          </a:r>
        </a:p>
      </dsp:txBody>
      <dsp:txXfrm>
        <a:off x="563247" y="2443644"/>
        <a:ext cx="7285986" cy="6925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4F12E-DC7A-45D2-AB95-4456679BC2EB}">
      <dsp:nvSpPr>
        <dsp:cNvPr id="0" name=""/>
        <dsp:cNvSpPr/>
      </dsp:nvSpPr>
      <dsp:spPr>
        <a:xfrm>
          <a:off x="0" y="278351"/>
          <a:ext cx="10515600" cy="4032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F8CB2BE-CE7B-40E7-AA60-49D295795813}">
      <dsp:nvSpPr>
        <dsp:cNvPr id="0" name=""/>
        <dsp:cNvSpPr/>
      </dsp:nvSpPr>
      <dsp:spPr>
        <a:xfrm>
          <a:off x="525780" y="42191"/>
          <a:ext cx="7360920" cy="4723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1. Officer or Employee of the Executive Branch</a:t>
          </a:r>
        </a:p>
      </dsp:txBody>
      <dsp:txXfrm>
        <a:off x="548837" y="65248"/>
        <a:ext cx="7314806" cy="426206"/>
      </dsp:txXfrm>
    </dsp:sp>
    <dsp:sp modelId="{3063D694-27A3-443E-AE4E-B69C3797CB61}">
      <dsp:nvSpPr>
        <dsp:cNvPr id="0" name=""/>
        <dsp:cNvSpPr/>
      </dsp:nvSpPr>
      <dsp:spPr>
        <a:xfrm>
          <a:off x="0" y="1004111"/>
          <a:ext cx="10515600" cy="403200"/>
        </a:xfrm>
        <a:prstGeom prst="rect">
          <a:avLst/>
        </a:prstGeom>
        <a:solidFill>
          <a:schemeClr val="lt1">
            <a:alpha val="90000"/>
            <a:hueOff val="0"/>
            <a:satOff val="0"/>
            <a:lumOff val="0"/>
            <a:alphaOff val="0"/>
          </a:schemeClr>
        </a:solidFill>
        <a:ln w="19050" cap="flat" cmpd="sng" algn="ctr">
          <a:solidFill>
            <a:schemeClr val="accent2">
              <a:hueOff val="1288723"/>
              <a:satOff val="-3699"/>
              <a:lumOff val="-59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1BAAA2-4294-46EA-B2AE-9599667FF0F3}">
      <dsp:nvSpPr>
        <dsp:cNvPr id="0" name=""/>
        <dsp:cNvSpPr/>
      </dsp:nvSpPr>
      <dsp:spPr>
        <a:xfrm>
          <a:off x="525780" y="767951"/>
          <a:ext cx="7360920" cy="472320"/>
        </a:xfrm>
        <a:prstGeom prst="roundRect">
          <a:avLst/>
        </a:prstGeom>
        <a:solidFill>
          <a:srgbClr val="C888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2. Participates Personally and Substantially</a:t>
          </a:r>
        </a:p>
      </dsp:txBody>
      <dsp:txXfrm>
        <a:off x="548837" y="791008"/>
        <a:ext cx="7314806" cy="426206"/>
      </dsp:txXfrm>
    </dsp:sp>
    <dsp:sp modelId="{12F2C5E7-B8C0-4419-91F4-93DCCDE5B14B}">
      <dsp:nvSpPr>
        <dsp:cNvPr id="0" name=""/>
        <dsp:cNvSpPr/>
      </dsp:nvSpPr>
      <dsp:spPr>
        <a:xfrm>
          <a:off x="0" y="1729871"/>
          <a:ext cx="10515600" cy="403200"/>
        </a:xfrm>
        <a:prstGeom prst="rect">
          <a:avLst/>
        </a:prstGeom>
        <a:solidFill>
          <a:schemeClr val="lt1">
            <a:alpha val="90000"/>
            <a:hueOff val="0"/>
            <a:satOff val="0"/>
            <a:lumOff val="0"/>
            <a:alphaOff val="0"/>
          </a:schemeClr>
        </a:solidFill>
        <a:ln w="19050" cap="flat" cmpd="sng" algn="ctr">
          <a:solidFill>
            <a:schemeClr val="accent2">
              <a:hueOff val="2577445"/>
              <a:satOff val="-7397"/>
              <a:lumOff val="-11844"/>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974BE5-AF28-4FCD-8148-D6EA6D04958A}">
      <dsp:nvSpPr>
        <dsp:cNvPr id="0" name=""/>
        <dsp:cNvSpPr/>
      </dsp:nvSpPr>
      <dsp:spPr>
        <a:xfrm>
          <a:off x="525780" y="1493711"/>
          <a:ext cx="7360920" cy="472320"/>
        </a:xfrm>
        <a:prstGeom prst="roundRect">
          <a:avLst/>
        </a:prstGeom>
        <a:solidFill>
          <a:srgbClr val="9898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3. Particular Matter</a:t>
          </a:r>
        </a:p>
      </dsp:txBody>
      <dsp:txXfrm>
        <a:off x="548837" y="1516768"/>
        <a:ext cx="7314806" cy="426206"/>
      </dsp:txXfrm>
    </dsp:sp>
    <dsp:sp modelId="{E516F6EF-3C9B-4150-94B7-D1F4F6369961}">
      <dsp:nvSpPr>
        <dsp:cNvPr id="0" name=""/>
        <dsp:cNvSpPr/>
      </dsp:nvSpPr>
      <dsp:spPr>
        <a:xfrm>
          <a:off x="0" y="2455631"/>
          <a:ext cx="10515600" cy="403200"/>
        </a:xfrm>
        <a:prstGeom prst="rect">
          <a:avLst/>
        </a:prstGeom>
        <a:solidFill>
          <a:schemeClr val="lt1">
            <a:alpha val="90000"/>
            <a:hueOff val="0"/>
            <a:satOff val="0"/>
            <a:lumOff val="0"/>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AB0A4B02-7AA1-42F7-9DB5-3323189440B4}">
      <dsp:nvSpPr>
        <dsp:cNvPr id="0" name=""/>
        <dsp:cNvSpPr/>
      </dsp:nvSpPr>
      <dsp:spPr>
        <a:xfrm>
          <a:off x="525780" y="2219471"/>
          <a:ext cx="7360920" cy="472320"/>
        </a:xfrm>
        <a:prstGeom prst="roundRect">
          <a:avLst/>
        </a:prstGeom>
        <a:solidFill>
          <a:srgbClr val="6BA31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4. Knowledge</a:t>
          </a:r>
        </a:p>
      </dsp:txBody>
      <dsp:txXfrm>
        <a:off x="548837" y="2242528"/>
        <a:ext cx="7314806" cy="426206"/>
      </dsp:txXfrm>
    </dsp:sp>
    <dsp:sp modelId="{1D6DB194-F9D7-4712-A13A-76E911A574F3}">
      <dsp:nvSpPr>
        <dsp:cNvPr id="0" name=""/>
        <dsp:cNvSpPr/>
      </dsp:nvSpPr>
      <dsp:spPr>
        <a:xfrm>
          <a:off x="0" y="3181391"/>
          <a:ext cx="10515600" cy="403200"/>
        </a:xfrm>
        <a:prstGeom prst="rect">
          <a:avLst/>
        </a:prstGeom>
        <a:solidFill>
          <a:schemeClr val="lt1">
            <a:alpha val="90000"/>
            <a:hueOff val="0"/>
            <a:satOff val="0"/>
            <a:lumOff val="0"/>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DBE17F-4724-4931-B26C-66AE64CE46B7}">
      <dsp:nvSpPr>
        <dsp:cNvPr id="0" name=""/>
        <dsp:cNvSpPr/>
      </dsp:nvSpPr>
      <dsp:spPr>
        <a:xfrm>
          <a:off x="525780" y="2945231"/>
          <a:ext cx="7360920" cy="472320"/>
        </a:xfrm>
        <a:prstGeom prst="roundRect">
          <a:avLst/>
        </a:prstGeom>
        <a:solidFill>
          <a:srgbClr val="34861C"/>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5. Financial Interest</a:t>
          </a:r>
        </a:p>
      </dsp:txBody>
      <dsp:txXfrm>
        <a:off x="548837" y="2968288"/>
        <a:ext cx="7314806" cy="426206"/>
      </dsp:txXfrm>
    </dsp:sp>
    <dsp:sp modelId="{214F425F-35DB-4638-9CB7-A8CA4399EB2A}">
      <dsp:nvSpPr>
        <dsp:cNvPr id="0" name=""/>
        <dsp:cNvSpPr/>
      </dsp:nvSpPr>
      <dsp:spPr>
        <a:xfrm>
          <a:off x="0" y="3907152"/>
          <a:ext cx="10515600" cy="403200"/>
        </a:xfrm>
        <a:prstGeom prst="rect">
          <a:avLst/>
        </a:prstGeom>
        <a:solidFill>
          <a:schemeClr val="lt1">
            <a:alpha val="90000"/>
            <a:hueOff val="0"/>
            <a:satOff val="0"/>
            <a:lumOff val="0"/>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267BE7-39AB-4CF0-9F28-B1F112B660E0}">
      <dsp:nvSpPr>
        <dsp:cNvPr id="0" name=""/>
        <dsp:cNvSpPr/>
      </dsp:nvSpPr>
      <dsp:spPr>
        <a:xfrm>
          <a:off x="525780" y="3670992"/>
          <a:ext cx="7360920" cy="472320"/>
        </a:xfrm>
        <a:prstGeom prst="roundRect">
          <a:avLst/>
        </a:prstGeom>
        <a:solidFill>
          <a:srgbClr val="196B2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6. Direct and Predictable Effect Test</a:t>
          </a:r>
        </a:p>
      </dsp:txBody>
      <dsp:txXfrm>
        <a:off x="548837" y="3694049"/>
        <a:ext cx="7314806" cy="4262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6DA35-37EF-4A9D-BFB6-B057ADC6AB30}">
      <dsp:nvSpPr>
        <dsp:cNvPr id="0" name=""/>
        <dsp:cNvSpPr/>
      </dsp:nvSpPr>
      <dsp:spPr>
        <a:xfrm>
          <a:off x="0" y="0"/>
          <a:ext cx="10515600" cy="1243280"/>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E6D37E4D-FD5C-484A-8761-9864EFB8BE39}">
      <dsp:nvSpPr>
        <dsp:cNvPr id="0" name=""/>
        <dsp:cNvSpPr/>
      </dsp:nvSpPr>
      <dsp:spPr>
        <a:xfrm>
          <a:off x="376092" y="280269"/>
          <a:ext cx="683804" cy="6838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A72638-C469-4333-8E86-8774BBC4D3E7}">
      <dsp:nvSpPr>
        <dsp:cNvPr id="0" name=""/>
        <dsp:cNvSpPr/>
      </dsp:nvSpPr>
      <dsp:spPr>
        <a:xfrm>
          <a:off x="1435988" y="531"/>
          <a:ext cx="907961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dirty="0"/>
            <a:t>Conduct a Legal Analysis of Each Element</a:t>
          </a:r>
        </a:p>
      </dsp:txBody>
      <dsp:txXfrm>
        <a:off x="1435988" y="531"/>
        <a:ext cx="9079611" cy="1243280"/>
      </dsp:txXfrm>
    </dsp:sp>
    <dsp:sp modelId="{3DFE4C19-D38B-4724-BC8F-2F8F3715EB21}">
      <dsp:nvSpPr>
        <dsp:cNvPr id="0" name=""/>
        <dsp:cNvSpPr/>
      </dsp:nvSpPr>
      <dsp:spPr>
        <a:xfrm>
          <a:off x="0" y="1554631"/>
          <a:ext cx="10515600" cy="1243280"/>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929152B6-D070-486B-8E4F-99B7C3F8709D}">
      <dsp:nvSpPr>
        <dsp:cNvPr id="0" name=""/>
        <dsp:cNvSpPr/>
      </dsp:nvSpPr>
      <dsp:spPr>
        <a:xfrm>
          <a:off x="376092" y="1834369"/>
          <a:ext cx="683804" cy="6838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29784F0-D885-418B-A639-8ED5352008E1}">
      <dsp:nvSpPr>
        <dsp:cNvPr id="0" name=""/>
        <dsp:cNvSpPr/>
      </dsp:nvSpPr>
      <dsp:spPr>
        <a:xfrm>
          <a:off x="1435988" y="1554631"/>
          <a:ext cx="907961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dirty="0"/>
            <a:t>Review Elements in Sequential Order</a:t>
          </a:r>
          <a:endParaRPr lang="en-US" sz="2500" u="none" kern="1200" dirty="0"/>
        </a:p>
      </dsp:txBody>
      <dsp:txXfrm>
        <a:off x="1435988" y="1554631"/>
        <a:ext cx="9079611" cy="1243280"/>
      </dsp:txXfrm>
    </dsp:sp>
    <dsp:sp modelId="{DC9BB177-2021-4C3A-9534-E35F2E154ABA}">
      <dsp:nvSpPr>
        <dsp:cNvPr id="0" name=""/>
        <dsp:cNvSpPr/>
      </dsp:nvSpPr>
      <dsp:spPr>
        <a:xfrm>
          <a:off x="0" y="3109263"/>
          <a:ext cx="10515600" cy="1243280"/>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A090FC00-3F7E-47F7-829D-639395F7FA9C}">
      <dsp:nvSpPr>
        <dsp:cNvPr id="0" name=""/>
        <dsp:cNvSpPr/>
      </dsp:nvSpPr>
      <dsp:spPr>
        <a:xfrm>
          <a:off x="376092" y="3388470"/>
          <a:ext cx="683804" cy="6838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89D154-1F41-4B7A-9AE8-D66E139B1477}">
      <dsp:nvSpPr>
        <dsp:cNvPr id="0" name=""/>
        <dsp:cNvSpPr/>
      </dsp:nvSpPr>
      <dsp:spPr>
        <a:xfrm>
          <a:off x="1435988" y="3108732"/>
          <a:ext cx="907961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dirty="0"/>
            <a:t>No Shortcuts!</a:t>
          </a:r>
        </a:p>
      </dsp:txBody>
      <dsp:txXfrm>
        <a:off x="1435988" y="3108732"/>
        <a:ext cx="9079611" cy="12432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4DFB18-3C9B-4230-B248-8F6C24C67690}" type="datetimeFigureOut">
              <a:rPr lang="en-US" smtClean="0"/>
              <a:t>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EC140D-0D83-4B51-837B-2CC7B849E31C}" type="slidenum">
              <a:rPr lang="en-US" smtClean="0"/>
              <a:t>‹#›</a:t>
            </a:fld>
            <a:endParaRPr lang="en-US"/>
          </a:p>
        </p:txBody>
      </p:sp>
    </p:spTree>
    <p:extLst>
      <p:ext uri="{BB962C8B-B14F-4D97-AF65-F5344CB8AC3E}">
        <p14:creationId xmlns:p14="http://schemas.microsoft.com/office/powerpoint/2010/main" val="130372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OGE’s foundational training on the 18 USC 208(a) elements. This training is being released in conjunction with a job aid that details relevant legal resources and background for each element of 18 USC 208(a). The job aid will be available on OGE’s website and on the training platform come January 2026.</a:t>
            </a:r>
          </a:p>
        </p:txBody>
      </p:sp>
      <p:sp>
        <p:nvSpPr>
          <p:cNvPr id="4" name="Slide Number Placeholder 3"/>
          <p:cNvSpPr>
            <a:spLocks noGrp="1"/>
          </p:cNvSpPr>
          <p:nvPr>
            <p:ph type="sldNum" sz="quarter" idx="5"/>
          </p:nvPr>
        </p:nvSpPr>
        <p:spPr/>
        <p:txBody>
          <a:bodyPr/>
          <a:lstStyle/>
          <a:p>
            <a:fld id="{F5EC140D-0D83-4B51-837B-2CC7B849E31C}" type="slidenum">
              <a:rPr lang="en-US" smtClean="0"/>
              <a:t>1</a:t>
            </a:fld>
            <a:endParaRPr lang="en-US"/>
          </a:p>
        </p:txBody>
      </p:sp>
    </p:spTree>
    <p:extLst>
      <p:ext uri="{BB962C8B-B14F-4D97-AF65-F5344CB8AC3E}">
        <p14:creationId xmlns:p14="http://schemas.microsoft.com/office/powerpoint/2010/main" val="1698468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10</a:t>
            </a:fld>
            <a:endParaRPr lang="en-US"/>
          </a:p>
        </p:txBody>
      </p:sp>
    </p:spTree>
    <p:extLst>
      <p:ext uri="{BB962C8B-B14F-4D97-AF65-F5344CB8AC3E}">
        <p14:creationId xmlns:p14="http://schemas.microsoft.com/office/powerpoint/2010/main" val="765895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the 18 USC 208(a) job aid is 3-fold: (1) to assist ethics officials in analyzing 208(a) questions, (2) to teach ethics officials to review 208(a) elements in sequential order, and (3) to direct ethics officials to relevant resources for each element. These relevant resources include regulations, Office of Legal Counsel (OLC) opinions, legal advisories, trainings, case law, and other available OGE guidance. </a:t>
            </a:r>
          </a:p>
        </p:txBody>
      </p:sp>
      <p:sp>
        <p:nvSpPr>
          <p:cNvPr id="4" name="Slide Number Placeholder 3"/>
          <p:cNvSpPr>
            <a:spLocks noGrp="1"/>
          </p:cNvSpPr>
          <p:nvPr>
            <p:ph type="sldNum" sz="quarter" idx="5"/>
          </p:nvPr>
        </p:nvSpPr>
        <p:spPr/>
        <p:txBody>
          <a:bodyPr/>
          <a:lstStyle/>
          <a:p>
            <a:fld id="{F5EC140D-0D83-4B51-837B-2CC7B849E31C}" type="slidenum">
              <a:rPr lang="en-US" smtClean="0"/>
              <a:t>2</a:t>
            </a:fld>
            <a:endParaRPr lang="en-US"/>
          </a:p>
        </p:txBody>
      </p:sp>
    </p:spTree>
    <p:extLst>
      <p:ext uri="{BB962C8B-B14F-4D97-AF65-F5344CB8AC3E}">
        <p14:creationId xmlns:p14="http://schemas.microsoft.com/office/powerpoint/2010/main" val="415743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 USC 208 is foundational for much of ethics work, including and especially, financial disclosure. It is the criminal statute OGE most commonly receives agency questions on. It is also the criminal conflict of interest statute that is most frequently prosecuted by the Department of Justice.</a:t>
            </a:r>
          </a:p>
        </p:txBody>
      </p:sp>
      <p:sp>
        <p:nvSpPr>
          <p:cNvPr id="4" name="Slide Number Placeholder 3"/>
          <p:cNvSpPr>
            <a:spLocks noGrp="1"/>
          </p:cNvSpPr>
          <p:nvPr>
            <p:ph type="sldNum" sz="quarter" idx="5"/>
          </p:nvPr>
        </p:nvSpPr>
        <p:spPr/>
        <p:txBody>
          <a:bodyPr/>
          <a:lstStyle/>
          <a:p>
            <a:fld id="{F5EC140D-0D83-4B51-837B-2CC7B849E31C}" type="slidenum">
              <a:rPr lang="en-US" smtClean="0"/>
              <a:t>3</a:t>
            </a:fld>
            <a:endParaRPr lang="en-US"/>
          </a:p>
        </p:txBody>
      </p:sp>
    </p:spTree>
    <p:extLst>
      <p:ext uri="{BB962C8B-B14F-4D97-AF65-F5344CB8AC3E}">
        <p14:creationId xmlns:p14="http://schemas.microsoft.com/office/powerpoint/2010/main" val="2442050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general overview of the key legal history of 18 USC 208(a). The criminal statute was originally published in 1962. Sixteen years later, an OLC legal opinion was issued in 1978 that introduced the “direct and predictable effect” test. OGE published its regulation 5 CFR 2635 Subpart D in 1992, which introduced the direct and predictable effect test to the 18 USC 208(a) analysis. Finally, OGE regulation 5 CFR 2640, published in 1996, </a:t>
            </a:r>
            <a:r>
              <a:rPr lang="en-US" sz="1200" kern="1200" dirty="0">
                <a:solidFill>
                  <a:schemeClr val="tx1"/>
                </a:solidFill>
                <a:effectLst/>
                <a:latin typeface="+mn-lt"/>
                <a:ea typeface="+mn-ea"/>
                <a:cs typeface="+mn-cs"/>
              </a:rPr>
              <a:t>interprets and is the implementing regulation for section 208(a).</a:t>
            </a:r>
          </a:p>
        </p:txBody>
      </p:sp>
      <p:sp>
        <p:nvSpPr>
          <p:cNvPr id="4" name="Slide Number Placeholder 3"/>
          <p:cNvSpPr>
            <a:spLocks noGrp="1"/>
          </p:cNvSpPr>
          <p:nvPr>
            <p:ph type="sldNum" sz="quarter" idx="5"/>
          </p:nvPr>
        </p:nvSpPr>
        <p:spPr/>
        <p:txBody>
          <a:bodyPr/>
          <a:lstStyle/>
          <a:p>
            <a:fld id="{F5EC140D-0D83-4B51-837B-2CC7B849E31C}" type="slidenum">
              <a:rPr lang="en-US" smtClean="0"/>
              <a:t>4</a:t>
            </a:fld>
            <a:endParaRPr lang="en-US"/>
          </a:p>
        </p:txBody>
      </p:sp>
    </p:spTree>
    <p:extLst>
      <p:ext uri="{BB962C8B-B14F-4D97-AF65-F5344CB8AC3E}">
        <p14:creationId xmlns:p14="http://schemas.microsoft.com/office/powerpoint/2010/main" val="1592251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refresh, here are the six elements of 18 USC 208(a). The top five elements are drawn from the criminal statute directly, while the sixth (the direct and predictable effect test) is derived from OGE’s regulations, 5 CFR 2640.103(a). 18 USC 208(a) applies to an officer or employee of the executive branch of government who participates personally and substantially in a particular matter which, to his knowledge, he has an imputed financial interest. The direct and predictable effect test provides that an employee is disqualified from participating in a particular matter when there is a direct and predictable link between the government matter and a pecuniary gain or loss to the employee.</a:t>
            </a:r>
          </a:p>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5</a:t>
            </a:fld>
            <a:endParaRPr lang="en-US"/>
          </a:p>
        </p:txBody>
      </p:sp>
    </p:spTree>
    <p:extLst>
      <p:ext uri="{BB962C8B-B14F-4D97-AF65-F5344CB8AC3E}">
        <p14:creationId xmlns:p14="http://schemas.microsoft.com/office/powerpoint/2010/main" val="4071609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1098D-5ABF-6F59-5FC5-071F8C931B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963E5D-14C7-54A1-DCEE-CE1E0DB7E2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B3FCA0-6DA4-AF62-D16C-B8C7FE9EFAC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important caveat to understand when analyzing the elements of 18 USC 208(a) is that some of the relevant regulations and definitions are duplicative across OGE regulations. </a:t>
            </a:r>
            <a:r>
              <a:rPr lang="en-US" i="0" dirty="0"/>
              <a:t>Keep in mind that </a:t>
            </a:r>
            <a:r>
              <a:rPr lang="en-US" sz="1200" kern="1200" dirty="0">
                <a:solidFill>
                  <a:schemeClr val="tx1"/>
                </a:solidFill>
                <a:effectLst/>
                <a:latin typeface="+mn-lt"/>
                <a:ea typeface="+mn-ea"/>
                <a:cs typeface="+mn-cs"/>
              </a:rPr>
              <a:t>5 CFR 2635 Subpart D was published pending the issuance of more extensive regulations interpreting 18 USC 208(a), while </a:t>
            </a:r>
            <a:r>
              <a:rPr lang="en-US" i="0" dirty="0"/>
              <a:t>5 CFR 2640 interprets and implements 18 USC 208</a:t>
            </a:r>
            <a:r>
              <a:rPr lang="en-US" sz="1200" kern="1200" dirty="0">
                <a:solidFill>
                  <a:schemeClr val="tx1"/>
                </a:solidFill>
                <a:effectLst/>
                <a:latin typeface="+mn-lt"/>
                <a:ea typeface="+mn-ea"/>
                <a:cs typeface="+mn-cs"/>
              </a:rPr>
              <a:t>. Here you can see the duplicative definitions across both subparts; there are duplicative definitions for “personal and substantial,” “particular matter,” “financial interests” and “direct and predictable </a:t>
            </a:r>
            <a:r>
              <a:rPr lang="en-US" sz="1200" kern="1200">
                <a:solidFill>
                  <a:schemeClr val="tx1"/>
                </a:solidFill>
                <a:effectLst/>
                <a:latin typeface="+mn-lt"/>
                <a:ea typeface="+mn-ea"/>
                <a:cs typeface="+mn-cs"/>
              </a:rPr>
              <a:t>effect.”</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B5C1DB1-2DAB-9AD2-7056-19F7AC37FE75}"/>
              </a:ext>
            </a:extLst>
          </p:cNvPr>
          <p:cNvSpPr>
            <a:spLocks noGrp="1"/>
          </p:cNvSpPr>
          <p:nvPr>
            <p:ph type="sldNum" sz="quarter" idx="5"/>
          </p:nvPr>
        </p:nvSpPr>
        <p:spPr/>
        <p:txBody>
          <a:bodyPr/>
          <a:lstStyle/>
          <a:p>
            <a:fld id="{F5EC140D-0D83-4B51-837B-2CC7B849E31C}" type="slidenum">
              <a:rPr lang="en-US" smtClean="0"/>
              <a:t>6</a:t>
            </a:fld>
            <a:endParaRPr lang="en-US"/>
          </a:p>
        </p:txBody>
      </p:sp>
    </p:spTree>
    <p:extLst>
      <p:ext uri="{BB962C8B-B14F-4D97-AF65-F5344CB8AC3E}">
        <p14:creationId xmlns:p14="http://schemas.microsoft.com/office/powerpoint/2010/main" val="3905817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direct and predictable effect test is an element that ethics officials seem to struggle with the most. Oftentimes, OGE sees agencies go straight to this test rather than analyzing each of the elements of 208(a) beforehand. This is incorrect and skips many steps! </a:t>
            </a:r>
          </a:p>
          <a:p>
            <a:endParaRPr lang="en-US" dirty="0"/>
          </a:p>
          <a:p>
            <a:r>
              <a:rPr lang="en-US" dirty="0"/>
              <a:t>The direct and predictable effect test is NOT in the original criminal statute; as I previously mentioned, it was introduced through a 1978 OLC opinion and incorporated through OGE’s regulations. There is much legal guidance concerning application of the test in the job aid, but the test should NOT be viewed as the primary analysis for 18 USC 208 questions. </a:t>
            </a:r>
          </a:p>
          <a:p>
            <a:endParaRPr lang="en-US" dirty="0"/>
          </a:p>
          <a:p>
            <a:r>
              <a:rPr lang="en-US" dirty="0"/>
              <a:t> </a:t>
            </a:r>
          </a:p>
        </p:txBody>
      </p:sp>
      <p:sp>
        <p:nvSpPr>
          <p:cNvPr id="4" name="Slide Number Placeholder 3"/>
          <p:cNvSpPr>
            <a:spLocks noGrp="1"/>
          </p:cNvSpPr>
          <p:nvPr>
            <p:ph type="sldNum" sz="quarter" idx="5"/>
          </p:nvPr>
        </p:nvSpPr>
        <p:spPr/>
        <p:txBody>
          <a:bodyPr/>
          <a:lstStyle/>
          <a:p>
            <a:fld id="{F5EC140D-0D83-4B51-837B-2CC7B849E31C}" type="slidenum">
              <a:rPr lang="en-US" smtClean="0"/>
              <a:t>7</a:t>
            </a:fld>
            <a:endParaRPr lang="en-US"/>
          </a:p>
        </p:txBody>
      </p:sp>
    </p:spTree>
    <p:extLst>
      <p:ext uri="{BB962C8B-B14F-4D97-AF65-F5344CB8AC3E}">
        <p14:creationId xmlns:p14="http://schemas.microsoft.com/office/powerpoint/2010/main" val="3836925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sequential order of the six elements. Ethics officials should not “skip” elements when analyzing an 18 USC 208(a) question. (Remember, there are no shortcuts in 18 USC 208!) For example, ethics officials should not skip ahead to the “particular matter” element without first establishing that the issue involves an employee participating personally and substantially.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OGE’s guidance has always been that if the 208 analysis meets all the elements, and the only element you’re unsure of is the final “direct and predictable” element – </a:t>
            </a:r>
            <a:r>
              <a:rPr lang="en-US" sz="1200" kern="1200" dirty="0" err="1">
                <a:solidFill>
                  <a:schemeClr val="tx1"/>
                </a:solidFill>
                <a:effectLst/>
                <a:latin typeface="+mn-lt"/>
                <a:ea typeface="+mn-ea"/>
                <a:cs typeface="+mn-cs"/>
              </a:rPr>
              <a:t>i.e</a:t>
            </a:r>
            <a:r>
              <a:rPr lang="en-US" sz="1200" kern="1200" dirty="0">
                <a:solidFill>
                  <a:schemeClr val="tx1"/>
                </a:solidFill>
                <a:effectLst/>
                <a:latin typeface="+mn-lt"/>
                <a:ea typeface="+mn-ea"/>
                <a:cs typeface="+mn-cs"/>
              </a:rPr>
              <a:t>, if 208 the analysis could go either way – then it is better to consider a 208 remedy like recusal or a waiver. Otherwise, the agency is risking that DOJ comes to a different conclusion. </a:t>
            </a:r>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8</a:t>
            </a:fld>
            <a:endParaRPr lang="en-US"/>
          </a:p>
        </p:txBody>
      </p:sp>
    </p:spTree>
    <p:extLst>
      <p:ext uri="{BB962C8B-B14F-4D97-AF65-F5344CB8AC3E}">
        <p14:creationId xmlns:p14="http://schemas.microsoft.com/office/powerpoint/2010/main" val="2856922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 these are the main points I hope my audience leaves with after this training. For one, each element of 18 USC 208(a) has its own legal background and analysis. All elements of 18 USC 208(a) must be applied in sequential order. And finally, there are no short cuts when analyzing 18 USC 208! Ethics officials should especially avoid relying on the direct and predictable effect test when analyzing 18 USC 208(a) questions. </a:t>
            </a:r>
          </a:p>
        </p:txBody>
      </p:sp>
      <p:sp>
        <p:nvSpPr>
          <p:cNvPr id="4" name="Slide Number Placeholder 3"/>
          <p:cNvSpPr>
            <a:spLocks noGrp="1"/>
          </p:cNvSpPr>
          <p:nvPr>
            <p:ph type="sldNum" sz="quarter" idx="5"/>
          </p:nvPr>
        </p:nvSpPr>
        <p:spPr/>
        <p:txBody>
          <a:bodyPr/>
          <a:lstStyle/>
          <a:p>
            <a:fld id="{F5EC140D-0D83-4B51-837B-2CC7B849E31C}" type="slidenum">
              <a:rPr lang="en-US" smtClean="0"/>
              <a:t>9</a:t>
            </a:fld>
            <a:endParaRPr lang="en-US"/>
          </a:p>
        </p:txBody>
      </p:sp>
    </p:spTree>
    <p:extLst>
      <p:ext uri="{BB962C8B-B14F-4D97-AF65-F5344CB8AC3E}">
        <p14:creationId xmlns:p14="http://schemas.microsoft.com/office/powerpoint/2010/main" val="2793455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9B8A-9AD5-1C46-E01A-D601106D36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1A6CFE-DEA8-7EC6-7356-1CF4277E28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773776-E1BA-F04F-F744-89B5EAE618D4}"/>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5" name="Footer Placeholder 4">
            <a:extLst>
              <a:ext uri="{FF2B5EF4-FFF2-40B4-BE49-F238E27FC236}">
                <a16:creationId xmlns:a16="http://schemas.microsoft.com/office/drawing/2014/main" id="{84857222-B105-E178-D7BE-7ADB634E9DBE}"/>
              </a:ext>
            </a:extLst>
          </p:cNvPr>
          <p:cNvSpPr>
            <a:spLocks noGrp="1"/>
          </p:cNvSpPr>
          <p:nvPr>
            <p:ph type="ftr" sz="quarter" idx="11"/>
          </p:nvPr>
        </p:nvSpPr>
        <p:spPr/>
        <p:txBody>
          <a:bodyPr/>
          <a:lstStyle/>
          <a:p>
            <a:endParaRPr lang="en-US" dirty="0">
              <a:solidFill>
                <a:schemeClr val="bg1"/>
              </a:solidFill>
            </a:endParaRPr>
          </a:p>
        </p:txBody>
      </p:sp>
      <p:sp>
        <p:nvSpPr>
          <p:cNvPr id="6" name="Slide Number Placeholder 5">
            <a:extLst>
              <a:ext uri="{FF2B5EF4-FFF2-40B4-BE49-F238E27FC236}">
                <a16:creationId xmlns:a16="http://schemas.microsoft.com/office/drawing/2014/main" id="{BB0921A5-89C7-639C-CBE8-80E09FD29C8A}"/>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21159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5389A-EA39-EA9B-164C-CE5921BF4E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644CCF-C123-F390-8B70-C54035CE08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A1AEF-8899-069D-D104-B28D8C79DE6B}"/>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5" name="Footer Placeholder 4">
            <a:extLst>
              <a:ext uri="{FF2B5EF4-FFF2-40B4-BE49-F238E27FC236}">
                <a16:creationId xmlns:a16="http://schemas.microsoft.com/office/drawing/2014/main" id="{CA59A0EF-DE3F-FC61-225C-4141107E8018}"/>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B378CB94-622E-05C7-C321-D89A998F250D}"/>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60804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F02863-C3CA-7F2A-4679-DF83705FE8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3C1CD8-077F-15F7-FAA9-95E81A40A4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74AD4-32C5-50CF-8E3E-E43A553F1266}"/>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5" name="Footer Placeholder 4">
            <a:extLst>
              <a:ext uri="{FF2B5EF4-FFF2-40B4-BE49-F238E27FC236}">
                <a16:creationId xmlns:a16="http://schemas.microsoft.com/office/drawing/2014/main" id="{20E1F3E7-1CCB-7543-A5FE-3A9DF406BC0F}"/>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86077184-D38C-520A-147A-35CE8EE06D8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07418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A5D0-030D-6757-0237-693B600A7A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A79C37-4A83-BC7A-19A8-1A774AA3C7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091DC-F877-8D89-4B57-C633944E2227}"/>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5" name="Footer Placeholder 4">
            <a:extLst>
              <a:ext uri="{FF2B5EF4-FFF2-40B4-BE49-F238E27FC236}">
                <a16:creationId xmlns:a16="http://schemas.microsoft.com/office/drawing/2014/main" id="{2B1FA8C0-E9BD-F904-EEB4-1BE0B0764C27}"/>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5591604C-27FD-578E-57E6-9F7EA2E41DAD}"/>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22424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7E88F-30EF-6D2B-6C4A-A2DC896282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82639A-1865-2488-A8A6-BB5CB12332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314CCE-0909-CF9F-A15E-F5E33C420999}"/>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5" name="Footer Placeholder 4">
            <a:extLst>
              <a:ext uri="{FF2B5EF4-FFF2-40B4-BE49-F238E27FC236}">
                <a16:creationId xmlns:a16="http://schemas.microsoft.com/office/drawing/2014/main" id="{9FAD71C7-B7FD-2A1C-466D-249F58D676F0}"/>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77D3DF08-0692-6C72-6A77-68AEBAD49E1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39220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2F013-EE81-8FE2-5C4A-73DB7726FA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07C8BF-FA25-8225-5047-C2F01CA192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96820-ED41-DE88-CAA6-206C8CCFB0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FD2E1C-B97F-E239-AB25-5D40DF7F7E57}"/>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6" name="Footer Placeholder 5">
            <a:extLst>
              <a:ext uri="{FF2B5EF4-FFF2-40B4-BE49-F238E27FC236}">
                <a16:creationId xmlns:a16="http://schemas.microsoft.com/office/drawing/2014/main" id="{739C9C4A-CD11-6364-509B-CF33BAB2E71A}"/>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02AD7E6D-261C-988E-21BB-CCEC905F8F51}"/>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52010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A727E-D3E9-BE15-88BD-4B27AD84F6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F63598-166D-C28E-2DB6-0E646667B2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F076E4-54A1-8D5A-0B8B-8EBD898151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17FD82-C9DB-C263-44BC-B6BDF21070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A79ECE-6D24-F807-DA73-2C25668A51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6DFEA-D5A2-F32E-0E46-53092A76A0C1}"/>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8" name="Footer Placeholder 7">
            <a:extLst>
              <a:ext uri="{FF2B5EF4-FFF2-40B4-BE49-F238E27FC236}">
                <a16:creationId xmlns:a16="http://schemas.microsoft.com/office/drawing/2014/main" id="{F6F446F0-B273-2266-38B3-C425EE2D27FA}"/>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07945078-2E8E-CF2B-938E-933DACFD5B7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84971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04A3B-3ED6-499B-51FF-BB7A58D6C8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BDD1EC-3527-7C29-C563-6FD1BE8927DB}"/>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4" name="Footer Placeholder 3">
            <a:extLst>
              <a:ext uri="{FF2B5EF4-FFF2-40B4-BE49-F238E27FC236}">
                <a16:creationId xmlns:a16="http://schemas.microsoft.com/office/drawing/2014/main" id="{0812B3CC-A324-D873-50C8-6FA880754090}"/>
              </a:ext>
            </a:extLst>
          </p:cNvPr>
          <p:cNvSpPr>
            <a:spLocks noGrp="1"/>
          </p:cNvSpPr>
          <p:nvPr>
            <p:ph type="ftr" sz="quarter" idx="11"/>
          </p:nvPr>
        </p:nvSpPr>
        <p:spPr/>
        <p:txBody>
          <a:bodyPr/>
          <a:lstStyle/>
          <a:p>
            <a:endParaRPr lang="en-US" dirty="0">
              <a:solidFill>
                <a:schemeClr val="tx1"/>
              </a:solidFill>
            </a:endParaRPr>
          </a:p>
        </p:txBody>
      </p:sp>
      <p:sp>
        <p:nvSpPr>
          <p:cNvPr id="5" name="Slide Number Placeholder 4">
            <a:extLst>
              <a:ext uri="{FF2B5EF4-FFF2-40B4-BE49-F238E27FC236}">
                <a16:creationId xmlns:a16="http://schemas.microsoft.com/office/drawing/2014/main" id="{8C423392-F00F-D503-8A52-8F036FF8CFF4}"/>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46256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646612-7EA6-CCF0-AE6C-6735B02F49B6}"/>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3" name="Footer Placeholder 2">
            <a:extLst>
              <a:ext uri="{FF2B5EF4-FFF2-40B4-BE49-F238E27FC236}">
                <a16:creationId xmlns:a16="http://schemas.microsoft.com/office/drawing/2014/main" id="{D0E53888-5256-D508-683F-9A1DC1294AE6}"/>
              </a:ext>
            </a:extLst>
          </p:cNvPr>
          <p:cNvSpPr>
            <a:spLocks noGrp="1"/>
          </p:cNvSpPr>
          <p:nvPr>
            <p:ph type="ftr" sz="quarter" idx="11"/>
          </p:nvPr>
        </p:nvSpPr>
        <p:spPr/>
        <p:txBody>
          <a:bodyPr/>
          <a:lstStyle/>
          <a:p>
            <a:endParaRPr lang="en-US" dirty="0">
              <a:solidFill>
                <a:schemeClr val="tx1"/>
              </a:solidFill>
            </a:endParaRPr>
          </a:p>
        </p:txBody>
      </p:sp>
      <p:sp>
        <p:nvSpPr>
          <p:cNvPr id="4" name="Slide Number Placeholder 3">
            <a:extLst>
              <a:ext uri="{FF2B5EF4-FFF2-40B4-BE49-F238E27FC236}">
                <a16:creationId xmlns:a16="http://schemas.microsoft.com/office/drawing/2014/main" id="{D723227D-EA6B-8A6C-FB38-10DD81280924}"/>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259277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23891-FF6C-6C17-85EE-A57463ADB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A47231-1E4F-B30B-09A1-CD2DA8D087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79F18-27EF-969A-AE3F-53A50F28ED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A1867-BB14-2DBE-D962-5E1084B4EBDF}"/>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6" name="Footer Placeholder 5">
            <a:extLst>
              <a:ext uri="{FF2B5EF4-FFF2-40B4-BE49-F238E27FC236}">
                <a16:creationId xmlns:a16="http://schemas.microsoft.com/office/drawing/2014/main" id="{4495C7DA-7049-15A5-FB0F-F5BD9023D4CD}"/>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BFE741E3-AB66-19F7-A063-064052F6744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45139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B6D2-2E16-7135-DF32-45A7B7B65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6C8F02-B9B7-DC58-1AAC-6BED69E70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E20B72-D007-5A46-C48E-67E58583A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46CD32-171A-00F1-7116-6DC15E916F69}"/>
              </a:ext>
            </a:extLst>
          </p:cNvPr>
          <p:cNvSpPr>
            <a:spLocks noGrp="1"/>
          </p:cNvSpPr>
          <p:nvPr>
            <p:ph type="dt" sz="half" idx="10"/>
          </p:nvPr>
        </p:nvSpPr>
        <p:spPr/>
        <p:txBody>
          <a:bodyPr/>
          <a:lstStyle/>
          <a:p>
            <a:pPr algn="r"/>
            <a:fld id="{A37D6D71-8B28-4ED6-B932-04B197003D23}" type="datetimeFigureOut">
              <a:rPr lang="en-US" smtClean="0"/>
              <a:pPr algn="r"/>
              <a:t>1/8/2026</a:t>
            </a:fld>
            <a:endParaRPr lang="en-US" dirty="0"/>
          </a:p>
        </p:txBody>
      </p:sp>
      <p:sp>
        <p:nvSpPr>
          <p:cNvPr id="6" name="Footer Placeholder 5">
            <a:extLst>
              <a:ext uri="{FF2B5EF4-FFF2-40B4-BE49-F238E27FC236}">
                <a16:creationId xmlns:a16="http://schemas.microsoft.com/office/drawing/2014/main" id="{79C323C6-E031-D683-3E14-309D6D76AF7A}"/>
              </a:ext>
            </a:extLst>
          </p:cNvPr>
          <p:cNvSpPr>
            <a:spLocks noGrp="1"/>
          </p:cNvSpPr>
          <p:nvPr>
            <p:ph type="ftr" sz="quarter" idx="11"/>
          </p:nvPr>
        </p:nvSpPr>
        <p:spPr/>
        <p:txBody>
          <a:bodyPr/>
          <a:lstStyle/>
          <a:p>
            <a:endParaRPr lang="en-US" dirty="0">
              <a:effectLst>
                <a:outerShdw blurRad="50800" dist="38100" dir="2700000" algn="tl" rotWithShape="0">
                  <a:prstClr val="black">
                    <a:alpha val="43000"/>
                  </a:prstClr>
                </a:outerShdw>
              </a:effectLst>
            </a:endParaRPr>
          </a:p>
        </p:txBody>
      </p:sp>
      <p:sp>
        <p:nvSpPr>
          <p:cNvPr id="7" name="Slide Number Placeholder 6">
            <a:extLst>
              <a:ext uri="{FF2B5EF4-FFF2-40B4-BE49-F238E27FC236}">
                <a16:creationId xmlns:a16="http://schemas.microsoft.com/office/drawing/2014/main" id="{71A721B6-7611-70DA-8D3A-2D58F1BAFB6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456709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30D44E-55C9-DDEB-001D-55130DD99D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685F54-A880-63FA-D0E3-66E76A421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64348-7706-E41F-1411-CEFD4DF50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algn="r"/>
            <a:fld id="{A37D6D71-8B28-4ED6-B932-04B197003D23}" type="datetimeFigureOut">
              <a:rPr lang="en-US" smtClean="0"/>
              <a:pPr algn="r"/>
              <a:t>1/8/2026</a:t>
            </a:fld>
            <a:endParaRPr lang="en-US" spc="50" dirty="0"/>
          </a:p>
        </p:txBody>
      </p:sp>
      <p:sp>
        <p:nvSpPr>
          <p:cNvPr id="5" name="Footer Placeholder 4">
            <a:extLst>
              <a:ext uri="{FF2B5EF4-FFF2-40B4-BE49-F238E27FC236}">
                <a16:creationId xmlns:a16="http://schemas.microsoft.com/office/drawing/2014/main" id="{EABA8223-953C-4C10-BA0C-4BE94A369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spc="50" dirty="0"/>
          </a:p>
        </p:txBody>
      </p:sp>
      <p:sp>
        <p:nvSpPr>
          <p:cNvPr id="6" name="Slide Number Placeholder 5">
            <a:extLst>
              <a:ext uri="{FF2B5EF4-FFF2-40B4-BE49-F238E27FC236}">
                <a16:creationId xmlns:a16="http://schemas.microsoft.com/office/drawing/2014/main" id="{0751CD1A-5AFF-2A87-23D5-1D6457608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451669821"/>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D01B3B-B840-7140-5E7D-C14F81C53B7D}"/>
              </a:ext>
              <a:ext uri="{C183D7F6-B498-43B3-948B-1728B52AA6E4}">
                <adec:decorative xmlns:adec="http://schemas.microsoft.com/office/drawing/2017/decorative" val="1"/>
              </a:ext>
            </a:extLst>
          </p:cNvPr>
          <p:cNvPicPr>
            <a:picLocks noChangeAspect="1"/>
          </p:cNvPicPr>
          <p:nvPr/>
        </p:nvPicPr>
        <p:blipFill>
          <a:blip r:embed="rId3">
            <a:duotone>
              <a:schemeClr val="bg2">
                <a:shade val="45000"/>
                <a:satMod val="135000"/>
              </a:schemeClr>
              <a:prstClr val="white"/>
            </a:duotone>
            <a:alphaModFix amt="40000"/>
          </a:blip>
          <a:srcRect l="20003" r="442" b="1"/>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E93C189B-D170-1CD0-E7A3-F8480D3E1A1E}"/>
              </a:ext>
            </a:extLst>
          </p:cNvPr>
          <p:cNvSpPr>
            <a:spLocks noGrp="1"/>
          </p:cNvSpPr>
          <p:nvPr>
            <p:ph type="ctrTitle"/>
          </p:nvPr>
        </p:nvSpPr>
        <p:spPr/>
        <p:txBody>
          <a:bodyPr>
            <a:normAutofit/>
          </a:bodyPr>
          <a:lstStyle/>
          <a:p>
            <a:r>
              <a:rPr lang="en-US" b="1" dirty="0">
                <a:solidFill>
                  <a:schemeClr val="accent2"/>
                </a:solidFill>
              </a:rPr>
              <a:t>18 U.S.C. 208(a) Elements  </a:t>
            </a:r>
          </a:p>
        </p:txBody>
      </p:sp>
      <p:sp>
        <p:nvSpPr>
          <p:cNvPr id="3" name="Subtitle 2">
            <a:extLst>
              <a:ext uri="{FF2B5EF4-FFF2-40B4-BE49-F238E27FC236}">
                <a16:creationId xmlns:a16="http://schemas.microsoft.com/office/drawing/2014/main" id="{0273B297-F350-9788-25BD-B6118D7F3E59}"/>
              </a:ext>
            </a:extLst>
          </p:cNvPr>
          <p:cNvSpPr>
            <a:spLocks noGrp="1"/>
          </p:cNvSpPr>
          <p:nvPr>
            <p:ph type="subTitle" idx="1"/>
          </p:nvPr>
        </p:nvSpPr>
        <p:spPr/>
        <p:txBody>
          <a:bodyPr>
            <a:normAutofit/>
          </a:bodyPr>
          <a:lstStyle/>
          <a:p>
            <a:r>
              <a:rPr lang="en-US" sz="2800" b="1" dirty="0">
                <a:latin typeface="+mj-lt"/>
              </a:rPr>
              <a:t>Introductory Training to the 18 U.S.C. 208(a) Job Aid</a:t>
            </a:r>
          </a:p>
        </p:txBody>
      </p:sp>
    </p:spTree>
    <p:extLst>
      <p:ext uri="{BB962C8B-B14F-4D97-AF65-F5344CB8AC3E}">
        <p14:creationId xmlns:p14="http://schemas.microsoft.com/office/powerpoint/2010/main" val="2704369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8762" y="1247775"/>
            <a:ext cx="9144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A1DF6F10-5A00-30BE-5E3E-470FD103CABC}"/>
              </a:ext>
            </a:extLst>
          </p:cNvPr>
          <p:cNvSpPr>
            <a:spLocks noGrp="1"/>
          </p:cNvSpPr>
          <p:nvPr>
            <p:ph type="title"/>
          </p:nvPr>
        </p:nvSpPr>
        <p:spPr>
          <a:xfrm>
            <a:off x="1804988" y="1442172"/>
            <a:ext cx="8582025" cy="2177328"/>
          </a:xfrm>
        </p:spPr>
        <p:txBody>
          <a:bodyPr vert="horz" lIns="91440" tIns="45720" rIns="91440" bIns="45720" rtlCol="0" anchor="ctr">
            <a:normAutofit/>
          </a:bodyPr>
          <a:lstStyle/>
          <a:p>
            <a:pPr algn="ctr"/>
            <a:r>
              <a:rPr lang="en-US" sz="6600" kern="1200" dirty="0">
                <a:solidFill>
                  <a:schemeClr val="tx1"/>
                </a:solidFill>
                <a:latin typeface="+mj-lt"/>
                <a:ea typeface="+mj-ea"/>
                <a:cs typeface="+mj-cs"/>
              </a:rPr>
              <a:t>Thank you!</a:t>
            </a:r>
          </a:p>
        </p:txBody>
      </p:sp>
      <p:sp>
        <p:nvSpPr>
          <p:cNvPr id="12" name="Rectangle: Rounded Corners 11">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7872" y="3912322"/>
            <a:ext cx="72257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7C6A45-DA26-8678-E41D-F4B532F07A00}"/>
              </a:ext>
            </a:extLst>
          </p:cNvPr>
          <p:cNvSpPr>
            <a:spLocks noGrp="1"/>
          </p:cNvSpPr>
          <p:nvPr>
            <p:ph idx="1"/>
          </p:nvPr>
        </p:nvSpPr>
        <p:spPr>
          <a:xfrm>
            <a:off x="2232052" y="3912322"/>
            <a:ext cx="7727896" cy="685800"/>
          </a:xfrm>
          <a:prstGeom prst="roundRect">
            <a:avLst/>
          </a:prstGeom>
          <a:solidFill>
            <a:schemeClr val="accent2"/>
          </a:solidFill>
        </p:spPr>
        <p:txBody>
          <a:bodyPr vert="horz" lIns="91440" tIns="45720" rIns="91440" bIns="45720" rtlCol="0" anchor="ctr">
            <a:normAutofit/>
          </a:bodyPr>
          <a:lstStyle/>
          <a:p>
            <a:pPr marL="0" indent="0" algn="ctr">
              <a:buNone/>
            </a:pPr>
            <a:r>
              <a:rPr lang="en-US" sz="1800" kern="1200" dirty="0">
                <a:solidFill>
                  <a:srgbClr val="FFFFFF"/>
                </a:solidFill>
                <a:latin typeface="+mn-lt"/>
                <a:ea typeface="+mn-ea"/>
                <a:cs typeface="+mn-cs"/>
              </a:rPr>
              <a:t>The </a:t>
            </a:r>
            <a:r>
              <a:rPr lang="en-US" sz="1800" u="sng" kern="1200" dirty="0">
                <a:solidFill>
                  <a:srgbClr val="FFFFFF"/>
                </a:solidFill>
                <a:latin typeface="+mn-lt"/>
                <a:ea typeface="+mn-ea"/>
                <a:cs typeface="+mn-cs"/>
              </a:rPr>
              <a:t>18 USC 208(a) Job Aid</a:t>
            </a:r>
            <a:r>
              <a:rPr lang="en-US" sz="1800" kern="1200" dirty="0">
                <a:solidFill>
                  <a:srgbClr val="FFFFFF"/>
                </a:solidFill>
                <a:latin typeface="+mn-lt"/>
                <a:ea typeface="+mn-ea"/>
                <a:cs typeface="+mn-cs"/>
              </a:rPr>
              <a:t> is available under the course materials.</a:t>
            </a:r>
          </a:p>
        </p:txBody>
      </p:sp>
    </p:spTree>
    <p:extLst>
      <p:ext uri="{BB962C8B-B14F-4D97-AF65-F5344CB8AC3E}">
        <p14:creationId xmlns:p14="http://schemas.microsoft.com/office/powerpoint/2010/main" val="2776978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7A2AA-A238-2F64-8991-EC5859261FC5}"/>
              </a:ext>
            </a:extLst>
          </p:cNvPr>
          <p:cNvSpPr>
            <a:spLocks noGrp="1"/>
          </p:cNvSpPr>
          <p:nvPr>
            <p:ph type="title"/>
          </p:nvPr>
        </p:nvSpPr>
        <p:spPr/>
        <p:txBody>
          <a:bodyPr>
            <a:normAutofit/>
          </a:bodyPr>
          <a:lstStyle/>
          <a:p>
            <a:pPr algn="ctr"/>
            <a:r>
              <a:rPr lang="en-US" sz="4000" b="1" dirty="0"/>
              <a:t>18 U.S.C. 208(a) Job Aid: Purpose</a:t>
            </a:r>
          </a:p>
        </p:txBody>
      </p:sp>
      <p:graphicFrame>
        <p:nvGraphicFramePr>
          <p:cNvPr id="17" name="Content Placeholder 2" descr="The purpose of the 18 U.S.C. 208(a) Job Aid is three-fold: to support ethics officials analyzing these kinds of questions, help them review the 208(a) elements in sequential order, and provide them helpful resources for reviewing each element, such as regulations, legal advisories, and more.">
            <a:extLst>
              <a:ext uri="{FF2B5EF4-FFF2-40B4-BE49-F238E27FC236}">
                <a16:creationId xmlns:a16="http://schemas.microsoft.com/office/drawing/2014/main" id="{E2D3A82F-10F1-86A6-DE96-2A99C3320B25}"/>
              </a:ext>
            </a:extLst>
          </p:cNvPr>
          <p:cNvGraphicFramePr>
            <a:graphicFrameLocks noGrp="1"/>
          </p:cNvGraphicFramePr>
          <p:nvPr>
            <p:ph idx="1"/>
            <p:extLst>
              <p:ext uri="{D42A27DB-BD31-4B8C-83A1-F6EECF244321}">
                <p14:modId xmlns:p14="http://schemas.microsoft.com/office/powerpoint/2010/main" val="1188021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ADE2F75F-771C-3C96-A3AE-D6D19052F6C5}"/>
              </a:ext>
              <a:ext uri="{C183D7F6-B498-43B3-948B-1728B52AA6E4}">
                <adec:decorative xmlns:adec="http://schemas.microsoft.com/office/drawing/2017/decorative" val="1"/>
              </a:ext>
            </a:extLst>
          </p:cNvPr>
          <p:cNvSpPr txBox="1"/>
          <p:nvPr/>
        </p:nvSpPr>
        <p:spPr>
          <a:xfrm>
            <a:off x="9117106" y="5015753"/>
            <a:ext cx="1963270" cy="1102866"/>
          </a:xfrm>
          <a:prstGeom prst="rect">
            <a:avLst/>
          </a:prstGeom>
          <a:noFill/>
        </p:spPr>
        <p:txBody>
          <a:bodyPr wrap="square" rtlCol="0">
            <a:spAutoFit/>
          </a:bodyPr>
          <a:lstStyle/>
          <a:p>
            <a:pPr lvl="0">
              <a:lnSpc>
                <a:spcPct val="100000"/>
              </a:lnSpc>
              <a:spcAft>
                <a:spcPts val="714"/>
              </a:spcAft>
            </a:pPr>
            <a:r>
              <a:rPr lang="en-US" dirty="0"/>
              <a:t>Trainings</a:t>
            </a:r>
          </a:p>
          <a:p>
            <a:pPr lvl="0">
              <a:lnSpc>
                <a:spcPct val="100000"/>
              </a:lnSpc>
              <a:spcAft>
                <a:spcPts val="714"/>
              </a:spcAft>
            </a:pPr>
            <a:r>
              <a:rPr lang="en-US" dirty="0"/>
              <a:t>Case Law</a:t>
            </a:r>
          </a:p>
          <a:p>
            <a:pPr lvl="0">
              <a:lnSpc>
                <a:spcPct val="100000"/>
              </a:lnSpc>
              <a:spcAft>
                <a:spcPts val="714"/>
              </a:spcAft>
            </a:pPr>
            <a:r>
              <a:rPr lang="en-US" dirty="0"/>
              <a:t>Other Guidance</a:t>
            </a:r>
          </a:p>
        </p:txBody>
      </p:sp>
    </p:spTree>
    <p:extLst>
      <p:ext uri="{BB962C8B-B14F-4D97-AF65-F5344CB8AC3E}">
        <p14:creationId xmlns:p14="http://schemas.microsoft.com/office/powerpoint/2010/main" val="3897722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63038BC-9FCB-466B-8EE5-7B0DC8F25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058F4797-C77D-4821-B8FF-057D7524C6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290CB3DB-B42E-47BF-A595-527CB329A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5" y="685800"/>
            <a:ext cx="10800971"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C9AC7B-1BD8-C0F0-CF84-80CF283890B5}"/>
              </a:ext>
            </a:extLst>
          </p:cNvPr>
          <p:cNvSpPr>
            <a:spLocks noGrp="1"/>
          </p:cNvSpPr>
          <p:nvPr>
            <p:ph type="title"/>
          </p:nvPr>
        </p:nvSpPr>
        <p:spPr>
          <a:xfrm>
            <a:off x="1449572" y="1036674"/>
            <a:ext cx="9292856" cy="1371600"/>
          </a:xfrm>
        </p:spPr>
        <p:txBody>
          <a:bodyPr>
            <a:normAutofit/>
          </a:bodyPr>
          <a:lstStyle/>
          <a:p>
            <a:pPr algn="ctr"/>
            <a:r>
              <a:rPr lang="en-US" sz="4000" b="1" dirty="0"/>
              <a:t>The Importance of 18 U.S.C. 208(a)</a:t>
            </a:r>
          </a:p>
        </p:txBody>
      </p:sp>
      <p:graphicFrame>
        <p:nvGraphicFramePr>
          <p:cNvPr id="27" name="Content Placeholder 3" descr="18 USC 208 is foundational for much of ethics work. OGE receives lots of questions involving it, and it is the criminal statute that is most frequently prosecuted.">
            <a:extLst>
              <a:ext uri="{FF2B5EF4-FFF2-40B4-BE49-F238E27FC236}">
                <a16:creationId xmlns:a16="http://schemas.microsoft.com/office/drawing/2014/main" id="{6239DF78-AF4B-11E3-B20F-0EEB07EE0A77}"/>
              </a:ext>
            </a:extLst>
          </p:cNvPr>
          <p:cNvGraphicFramePr>
            <a:graphicFrameLocks noGrp="1"/>
          </p:cNvGraphicFramePr>
          <p:nvPr>
            <p:ph idx="1"/>
            <p:extLst>
              <p:ext uri="{D42A27DB-BD31-4B8C-83A1-F6EECF244321}">
                <p14:modId xmlns:p14="http://schemas.microsoft.com/office/powerpoint/2010/main" val="1419194651"/>
              </p:ext>
            </p:extLst>
          </p:nvPr>
        </p:nvGraphicFramePr>
        <p:xfrm>
          <a:off x="1279451" y="2408274"/>
          <a:ext cx="9633098" cy="3051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2018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9FE66-B067-B46F-3434-414A9744FF3E}"/>
              </a:ext>
            </a:extLst>
          </p:cNvPr>
          <p:cNvSpPr>
            <a:spLocks noGrp="1"/>
          </p:cNvSpPr>
          <p:nvPr>
            <p:ph type="title"/>
          </p:nvPr>
        </p:nvSpPr>
        <p:spPr>
          <a:xfrm>
            <a:off x="838200" y="556995"/>
            <a:ext cx="10515600" cy="1133693"/>
          </a:xfrm>
        </p:spPr>
        <p:txBody>
          <a:bodyPr>
            <a:normAutofit/>
          </a:bodyPr>
          <a:lstStyle/>
          <a:p>
            <a:pPr algn="ctr"/>
            <a:r>
              <a:rPr lang="en-US" sz="4000" b="1" dirty="0"/>
              <a:t>Legal History </a:t>
            </a:r>
          </a:p>
        </p:txBody>
      </p:sp>
      <p:graphicFrame>
        <p:nvGraphicFramePr>
          <p:cNvPr id="19" name="Content Placeholder 2" descr="Here is a general overview of the key legal history of 18 U.S.C. 208(a), which was first published in 1962. An Office of Legal Counsel opinion introduced the &quot;Direct and Predictable Effect&quot; Test in 1978. OGE's regulations, implementing 18 U.S.C. 208(a) and incorporating this Test, came later - 5 CFR 2635 Subpart D in 1992 and 5 CFR 2640 in 1996.">
            <a:extLst>
              <a:ext uri="{FF2B5EF4-FFF2-40B4-BE49-F238E27FC236}">
                <a16:creationId xmlns:a16="http://schemas.microsoft.com/office/drawing/2014/main" id="{0CCDA9DB-5FA1-3297-B285-142AB7848159}"/>
              </a:ext>
            </a:extLst>
          </p:cNvPr>
          <p:cNvGraphicFramePr/>
          <p:nvPr>
            <p:extLst>
              <p:ext uri="{D42A27DB-BD31-4B8C-83A1-F6EECF244321}">
                <p14:modId xmlns:p14="http://schemas.microsoft.com/office/powerpoint/2010/main" val="1615847725"/>
              </p:ext>
            </p:extLst>
          </p:nvPr>
        </p:nvGraphicFramePr>
        <p:xfrm>
          <a:off x="838199" y="1690688"/>
          <a:ext cx="10813869" cy="4486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751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702E91-617C-FAC4-58AE-57E4CCC1A05A}"/>
              </a:ext>
            </a:extLst>
          </p:cNvPr>
          <p:cNvSpPr>
            <a:spLocks noGrp="1"/>
          </p:cNvSpPr>
          <p:nvPr>
            <p:ph type="title"/>
          </p:nvPr>
        </p:nvSpPr>
        <p:spPr>
          <a:xfrm>
            <a:off x="838200" y="420787"/>
            <a:ext cx="10515600" cy="1133693"/>
          </a:xfrm>
        </p:spPr>
        <p:txBody>
          <a:bodyPr>
            <a:normAutofit/>
          </a:bodyPr>
          <a:lstStyle/>
          <a:p>
            <a:pPr algn="ctr"/>
            <a:r>
              <a:rPr lang="en-US" sz="4000" b="1" dirty="0"/>
              <a:t>18 U.S.C. 208(a) Elements</a:t>
            </a:r>
          </a:p>
        </p:txBody>
      </p:sp>
      <p:graphicFrame>
        <p:nvGraphicFramePr>
          <p:cNvPr id="52" name="Content Placeholder 2" descr="This is the language of 18 U.S.C. 208(a) broken down into the six separate elements, with the exception of &quot;Direct and Predictable Effect.&quot; This language comes from...">
            <a:extLst>
              <a:ext uri="{FF2B5EF4-FFF2-40B4-BE49-F238E27FC236}">
                <a16:creationId xmlns:a16="http://schemas.microsoft.com/office/drawing/2014/main" id="{63EFCB23-CD57-C9A4-A829-67BEE4652750}"/>
              </a:ext>
            </a:extLst>
          </p:cNvPr>
          <p:cNvGraphicFramePr>
            <a:graphicFrameLocks noGrp="1"/>
          </p:cNvGraphicFramePr>
          <p:nvPr>
            <p:ph idx="1"/>
            <p:extLst>
              <p:ext uri="{D42A27DB-BD31-4B8C-83A1-F6EECF244321}">
                <p14:modId xmlns:p14="http://schemas.microsoft.com/office/powerpoint/2010/main" val="477532603"/>
              </p:ext>
            </p:extLst>
          </p:nvPr>
        </p:nvGraphicFramePr>
        <p:xfrm>
          <a:off x="516635" y="1398222"/>
          <a:ext cx="11155680" cy="5303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6569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CF29E9-79C0-8FE8-3034-1D404B7F7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2B366-532F-B4B7-B969-46FC130DAD6D}"/>
              </a:ext>
            </a:extLst>
          </p:cNvPr>
          <p:cNvSpPr>
            <a:spLocks noGrp="1"/>
          </p:cNvSpPr>
          <p:nvPr>
            <p:ph type="title"/>
          </p:nvPr>
        </p:nvSpPr>
        <p:spPr/>
        <p:txBody>
          <a:bodyPr anchor="ctr">
            <a:normAutofit/>
          </a:bodyPr>
          <a:lstStyle/>
          <a:p>
            <a:pPr algn="ctr"/>
            <a:r>
              <a:rPr lang="en-US" sz="4000" b="1" dirty="0"/>
              <a:t>Duplicative Regulations</a:t>
            </a:r>
          </a:p>
        </p:txBody>
      </p:sp>
      <p:sp>
        <p:nvSpPr>
          <p:cNvPr id="4" name="Text Placeholder 3">
            <a:extLst>
              <a:ext uri="{FF2B5EF4-FFF2-40B4-BE49-F238E27FC236}">
                <a16:creationId xmlns:a16="http://schemas.microsoft.com/office/drawing/2014/main" id="{36BE121F-6B10-6507-0F56-F0848DCF2C0A}"/>
              </a:ext>
            </a:extLst>
          </p:cNvPr>
          <p:cNvSpPr>
            <a:spLocks noGrp="1"/>
          </p:cNvSpPr>
          <p:nvPr>
            <p:ph type="body" idx="1"/>
          </p:nvPr>
        </p:nvSpPr>
        <p:spPr>
          <a:xfrm>
            <a:off x="1142207" y="1679783"/>
            <a:ext cx="4572000" cy="823912"/>
          </a:xfrm>
          <a:prstGeom prst="roundRect">
            <a:avLst/>
          </a:prstGeom>
          <a:solidFill>
            <a:srgbClr val="196B24"/>
          </a:solidFill>
          <a:ln w="19050">
            <a:solidFill>
              <a:schemeClr val="accent3"/>
            </a:solidFill>
          </a:ln>
          <a:effectLst/>
        </p:spPr>
        <p:style>
          <a:lnRef idx="2">
            <a:schemeClr val="accent6"/>
          </a:lnRef>
          <a:fillRef idx="1">
            <a:schemeClr val="lt1"/>
          </a:fillRef>
          <a:effectRef idx="0">
            <a:schemeClr val="accent6"/>
          </a:effectRef>
          <a:fontRef idx="minor">
            <a:schemeClr val="dk1"/>
          </a:fontRef>
        </p:style>
        <p:txBody>
          <a:bodyPr anchor="ctr">
            <a:normAutofit/>
          </a:bodyPr>
          <a:lstStyle/>
          <a:p>
            <a:pPr algn="ctr"/>
            <a:r>
              <a:rPr lang="en-US" sz="2800" dirty="0">
                <a:solidFill>
                  <a:schemeClr val="bg1"/>
                </a:solidFill>
              </a:rPr>
              <a:t>5 CFR 2635 Subpart D</a:t>
            </a:r>
          </a:p>
        </p:txBody>
      </p:sp>
      <p:sp>
        <p:nvSpPr>
          <p:cNvPr id="3" name="Content Placeholder 2">
            <a:extLst>
              <a:ext uri="{FF2B5EF4-FFF2-40B4-BE49-F238E27FC236}">
                <a16:creationId xmlns:a16="http://schemas.microsoft.com/office/drawing/2014/main" id="{0A4E7454-82B0-5B1C-40C0-329A96706781}"/>
              </a:ext>
            </a:extLst>
          </p:cNvPr>
          <p:cNvSpPr>
            <a:spLocks noGrp="1"/>
          </p:cNvSpPr>
          <p:nvPr>
            <p:ph sz="half" idx="2"/>
          </p:nvPr>
        </p:nvSpPr>
        <p:spPr>
          <a:xfrm>
            <a:off x="839788" y="2269550"/>
            <a:ext cx="5160963" cy="4057693"/>
          </a:xfrm>
          <a:noFill/>
          <a:ln w="19050">
            <a:solidFill>
              <a:schemeClr val="accent3"/>
            </a:solidFill>
          </a:ln>
        </p:spPr>
        <p:style>
          <a:lnRef idx="2">
            <a:schemeClr val="accent6"/>
          </a:lnRef>
          <a:fillRef idx="1">
            <a:schemeClr val="lt1"/>
          </a:fillRef>
          <a:effectRef idx="0">
            <a:schemeClr val="accent6"/>
          </a:effectRef>
          <a:fontRef idx="minor">
            <a:schemeClr val="dk1"/>
          </a:fontRef>
        </p:style>
        <p:txBody>
          <a:bodyPr lIns="182880" tIns="182880" rIns="182880" bIns="182880" anchor="ctr" anchorCtr="0">
            <a:noAutofit/>
          </a:bodyPr>
          <a:lstStyle/>
          <a:p>
            <a:pPr>
              <a:lnSpc>
                <a:spcPct val="100000"/>
              </a:lnSpc>
              <a:spcBef>
                <a:spcPts val="600"/>
              </a:spcBef>
              <a:spcAft>
                <a:spcPts val="600"/>
              </a:spcAft>
            </a:pPr>
            <a:r>
              <a:rPr lang="en-US" sz="1800" b="1" dirty="0"/>
              <a:t>5 CFR 2635.402(b)(4)</a:t>
            </a:r>
            <a:r>
              <a:rPr lang="en-US" sz="1800" dirty="0"/>
              <a:t> – definitions of “personal” and “substantial” </a:t>
            </a:r>
          </a:p>
          <a:p>
            <a:pPr>
              <a:lnSpc>
                <a:spcPct val="100000"/>
              </a:lnSpc>
              <a:spcBef>
                <a:spcPts val="600"/>
              </a:spcBef>
              <a:spcAft>
                <a:spcPts val="600"/>
              </a:spcAft>
            </a:pPr>
            <a:r>
              <a:rPr lang="en-US" sz="1800" b="1" dirty="0"/>
              <a:t>5 CFR 2635.402(b)(3)</a:t>
            </a:r>
            <a:r>
              <a:rPr lang="en-US" sz="1800" dirty="0"/>
              <a:t> – definition of “particular matter” </a:t>
            </a:r>
          </a:p>
          <a:p>
            <a:pPr>
              <a:lnSpc>
                <a:spcPct val="100000"/>
              </a:lnSpc>
              <a:spcBef>
                <a:spcPts val="600"/>
              </a:spcBef>
              <a:spcAft>
                <a:spcPts val="600"/>
              </a:spcAft>
            </a:pPr>
            <a:r>
              <a:rPr lang="en-US" sz="1800" b="1" dirty="0"/>
              <a:t>5 CFR 2635.403(c)</a:t>
            </a:r>
            <a:r>
              <a:rPr lang="en-US" sz="1800" dirty="0"/>
              <a:t> – definition of  “financial interest” for purposes of identifying prohibited financial interests</a:t>
            </a:r>
          </a:p>
          <a:p>
            <a:pPr>
              <a:lnSpc>
                <a:spcPct val="100000"/>
              </a:lnSpc>
              <a:spcBef>
                <a:spcPts val="600"/>
              </a:spcBef>
              <a:spcAft>
                <a:spcPts val="600"/>
              </a:spcAft>
            </a:pPr>
            <a:r>
              <a:rPr lang="en-US" sz="1800" b="1" dirty="0"/>
              <a:t>5 CFR 2635.402(b)(1)</a:t>
            </a:r>
            <a:r>
              <a:rPr lang="en-US" sz="1800" dirty="0"/>
              <a:t> – definition of “direct and predictable effect” </a:t>
            </a:r>
          </a:p>
        </p:txBody>
      </p:sp>
      <p:sp>
        <p:nvSpPr>
          <p:cNvPr id="5" name="Text Placeholder 4">
            <a:extLst>
              <a:ext uri="{FF2B5EF4-FFF2-40B4-BE49-F238E27FC236}">
                <a16:creationId xmlns:a16="http://schemas.microsoft.com/office/drawing/2014/main" id="{51BF099D-56DC-C5D5-AD07-C9DF070FD52B}"/>
              </a:ext>
            </a:extLst>
          </p:cNvPr>
          <p:cNvSpPr>
            <a:spLocks noGrp="1"/>
          </p:cNvSpPr>
          <p:nvPr>
            <p:ph type="body" sz="quarter" idx="3"/>
          </p:nvPr>
        </p:nvSpPr>
        <p:spPr>
          <a:xfrm>
            <a:off x="6477794" y="1679783"/>
            <a:ext cx="4572000" cy="823912"/>
          </a:xfrm>
          <a:prstGeom prst="roundRect">
            <a:avLst/>
          </a:prstGeom>
          <a:solidFill>
            <a:schemeClr val="accent4"/>
          </a:solidFill>
          <a:ln w="19050">
            <a:solidFill>
              <a:schemeClr val="accent4"/>
            </a:solidFill>
          </a:ln>
        </p:spPr>
        <p:style>
          <a:lnRef idx="2">
            <a:schemeClr val="accent6"/>
          </a:lnRef>
          <a:fillRef idx="1">
            <a:schemeClr val="lt1"/>
          </a:fillRef>
          <a:effectRef idx="0">
            <a:schemeClr val="accent6"/>
          </a:effectRef>
          <a:fontRef idx="minor">
            <a:schemeClr val="dk1"/>
          </a:fontRef>
        </p:style>
        <p:txBody>
          <a:bodyPr anchor="ctr">
            <a:normAutofit/>
          </a:bodyPr>
          <a:lstStyle/>
          <a:p>
            <a:pPr algn="ctr"/>
            <a:r>
              <a:rPr lang="en-US" sz="2800" dirty="0">
                <a:solidFill>
                  <a:schemeClr val="bg1"/>
                </a:solidFill>
              </a:rPr>
              <a:t>5 CFR 2640</a:t>
            </a:r>
          </a:p>
        </p:txBody>
      </p:sp>
      <p:sp>
        <p:nvSpPr>
          <p:cNvPr id="6" name="Content Placeholder 5">
            <a:extLst>
              <a:ext uri="{FF2B5EF4-FFF2-40B4-BE49-F238E27FC236}">
                <a16:creationId xmlns:a16="http://schemas.microsoft.com/office/drawing/2014/main" id="{3B2FF25C-C114-02ED-7081-8FF642E1E9B9}"/>
              </a:ext>
            </a:extLst>
          </p:cNvPr>
          <p:cNvSpPr>
            <a:spLocks noGrp="1"/>
          </p:cNvSpPr>
          <p:nvPr>
            <p:ph sz="quarter" idx="4"/>
          </p:nvPr>
        </p:nvSpPr>
        <p:spPr>
          <a:xfrm>
            <a:off x="6185186" y="2265079"/>
            <a:ext cx="5157216" cy="4059936"/>
          </a:xfrm>
          <a:noFill/>
          <a:ln w="19050">
            <a:solidFill>
              <a:schemeClr val="accent4"/>
            </a:solidFill>
          </a:ln>
        </p:spPr>
        <p:style>
          <a:lnRef idx="2">
            <a:schemeClr val="accent6"/>
          </a:lnRef>
          <a:fillRef idx="1">
            <a:schemeClr val="lt1"/>
          </a:fillRef>
          <a:effectRef idx="0">
            <a:schemeClr val="accent6"/>
          </a:effectRef>
          <a:fontRef idx="minor">
            <a:schemeClr val="dk1"/>
          </a:fontRef>
        </p:style>
        <p:txBody>
          <a:bodyPr lIns="182880" tIns="457200" rIns="182880" bIns="182880" anchor="ctr" anchorCtr="0">
            <a:noAutofit/>
          </a:bodyPr>
          <a:lstStyle/>
          <a:p>
            <a:pPr>
              <a:lnSpc>
                <a:spcPct val="100000"/>
              </a:lnSpc>
              <a:spcBef>
                <a:spcPts val="600"/>
              </a:spcBef>
              <a:spcAft>
                <a:spcPts val="600"/>
              </a:spcAft>
            </a:pPr>
            <a:r>
              <a:rPr lang="en-US" sz="1800" b="1" dirty="0"/>
              <a:t>5 CFR 2640.103(a)(2) </a:t>
            </a:r>
            <a:r>
              <a:rPr lang="en-US" sz="1800" dirty="0"/>
              <a:t>– definition of “personal and substantial participation”</a:t>
            </a:r>
          </a:p>
          <a:p>
            <a:pPr>
              <a:lnSpc>
                <a:spcPct val="100000"/>
              </a:lnSpc>
              <a:spcBef>
                <a:spcPts val="600"/>
              </a:spcBef>
              <a:spcAft>
                <a:spcPts val="600"/>
              </a:spcAft>
            </a:pPr>
            <a:r>
              <a:rPr lang="en-US" sz="1800" b="1" dirty="0"/>
              <a:t>5 CFR 2640.103(a)(1)</a:t>
            </a:r>
            <a:r>
              <a:rPr lang="en-US" sz="1800" dirty="0"/>
              <a:t> – definition of “particular matter” for purposes of 18 U.S.C. § 208(a)</a:t>
            </a:r>
          </a:p>
          <a:p>
            <a:pPr>
              <a:lnSpc>
                <a:spcPct val="100000"/>
              </a:lnSpc>
              <a:spcBef>
                <a:spcPts val="600"/>
              </a:spcBef>
              <a:spcAft>
                <a:spcPts val="600"/>
              </a:spcAft>
            </a:pPr>
            <a:r>
              <a:rPr lang="en-US" sz="1800" b="1" dirty="0"/>
              <a:t>5 CFR 2640.103(b)</a:t>
            </a:r>
            <a:r>
              <a:rPr lang="en-US" sz="1800" dirty="0"/>
              <a:t> – definition of “disqualifying financial interest” for purposes of 18 U.S.C. § 208(a)</a:t>
            </a:r>
          </a:p>
          <a:p>
            <a:pPr>
              <a:lnSpc>
                <a:spcPct val="100000"/>
              </a:lnSpc>
              <a:spcBef>
                <a:spcPts val="600"/>
              </a:spcBef>
              <a:spcAft>
                <a:spcPts val="600"/>
              </a:spcAft>
            </a:pPr>
            <a:r>
              <a:rPr lang="en-US" sz="1800" b="1" dirty="0"/>
              <a:t>5 CFR 2640.103(a)(3)</a:t>
            </a:r>
            <a:r>
              <a:rPr lang="en-US" sz="1800" dirty="0"/>
              <a:t> – explains when a particular matter will have a “direct” and “predictable” effect</a:t>
            </a:r>
          </a:p>
        </p:txBody>
      </p:sp>
    </p:spTree>
    <p:extLst>
      <p:ext uri="{BB962C8B-B14F-4D97-AF65-F5344CB8AC3E}">
        <p14:creationId xmlns:p14="http://schemas.microsoft.com/office/powerpoint/2010/main" val="165627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EBE60C-BA80-A6C1-E95E-9567B7182764}"/>
              </a:ext>
            </a:extLst>
          </p:cNvPr>
          <p:cNvSpPr>
            <a:spLocks noGrp="1"/>
          </p:cNvSpPr>
          <p:nvPr>
            <p:ph type="title"/>
          </p:nvPr>
        </p:nvSpPr>
        <p:spPr>
          <a:xfrm>
            <a:off x="838200" y="557188"/>
            <a:ext cx="10515600" cy="1133499"/>
          </a:xfrm>
        </p:spPr>
        <p:txBody>
          <a:bodyPr>
            <a:normAutofit/>
          </a:bodyPr>
          <a:lstStyle/>
          <a:p>
            <a:pPr algn="ctr"/>
            <a:r>
              <a:rPr lang="en-US" sz="4000" b="1" dirty="0"/>
              <a:t>Direct and Predictable Effect Test</a:t>
            </a:r>
          </a:p>
        </p:txBody>
      </p:sp>
      <p:graphicFrame>
        <p:nvGraphicFramePr>
          <p:cNvPr id="7" name="Content Placeholder 2" descr="This test is often misused as a shortcut, but it is not in the criminal statute language, and it has a complicated legal history.">
            <a:extLst>
              <a:ext uri="{FF2B5EF4-FFF2-40B4-BE49-F238E27FC236}">
                <a16:creationId xmlns:a16="http://schemas.microsoft.com/office/drawing/2014/main" id="{C12CC81B-9B70-B485-1DE9-EAF0FA550EC8}"/>
              </a:ext>
            </a:extLst>
          </p:cNvPr>
          <p:cNvGraphicFramePr>
            <a:graphicFrameLocks noGrp="1"/>
          </p:cNvGraphicFramePr>
          <p:nvPr>
            <p:ph idx="1"/>
            <p:extLst>
              <p:ext uri="{D42A27DB-BD31-4B8C-83A1-F6EECF244321}">
                <p14:modId xmlns:p14="http://schemas.microsoft.com/office/powerpoint/2010/main" val="72918172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9813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EFED80-97B5-FE03-8DF3-0B8FFAA0BA82}"/>
              </a:ext>
            </a:extLst>
          </p:cNvPr>
          <p:cNvSpPr>
            <a:spLocks noGrp="1"/>
          </p:cNvSpPr>
          <p:nvPr>
            <p:ph type="title"/>
          </p:nvPr>
        </p:nvSpPr>
        <p:spPr>
          <a:xfrm>
            <a:off x="838200" y="557188"/>
            <a:ext cx="10515600" cy="1133499"/>
          </a:xfrm>
        </p:spPr>
        <p:txBody>
          <a:bodyPr>
            <a:normAutofit/>
          </a:bodyPr>
          <a:lstStyle/>
          <a:p>
            <a:pPr algn="ctr"/>
            <a:r>
              <a:rPr lang="en-US" sz="4000" b="1" dirty="0"/>
              <a:t>18 U.S.C. 208(a) Elements in Sequential Order</a:t>
            </a:r>
          </a:p>
        </p:txBody>
      </p:sp>
      <p:graphicFrame>
        <p:nvGraphicFramePr>
          <p:cNvPr id="21" name="Content Placeholder 2" descr="These are the six 18 U.S.C. 208(a) elements in sequential order.">
            <a:extLst>
              <a:ext uri="{FF2B5EF4-FFF2-40B4-BE49-F238E27FC236}">
                <a16:creationId xmlns:a16="http://schemas.microsoft.com/office/drawing/2014/main" id="{B3B4443A-2214-F633-B25A-D6D29C9F8B29}"/>
              </a:ext>
            </a:extLst>
          </p:cNvPr>
          <p:cNvGraphicFramePr>
            <a:graphicFrameLocks noGrp="1"/>
          </p:cNvGraphicFramePr>
          <p:nvPr>
            <p:ph idx="1"/>
            <p:extLst>
              <p:ext uri="{D42A27DB-BD31-4B8C-83A1-F6EECF244321}">
                <p14:modId xmlns:p14="http://schemas.microsoft.com/office/powerpoint/2010/main" val="311641921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0869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1D300E-D856-81DE-5AE2-5E2661E87D27}"/>
              </a:ext>
            </a:extLst>
          </p:cNvPr>
          <p:cNvSpPr>
            <a:spLocks noGrp="1"/>
          </p:cNvSpPr>
          <p:nvPr>
            <p:ph type="title"/>
          </p:nvPr>
        </p:nvSpPr>
        <p:spPr>
          <a:xfrm>
            <a:off x="838200" y="557188"/>
            <a:ext cx="10515600" cy="1133499"/>
          </a:xfrm>
        </p:spPr>
        <p:txBody>
          <a:bodyPr>
            <a:normAutofit/>
          </a:bodyPr>
          <a:lstStyle/>
          <a:p>
            <a:pPr algn="ctr"/>
            <a:r>
              <a:rPr lang="en-US" sz="4000" b="1" dirty="0"/>
              <a:t>Takeaways</a:t>
            </a:r>
          </a:p>
        </p:txBody>
      </p:sp>
      <p:graphicFrame>
        <p:nvGraphicFramePr>
          <p:cNvPr id="5" name="Content Placeholder 2" descr="The primary takeaways are that each element of 18 U.S.C. 208(a) requires a separate legal analysis, the elements should be reviewed in sequential order, and there are no shortcuts!">
            <a:extLst>
              <a:ext uri="{FF2B5EF4-FFF2-40B4-BE49-F238E27FC236}">
                <a16:creationId xmlns:a16="http://schemas.microsoft.com/office/drawing/2014/main" id="{7F7BCFED-E65C-44DD-2F50-55E39F78B50E}"/>
              </a:ext>
            </a:extLst>
          </p:cNvPr>
          <p:cNvGraphicFramePr>
            <a:graphicFrameLocks noGrp="1"/>
          </p:cNvGraphicFramePr>
          <p:nvPr>
            <p:ph idx="1"/>
            <p:extLst>
              <p:ext uri="{D42A27DB-BD31-4B8C-83A1-F6EECF244321}">
                <p14:modId xmlns:p14="http://schemas.microsoft.com/office/powerpoint/2010/main" val="3511503447"/>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66895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302587722B3F4AB51D177C41AF67CC" ma:contentTypeVersion="10" ma:contentTypeDescription="Create a new document." ma:contentTypeScope="" ma:versionID="7aa9b6c2821eefa270d832cec37651e4">
  <xsd:schema xmlns:xsd="http://www.w3.org/2001/XMLSchema" xmlns:xs="http://www.w3.org/2001/XMLSchema" xmlns:p="http://schemas.microsoft.com/office/2006/metadata/properties" xmlns:ns2="4c048aaa-e481-48a9-b61b-3067791de68f" xmlns:ns3="e571683c-f1ee-46ec-931a-2c6a1c680d19" targetNamespace="http://schemas.microsoft.com/office/2006/metadata/properties" ma:root="true" ma:fieldsID="c7526fe5dac24ce147576826ffdc5cb8" ns2:_="" ns3:_="">
    <xsd:import namespace="4c048aaa-e481-48a9-b61b-3067791de68f"/>
    <xsd:import namespace="e571683c-f1ee-46ec-931a-2c6a1c680d1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048aaa-e481-48a9-b61b-3067791de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71683c-f1ee-46ec-931a-2c6a1c680d1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B48BBD-978C-4870-9D00-D73BEAEFD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048aaa-e481-48a9-b61b-3067791de68f"/>
    <ds:schemaRef ds:uri="e571683c-f1ee-46ec-931a-2c6a1c680d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2035FE-15DB-4E2A-B2DF-9D76F41C44AE}">
  <ds:schemaRefs>
    <ds:schemaRef ds:uri="http://schemas.microsoft.com/sharepoint/v3/contenttype/forms"/>
  </ds:schemaRefs>
</ds:datastoreItem>
</file>

<file path=customXml/itemProps3.xml><?xml version="1.0" encoding="utf-8"?>
<ds:datastoreItem xmlns:ds="http://schemas.openxmlformats.org/officeDocument/2006/customXml" ds:itemID="{A18BAAC3-D21C-4FDA-BA24-56974BDA384C}">
  <ds:schemaRefs>
    <ds:schemaRef ds:uri="http://purl.org/dc/dcmitype/"/>
    <ds:schemaRef ds:uri="http://purl.org/dc/elements/1.1/"/>
    <ds:schemaRef ds:uri="http://schemas.microsoft.com/office/infopath/2007/PartnerControls"/>
    <ds:schemaRef ds:uri="4c048aaa-e481-48a9-b61b-3067791de68f"/>
    <ds:schemaRef ds:uri="http://schemas.microsoft.com/office/2006/metadata/properties"/>
    <ds:schemaRef ds:uri="http://schemas.microsoft.com/office/2006/documentManagement/types"/>
    <ds:schemaRef ds:uri="http://schemas.openxmlformats.org/package/2006/metadata/core-properties"/>
    <ds:schemaRef ds:uri="e571683c-f1ee-46ec-931a-2c6a1c680d19"/>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1706</TotalTime>
  <Words>1609</Words>
  <Application>Microsoft Office PowerPoint</Application>
  <PresentationFormat>Widescreen</PresentationFormat>
  <Paragraphs>87</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Calibri</vt:lpstr>
      <vt:lpstr>Office Theme</vt:lpstr>
      <vt:lpstr>18 U.S.C. 208(a) Elements  </vt:lpstr>
      <vt:lpstr>18 U.S.C. 208(a) Job Aid: Purpose</vt:lpstr>
      <vt:lpstr>The Importance of 18 U.S.C. 208(a)</vt:lpstr>
      <vt:lpstr>Legal History </vt:lpstr>
      <vt:lpstr>18 U.S.C. 208(a) Elements</vt:lpstr>
      <vt:lpstr>Duplicative Regulations</vt:lpstr>
      <vt:lpstr>Direct and Predictable Effect Test</vt:lpstr>
      <vt:lpstr>18 U.S.C. 208(a) Elements in Sequential Order</vt:lpstr>
      <vt:lpstr>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Margaret E. Dylus-Yukins</dc:creator>
  <cp:lastModifiedBy>Megan Kunkle</cp:lastModifiedBy>
  <cp:revision>109</cp:revision>
  <dcterms:created xsi:type="dcterms:W3CDTF">2025-07-29T14:05:24Z</dcterms:created>
  <dcterms:modified xsi:type="dcterms:W3CDTF">2026-01-08T21:03:41Z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0x0101007C302587722B3F4AB51D177C41AF67CC</vt:lpwstr>
  </property>
</Properties>
</file>