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6" r:id="rId4"/>
  </p:sldMasterIdLst>
  <p:notesMasterIdLst>
    <p:notesMasterId r:id="rId17"/>
  </p:notesMasterIdLst>
  <p:sldIdLst>
    <p:sldId id="256" r:id="rId5"/>
    <p:sldId id="265" r:id="rId6"/>
    <p:sldId id="262" r:id="rId7"/>
    <p:sldId id="278" r:id="rId8"/>
    <p:sldId id="271" r:id="rId9"/>
    <p:sldId id="275" r:id="rId10"/>
    <p:sldId id="272" r:id="rId11"/>
    <p:sldId id="281" r:id="rId12"/>
    <p:sldId id="274" r:id="rId13"/>
    <p:sldId id="277" r:id="rId14"/>
    <p:sldId id="280" r:id="rId15"/>
    <p:sldId id="270" r:id="rId16"/>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7F982E-A89E-94A0-5544-17535E7B8C99}" name="Marian Lemont" initials="ML" userId="S::mlemont@oge.gov::64bd2a6e-d53f-40c5-a46b-2408adc8e775" providerId="AD"/>
  <p188:author id="{33063655-AE0F-B11B-637C-B6651B207B03}" name="Maura K. Leary" initials="MKL" userId="Maura K. Leary" providerId="None"/>
  <p188:author id="{29FB8C90-D52C-EED9-1576-792530FC267B}" name="Megan Kunkle" initials="MK" userId="S::mkunkle@oge.gov::dddbce3b-2b89-44ac-b5bd-f1b088a6269b" providerId="AD"/>
  <p188:author id="{7D56EBB5-C463-3306-4FE7-80E04E6974C3}" name="Margaret E. Dylus-Yukins" initials="MD" userId="S::meyukins@oge.gov::dd925a54-25e7-4dca-839e-40a5edc9fda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800"/>
    <a:srgbClr val="C88800"/>
    <a:srgbClr val="196B24"/>
    <a:srgbClr val="34861C"/>
    <a:srgbClr val="6BA31D"/>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59" autoAdjust="0"/>
    <p:restoredTop sz="84788" autoAdjust="0"/>
  </p:normalViewPr>
  <p:slideViewPr>
    <p:cSldViewPr snapToGrid="0">
      <p:cViewPr varScale="1">
        <p:scale>
          <a:sx n="111" d="100"/>
          <a:sy n="111" d="100"/>
        </p:scale>
        <p:origin x="614"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5" d="100"/>
          <a:sy n="95" d="100"/>
        </p:scale>
        <p:origin x="3830"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66289B-266D-4785-BDC9-D21C6343036D}"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34A618D1-FEE7-4D3B-8E9C-05C093E926ED}">
      <dgm:prSet/>
      <dgm:spPr/>
      <dgm:t>
        <a:bodyPr/>
        <a:lstStyle/>
        <a:p>
          <a:pPr>
            <a:lnSpc>
              <a:spcPct val="100000"/>
            </a:lnSpc>
          </a:pPr>
          <a:r>
            <a:rPr lang="en-US" dirty="0"/>
            <a:t>Support Ethics Officials Analyzing 18 USC 208(a) Questions</a:t>
          </a:r>
        </a:p>
      </dgm:t>
    </dgm:pt>
    <dgm:pt modelId="{8966E086-4D22-4A08-BA43-4CB6BBC0613D}" type="parTrans" cxnId="{E93C3EE4-0CA8-4F50-BA7C-BB9160B71F7A}">
      <dgm:prSet/>
      <dgm:spPr/>
      <dgm:t>
        <a:bodyPr/>
        <a:lstStyle/>
        <a:p>
          <a:endParaRPr lang="en-US"/>
        </a:p>
      </dgm:t>
    </dgm:pt>
    <dgm:pt modelId="{8FE90DA1-D641-44E1-8D76-59CE896675C3}" type="sibTrans" cxnId="{E93C3EE4-0CA8-4F50-BA7C-BB9160B71F7A}">
      <dgm:prSet/>
      <dgm:spPr/>
      <dgm:t>
        <a:bodyPr/>
        <a:lstStyle/>
        <a:p>
          <a:endParaRPr lang="en-US"/>
        </a:p>
      </dgm:t>
    </dgm:pt>
    <dgm:pt modelId="{E2CD0B7E-10CE-488B-B5CD-5C11A81E2D62}">
      <dgm:prSet/>
      <dgm:spPr/>
      <dgm:t>
        <a:bodyPr/>
        <a:lstStyle/>
        <a:p>
          <a:pPr>
            <a:lnSpc>
              <a:spcPct val="100000"/>
            </a:lnSpc>
          </a:pPr>
          <a:r>
            <a:rPr lang="en-US" dirty="0"/>
            <a:t>Review 18 USC 208(a) Elements in Sequential Order</a:t>
          </a:r>
        </a:p>
      </dgm:t>
    </dgm:pt>
    <dgm:pt modelId="{20EEE507-066C-4C91-B57E-C7A9AADA9B16}" type="parTrans" cxnId="{4CE366CE-6C97-4E0D-BF69-E0767384CF6F}">
      <dgm:prSet/>
      <dgm:spPr/>
      <dgm:t>
        <a:bodyPr/>
        <a:lstStyle/>
        <a:p>
          <a:endParaRPr lang="en-US"/>
        </a:p>
      </dgm:t>
    </dgm:pt>
    <dgm:pt modelId="{4EE5904B-A5EF-4AFB-A73F-A18E636EA2C2}" type="sibTrans" cxnId="{4CE366CE-6C97-4E0D-BF69-E0767384CF6F}">
      <dgm:prSet/>
      <dgm:spPr/>
      <dgm:t>
        <a:bodyPr/>
        <a:lstStyle/>
        <a:p>
          <a:endParaRPr lang="en-US"/>
        </a:p>
      </dgm:t>
    </dgm:pt>
    <dgm:pt modelId="{E4E5639C-C4F9-4C89-A372-12CFA654902C}">
      <dgm:prSet/>
      <dgm:spPr/>
      <dgm:t>
        <a:bodyPr/>
        <a:lstStyle/>
        <a:p>
          <a:pPr>
            <a:lnSpc>
              <a:spcPct val="100000"/>
            </a:lnSpc>
          </a:pPr>
          <a:r>
            <a:rPr lang="en-US" dirty="0"/>
            <a:t>Resources for Each Element</a:t>
          </a:r>
        </a:p>
      </dgm:t>
    </dgm:pt>
    <dgm:pt modelId="{E00C973E-AE82-43AB-9FE5-AF5A1A34E3FF}" type="parTrans" cxnId="{DEDB5432-0998-4EFA-863A-3D6360D9471C}">
      <dgm:prSet/>
      <dgm:spPr/>
      <dgm:t>
        <a:bodyPr/>
        <a:lstStyle/>
        <a:p>
          <a:endParaRPr lang="en-US"/>
        </a:p>
      </dgm:t>
    </dgm:pt>
    <dgm:pt modelId="{033F37B3-76A7-4CF2-B697-0D3927C8E9AB}" type="sibTrans" cxnId="{DEDB5432-0998-4EFA-863A-3D6360D9471C}">
      <dgm:prSet/>
      <dgm:spPr/>
      <dgm:t>
        <a:bodyPr/>
        <a:lstStyle/>
        <a:p>
          <a:endParaRPr lang="en-US"/>
        </a:p>
      </dgm:t>
    </dgm:pt>
    <dgm:pt modelId="{27D112D5-CDB7-4276-8EDF-D044614E218F}">
      <dgm:prSet custT="1"/>
      <dgm:spPr/>
      <dgm:t>
        <a:bodyPr/>
        <a:lstStyle/>
        <a:p>
          <a:pPr>
            <a:lnSpc>
              <a:spcPct val="100000"/>
            </a:lnSpc>
          </a:pPr>
          <a:r>
            <a:rPr lang="en-US" sz="1800" dirty="0"/>
            <a:t>Regulations</a:t>
          </a:r>
        </a:p>
      </dgm:t>
    </dgm:pt>
    <dgm:pt modelId="{B61EE58F-9832-41F5-B988-EA9888263B47}" type="parTrans" cxnId="{D599A039-DB5C-4DF3-85E2-3F8AF778FA83}">
      <dgm:prSet/>
      <dgm:spPr/>
      <dgm:t>
        <a:bodyPr/>
        <a:lstStyle/>
        <a:p>
          <a:endParaRPr lang="en-US"/>
        </a:p>
      </dgm:t>
    </dgm:pt>
    <dgm:pt modelId="{971CFF21-3E28-482F-9CC1-43141FC339FC}" type="sibTrans" cxnId="{D599A039-DB5C-4DF3-85E2-3F8AF778FA83}">
      <dgm:prSet/>
      <dgm:spPr/>
      <dgm:t>
        <a:bodyPr/>
        <a:lstStyle/>
        <a:p>
          <a:endParaRPr lang="en-US"/>
        </a:p>
      </dgm:t>
    </dgm:pt>
    <dgm:pt modelId="{644DB0C7-598E-4E75-A509-87CB781497D5}">
      <dgm:prSet custT="1"/>
      <dgm:spPr/>
      <dgm:t>
        <a:bodyPr/>
        <a:lstStyle/>
        <a:p>
          <a:pPr>
            <a:lnSpc>
              <a:spcPct val="100000"/>
            </a:lnSpc>
          </a:pPr>
          <a:r>
            <a:rPr lang="en-US" sz="1800" dirty="0"/>
            <a:t>OLC Opinions</a:t>
          </a:r>
        </a:p>
      </dgm:t>
    </dgm:pt>
    <dgm:pt modelId="{D4CA9E1A-581C-4057-8920-606CF4C2E758}" type="parTrans" cxnId="{0A1C1B71-92FC-42F5-9821-39AD1D1C1296}">
      <dgm:prSet/>
      <dgm:spPr/>
      <dgm:t>
        <a:bodyPr/>
        <a:lstStyle/>
        <a:p>
          <a:endParaRPr lang="en-US"/>
        </a:p>
      </dgm:t>
    </dgm:pt>
    <dgm:pt modelId="{D2759A14-E4F6-4A32-ADDC-6A7D62E26672}" type="sibTrans" cxnId="{0A1C1B71-92FC-42F5-9821-39AD1D1C1296}">
      <dgm:prSet/>
      <dgm:spPr/>
      <dgm:t>
        <a:bodyPr/>
        <a:lstStyle/>
        <a:p>
          <a:endParaRPr lang="en-US"/>
        </a:p>
      </dgm:t>
    </dgm:pt>
    <dgm:pt modelId="{1393373A-3E79-4C69-BFEC-F6FF4EF8710E}">
      <dgm:prSet custT="1"/>
      <dgm:spPr/>
      <dgm:t>
        <a:bodyPr/>
        <a:lstStyle/>
        <a:p>
          <a:pPr>
            <a:lnSpc>
              <a:spcPct val="100000"/>
            </a:lnSpc>
          </a:pPr>
          <a:r>
            <a:rPr lang="en-US" sz="1800" dirty="0"/>
            <a:t>Legal Advisories</a:t>
          </a:r>
        </a:p>
      </dgm:t>
    </dgm:pt>
    <dgm:pt modelId="{1E51955D-02C4-4E2C-8F05-6B9E058DC916}" type="parTrans" cxnId="{1549C5DA-8C79-4396-8828-4DEAD062F571}">
      <dgm:prSet/>
      <dgm:spPr/>
      <dgm:t>
        <a:bodyPr/>
        <a:lstStyle/>
        <a:p>
          <a:endParaRPr lang="en-US"/>
        </a:p>
      </dgm:t>
    </dgm:pt>
    <dgm:pt modelId="{B52ECFF7-BD6E-4232-B41A-089C274CE8E4}" type="sibTrans" cxnId="{1549C5DA-8C79-4396-8828-4DEAD062F571}">
      <dgm:prSet/>
      <dgm:spPr/>
      <dgm:t>
        <a:bodyPr/>
        <a:lstStyle/>
        <a:p>
          <a:endParaRPr lang="en-US"/>
        </a:p>
      </dgm:t>
    </dgm:pt>
    <dgm:pt modelId="{FE762F0F-D7F7-41B3-AA18-8F2062D39138}" type="pres">
      <dgm:prSet presAssocID="{A366289B-266D-4785-BDC9-D21C6343036D}" presName="root" presStyleCnt="0">
        <dgm:presLayoutVars>
          <dgm:dir/>
          <dgm:resizeHandles val="exact"/>
        </dgm:presLayoutVars>
      </dgm:prSet>
      <dgm:spPr/>
    </dgm:pt>
    <dgm:pt modelId="{F4045FE7-3A28-4FD0-A9F4-D414675B4328}" type="pres">
      <dgm:prSet presAssocID="{34A618D1-FEE7-4D3B-8E9C-05C093E926ED}" presName="compNode" presStyleCnt="0"/>
      <dgm:spPr/>
    </dgm:pt>
    <dgm:pt modelId="{785931CF-8D80-4B57-8E32-80BDF6649FAB}" type="pres">
      <dgm:prSet presAssocID="{34A618D1-FEE7-4D3B-8E9C-05C093E926ED}" presName="bgRect" presStyleLbl="bgShp" presStyleIdx="0" presStyleCnt="3"/>
      <dgm:spPr>
        <a:solidFill>
          <a:schemeClr val="accent2">
            <a:lumMod val="20000"/>
            <a:lumOff val="80000"/>
          </a:schemeClr>
        </a:solidFill>
      </dgm:spPr>
    </dgm:pt>
    <dgm:pt modelId="{2D18363A-AE9F-4C6D-A46E-AC4CF44B5C60}" type="pres">
      <dgm:prSet presAssocID="{34A618D1-FEE7-4D3B-8E9C-05C093E926E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gm:spPr>
      <dgm:extLst>
        <a:ext uri="{E40237B7-FDA0-4F09-8148-C483321AD2D9}">
          <dgm14:cNvPr xmlns:dgm14="http://schemas.microsoft.com/office/drawing/2010/diagram" id="0" name="" descr="Head with Gears"/>
        </a:ext>
      </dgm:extLst>
    </dgm:pt>
    <dgm:pt modelId="{AC7A088A-4978-4E86-8B9A-6A36DBC63782}" type="pres">
      <dgm:prSet presAssocID="{34A618D1-FEE7-4D3B-8E9C-05C093E926ED}" presName="spaceRect" presStyleCnt="0"/>
      <dgm:spPr/>
    </dgm:pt>
    <dgm:pt modelId="{5B5C13AF-0160-4EAF-9712-3CC1D0C7878F}" type="pres">
      <dgm:prSet presAssocID="{34A618D1-FEE7-4D3B-8E9C-05C093E926ED}" presName="parTx" presStyleLbl="revTx" presStyleIdx="0" presStyleCnt="4">
        <dgm:presLayoutVars>
          <dgm:chMax val="0"/>
          <dgm:chPref val="0"/>
        </dgm:presLayoutVars>
      </dgm:prSet>
      <dgm:spPr/>
    </dgm:pt>
    <dgm:pt modelId="{BC434762-6C42-4D22-B380-214719B177B0}" type="pres">
      <dgm:prSet presAssocID="{8FE90DA1-D641-44E1-8D76-59CE896675C3}" presName="sibTrans" presStyleCnt="0"/>
      <dgm:spPr/>
    </dgm:pt>
    <dgm:pt modelId="{FE51586C-7DD2-47A2-992E-D4466430E6C9}" type="pres">
      <dgm:prSet presAssocID="{E2CD0B7E-10CE-488B-B5CD-5C11A81E2D62}" presName="compNode" presStyleCnt="0"/>
      <dgm:spPr/>
    </dgm:pt>
    <dgm:pt modelId="{2BFE7B03-E767-4935-BCAF-B3F1F143DD80}" type="pres">
      <dgm:prSet presAssocID="{E2CD0B7E-10CE-488B-B5CD-5C11A81E2D62}" presName="bgRect" presStyleLbl="bgShp" presStyleIdx="1" presStyleCnt="3" custLinFactNeighborY="3956"/>
      <dgm:spPr>
        <a:solidFill>
          <a:schemeClr val="accent2">
            <a:lumMod val="20000"/>
            <a:lumOff val="80000"/>
          </a:schemeClr>
        </a:solidFill>
      </dgm:spPr>
    </dgm:pt>
    <dgm:pt modelId="{B47495A3-71A7-44EC-B787-242CF77A1A6B}" type="pres">
      <dgm:prSet presAssocID="{E2CD0B7E-10CE-488B-B5CD-5C11A81E2D6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D960C604-05BD-4F41-AC1F-143BA03F7EDD}" type="pres">
      <dgm:prSet presAssocID="{E2CD0B7E-10CE-488B-B5CD-5C11A81E2D62}" presName="spaceRect" presStyleCnt="0"/>
      <dgm:spPr/>
    </dgm:pt>
    <dgm:pt modelId="{AD0F4AED-CD5B-45E4-BDC0-F6DCBF5B8BBD}" type="pres">
      <dgm:prSet presAssocID="{E2CD0B7E-10CE-488B-B5CD-5C11A81E2D62}" presName="parTx" presStyleLbl="revTx" presStyleIdx="1" presStyleCnt="4">
        <dgm:presLayoutVars>
          <dgm:chMax val="0"/>
          <dgm:chPref val="0"/>
        </dgm:presLayoutVars>
      </dgm:prSet>
      <dgm:spPr/>
    </dgm:pt>
    <dgm:pt modelId="{C170C921-AA6A-4678-AD2F-1DCB460617B4}" type="pres">
      <dgm:prSet presAssocID="{4EE5904B-A5EF-4AFB-A73F-A18E636EA2C2}" presName="sibTrans" presStyleCnt="0"/>
      <dgm:spPr/>
    </dgm:pt>
    <dgm:pt modelId="{C22936DF-D1D0-44C8-B5A1-B688001481BD}" type="pres">
      <dgm:prSet presAssocID="{E4E5639C-C4F9-4C89-A372-12CFA654902C}" presName="compNode" presStyleCnt="0"/>
      <dgm:spPr/>
    </dgm:pt>
    <dgm:pt modelId="{B0EAC858-B278-4B25-B4B9-674372A974E0}" type="pres">
      <dgm:prSet presAssocID="{E4E5639C-C4F9-4C89-A372-12CFA654902C}" presName="bgRect" presStyleLbl="bgShp" presStyleIdx="2" presStyleCnt="3"/>
      <dgm:spPr>
        <a:solidFill>
          <a:schemeClr val="accent2">
            <a:lumMod val="20000"/>
            <a:lumOff val="80000"/>
          </a:schemeClr>
        </a:solidFill>
      </dgm:spPr>
    </dgm:pt>
    <dgm:pt modelId="{442916EF-1349-441B-B68E-1F5A3022ED5B}" type="pres">
      <dgm:prSet presAssocID="{E4E5639C-C4F9-4C89-A372-12CFA654902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275EB3B0-5A0F-4C3F-9245-B89EFF7B5A26}" type="pres">
      <dgm:prSet presAssocID="{E4E5639C-C4F9-4C89-A372-12CFA654902C}" presName="spaceRect" presStyleCnt="0"/>
      <dgm:spPr/>
    </dgm:pt>
    <dgm:pt modelId="{485F2303-B908-43BF-BF28-235F99A79908}" type="pres">
      <dgm:prSet presAssocID="{E4E5639C-C4F9-4C89-A372-12CFA654902C}" presName="parTx" presStyleLbl="revTx" presStyleIdx="2" presStyleCnt="4">
        <dgm:presLayoutVars>
          <dgm:chMax val="0"/>
          <dgm:chPref val="0"/>
        </dgm:presLayoutVars>
      </dgm:prSet>
      <dgm:spPr/>
    </dgm:pt>
    <dgm:pt modelId="{0ECD1F3B-DDFA-4BD6-9688-8B8DA3DB411A}" type="pres">
      <dgm:prSet presAssocID="{E4E5639C-C4F9-4C89-A372-12CFA654902C}" presName="desTx" presStyleLbl="revTx" presStyleIdx="3" presStyleCnt="4">
        <dgm:presLayoutVars/>
      </dgm:prSet>
      <dgm:spPr/>
    </dgm:pt>
  </dgm:ptLst>
  <dgm:cxnLst>
    <dgm:cxn modelId="{9DCD0622-A372-41FE-AE61-C887766CBE88}" type="presOf" srcId="{1393373A-3E79-4C69-BFEC-F6FF4EF8710E}" destId="{0ECD1F3B-DDFA-4BD6-9688-8B8DA3DB411A}" srcOrd="0" destOrd="2" presId="urn:microsoft.com/office/officeart/2018/2/layout/IconVerticalSolidList"/>
    <dgm:cxn modelId="{DEDB5432-0998-4EFA-863A-3D6360D9471C}" srcId="{A366289B-266D-4785-BDC9-D21C6343036D}" destId="{E4E5639C-C4F9-4C89-A372-12CFA654902C}" srcOrd="2" destOrd="0" parTransId="{E00C973E-AE82-43AB-9FE5-AF5A1A34E3FF}" sibTransId="{033F37B3-76A7-4CF2-B697-0D3927C8E9AB}"/>
    <dgm:cxn modelId="{D599A039-DB5C-4DF3-85E2-3F8AF778FA83}" srcId="{E4E5639C-C4F9-4C89-A372-12CFA654902C}" destId="{27D112D5-CDB7-4276-8EDF-D044614E218F}" srcOrd="0" destOrd="0" parTransId="{B61EE58F-9832-41F5-B988-EA9888263B47}" sibTransId="{971CFF21-3E28-482F-9CC1-43141FC339FC}"/>
    <dgm:cxn modelId="{7DC77A5D-53D7-4E93-97E8-1E9D66D3138D}" type="presOf" srcId="{A366289B-266D-4785-BDC9-D21C6343036D}" destId="{FE762F0F-D7F7-41B3-AA18-8F2062D39138}" srcOrd="0" destOrd="0" presId="urn:microsoft.com/office/officeart/2018/2/layout/IconVerticalSolidList"/>
    <dgm:cxn modelId="{C3321861-9B91-4644-A0A8-E431A4041207}" type="presOf" srcId="{E4E5639C-C4F9-4C89-A372-12CFA654902C}" destId="{485F2303-B908-43BF-BF28-235F99A79908}" srcOrd="0" destOrd="0" presId="urn:microsoft.com/office/officeart/2018/2/layout/IconVerticalSolidList"/>
    <dgm:cxn modelId="{9FD0426E-17BD-4DA0-BD12-A8CEB412D067}" type="presOf" srcId="{34A618D1-FEE7-4D3B-8E9C-05C093E926ED}" destId="{5B5C13AF-0160-4EAF-9712-3CC1D0C7878F}" srcOrd="0" destOrd="0" presId="urn:microsoft.com/office/officeart/2018/2/layout/IconVerticalSolidList"/>
    <dgm:cxn modelId="{0A1C1B71-92FC-42F5-9821-39AD1D1C1296}" srcId="{E4E5639C-C4F9-4C89-A372-12CFA654902C}" destId="{644DB0C7-598E-4E75-A509-87CB781497D5}" srcOrd="1" destOrd="0" parTransId="{D4CA9E1A-581C-4057-8920-606CF4C2E758}" sibTransId="{D2759A14-E4F6-4A32-ADDC-6A7D62E26672}"/>
    <dgm:cxn modelId="{43615275-7A0C-465E-AC4E-CB414DF0CA06}" type="presOf" srcId="{E2CD0B7E-10CE-488B-B5CD-5C11A81E2D62}" destId="{AD0F4AED-CD5B-45E4-BDC0-F6DCBF5B8BBD}" srcOrd="0" destOrd="0" presId="urn:microsoft.com/office/officeart/2018/2/layout/IconVerticalSolidList"/>
    <dgm:cxn modelId="{2F6006AA-2644-4938-A425-44F8E872AED2}" type="presOf" srcId="{27D112D5-CDB7-4276-8EDF-D044614E218F}" destId="{0ECD1F3B-DDFA-4BD6-9688-8B8DA3DB411A}" srcOrd="0" destOrd="0" presId="urn:microsoft.com/office/officeart/2018/2/layout/IconVerticalSolidList"/>
    <dgm:cxn modelId="{42A55CAC-EE88-409F-B34B-2BF26908B355}" type="presOf" srcId="{644DB0C7-598E-4E75-A509-87CB781497D5}" destId="{0ECD1F3B-DDFA-4BD6-9688-8B8DA3DB411A}" srcOrd="0" destOrd="1" presId="urn:microsoft.com/office/officeart/2018/2/layout/IconVerticalSolidList"/>
    <dgm:cxn modelId="{4CE366CE-6C97-4E0D-BF69-E0767384CF6F}" srcId="{A366289B-266D-4785-BDC9-D21C6343036D}" destId="{E2CD0B7E-10CE-488B-B5CD-5C11A81E2D62}" srcOrd="1" destOrd="0" parTransId="{20EEE507-066C-4C91-B57E-C7A9AADA9B16}" sibTransId="{4EE5904B-A5EF-4AFB-A73F-A18E636EA2C2}"/>
    <dgm:cxn modelId="{1549C5DA-8C79-4396-8828-4DEAD062F571}" srcId="{E4E5639C-C4F9-4C89-A372-12CFA654902C}" destId="{1393373A-3E79-4C69-BFEC-F6FF4EF8710E}" srcOrd="2" destOrd="0" parTransId="{1E51955D-02C4-4E2C-8F05-6B9E058DC916}" sibTransId="{B52ECFF7-BD6E-4232-B41A-089C274CE8E4}"/>
    <dgm:cxn modelId="{E93C3EE4-0CA8-4F50-BA7C-BB9160B71F7A}" srcId="{A366289B-266D-4785-BDC9-D21C6343036D}" destId="{34A618D1-FEE7-4D3B-8E9C-05C093E926ED}" srcOrd="0" destOrd="0" parTransId="{8966E086-4D22-4A08-BA43-4CB6BBC0613D}" sibTransId="{8FE90DA1-D641-44E1-8D76-59CE896675C3}"/>
    <dgm:cxn modelId="{5C209917-131F-416D-AC2F-5529E7818FBC}" type="presParOf" srcId="{FE762F0F-D7F7-41B3-AA18-8F2062D39138}" destId="{F4045FE7-3A28-4FD0-A9F4-D414675B4328}" srcOrd="0" destOrd="0" presId="urn:microsoft.com/office/officeart/2018/2/layout/IconVerticalSolidList"/>
    <dgm:cxn modelId="{74945379-71D7-41AD-8024-45C51DB661FF}" type="presParOf" srcId="{F4045FE7-3A28-4FD0-A9F4-D414675B4328}" destId="{785931CF-8D80-4B57-8E32-80BDF6649FAB}" srcOrd="0" destOrd="0" presId="urn:microsoft.com/office/officeart/2018/2/layout/IconVerticalSolidList"/>
    <dgm:cxn modelId="{11A3C295-6DA7-44CC-986B-3E0E95F408D6}" type="presParOf" srcId="{F4045FE7-3A28-4FD0-A9F4-D414675B4328}" destId="{2D18363A-AE9F-4C6D-A46E-AC4CF44B5C60}" srcOrd="1" destOrd="0" presId="urn:microsoft.com/office/officeart/2018/2/layout/IconVerticalSolidList"/>
    <dgm:cxn modelId="{63D22592-6B6C-4A98-A374-3B184553A756}" type="presParOf" srcId="{F4045FE7-3A28-4FD0-A9F4-D414675B4328}" destId="{AC7A088A-4978-4E86-8B9A-6A36DBC63782}" srcOrd="2" destOrd="0" presId="urn:microsoft.com/office/officeart/2018/2/layout/IconVerticalSolidList"/>
    <dgm:cxn modelId="{25F00C11-B685-4158-B6AD-37801E47AAD0}" type="presParOf" srcId="{F4045FE7-3A28-4FD0-A9F4-D414675B4328}" destId="{5B5C13AF-0160-4EAF-9712-3CC1D0C7878F}" srcOrd="3" destOrd="0" presId="urn:microsoft.com/office/officeart/2018/2/layout/IconVerticalSolidList"/>
    <dgm:cxn modelId="{00204C66-DA86-4006-82E8-38A4B5D3F95E}" type="presParOf" srcId="{FE762F0F-D7F7-41B3-AA18-8F2062D39138}" destId="{BC434762-6C42-4D22-B380-214719B177B0}" srcOrd="1" destOrd="0" presId="urn:microsoft.com/office/officeart/2018/2/layout/IconVerticalSolidList"/>
    <dgm:cxn modelId="{1CBEA2BA-5417-4B6D-9339-5D82A1E89894}" type="presParOf" srcId="{FE762F0F-D7F7-41B3-AA18-8F2062D39138}" destId="{FE51586C-7DD2-47A2-992E-D4466430E6C9}" srcOrd="2" destOrd="0" presId="urn:microsoft.com/office/officeart/2018/2/layout/IconVerticalSolidList"/>
    <dgm:cxn modelId="{D1FF54CA-D319-418C-B9F7-6A98AC926108}" type="presParOf" srcId="{FE51586C-7DD2-47A2-992E-D4466430E6C9}" destId="{2BFE7B03-E767-4935-BCAF-B3F1F143DD80}" srcOrd="0" destOrd="0" presId="urn:microsoft.com/office/officeart/2018/2/layout/IconVerticalSolidList"/>
    <dgm:cxn modelId="{5D560515-9B6B-4BCB-8CAD-404C9563E94C}" type="presParOf" srcId="{FE51586C-7DD2-47A2-992E-D4466430E6C9}" destId="{B47495A3-71A7-44EC-B787-242CF77A1A6B}" srcOrd="1" destOrd="0" presId="urn:microsoft.com/office/officeart/2018/2/layout/IconVerticalSolidList"/>
    <dgm:cxn modelId="{15874B0E-4F9C-4A4D-AF0D-B4427F87199A}" type="presParOf" srcId="{FE51586C-7DD2-47A2-992E-D4466430E6C9}" destId="{D960C604-05BD-4F41-AC1F-143BA03F7EDD}" srcOrd="2" destOrd="0" presId="urn:microsoft.com/office/officeart/2018/2/layout/IconVerticalSolidList"/>
    <dgm:cxn modelId="{4B81AB1C-2EBD-4A02-A6AE-3D1D09FF955C}" type="presParOf" srcId="{FE51586C-7DD2-47A2-992E-D4466430E6C9}" destId="{AD0F4AED-CD5B-45E4-BDC0-F6DCBF5B8BBD}" srcOrd="3" destOrd="0" presId="urn:microsoft.com/office/officeart/2018/2/layout/IconVerticalSolidList"/>
    <dgm:cxn modelId="{2EF63385-A447-4F75-87D3-234BA23E474A}" type="presParOf" srcId="{FE762F0F-D7F7-41B3-AA18-8F2062D39138}" destId="{C170C921-AA6A-4678-AD2F-1DCB460617B4}" srcOrd="3" destOrd="0" presId="urn:microsoft.com/office/officeart/2018/2/layout/IconVerticalSolidList"/>
    <dgm:cxn modelId="{38AD1DAA-41F6-49F9-A38B-3B507E1BC418}" type="presParOf" srcId="{FE762F0F-D7F7-41B3-AA18-8F2062D39138}" destId="{C22936DF-D1D0-44C8-B5A1-B688001481BD}" srcOrd="4" destOrd="0" presId="urn:microsoft.com/office/officeart/2018/2/layout/IconVerticalSolidList"/>
    <dgm:cxn modelId="{C3DE60A8-018C-4339-98D3-BE48BE2EA7CA}" type="presParOf" srcId="{C22936DF-D1D0-44C8-B5A1-B688001481BD}" destId="{B0EAC858-B278-4B25-B4B9-674372A974E0}" srcOrd="0" destOrd="0" presId="urn:microsoft.com/office/officeart/2018/2/layout/IconVerticalSolidList"/>
    <dgm:cxn modelId="{479BE7FD-9636-4A5D-9679-780E205C58CD}" type="presParOf" srcId="{C22936DF-D1D0-44C8-B5A1-B688001481BD}" destId="{442916EF-1349-441B-B68E-1F5A3022ED5B}" srcOrd="1" destOrd="0" presId="urn:microsoft.com/office/officeart/2018/2/layout/IconVerticalSolidList"/>
    <dgm:cxn modelId="{AFEFDA55-91B4-43A7-AF73-36DCFC37A964}" type="presParOf" srcId="{C22936DF-D1D0-44C8-B5A1-B688001481BD}" destId="{275EB3B0-5A0F-4C3F-9245-B89EFF7B5A26}" srcOrd="2" destOrd="0" presId="urn:microsoft.com/office/officeart/2018/2/layout/IconVerticalSolidList"/>
    <dgm:cxn modelId="{F9493ED2-C988-46C5-B359-C494600F7374}" type="presParOf" srcId="{C22936DF-D1D0-44C8-B5A1-B688001481BD}" destId="{485F2303-B908-43BF-BF28-235F99A79908}" srcOrd="3" destOrd="0" presId="urn:microsoft.com/office/officeart/2018/2/layout/IconVerticalSolidList"/>
    <dgm:cxn modelId="{F921AE9A-FF0D-4D2D-A339-D3F24FF526CC}" type="presParOf" srcId="{C22936DF-D1D0-44C8-B5A1-B688001481BD}" destId="{0ECD1F3B-DDFA-4BD6-9688-8B8DA3DB411A}"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45EA02-A84A-4EE9-86F1-4FCD2023BA2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27260FC2-97FC-4AB2-9D01-1B6787816D0A}">
      <dgm:prSet custT="1"/>
      <dgm:spPr/>
      <dgm:t>
        <a:bodyPr/>
        <a:lstStyle/>
        <a:p>
          <a:r>
            <a:rPr lang="en-US" sz="2000" b="1" dirty="0"/>
            <a:t>1. Officer or Employee of the Executive Branch</a:t>
          </a:r>
        </a:p>
      </dgm:t>
    </dgm:pt>
    <dgm:pt modelId="{85FAC5DF-4846-4125-91E0-211C53506EC1}" type="parTrans" cxnId="{08167E1D-E9D8-4D95-BC1B-92D3C7BCD67A}">
      <dgm:prSet/>
      <dgm:spPr/>
      <dgm:t>
        <a:bodyPr/>
        <a:lstStyle/>
        <a:p>
          <a:endParaRPr lang="en-US" sz="1800"/>
        </a:p>
      </dgm:t>
    </dgm:pt>
    <dgm:pt modelId="{3B49745E-F810-40C0-9999-CA9A3F4EED63}" type="sibTrans" cxnId="{08167E1D-E9D8-4D95-BC1B-92D3C7BCD67A}">
      <dgm:prSet/>
      <dgm:spPr/>
      <dgm:t>
        <a:bodyPr/>
        <a:lstStyle/>
        <a:p>
          <a:endParaRPr lang="en-US" sz="2400"/>
        </a:p>
      </dgm:t>
    </dgm:pt>
    <dgm:pt modelId="{93E7AA89-95EA-4910-A269-86D9EACD5D27}">
      <dgm:prSet custT="1"/>
      <dgm:spPr>
        <a:solidFill>
          <a:srgbClr val="C88800"/>
        </a:solidFill>
      </dgm:spPr>
      <dgm:t>
        <a:bodyPr/>
        <a:lstStyle/>
        <a:p>
          <a:r>
            <a:rPr lang="en-US" sz="2000" b="1" dirty="0"/>
            <a:t>2. Participates Personally and Substantially</a:t>
          </a:r>
        </a:p>
      </dgm:t>
    </dgm:pt>
    <dgm:pt modelId="{A4C6812A-2596-4DC2-9AD1-D6D229E5A9C3}" type="parTrans" cxnId="{CFEB428D-C31D-4733-A512-84858F7D1297}">
      <dgm:prSet/>
      <dgm:spPr/>
      <dgm:t>
        <a:bodyPr/>
        <a:lstStyle/>
        <a:p>
          <a:endParaRPr lang="en-US" sz="1800"/>
        </a:p>
      </dgm:t>
    </dgm:pt>
    <dgm:pt modelId="{FE8D0E47-9D4E-431E-BEB2-89D94738E6D5}" type="sibTrans" cxnId="{CFEB428D-C31D-4733-A512-84858F7D1297}">
      <dgm:prSet/>
      <dgm:spPr/>
      <dgm:t>
        <a:bodyPr/>
        <a:lstStyle/>
        <a:p>
          <a:endParaRPr lang="en-US" sz="2400"/>
        </a:p>
      </dgm:t>
    </dgm:pt>
    <dgm:pt modelId="{D978FE62-499E-43A3-A81A-EE54BD72F940}">
      <dgm:prSet custT="1"/>
      <dgm:spPr>
        <a:solidFill>
          <a:srgbClr val="989800"/>
        </a:solidFill>
      </dgm:spPr>
      <dgm:t>
        <a:bodyPr/>
        <a:lstStyle/>
        <a:p>
          <a:r>
            <a:rPr lang="en-US" sz="2000" b="1" dirty="0"/>
            <a:t>3. Particular Matter</a:t>
          </a:r>
        </a:p>
      </dgm:t>
    </dgm:pt>
    <dgm:pt modelId="{59AEF933-5289-4EFA-9144-7582781B027F}" type="parTrans" cxnId="{D58096E0-5612-4C76-8CD8-F515544001EF}">
      <dgm:prSet/>
      <dgm:spPr/>
      <dgm:t>
        <a:bodyPr/>
        <a:lstStyle/>
        <a:p>
          <a:endParaRPr lang="en-US" sz="1800"/>
        </a:p>
      </dgm:t>
    </dgm:pt>
    <dgm:pt modelId="{D8627C03-0E67-4112-88C7-CBA62D9D1D40}" type="sibTrans" cxnId="{D58096E0-5612-4C76-8CD8-F515544001EF}">
      <dgm:prSet/>
      <dgm:spPr/>
      <dgm:t>
        <a:bodyPr/>
        <a:lstStyle/>
        <a:p>
          <a:endParaRPr lang="en-US" sz="2400"/>
        </a:p>
      </dgm:t>
    </dgm:pt>
    <dgm:pt modelId="{A91315EE-D9CC-439B-AEF2-8A2AB796F5F0}">
      <dgm:prSet custT="1"/>
      <dgm:spPr>
        <a:solidFill>
          <a:srgbClr val="6BA31D"/>
        </a:solidFill>
      </dgm:spPr>
      <dgm:t>
        <a:bodyPr/>
        <a:lstStyle/>
        <a:p>
          <a:r>
            <a:rPr lang="en-US" sz="2000" b="1"/>
            <a:t>4. Knowledge</a:t>
          </a:r>
        </a:p>
      </dgm:t>
    </dgm:pt>
    <dgm:pt modelId="{F2CEBB11-B6D1-4460-9061-6458D0550C31}" type="parTrans" cxnId="{1A024748-D96F-4D69-9F27-37CC2D364437}">
      <dgm:prSet/>
      <dgm:spPr/>
      <dgm:t>
        <a:bodyPr/>
        <a:lstStyle/>
        <a:p>
          <a:endParaRPr lang="en-US" sz="1800"/>
        </a:p>
      </dgm:t>
    </dgm:pt>
    <dgm:pt modelId="{CF90756B-7795-45DE-84CE-45341C0312CE}" type="sibTrans" cxnId="{1A024748-D96F-4D69-9F27-37CC2D364437}">
      <dgm:prSet/>
      <dgm:spPr/>
      <dgm:t>
        <a:bodyPr/>
        <a:lstStyle/>
        <a:p>
          <a:endParaRPr lang="en-US" sz="2400"/>
        </a:p>
      </dgm:t>
    </dgm:pt>
    <dgm:pt modelId="{BCDA5148-9441-4D36-8604-845826D0AA66}">
      <dgm:prSet custT="1"/>
      <dgm:spPr>
        <a:solidFill>
          <a:srgbClr val="34861C"/>
        </a:solidFill>
      </dgm:spPr>
      <dgm:t>
        <a:bodyPr/>
        <a:lstStyle/>
        <a:p>
          <a:r>
            <a:rPr lang="en-US" sz="2000" b="1"/>
            <a:t>5. Financial Interest</a:t>
          </a:r>
        </a:p>
      </dgm:t>
    </dgm:pt>
    <dgm:pt modelId="{CB5A8844-0624-421D-84D9-F52B40FA8747}" type="parTrans" cxnId="{8BCDC4E0-CAE9-481A-BFDB-6A70155FBEFF}">
      <dgm:prSet/>
      <dgm:spPr/>
      <dgm:t>
        <a:bodyPr/>
        <a:lstStyle/>
        <a:p>
          <a:endParaRPr lang="en-US" sz="1800"/>
        </a:p>
      </dgm:t>
    </dgm:pt>
    <dgm:pt modelId="{4DA076D1-3CD0-4313-96A6-4E31450E0D0E}" type="sibTrans" cxnId="{8BCDC4E0-CAE9-481A-BFDB-6A70155FBEFF}">
      <dgm:prSet/>
      <dgm:spPr/>
      <dgm:t>
        <a:bodyPr/>
        <a:lstStyle/>
        <a:p>
          <a:endParaRPr lang="en-US" sz="2400"/>
        </a:p>
      </dgm:t>
    </dgm:pt>
    <dgm:pt modelId="{06EF7D73-E754-4CAD-8245-1C7399A460C7}">
      <dgm:prSet custT="1"/>
      <dgm:spPr>
        <a:solidFill>
          <a:srgbClr val="196B24"/>
        </a:solidFill>
      </dgm:spPr>
      <dgm:t>
        <a:bodyPr/>
        <a:lstStyle/>
        <a:p>
          <a:r>
            <a:rPr lang="en-US" sz="2000" b="1"/>
            <a:t>6. Direct and Predictable Effect Test</a:t>
          </a:r>
        </a:p>
      </dgm:t>
    </dgm:pt>
    <dgm:pt modelId="{78BCD813-D875-40CD-955B-816101D71926}" type="parTrans" cxnId="{FB397846-BD03-4E7B-AC12-624DB8070E13}">
      <dgm:prSet/>
      <dgm:spPr/>
      <dgm:t>
        <a:bodyPr/>
        <a:lstStyle/>
        <a:p>
          <a:endParaRPr lang="en-US" sz="1800"/>
        </a:p>
      </dgm:t>
    </dgm:pt>
    <dgm:pt modelId="{8BC891D1-5AC0-470E-B8C9-C345B31E3028}" type="sibTrans" cxnId="{FB397846-BD03-4E7B-AC12-624DB8070E13}">
      <dgm:prSet/>
      <dgm:spPr/>
      <dgm:t>
        <a:bodyPr/>
        <a:lstStyle/>
        <a:p>
          <a:endParaRPr lang="en-US" sz="2400"/>
        </a:p>
      </dgm:t>
    </dgm:pt>
    <dgm:pt modelId="{BDAE257D-626D-4650-8194-EACED266D39B}" type="pres">
      <dgm:prSet presAssocID="{2845EA02-A84A-4EE9-86F1-4FCD2023BA2A}" presName="linear" presStyleCnt="0">
        <dgm:presLayoutVars>
          <dgm:dir/>
          <dgm:animLvl val="lvl"/>
          <dgm:resizeHandles val="exact"/>
        </dgm:presLayoutVars>
      </dgm:prSet>
      <dgm:spPr/>
    </dgm:pt>
    <dgm:pt modelId="{6C9DFBFF-E9FE-425F-ACF3-4C0A90DDFEF6}" type="pres">
      <dgm:prSet presAssocID="{27260FC2-97FC-4AB2-9D01-1B6787816D0A}" presName="parentLin" presStyleCnt="0"/>
      <dgm:spPr/>
    </dgm:pt>
    <dgm:pt modelId="{2BB2174D-DF86-46C9-9365-754DA4761EDA}" type="pres">
      <dgm:prSet presAssocID="{27260FC2-97FC-4AB2-9D01-1B6787816D0A}" presName="parentLeftMargin" presStyleLbl="node1" presStyleIdx="0" presStyleCnt="6"/>
      <dgm:spPr/>
    </dgm:pt>
    <dgm:pt modelId="{AF8CB2BE-CE7B-40E7-AA60-49D295795813}" type="pres">
      <dgm:prSet presAssocID="{27260FC2-97FC-4AB2-9D01-1B6787816D0A}" presName="parentText" presStyleLbl="node1" presStyleIdx="0" presStyleCnt="6">
        <dgm:presLayoutVars>
          <dgm:chMax val="0"/>
          <dgm:bulletEnabled val="1"/>
        </dgm:presLayoutVars>
      </dgm:prSet>
      <dgm:spPr/>
    </dgm:pt>
    <dgm:pt modelId="{3BDBB216-0F2D-4047-B1D6-33161C2F30FC}" type="pres">
      <dgm:prSet presAssocID="{27260FC2-97FC-4AB2-9D01-1B6787816D0A}" presName="negativeSpace" presStyleCnt="0"/>
      <dgm:spPr/>
    </dgm:pt>
    <dgm:pt modelId="{1AF4F12E-DC7A-45D2-AB95-4456679BC2EB}" type="pres">
      <dgm:prSet presAssocID="{27260FC2-97FC-4AB2-9D01-1B6787816D0A}" presName="childText" presStyleLbl="conFgAcc1" presStyleIdx="0" presStyleCnt="6">
        <dgm:presLayoutVars>
          <dgm:bulletEnabled val="1"/>
        </dgm:presLayoutVars>
      </dgm:prSet>
      <dgm:spPr/>
    </dgm:pt>
    <dgm:pt modelId="{AD2857B9-F335-45EE-805D-AB978932CCEE}" type="pres">
      <dgm:prSet presAssocID="{3B49745E-F810-40C0-9999-CA9A3F4EED63}" presName="spaceBetweenRectangles" presStyleCnt="0"/>
      <dgm:spPr/>
    </dgm:pt>
    <dgm:pt modelId="{9F5658BD-910A-464A-B8E0-9E82026EF475}" type="pres">
      <dgm:prSet presAssocID="{93E7AA89-95EA-4910-A269-86D9EACD5D27}" presName="parentLin" presStyleCnt="0"/>
      <dgm:spPr/>
    </dgm:pt>
    <dgm:pt modelId="{0C676B5B-C325-48E9-9726-BE4B3642D2F7}" type="pres">
      <dgm:prSet presAssocID="{93E7AA89-95EA-4910-A269-86D9EACD5D27}" presName="parentLeftMargin" presStyleLbl="node1" presStyleIdx="0" presStyleCnt="6"/>
      <dgm:spPr/>
    </dgm:pt>
    <dgm:pt modelId="{9C1BAAA2-4294-46EA-B2AE-9599667FF0F3}" type="pres">
      <dgm:prSet presAssocID="{93E7AA89-95EA-4910-A269-86D9EACD5D27}" presName="parentText" presStyleLbl="node1" presStyleIdx="1" presStyleCnt="6">
        <dgm:presLayoutVars>
          <dgm:chMax val="0"/>
          <dgm:bulletEnabled val="1"/>
        </dgm:presLayoutVars>
      </dgm:prSet>
      <dgm:spPr/>
    </dgm:pt>
    <dgm:pt modelId="{47E2EC6B-DA2A-4088-BFB4-06CAABDB5F27}" type="pres">
      <dgm:prSet presAssocID="{93E7AA89-95EA-4910-A269-86D9EACD5D27}" presName="negativeSpace" presStyleCnt="0"/>
      <dgm:spPr/>
    </dgm:pt>
    <dgm:pt modelId="{3063D694-27A3-443E-AE4E-B69C3797CB61}" type="pres">
      <dgm:prSet presAssocID="{93E7AA89-95EA-4910-A269-86D9EACD5D27}" presName="childText" presStyleLbl="conFgAcc1" presStyleIdx="1" presStyleCnt="6">
        <dgm:presLayoutVars>
          <dgm:bulletEnabled val="1"/>
        </dgm:presLayoutVars>
      </dgm:prSet>
      <dgm:spPr/>
    </dgm:pt>
    <dgm:pt modelId="{1F588507-93B6-434A-96FF-8A98033E4111}" type="pres">
      <dgm:prSet presAssocID="{FE8D0E47-9D4E-431E-BEB2-89D94738E6D5}" presName="spaceBetweenRectangles" presStyleCnt="0"/>
      <dgm:spPr/>
    </dgm:pt>
    <dgm:pt modelId="{C0609D26-6389-48AE-B61E-2E516441DF8E}" type="pres">
      <dgm:prSet presAssocID="{D978FE62-499E-43A3-A81A-EE54BD72F940}" presName="parentLin" presStyleCnt="0"/>
      <dgm:spPr/>
    </dgm:pt>
    <dgm:pt modelId="{8F42F7DF-20DB-4904-946A-EA1B3C706A86}" type="pres">
      <dgm:prSet presAssocID="{D978FE62-499E-43A3-A81A-EE54BD72F940}" presName="parentLeftMargin" presStyleLbl="node1" presStyleIdx="1" presStyleCnt="6"/>
      <dgm:spPr/>
    </dgm:pt>
    <dgm:pt modelId="{96974BE5-AF28-4FCD-8148-D6EA6D04958A}" type="pres">
      <dgm:prSet presAssocID="{D978FE62-499E-43A3-A81A-EE54BD72F940}" presName="parentText" presStyleLbl="node1" presStyleIdx="2" presStyleCnt="6">
        <dgm:presLayoutVars>
          <dgm:chMax val="0"/>
          <dgm:bulletEnabled val="1"/>
        </dgm:presLayoutVars>
      </dgm:prSet>
      <dgm:spPr/>
    </dgm:pt>
    <dgm:pt modelId="{EE6A0170-D76C-4E7E-8D4F-C9BD533581F9}" type="pres">
      <dgm:prSet presAssocID="{D978FE62-499E-43A3-A81A-EE54BD72F940}" presName="negativeSpace" presStyleCnt="0"/>
      <dgm:spPr/>
    </dgm:pt>
    <dgm:pt modelId="{12F2C5E7-B8C0-4419-91F4-93DCCDE5B14B}" type="pres">
      <dgm:prSet presAssocID="{D978FE62-499E-43A3-A81A-EE54BD72F940}" presName="childText" presStyleLbl="conFgAcc1" presStyleIdx="2" presStyleCnt="6">
        <dgm:presLayoutVars>
          <dgm:bulletEnabled val="1"/>
        </dgm:presLayoutVars>
      </dgm:prSet>
      <dgm:spPr/>
    </dgm:pt>
    <dgm:pt modelId="{9EC476F2-20A4-4059-843E-8F23A503D424}" type="pres">
      <dgm:prSet presAssocID="{D8627C03-0E67-4112-88C7-CBA62D9D1D40}" presName="spaceBetweenRectangles" presStyleCnt="0"/>
      <dgm:spPr/>
    </dgm:pt>
    <dgm:pt modelId="{B48B0C73-19D1-4883-ABC6-DE98B96E3AAB}" type="pres">
      <dgm:prSet presAssocID="{A91315EE-D9CC-439B-AEF2-8A2AB796F5F0}" presName="parentLin" presStyleCnt="0"/>
      <dgm:spPr/>
    </dgm:pt>
    <dgm:pt modelId="{377056BE-9AD7-4D78-A905-53CDFD53DDBA}" type="pres">
      <dgm:prSet presAssocID="{A91315EE-D9CC-439B-AEF2-8A2AB796F5F0}" presName="parentLeftMargin" presStyleLbl="node1" presStyleIdx="2" presStyleCnt="6"/>
      <dgm:spPr/>
    </dgm:pt>
    <dgm:pt modelId="{AB0A4B02-7AA1-42F7-9DB5-3323189440B4}" type="pres">
      <dgm:prSet presAssocID="{A91315EE-D9CC-439B-AEF2-8A2AB796F5F0}" presName="parentText" presStyleLbl="node1" presStyleIdx="3" presStyleCnt="6">
        <dgm:presLayoutVars>
          <dgm:chMax val="0"/>
          <dgm:bulletEnabled val="1"/>
        </dgm:presLayoutVars>
      </dgm:prSet>
      <dgm:spPr/>
    </dgm:pt>
    <dgm:pt modelId="{AAC54CA6-D626-4B4B-BA78-7A55D20CAF13}" type="pres">
      <dgm:prSet presAssocID="{A91315EE-D9CC-439B-AEF2-8A2AB796F5F0}" presName="negativeSpace" presStyleCnt="0"/>
      <dgm:spPr/>
    </dgm:pt>
    <dgm:pt modelId="{E516F6EF-3C9B-4150-94B7-D1F4F6369961}" type="pres">
      <dgm:prSet presAssocID="{A91315EE-D9CC-439B-AEF2-8A2AB796F5F0}" presName="childText" presStyleLbl="conFgAcc1" presStyleIdx="3" presStyleCnt="6">
        <dgm:presLayoutVars>
          <dgm:bulletEnabled val="1"/>
        </dgm:presLayoutVars>
      </dgm:prSet>
      <dgm:spPr/>
    </dgm:pt>
    <dgm:pt modelId="{1DF924F9-669E-4AA6-AD8C-CD16BF70D7C3}" type="pres">
      <dgm:prSet presAssocID="{CF90756B-7795-45DE-84CE-45341C0312CE}" presName="spaceBetweenRectangles" presStyleCnt="0"/>
      <dgm:spPr/>
    </dgm:pt>
    <dgm:pt modelId="{3F7DF256-A40A-4019-BAD7-66B9708EF537}" type="pres">
      <dgm:prSet presAssocID="{BCDA5148-9441-4D36-8604-845826D0AA66}" presName="parentLin" presStyleCnt="0"/>
      <dgm:spPr/>
    </dgm:pt>
    <dgm:pt modelId="{169C8B64-0034-4B1E-A837-D82DAD2EB8F4}" type="pres">
      <dgm:prSet presAssocID="{BCDA5148-9441-4D36-8604-845826D0AA66}" presName="parentLeftMargin" presStyleLbl="node1" presStyleIdx="3" presStyleCnt="6"/>
      <dgm:spPr/>
    </dgm:pt>
    <dgm:pt modelId="{F4DBE17F-4724-4931-B26C-66AE64CE46B7}" type="pres">
      <dgm:prSet presAssocID="{BCDA5148-9441-4D36-8604-845826D0AA66}" presName="parentText" presStyleLbl="node1" presStyleIdx="4" presStyleCnt="6">
        <dgm:presLayoutVars>
          <dgm:chMax val="0"/>
          <dgm:bulletEnabled val="1"/>
        </dgm:presLayoutVars>
      </dgm:prSet>
      <dgm:spPr/>
    </dgm:pt>
    <dgm:pt modelId="{FA886B25-B6C1-45A4-AF41-06AA742F3570}" type="pres">
      <dgm:prSet presAssocID="{BCDA5148-9441-4D36-8604-845826D0AA66}" presName="negativeSpace" presStyleCnt="0"/>
      <dgm:spPr/>
    </dgm:pt>
    <dgm:pt modelId="{1D6DB194-F9D7-4712-A13A-76E911A574F3}" type="pres">
      <dgm:prSet presAssocID="{BCDA5148-9441-4D36-8604-845826D0AA66}" presName="childText" presStyleLbl="conFgAcc1" presStyleIdx="4" presStyleCnt="6">
        <dgm:presLayoutVars>
          <dgm:bulletEnabled val="1"/>
        </dgm:presLayoutVars>
      </dgm:prSet>
      <dgm:spPr/>
    </dgm:pt>
    <dgm:pt modelId="{5ED45AD7-49E6-4A0B-85CF-70DB0B6007D9}" type="pres">
      <dgm:prSet presAssocID="{4DA076D1-3CD0-4313-96A6-4E31450E0D0E}" presName="spaceBetweenRectangles" presStyleCnt="0"/>
      <dgm:spPr/>
    </dgm:pt>
    <dgm:pt modelId="{8E62804C-EAF1-4DEE-AD70-140662D5BD1B}" type="pres">
      <dgm:prSet presAssocID="{06EF7D73-E754-4CAD-8245-1C7399A460C7}" presName="parentLin" presStyleCnt="0"/>
      <dgm:spPr/>
    </dgm:pt>
    <dgm:pt modelId="{F3C16A6B-6A08-4C5D-B65E-80F11B2E2532}" type="pres">
      <dgm:prSet presAssocID="{06EF7D73-E754-4CAD-8245-1C7399A460C7}" presName="parentLeftMargin" presStyleLbl="node1" presStyleIdx="4" presStyleCnt="6"/>
      <dgm:spPr/>
    </dgm:pt>
    <dgm:pt modelId="{43267BE7-39AB-4CF0-9F28-B1F112B660E0}" type="pres">
      <dgm:prSet presAssocID="{06EF7D73-E754-4CAD-8245-1C7399A460C7}" presName="parentText" presStyleLbl="node1" presStyleIdx="5" presStyleCnt="6">
        <dgm:presLayoutVars>
          <dgm:chMax val="0"/>
          <dgm:bulletEnabled val="1"/>
        </dgm:presLayoutVars>
      </dgm:prSet>
      <dgm:spPr/>
    </dgm:pt>
    <dgm:pt modelId="{BFB7A990-3F33-48AB-8ED0-D9CB2EC926DD}" type="pres">
      <dgm:prSet presAssocID="{06EF7D73-E754-4CAD-8245-1C7399A460C7}" presName="negativeSpace" presStyleCnt="0"/>
      <dgm:spPr/>
    </dgm:pt>
    <dgm:pt modelId="{214F425F-35DB-4638-9CB7-A8CA4399EB2A}" type="pres">
      <dgm:prSet presAssocID="{06EF7D73-E754-4CAD-8245-1C7399A460C7}" presName="childText" presStyleLbl="conFgAcc1" presStyleIdx="5" presStyleCnt="6">
        <dgm:presLayoutVars>
          <dgm:bulletEnabled val="1"/>
        </dgm:presLayoutVars>
      </dgm:prSet>
      <dgm:spPr/>
    </dgm:pt>
  </dgm:ptLst>
  <dgm:cxnLst>
    <dgm:cxn modelId="{2EE49316-E919-483F-9AC9-6DD409A3A7F1}" type="presOf" srcId="{BCDA5148-9441-4D36-8604-845826D0AA66}" destId="{F4DBE17F-4724-4931-B26C-66AE64CE46B7}" srcOrd="1" destOrd="0" presId="urn:microsoft.com/office/officeart/2005/8/layout/list1"/>
    <dgm:cxn modelId="{E1FF221A-5A49-480F-9E9F-D01916F25B61}" type="presOf" srcId="{93E7AA89-95EA-4910-A269-86D9EACD5D27}" destId="{9C1BAAA2-4294-46EA-B2AE-9599667FF0F3}" srcOrd="1" destOrd="0" presId="urn:microsoft.com/office/officeart/2005/8/layout/list1"/>
    <dgm:cxn modelId="{08167E1D-E9D8-4D95-BC1B-92D3C7BCD67A}" srcId="{2845EA02-A84A-4EE9-86F1-4FCD2023BA2A}" destId="{27260FC2-97FC-4AB2-9D01-1B6787816D0A}" srcOrd="0" destOrd="0" parTransId="{85FAC5DF-4846-4125-91E0-211C53506EC1}" sibTransId="{3B49745E-F810-40C0-9999-CA9A3F4EED63}"/>
    <dgm:cxn modelId="{10C18B1F-6FE1-48A4-BED1-64E77A4FEA4E}" type="presOf" srcId="{06EF7D73-E754-4CAD-8245-1C7399A460C7}" destId="{F3C16A6B-6A08-4C5D-B65E-80F11B2E2532}" srcOrd="0" destOrd="0" presId="urn:microsoft.com/office/officeart/2005/8/layout/list1"/>
    <dgm:cxn modelId="{7E2A4635-7936-4870-9B98-C06C4E629F7F}" type="presOf" srcId="{27260FC2-97FC-4AB2-9D01-1B6787816D0A}" destId="{2BB2174D-DF86-46C9-9365-754DA4761EDA}" srcOrd="0" destOrd="0" presId="urn:microsoft.com/office/officeart/2005/8/layout/list1"/>
    <dgm:cxn modelId="{ADF3183E-7BC9-4B35-8F23-14F2143BDB82}" type="presOf" srcId="{D978FE62-499E-43A3-A81A-EE54BD72F940}" destId="{96974BE5-AF28-4FCD-8148-D6EA6D04958A}" srcOrd="1" destOrd="0" presId="urn:microsoft.com/office/officeart/2005/8/layout/list1"/>
    <dgm:cxn modelId="{5E64E645-5773-472E-960F-7CEDC267301E}" type="presOf" srcId="{2845EA02-A84A-4EE9-86F1-4FCD2023BA2A}" destId="{BDAE257D-626D-4650-8194-EACED266D39B}" srcOrd="0" destOrd="0" presId="urn:microsoft.com/office/officeart/2005/8/layout/list1"/>
    <dgm:cxn modelId="{FB397846-BD03-4E7B-AC12-624DB8070E13}" srcId="{2845EA02-A84A-4EE9-86F1-4FCD2023BA2A}" destId="{06EF7D73-E754-4CAD-8245-1C7399A460C7}" srcOrd="5" destOrd="0" parTransId="{78BCD813-D875-40CD-955B-816101D71926}" sibTransId="{8BC891D1-5AC0-470E-B8C9-C345B31E3028}"/>
    <dgm:cxn modelId="{1A024748-D96F-4D69-9F27-37CC2D364437}" srcId="{2845EA02-A84A-4EE9-86F1-4FCD2023BA2A}" destId="{A91315EE-D9CC-439B-AEF2-8A2AB796F5F0}" srcOrd="3" destOrd="0" parTransId="{F2CEBB11-B6D1-4460-9061-6458D0550C31}" sibTransId="{CF90756B-7795-45DE-84CE-45341C0312CE}"/>
    <dgm:cxn modelId="{23A3C84F-F0E7-4314-903A-F4272D11963C}" type="presOf" srcId="{D978FE62-499E-43A3-A81A-EE54BD72F940}" destId="{8F42F7DF-20DB-4904-946A-EA1B3C706A86}" srcOrd="0" destOrd="0" presId="urn:microsoft.com/office/officeart/2005/8/layout/list1"/>
    <dgm:cxn modelId="{BA149E53-D255-4038-B13E-4AEFB3D6ACEA}" type="presOf" srcId="{A91315EE-D9CC-439B-AEF2-8A2AB796F5F0}" destId="{AB0A4B02-7AA1-42F7-9DB5-3323189440B4}" srcOrd="1" destOrd="0" presId="urn:microsoft.com/office/officeart/2005/8/layout/list1"/>
    <dgm:cxn modelId="{7485A453-D3B5-4C2C-8CB2-EA40B8A10C83}" type="presOf" srcId="{27260FC2-97FC-4AB2-9D01-1B6787816D0A}" destId="{AF8CB2BE-CE7B-40E7-AA60-49D295795813}" srcOrd="1" destOrd="0" presId="urn:microsoft.com/office/officeart/2005/8/layout/list1"/>
    <dgm:cxn modelId="{DF922D55-D97C-43CF-9C37-BD1596994A7F}" type="presOf" srcId="{BCDA5148-9441-4D36-8604-845826D0AA66}" destId="{169C8B64-0034-4B1E-A837-D82DAD2EB8F4}" srcOrd="0" destOrd="0" presId="urn:microsoft.com/office/officeart/2005/8/layout/list1"/>
    <dgm:cxn modelId="{CFEB428D-C31D-4733-A512-84858F7D1297}" srcId="{2845EA02-A84A-4EE9-86F1-4FCD2023BA2A}" destId="{93E7AA89-95EA-4910-A269-86D9EACD5D27}" srcOrd="1" destOrd="0" parTransId="{A4C6812A-2596-4DC2-9AD1-D6D229E5A9C3}" sibTransId="{FE8D0E47-9D4E-431E-BEB2-89D94738E6D5}"/>
    <dgm:cxn modelId="{2A9F24A6-B24B-4190-8A3B-B31992453B46}" type="presOf" srcId="{06EF7D73-E754-4CAD-8245-1C7399A460C7}" destId="{43267BE7-39AB-4CF0-9F28-B1F112B660E0}" srcOrd="1" destOrd="0" presId="urn:microsoft.com/office/officeart/2005/8/layout/list1"/>
    <dgm:cxn modelId="{399D17BE-0538-40A0-AC1E-08DB6B021790}" type="presOf" srcId="{93E7AA89-95EA-4910-A269-86D9EACD5D27}" destId="{0C676B5B-C325-48E9-9726-BE4B3642D2F7}" srcOrd="0" destOrd="0" presId="urn:microsoft.com/office/officeart/2005/8/layout/list1"/>
    <dgm:cxn modelId="{C499D6C0-704C-483E-87CF-D5801748A4E8}" type="presOf" srcId="{A91315EE-D9CC-439B-AEF2-8A2AB796F5F0}" destId="{377056BE-9AD7-4D78-A905-53CDFD53DDBA}" srcOrd="0" destOrd="0" presId="urn:microsoft.com/office/officeart/2005/8/layout/list1"/>
    <dgm:cxn modelId="{D58096E0-5612-4C76-8CD8-F515544001EF}" srcId="{2845EA02-A84A-4EE9-86F1-4FCD2023BA2A}" destId="{D978FE62-499E-43A3-A81A-EE54BD72F940}" srcOrd="2" destOrd="0" parTransId="{59AEF933-5289-4EFA-9144-7582781B027F}" sibTransId="{D8627C03-0E67-4112-88C7-CBA62D9D1D40}"/>
    <dgm:cxn modelId="{8BCDC4E0-CAE9-481A-BFDB-6A70155FBEFF}" srcId="{2845EA02-A84A-4EE9-86F1-4FCD2023BA2A}" destId="{BCDA5148-9441-4D36-8604-845826D0AA66}" srcOrd="4" destOrd="0" parTransId="{CB5A8844-0624-421D-84D9-F52B40FA8747}" sibTransId="{4DA076D1-3CD0-4313-96A6-4E31450E0D0E}"/>
    <dgm:cxn modelId="{5DC19FB3-C6DC-4A85-B003-18B153C9181B}" type="presParOf" srcId="{BDAE257D-626D-4650-8194-EACED266D39B}" destId="{6C9DFBFF-E9FE-425F-ACF3-4C0A90DDFEF6}" srcOrd="0" destOrd="0" presId="urn:microsoft.com/office/officeart/2005/8/layout/list1"/>
    <dgm:cxn modelId="{5BA6A900-DCB0-4CAF-B4DD-C436567674C9}" type="presParOf" srcId="{6C9DFBFF-E9FE-425F-ACF3-4C0A90DDFEF6}" destId="{2BB2174D-DF86-46C9-9365-754DA4761EDA}" srcOrd="0" destOrd="0" presId="urn:microsoft.com/office/officeart/2005/8/layout/list1"/>
    <dgm:cxn modelId="{08363D5C-F978-4A79-9B46-F9239B8CCAE2}" type="presParOf" srcId="{6C9DFBFF-E9FE-425F-ACF3-4C0A90DDFEF6}" destId="{AF8CB2BE-CE7B-40E7-AA60-49D295795813}" srcOrd="1" destOrd="0" presId="urn:microsoft.com/office/officeart/2005/8/layout/list1"/>
    <dgm:cxn modelId="{AC1218ED-7DE6-4FE8-B096-A37B13B7DC86}" type="presParOf" srcId="{BDAE257D-626D-4650-8194-EACED266D39B}" destId="{3BDBB216-0F2D-4047-B1D6-33161C2F30FC}" srcOrd="1" destOrd="0" presId="urn:microsoft.com/office/officeart/2005/8/layout/list1"/>
    <dgm:cxn modelId="{58F8075E-4F27-46F4-8058-B8F74DCD0748}" type="presParOf" srcId="{BDAE257D-626D-4650-8194-EACED266D39B}" destId="{1AF4F12E-DC7A-45D2-AB95-4456679BC2EB}" srcOrd="2" destOrd="0" presId="urn:microsoft.com/office/officeart/2005/8/layout/list1"/>
    <dgm:cxn modelId="{4E416C9F-4E4D-4654-AEEC-4CF30F09CBD8}" type="presParOf" srcId="{BDAE257D-626D-4650-8194-EACED266D39B}" destId="{AD2857B9-F335-45EE-805D-AB978932CCEE}" srcOrd="3" destOrd="0" presId="urn:microsoft.com/office/officeart/2005/8/layout/list1"/>
    <dgm:cxn modelId="{7AE9AB41-6098-4BB3-95EC-35FA7C32F0A2}" type="presParOf" srcId="{BDAE257D-626D-4650-8194-EACED266D39B}" destId="{9F5658BD-910A-464A-B8E0-9E82026EF475}" srcOrd="4" destOrd="0" presId="urn:microsoft.com/office/officeart/2005/8/layout/list1"/>
    <dgm:cxn modelId="{71082170-A10D-418A-9A3E-EC09793B38FD}" type="presParOf" srcId="{9F5658BD-910A-464A-B8E0-9E82026EF475}" destId="{0C676B5B-C325-48E9-9726-BE4B3642D2F7}" srcOrd="0" destOrd="0" presId="urn:microsoft.com/office/officeart/2005/8/layout/list1"/>
    <dgm:cxn modelId="{0A7D1200-16E7-4281-877A-50848513D243}" type="presParOf" srcId="{9F5658BD-910A-464A-B8E0-9E82026EF475}" destId="{9C1BAAA2-4294-46EA-B2AE-9599667FF0F3}" srcOrd="1" destOrd="0" presId="urn:microsoft.com/office/officeart/2005/8/layout/list1"/>
    <dgm:cxn modelId="{D922BD2B-D558-451B-912E-6413BACF943C}" type="presParOf" srcId="{BDAE257D-626D-4650-8194-EACED266D39B}" destId="{47E2EC6B-DA2A-4088-BFB4-06CAABDB5F27}" srcOrd="5" destOrd="0" presId="urn:microsoft.com/office/officeart/2005/8/layout/list1"/>
    <dgm:cxn modelId="{F4B11B86-09CE-42F2-9063-536E27DF8B08}" type="presParOf" srcId="{BDAE257D-626D-4650-8194-EACED266D39B}" destId="{3063D694-27A3-443E-AE4E-B69C3797CB61}" srcOrd="6" destOrd="0" presId="urn:microsoft.com/office/officeart/2005/8/layout/list1"/>
    <dgm:cxn modelId="{AC643EA2-425B-4BCB-AFEB-AB589AB8789F}" type="presParOf" srcId="{BDAE257D-626D-4650-8194-EACED266D39B}" destId="{1F588507-93B6-434A-96FF-8A98033E4111}" srcOrd="7" destOrd="0" presId="urn:microsoft.com/office/officeart/2005/8/layout/list1"/>
    <dgm:cxn modelId="{882C8A3D-67C0-4D4E-937C-80FA1614E83A}" type="presParOf" srcId="{BDAE257D-626D-4650-8194-EACED266D39B}" destId="{C0609D26-6389-48AE-B61E-2E516441DF8E}" srcOrd="8" destOrd="0" presId="urn:microsoft.com/office/officeart/2005/8/layout/list1"/>
    <dgm:cxn modelId="{B064C459-076C-4B69-91EB-F3D3099761B8}" type="presParOf" srcId="{C0609D26-6389-48AE-B61E-2E516441DF8E}" destId="{8F42F7DF-20DB-4904-946A-EA1B3C706A86}" srcOrd="0" destOrd="0" presId="urn:microsoft.com/office/officeart/2005/8/layout/list1"/>
    <dgm:cxn modelId="{A96CAF00-8591-41C7-82F7-E9631A23992C}" type="presParOf" srcId="{C0609D26-6389-48AE-B61E-2E516441DF8E}" destId="{96974BE5-AF28-4FCD-8148-D6EA6D04958A}" srcOrd="1" destOrd="0" presId="urn:microsoft.com/office/officeart/2005/8/layout/list1"/>
    <dgm:cxn modelId="{62FCB84A-198C-45EB-B32C-CDD55C46C7C6}" type="presParOf" srcId="{BDAE257D-626D-4650-8194-EACED266D39B}" destId="{EE6A0170-D76C-4E7E-8D4F-C9BD533581F9}" srcOrd="9" destOrd="0" presId="urn:microsoft.com/office/officeart/2005/8/layout/list1"/>
    <dgm:cxn modelId="{39502763-D15E-4C4F-B18A-9CFB5B3AF629}" type="presParOf" srcId="{BDAE257D-626D-4650-8194-EACED266D39B}" destId="{12F2C5E7-B8C0-4419-91F4-93DCCDE5B14B}" srcOrd="10" destOrd="0" presId="urn:microsoft.com/office/officeart/2005/8/layout/list1"/>
    <dgm:cxn modelId="{7450BC2F-87FE-430A-9AA4-195E704B1B95}" type="presParOf" srcId="{BDAE257D-626D-4650-8194-EACED266D39B}" destId="{9EC476F2-20A4-4059-843E-8F23A503D424}" srcOrd="11" destOrd="0" presId="urn:microsoft.com/office/officeart/2005/8/layout/list1"/>
    <dgm:cxn modelId="{900254FA-DB75-4AFF-96BB-09525BA8F67B}" type="presParOf" srcId="{BDAE257D-626D-4650-8194-EACED266D39B}" destId="{B48B0C73-19D1-4883-ABC6-DE98B96E3AAB}" srcOrd="12" destOrd="0" presId="urn:microsoft.com/office/officeart/2005/8/layout/list1"/>
    <dgm:cxn modelId="{2129F382-8266-4A6D-B41B-F492DD62FD93}" type="presParOf" srcId="{B48B0C73-19D1-4883-ABC6-DE98B96E3AAB}" destId="{377056BE-9AD7-4D78-A905-53CDFD53DDBA}" srcOrd="0" destOrd="0" presId="urn:microsoft.com/office/officeart/2005/8/layout/list1"/>
    <dgm:cxn modelId="{33E50B2B-3741-485A-BBEB-79FF2003EF36}" type="presParOf" srcId="{B48B0C73-19D1-4883-ABC6-DE98B96E3AAB}" destId="{AB0A4B02-7AA1-42F7-9DB5-3323189440B4}" srcOrd="1" destOrd="0" presId="urn:microsoft.com/office/officeart/2005/8/layout/list1"/>
    <dgm:cxn modelId="{DBDB58EE-19E2-4116-9EE0-BB4087546E29}" type="presParOf" srcId="{BDAE257D-626D-4650-8194-EACED266D39B}" destId="{AAC54CA6-D626-4B4B-BA78-7A55D20CAF13}" srcOrd="13" destOrd="0" presId="urn:microsoft.com/office/officeart/2005/8/layout/list1"/>
    <dgm:cxn modelId="{3586163F-9A18-4D3F-BF78-98BC907DD5F8}" type="presParOf" srcId="{BDAE257D-626D-4650-8194-EACED266D39B}" destId="{E516F6EF-3C9B-4150-94B7-D1F4F6369961}" srcOrd="14" destOrd="0" presId="urn:microsoft.com/office/officeart/2005/8/layout/list1"/>
    <dgm:cxn modelId="{274AC912-0AB0-4BF2-A60E-C61DE0604318}" type="presParOf" srcId="{BDAE257D-626D-4650-8194-EACED266D39B}" destId="{1DF924F9-669E-4AA6-AD8C-CD16BF70D7C3}" srcOrd="15" destOrd="0" presId="urn:microsoft.com/office/officeart/2005/8/layout/list1"/>
    <dgm:cxn modelId="{9ED956F4-580E-4071-8C6E-B85F09D3F05A}" type="presParOf" srcId="{BDAE257D-626D-4650-8194-EACED266D39B}" destId="{3F7DF256-A40A-4019-BAD7-66B9708EF537}" srcOrd="16" destOrd="0" presId="urn:microsoft.com/office/officeart/2005/8/layout/list1"/>
    <dgm:cxn modelId="{7C6F4A0E-7912-4639-AA51-3B1EA2307998}" type="presParOf" srcId="{3F7DF256-A40A-4019-BAD7-66B9708EF537}" destId="{169C8B64-0034-4B1E-A837-D82DAD2EB8F4}" srcOrd="0" destOrd="0" presId="urn:microsoft.com/office/officeart/2005/8/layout/list1"/>
    <dgm:cxn modelId="{B9F7677B-B448-42B4-A710-437C0498F280}" type="presParOf" srcId="{3F7DF256-A40A-4019-BAD7-66B9708EF537}" destId="{F4DBE17F-4724-4931-B26C-66AE64CE46B7}" srcOrd="1" destOrd="0" presId="urn:microsoft.com/office/officeart/2005/8/layout/list1"/>
    <dgm:cxn modelId="{5CEEFD7D-40F6-4A8C-945E-DDFDC1407AA9}" type="presParOf" srcId="{BDAE257D-626D-4650-8194-EACED266D39B}" destId="{FA886B25-B6C1-45A4-AF41-06AA742F3570}" srcOrd="17" destOrd="0" presId="urn:microsoft.com/office/officeart/2005/8/layout/list1"/>
    <dgm:cxn modelId="{33372818-CCC2-4C43-A889-57D816406FCA}" type="presParOf" srcId="{BDAE257D-626D-4650-8194-EACED266D39B}" destId="{1D6DB194-F9D7-4712-A13A-76E911A574F3}" srcOrd="18" destOrd="0" presId="urn:microsoft.com/office/officeart/2005/8/layout/list1"/>
    <dgm:cxn modelId="{2B8B747E-D56E-4FAD-93DE-CB3DFAF1E695}" type="presParOf" srcId="{BDAE257D-626D-4650-8194-EACED266D39B}" destId="{5ED45AD7-49E6-4A0B-85CF-70DB0B6007D9}" srcOrd="19" destOrd="0" presId="urn:microsoft.com/office/officeart/2005/8/layout/list1"/>
    <dgm:cxn modelId="{060DD41F-5652-453E-A838-E59414E588B6}" type="presParOf" srcId="{BDAE257D-626D-4650-8194-EACED266D39B}" destId="{8E62804C-EAF1-4DEE-AD70-140662D5BD1B}" srcOrd="20" destOrd="0" presId="urn:microsoft.com/office/officeart/2005/8/layout/list1"/>
    <dgm:cxn modelId="{555FCF24-C4F6-4680-8B4A-BF86F6F44851}" type="presParOf" srcId="{8E62804C-EAF1-4DEE-AD70-140662D5BD1B}" destId="{F3C16A6B-6A08-4C5D-B65E-80F11B2E2532}" srcOrd="0" destOrd="0" presId="urn:microsoft.com/office/officeart/2005/8/layout/list1"/>
    <dgm:cxn modelId="{23FF9501-F168-42FE-AFD4-E1E468E41F66}" type="presParOf" srcId="{8E62804C-EAF1-4DEE-AD70-140662D5BD1B}" destId="{43267BE7-39AB-4CF0-9F28-B1F112B660E0}" srcOrd="1" destOrd="0" presId="urn:microsoft.com/office/officeart/2005/8/layout/list1"/>
    <dgm:cxn modelId="{5F35E9C8-94E0-46AE-9CBB-724B451B4677}" type="presParOf" srcId="{BDAE257D-626D-4650-8194-EACED266D39B}" destId="{BFB7A990-3F33-48AB-8ED0-D9CB2EC926DD}" srcOrd="21" destOrd="0" presId="urn:microsoft.com/office/officeart/2005/8/layout/list1"/>
    <dgm:cxn modelId="{C7B31673-53D0-4C59-A5FC-ACED11E89F56}" type="presParOf" srcId="{BDAE257D-626D-4650-8194-EACED266D39B}" destId="{214F425F-35DB-4638-9CB7-A8CA4399EB2A}"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66289B-266D-4785-BDC9-D21C6343036D}" type="doc">
      <dgm:prSet loTypeId="urn:microsoft.com/office/officeart/2018/2/layout/IconVerticalSolidList" loCatId="icon" qsTypeId="urn:microsoft.com/office/officeart/2005/8/quickstyle/simple1" qsCatId="simple" csTypeId="urn:microsoft.com/office/officeart/2005/8/colors/colorful1" csCatId="colorful" phldr="1"/>
      <dgm:spPr/>
      <dgm:t>
        <a:bodyPr/>
        <a:lstStyle/>
        <a:p>
          <a:endParaRPr lang="en-US"/>
        </a:p>
      </dgm:t>
    </dgm:pt>
    <dgm:pt modelId="{34A618D1-FEE7-4D3B-8E9C-05C093E926ED}">
      <dgm:prSet/>
      <dgm:spPr/>
      <dgm:t>
        <a:bodyPr/>
        <a:lstStyle/>
        <a:p>
          <a:pPr>
            <a:lnSpc>
              <a:spcPct val="100000"/>
            </a:lnSpc>
          </a:pPr>
          <a:r>
            <a:rPr lang="en-US" dirty="0"/>
            <a:t>18 USC 208 is a Criminal Statute – Proceed Cautiously!</a:t>
          </a:r>
        </a:p>
      </dgm:t>
    </dgm:pt>
    <dgm:pt modelId="{8966E086-4D22-4A08-BA43-4CB6BBC0613D}" type="parTrans" cxnId="{E93C3EE4-0CA8-4F50-BA7C-BB9160B71F7A}">
      <dgm:prSet/>
      <dgm:spPr/>
      <dgm:t>
        <a:bodyPr/>
        <a:lstStyle/>
        <a:p>
          <a:endParaRPr lang="en-US"/>
        </a:p>
      </dgm:t>
    </dgm:pt>
    <dgm:pt modelId="{8FE90DA1-D641-44E1-8D76-59CE896675C3}" type="sibTrans" cxnId="{E93C3EE4-0CA8-4F50-BA7C-BB9160B71F7A}">
      <dgm:prSet/>
      <dgm:spPr/>
      <dgm:t>
        <a:bodyPr/>
        <a:lstStyle/>
        <a:p>
          <a:endParaRPr lang="en-US"/>
        </a:p>
      </dgm:t>
    </dgm:pt>
    <dgm:pt modelId="{E2CD0B7E-10CE-488B-B5CD-5C11A81E2D62}">
      <dgm:prSet/>
      <dgm:spPr/>
      <dgm:t>
        <a:bodyPr/>
        <a:lstStyle/>
        <a:p>
          <a:pPr>
            <a:lnSpc>
              <a:spcPct val="100000"/>
            </a:lnSpc>
          </a:pPr>
          <a:r>
            <a:rPr lang="en-US" dirty="0"/>
            <a:t>Use the Job Aid to Identify Missing Information</a:t>
          </a:r>
        </a:p>
      </dgm:t>
    </dgm:pt>
    <dgm:pt modelId="{20EEE507-066C-4C91-B57E-C7A9AADA9B16}" type="parTrans" cxnId="{4CE366CE-6C97-4E0D-BF69-E0767384CF6F}">
      <dgm:prSet/>
      <dgm:spPr/>
      <dgm:t>
        <a:bodyPr/>
        <a:lstStyle/>
        <a:p>
          <a:endParaRPr lang="en-US"/>
        </a:p>
      </dgm:t>
    </dgm:pt>
    <dgm:pt modelId="{4EE5904B-A5EF-4AFB-A73F-A18E636EA2C2}" type="sibTrans" cxnId="{4CE366CE-6C97-4E0D-BF69-E0767384CF6F}">
      <dgm:prSet/>
      <dgm:spPr/>
      <dgm:t>
        <a:bodyPr/>
        <a:lstStyle/>
        <a:p>
          <a:endParaRPr lang="en-US"/>
        </a:p>
      </dgm:t>
    </dgm:pt>
    <dgm:pt modelId="{E4E5639C-C4F9-4C89-A372-12CFA654902C}">
      <dgm:prSet/>
      <dgm:spPr/>
      <dgm:t>
        <a:bodyPr/>
        <a:lstStyle/>
        <a:p>
          <a:pPr>
            <a:lnSpc>
              <a:spcPct val="100000"/>
            </a:lnSpc>
          </a:pPr>
          <a:r>
            <a:rPr lang="en-US" dirty="0"/>
            <a:t>If an Element is a Clear NO, then Stop the Analysis</a:t>
          </a:r>
        </a:p>
      </dgm:t>
    </dgm:pt>
    <dgm:pt modelId="{E00C973E-AE82-43AB-9FE5-AF5A1A34E3FF}" type="parTrans" cxnId="{DEDB5432-0998-4EFA-863A-3D6360D9471C}">
      <dgm:prSet/>
      <dgm:spPr/>
      <dgm:t>
        <a:bodyPr/>
        <a:lstStyle/>
        <a:p>
          <a:endParaRPr lang="en-US"/>
        </a:p>
      </dgm:t>
    </dgm:pt>
    <dgm:pt modelId="{033F37B3-76A7-4CF2-B697-0D3927C8E9AB}" type="sibTrans" cxnId="{DEDB5432-0998-4EFA-863A-3D6360D9471C}">
      <dgm:prSet/>
      <dgm:spPr/>
      <dgm:t>
        <a:bodyPr/>
        <a:lstStyle/>
        <a:p>
          <a:endParaRPr lang="en-US"/>
        </a:p>
      </dgm:t>
    </dgm:pt>
    <dgm:pt modelId="{FE762F0F-D7F7-41B3-AA18-8F2062D39138}" type="pres">
      <dgm:prSet presAssocID="{A366289B-266D-4785-BDC9-D21C6343036D}" presName="root" presStyleCnt="0">
        <dgm:presLayoutVars>
          <dgm:dir/>
          <dgm:resizeHandles val="exact"/>
        </dgm:presLayoutVars>
      </dgm:prSet>
      <dgm:spPr/>
    </dgm:pt>
    <dgm:pt modelId="{F4045FE7-3A28-4FD0-A9F4-D414675B4328}" type="pres">
      <dgm:prSet presAssocID="{34A618D1-FEE7-4D3B-8E9C-05C093E926ED}" presName="compNode" presStyleCnt="0"/>
      <dgm:spPr/>
    </dgm:pt>
    <dgm:pt modelId="{785931CF-8D80-4B57-8E32-80BDF6649FAB}" type="pres">
      <dgm:prSet presAssocID="{34A618D1-FEE7-4D3B-8E9C-05C093E926ED}" presName="bgRect" presStyleLbl="bgShp" presStyleIdx="0" presStyleCnt="3"/>
      <dgm:spPr>
        <a:solidFill>
          <a:schemeClr val="accent2">
            <a:lumMod val="20000"/>
            <a:lumOff val="80000"/>
          </a:schemeClr>
        </a:solidFill>
      </dgm:spPr>
    </dgm:pt>
    <dgm:pt modelId="{2D18363A-AE9F-4C6D-A46E-AC4CF44B5C60}" type="pres">
      <dgm:prSet presAssocID="{34A618D1-FEE7-4D3B-8E9C-05C093E926ED}"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Weights Uneven with solid fill"/>
        </a:ext>
      </dgm:extLst>
    </dgm:pt>
    <dgm:pt modelId="{AC7A088A-4978-4E86-8B9A-6A36DBC63782}" type="pres">
      <dgm:prSet presAssocID="{34A618D1-FEE7-4D3B-8E9C-05C093E926ED}" presName="spaceRect" presStyleCnt="0"/>
      <dgm:spPr/>
    </dgm:pt>
    <dgm:pt modelId="{5B5C13AF-0160-4EAF-9712-3CC1D0C7878F}" type="pres">
      <dgm:prSet presAssocID="{34A618D1-FEE7-4D3B-8E9C-05C093E926ED}" presName="parTx" presStyleLbl="revTx" presStyleIdx="0" presStyleCnt="3">
        <dgm:presLayoutVars>
          <dgm:chMax val="0"/>
          <dgm:chPref val="0"/>
        </dgm:presLayoutVars>
      </dgm:prSet>
      <dgm:spPr/>
    </dgm:pt>
    <dgm:pt modelId="{BC434762-6C42-4D22-B380-214719B177B0}" type="pres">
      <dgm:prSet presAssocID="{8FE90DA1-D641-44E1-8D76-59CE896675C3}" presName="sibTrans" presStyleCnt="0"/>
      <dgm:spPr/>
    </dgm:pt>
    <dgm:pt modelId="{FE51586C-7DD2-47A2-992E-D4466430E6C9}" type="pres">
      <dgm:prSet presAssocID="{E2CD0B7E-10CE-488B-B5CD-5C11A81E2D62}" presName="compNode" presStyleCnt="0"/>
      <dgm:spPr/>
    </dgm:pt>
    <dgm:pt modelId="{2BFE7B03-E767-4935-BCAF-B3F1F143DD80}" type="pres">
      <dgm:prSet presAssocID="{E2CD0B7E-10CE-488B-B5CD-5C11A81E2D62}" presName="bgRect" presStyleLbl="bgShp" presStyleIdx="1" presStyleCnt="3" custLinFactNeighborY="3956"/>
      <dgm:spPr>
        <a:solidFill>
          <a:schemeClr val="accent2">
            <a:lumMod val="20000"/>
            <a:lumOff val="80000"/>
          </a:schemeClr>
        </a:solidFill>
      </dgm:spPr>
    </dgm:pt>
    <dgm:pt modelId="{B47495A3-71A7-44EC-B787-242CF77A1A6B}" type="pres">
      <dgm:prSet presAssocID="{E2CD0B7E-10CE-488B-B5CD-5C11A81E2D62}"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lipboard Partially Checked with solid fill"/>
        </a:ext>
      </dgm:extLst>
    </dgm:pt>
    <dgm:pt modelId="{D960C604-05BD-4F41-AC1F-143BA03F7EDD}" type="pres">
      <dgm:prSet presAssocID="{E2CD0B7E-10CE-488B-B5CD-5C11A81E2D62}" presName="spaceRect" presStyleCnt="0"/>
      <dgm:spPr/>
    </dgm:pt>
    <dgm:pt modelId="{AD0F4AED-CD5B-45E4-BDC0-F6DCBF5B8BBD}" type="pres">
      <dgm:prSet presAssocID="{E2CD0B7E-10CE-488B-B5CD-5C11A81E2D62}" presName="parTx" presStyleLbl="revTx" presStyleIdx="1" presStyleCnt="3">
        <dgm:presLayoutVars>
          <dgm:chMax val="0"/>
          <dgm:chPref val="0"/>
        </dgm:presLayoutVars>
      </dgm:prSet>
      <dgm:spPr/>
    </dgm:pt>
    <dgm:pt modelId="{B39CDA28-D210-4403-8C88-7A4C9441A682}" type="pres">
      <dgm:prSet presAssocID="{4EE5904B-A5EF-4AFB-A73F-A18E636EA2C2}" presName="sibTrans" presStyleCnt="0"/>
      <dgm:spPr/>
    </dgm:pt>
    <dgm:pt modelId="{C22936DF-D1D0-44C8-B5A1-B688001481BD}" type="pres">
      <dgm:prSet presAssocID="{E4E5639C-C4F9-4C89-A372-12CFA654902C}" presName="compNode" presStyleCnt="0"/>
      <dgm:spPr/>
    </dgm:pt>
    <dgm:pt modelId="{B0EAC858-B278-4B25-B4B9-674372A974E0}" type="pres">
      <dgm:prSet presAssocID="{E4E5639C-C4F9-4C89-A372-12CFA654902C}" presName="bgRect" presStyleLbl="bgShp" presStyleIdx="2" presStyleCnt="3"/>
      <dgm:spPr>
        <a:solidFill>
          <a:schemeClr val="accent2">
            <a:lumMod val="20000"/>
            <a:lumOff val="80000"/>
          </a:schemeClr>
        </a:solidFill>
      </dgm:spPr>
    </dgm:pt>
    <dgm:pt modelId="{442916EF-1349-441B-B68E-1F5A3022ED5B}" type="pres">
      <dgm:prSet presAssocID="{E4E5639C-C4F9-4C89-A372-12CFA654902C}"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Stop with solid fill"/>
        </a:ext>
      </dgm:extLst>
    </dgm:pt>
    <dgm:pt modelId="{275EB3B0-5A0F-4C3F-9245-B89EFF7B5A26}" type="pres">
      <dgm:prSet presAssocID="{E4E5639C-C4F9-4C89-A372-12CFA654902C}" presName="spaceRect" presStyleCnt="0"/>
      <dgm:spPr/>
    </dgm:pt>
    <dgm:pt modelId="{485F2303-B908-43BF-BF28-235F99A79908}" type="pres">
      <dgm:prSet presAssocID="{E4E5639C-C4F9-4C89-A372-12CFA654902C}" presName="parTx" presStyleLbl="revTx" presStyleIdx="2" presStyleCnt="3">
        <dgm:presLayoutVars>
          <dgm:chMax val="0"/>
          <dgm:chPref val="0"/>
        </dgm:presLayoutVars>
      </dgm:prSet>
      <dgm:spPr/>
    </dgm:pt>
  </dgm:ptLst>
  <dgm:cxnLst>
    <dgm:cxn modelId="{41158A18-1853-4FD5-9BDC-0C7964E5290D}" type="presOf" srcId="{E2CD0B7E-10CE-488B-B5CD-5C11A81E2D62}" destId="{AD0F4AED-CD5B-45E4-BDC0-F6DCBF5B8BBD}" srcOrd="0" destOrd="0" presId="urn:microsoft.com/office/officeart/2018/2/layout/IconVerticalSolidList"/>
    <dgm:cxn modelId="{DEDB5432-0998-4EFA-863A-3D6360D9471C}" srcId="{A366289B-266D-4785-BDC9-D21C6343036D}" destId="{E4E5639C-C4F9-4C89-A372-12CFA654902C}" srcOrd="2" destOrd="0" parTransId="{E00C973E-AE82-43AB-9FE5-AF5A1A34E3FF}" sibTransId="{033F37B3-76A7-4CF2-B697-0D3927C8E9AB}"/>
    <dgm:cxn modelId="{7DC77A5D-53D7-4E93-97E8-1E9D66D3138D}" type="presOf" srcId="{A366289B-266D-4785-BDC9-D21C6343036D}" destId="{FE762F0F-D7F7-41B3-AA18-8F2062D39138}" srcOrd="0" destOrd="0" presId="urn:microsoft.com/office/officeart/2018/2/layout/IconVerticalSolidList"/>
    <dgm:cxn modelId="{66BBE8A3-818D-4BDC-8C7F-45705833D762}" type="presOf" srcId="{34A618D1-FEE7-4D3B-8E9C-05C093E926ED}" destId="{5B5C13AF-0160-4EAF-9712-3CC1D0C7878F}" srcOrd="0" destOrd="0" presId="urn:microsoft.com/office/officeart/2018/2/layout/IconVerticalSolidList"/>
    <dgm:cxn modelId="{4CE366CE-6C97-4E0D-BF69-E0767384CF6F}" srcId="{A366289B-266D-4785-BDC9-D21C6343036D}" destId="{E2CD0B7E-10CE-488B-B5CD-5C11A81E2D62}" srcOrd="1" destOrd="0" parTransId="{20EEE507-066C-4C91-B57E-C7A9AADA9B16}" sibTransId="{4EE5904B-A5EF-4AFB-A73F-A18E636EA2C2}"/>
    <dgm:cxn modelId="{66F59DE1-C7FE-4208-9D05-66860269BDAE}" type="presOf" srcId="{E4E5639C-C4F9-4C89-A372-12CFA654902C}" destId="{485F2303-B908-43BF-BF28-235F99A79908}" srcOrd="0" destOrd="0" presId="urn:microsoft.com/office/officeart/2018/2/layout/IconVerticalSolidList"/>
    <dgm:cxn modelId="{E93C3EE4-0CA8-4F50-BA7C-BB9160B71F7A}" srcId="{A366289B-266D-4785-BDC9-D21C6343036D}" destId="{34A618D1-FEE7-4D3B-8E9C-05C093E926ED}" srcOrd="0" destOrd="0" parTransId="{8966E086-4D22-4A08-BA43-4CB6BBC0613D}" sibTransId="{8FE90DA1-D641-44E1-8D76-59CE896675C3}"/>
    <dgm:cxn modelId="{B294F88A-193E-46B0-A9B8-C9841BEAF862}" type="presParOf" srcId="{FE762F0F-D7F7-41B3-AA18-8F2062D39138}" destId="{F4045FE7-3A28-4FD0-A9F4-D414675B4328}" srcOrd="0" destOrd="0" presId="urn:microsoft.com/office/officeart/2018/2/layout/IconVerticalSolidList"/>
    <dgm:cxn modelId="{C1D096A5-D73E-40EB-9803-7034B2A46340}" type="presParOf" srcId="{F4045FE7-3A28-4FD0-A9F4-D414675B4328}" destId="{785931CF-8D80-4B57-8E32-80BDF6649FAB}" srcOrd="0" destOrd="0" presId="urn:microsoft.com/office/officeart/2018/2/layout/IconVerticalSolidList"/>
    <dgm:cxn modelId="{24E5DBB4-5E87-48E8-BE68-3DFC28814EBB}" type="presParOf" srcId="{F4045FE7-3A28-4FD0-A9F4-D414675B4328}" destId="{2D18363A-AE9F-4C6D-A46E-AC4CF44B5C60}" srcOrd="1" destOrd="0" presId="urn:microsoft.com/office/officeart/2018/2/layout/IconVerticalSolidList"/>
    <dgm:cxn modelId="{A07096E3-2E28-499A-86AD-6A8F3C0929B6}" type="presParOf" srcId="{F4045FE7-3A28-4FD0-A9F4-D414675B4328}" destId="{AC7A088A-4978-4E86-8B9A-6A36DBC63782}" srcOrd="2" destOrd="0" presId="urn:microsoft.com/office/officeart/2018/2/layout/IconVerticalSolidList"/>
    <dgm:cxn modelId="{6D06E81C-107C-4D91-81C7-01811080D87F}" type="presParOf" srcId="{F4045FE7-3A28-4FD0-A9F4-D414675B4328}" destId="{5B5C13AF-0160-4EAF-9712-3CC1D0C7878F}" srcOrd="3" destOrd="0" presId="urn:microsoft.com/office/officeart/2018/2/layout/IconVerticalSolidList"/>
    <dgm:cxn modelId="{917D96F0-D304-4FD4-AD20-1DA741EA8D30}" type="presParOf" srcId="{FE762F0F-D7F7-41B3-AA18-8F2062D39138}" destId="{BC434762-6C42-4D22-B380-214719B177B0}" srcOrd="1" destOrd="0" presId="urn:microsoft.com/office/officeart/2018/2/layout/IconVerticalSolidList"/>
    <dgm:cxn modelId="{6992A3F9-6B8E-410A-9C34-20FF67330376}" type="presParOf" srcId="{FE762F0F-D7F7-41B3-AA18-8F2062D39138}" destId="{FE51586C-7DD2-47A2-992E-D4466430E6C9}" srcOrd="2" destOrd="0" presId="urn:microsoft.com/office/officeart/2018/2/layout/IconVerticalSolidList"/>
    <dgm:cxn modelId="{490277F6-AD80-4286-ABAE-4337F550FEB6}" type="presParOf" srcId="{FE51586C-7DD2-47A2-992E-D4466430E6C9}" destId="{2BFE7B03-E767-4935-BCAF-B3F1F143DD80}" srcOrd="0" destOrd="0" presId="urn:microsoft.com/office/officeart/2018/2/layout/IconVerticalSolidList"/>
    <dgm:cxn modelId="{93FFBCA8-0A40-4E05-AF2D-28E23FEE273D}" type="presParOf" srcId="{FE51586C-7DD2-47A2-992E-D4466430E6C9}" destId="{B47495A3-71A7-44EC-B787-242CF77A1A6B}" srcOrd="1" destOrd="0" presId="urn:microsoft.com/office/officeart/2018/2/layout/IconVerticalSolidList"/>
    <dgm:cxn modelId="{1381A626-E3B3-445D-87A1-23AAD8FE6002}" type="presParOf" srcId="{FE51586C-7DD2-47A2-992E-D4466430E6C9}" destId="{D960C604-05BD-4F41-AC1F-143BA03F7EDD}" srcOrd="2" destOrd="0" presId="urn:microsoft.com/office/officeart/2018/2/layout/IconVerticalSolidList"/>
    <dgm:cxn modelId="{A15A7E9C-29A9-48F6-813A-594CE7534636}" type="presParOf" srcId="{FE51586C-7DD2-47A2-992E-D4466430E6C9}" destId="{AD0F4AED-CD5B-45E4-BDC0-F6DCBF5B8BBD}" srcOrd="3" destOrd="0" presId="urn:microsoft.com/office/officeart/2018/2/layout/IconVerticalSolidList"/>
    <dgm:cxn modelId="{C939CC83-2118-40D2-BC87-01724B148D7E}" type="presParOf" srcId="{FE762F0F-D7F7-41B3-AA18-8F2062D39138}" destId="{B39CDA28-D210-4403-8C88-7A4C9441A682}" srcOrd="3" destOrd="0" presId="urn:microsoft.com/office/officeart/2018/2/layout/IconVerticalSolidList"/>
    <dgm:cxn modelId="{7778B7DB-E440-48F7-BFD7-C7F116E40692}" type="presParOf" srcId="{FE762F0F-D7F7-41B3-AA18-8F2062D39138}" destId="{C22936DF-D1D0-44C8-B5A1-B688001481BD}" srcOrd="4" destOrd="0" presId="urn:microsoft.com/office/officeart/2018/2/layout/IconVerticalSolidList"/>
    <dgm:cxn modelId="{6BE969A8-931C-4E97-B6E2-A2D1688DC680}" type="presParOf" srcId="{C22936DF-D1D0-44C8-B5A1-B688001481BD}" destId="{B0EAC858-B278-4B25-B4B9-674372A974E0}" srcOrd="0" destOrd="0" presId="urn:microsoft.com/office/officeart/2018/2/layout/IconVerticalSolidList"/>
    <dgm:cxn modelId="{CC162535-4B17-41A8-8F81-951EEF523B16}" type="presParOf" srcId="{C22936DF-D1D0-44C8-B5A1-B688001481BD}" destId="{442916EF-1349-441B-B68E-1F5A3022ED5B}" srcOrd="1" destOrd="0" presId="urn:microsoft.com/office/officeart/2018/2/layout/IconVerticalSolidList"/>
    <dgm:cxn modelId="{2EAEFDD7-3E7F-4B5C-9640-4D53371A26F2}" type="presParOf" srcId="{C22936DF-D1D0-44C8-B5A1-B688001481BD}" destId="{275EB3B0-5A0F-4C3F-9245-B89EFF7B5A26}" srcOrd="2" destOrd="0" presId="urn:microsoft.com/office/officeart/2018/2/layout/IconVerticalSolidList"/>
    <dgm:cxn modelId="{7EF4C974-129C-4200-A777-C86A72064392}" type="presParOf" srcId="{C22936DF-D1D0-44C8-B5A1-B688001481BD}" destId="{485F2303-B908-43BF-BF28-235F99A7990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5931CF-8D80-4B57-8E32-80BDF6649FAB}">
      <dsp:nvSpPr>
        <dsp:cNvPr id="0" name=""/>
        <dsp:cNvSpPr/>
      </dsp:nvSpPr>
      <dsp:spPr>
        <a:xfrm>
          <a:off x="0" y="2655"/>
          <a:ext cx="10515600" cy="1241722"/>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2D18363A-AE9F-4C6D-A46E-AC4CF44B5C60}">
      <dsp:nvSpPr>
        <dsp:cNvPr id="0" name=""/>
        <dsp:cNvSpPr/>
      </dsp:nvSpPr>
      <dsp:spPr>
        <a:xfrm>
          <a:off x="375620" y="282042"/>
          <a:ext cx="682947" cy="6829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B5C13AF-0160-4EAF-9712-3CC1D0C7878F}">
      <dsp:nvSpPr>
        <dsp:cNvPr id="0" name=""/>
        <dsp:cNvSpPr/>
      </dsp:nvSpPr>
      <dsp:spPr>
        <a:xfrm>
          <a:off x="1434189" y="2655"/>
          <a:ext cx="9080009"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1111250">
            <a:lnSpc>
              <a:spcPct val="100000"/>
            </a:lnSpc>
            <a:spcBef>
              <a:spcPct val="0"/>
            </a:spcBef>
            <a:spcAft>
              <a:spcPct val="35000"/>
            </a:spcAft>
            <a:buNone/>
          </a:pPr>
          <a:r>
            <a:rPr lang="en-US" sz="2500" kern="1200" dirty="0"/>
            <a:t>Support Ethics Officials Analyzing 18 USC 208(a) Questions</a:t>
          </a:r>
        </a:p>
      </dsp:txBody>
      <dsp:txXfrm>
        <a:off x="1434189" y="2655"/>
        <a:ext cx="9080009" cy="1241722"/>
      </dsp:txXfrm>
    </dsp:sp>
    <dsp:sp modelId="{2BFE7B03-E767-4935-BCAF-B3F1F143DD80}">
      <dsp:nvSpPr>
        <dsp:cNvPr id="0" name=""/>
        <dsp:cNvSpPr/>
      </dsp:nvSpPr>
      <dsp:spPr>
        <a:xfrm>
          <a:off x="0" y="1603930"/>
          <a:ext cx="10515600" cy="1241722"/>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B47495A3-71A7-44EC-B787-242CF77A1A6B}">
      <dsp:nvSpPr>
        <dsp:cNvPr id="0" name=""/>
        <dsp:cNvSpPr/>
      </dsp:nvSpPr>
      <dsp:spPr>
        <a:xfrm>
          <a:off x="375620" y="1834195"/>
          <a:ext cx="682947" cy="68294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0F4AED-CD5B-45E4-BDC0-F6DCBF5B8BBD}">
      <dsp:nvSpPr>
        <dsp:cNvPr id="0" name=""/>
        <dsp:cNvSpPr/>
      </dsp:nvSpPr>
      <dsp:spPr>
        <a:xfrm>
          <a:off x="1434189" y="1554807"/>
          <a:ext cx="9080009"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1111250">
            <a:lnSpc>
              <a:spcPct val="100000"/>
            </a:lnSpc>
            <a:spcBef>
              <a:spcPct val="0"/>
            </a:spcBef>
            <a:spcAft>
              <a:spcPct val="35000"/>
            </a:spcAft>
            <a:buNone/>
          </a:pPr>
          <a:r>
            <a:rPr lang="en-US" sz="2500" kern="1200" dirty="0"/>
            <a:t>Review 18 USC 208(a) Elements in Sequential Order</a:t>
          </a:r>
        </a:p>
      </dsp:txBody>
      <dsp:txXfrm>
        <a:off x="1434189" y="1554807"/>
        <a:ext cx="9080009" cy="1241722"/>
      </dsp:txXfrm>
    </dsp:sp>
    <dsp:sp modelId="{B0EAC858-B278-4B25-B4B9-674372A974E0}">
      <dsp:nvSpPr>
        <dsp:cNvPr id="0" name=""/>
        <dsp:cNvSpPr/>
      </dsp:nvSpPr>
      <dsp:spPr>
        <a:xfrm>
          <a:off x="0" y="3106960"/>
          <a:ext cx="10515600" cy="1241722"/>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442916EF-1349-441B-B68E-1F5A3022ED5B}">
      <dsp:nvSpPr>
        <dsp:cNvPr id="0" name=""/>
        <dsp:cNvSpPr/>
      </dsp:nvSpPr>
      <dsp:spPr>
        <a:xfrm>
          <a:off x="375620" y="3386348"/>
          <a:ext cx="682947" cy="6829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5F2303-B908-43BF-BF28-235F99A79908}">
      <dsp:nvSpPr>
        <dsp:cNvPr id="0" name=""/>
        <dsp:cNvSpPr/>
      </dsp:nvSpPr>
      <dsp:spPr>
        <a:xfrm>
          <a:off x="1434189" y="3106960"/>
          <a:ext cx="4732020"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1111250">
            <a:lnSpc>
              <a:spcPct val="100000"/>
            </a:lnSpc>
            <a:spcBef>
              <a:spcPct val="0"/>
            </a:spcBef>
            <a:spcAft>
              <a:spcPct val="35000"/>
            </a:spcAft>
            <a:buNone/>
          </a:pPr>
          <a:r>
            <a:rPr lang="en-US" sz="2500" kern="1200" dirty="0"/>
            <a:t>Resources for Each Element</a:t>
          </a:r>
        </a:p>
      </dsp:txBody>
      <dsp:txXfrm>
        <a:off x="1434189" y="3106960"/>
        <a:ext cx="4732020" cy="1241722"/>
      </dsp:txXfrm>
    </dsp:sp>
    <dsp:sp modelId="{0ECD1F3B-DDFA-4BD6-9688-8B8DA3DB411A}">
      <dsp:nvSpPr>
        <dsp:cNvPr id="0" name=""/>
        <dsp:cNvSpPr/>
      </dsp:nvSpPr>
      <dsp:spPr>
        <a:xfrm>
          <a:off x="6166209" y="3106960"/>
          <a:ext cx="4347989" cy="1241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416" tIns="131416" rIns="131416" bIns="131416" numCol="1" spcCol="1270" anchor="ctr" anchorCtr="0">
          <a:noAutofit/>
        </a:bodyPr>
        <a:lstStyle/>
        <a:p>
          <a:pPr marL="0" lvl="0" indent="0" algn="l" defTabSz="800100">
            <a:lnSpc>
              <a:spcPct val="100000"/>
            </a:lnSpc>
            <a:spcBef>
              <a:spcPct val="0"/>
            </a:spcBef>
            <a:spcAft>
              <a:spcPct val="35000"/>
            </a:spcAft>
            <a:buNone/>
          </a:pPr>
          <a:r>
            <a:rPr lang="en-US" sz="1800" kern="1200" dirty="0"/>
            <a:t>Regulations</a:t>
          </a:r>
        </a:p>
        <a:p>
          <a:pPr marL="0" lvl="0" indent="0" algn="l" defTabSz="800100">
            <a:lnSpc>
              <a:spcPct val="100000"/>
            </a:lnSpc>
            <a:spcBef>
              <a:spcPct val="0"/>
            </a:spcBef>
            <a:spcAft>
              <a:spcPct val="35000"/>
            </a:spcAft>
            <a:buNone/>
          </a:pPr>
          <a:r>
            <a:rPr lang="en-US" sz="1800" kern="1200" dirty="0"/>
            <a:t>OLC Opinions</a:t>
          </a:r>
        </a:p>
        <a:p>
          <a:pPr marL="0" lvl="0" indent="0" algn="l" defTabSz="800100">
            <a:lnSpc>
              <a:spcPct val="100000"/>
            </a:lnSpc>
            <a:spcBef>
              <a:spcPct val="0"/>
            </a:spcBef>
            <a:spcAft>
              <a:spcPct val="35000"/>
            </a:spcAft>
            <a:buNone/>
          </a:pPr>
          <a:r>
            <a:rPr lang="en-US" sz="1800" kern="1200" dirty="0"/>
            <a:t>Legal Advisories</a:t>
          </a:r>
        </a:p>
      </dsp:txBody>
      <dsp:txXfrm>
        <a:off x="6166209" y="3106960"/>
        <a:ext cx="4347989" cy="12417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F4F12E-DC7A-45D2-AB95-4456679BC2EB}">
      <dsp:nvSpPr>
        <dsp:cNvPr id="0" name=""/>
        <dsp:cNvSpPr/>
      </dsp:nvSpPr>
      <dsp:spPr>
        <a:xfrm>
          <a:off x="0" y="278351"/>
          <a:ext cx="10515600" cy="403200"/>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F8CB2BE-CE7B-40E7-AA60-49D295795813}">
      <dsp:nvSpPr>
        <dsp:cNvPr id="0" name=""/>
        <dsp:cNvSpPr/>
      </dsp:nvSpPr>
      <dsp:spPr>
        <a:xfrm>
          <a:off x="525780" y="42191"/>
          <a:ext cx="7360920" cy="47232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dirty="0"/>
            <a:t>1. Officer or Employee of the Executive Branch</a:t>
          </a:r>
        </a:p>
      </dsp:txBody>
      <dsp:txXfrm>
        <a:off x="548837" y="65248"/>
        <a:ext cx="7314806" cy="426206"/>
      </dsp:txXfrm>
    </dsp:sp>
    <dsp:sp modelId="{3063D694-27A3-443E-AE4E-B69C3797CB61}">
      <dsp:nvSpPr>
        <dsp:cNvPr id="0" name=""/>
        <dsp:cNvSpPr/>
      </dsp:nvSpPr>
      <dsp:spPr>
        <a:xfrm>
          <a:off x="0" y="1004111"/>
          <a:ext cx="10515600" cy="403200"/>
        </a:xfrm>
        <a:prstGeom prst="rect">
          <a:avLst/>
        </a:prstGeom>
        <a:solidFill>
          <a:schemeClr val="lt1">
            <a:alpha val="90000"/>
            <a:hueOff val="0"/>
            <a:satOff val="0"/>
            <a:lumOff val="0"/>
            <a:alphaOff val="0"/>
          </a:schemeClr>
        </a:solidFill>
        <a:ln w="19050" cap="flat" cmpd="sng" algn="ctr">
          <a:solidFill>
            <a:schemeClr val="accent2">
              <a:hueOff val="1288723"/>
              <a:satOff val="-3699"/>
              <a:lumOff val="-5922"/>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1BAAA2-4294-46EA-B2AE-9599667FF0F3}">
      <dsp:nvSpPr>
        <dsp:cNvPr id="0" name=""/>
        <dsp:cNvSpPr/>
      </dsp:nvSpPr>
      <dsp:spPr>
        <a:xfrm>
          <a:off x="525780" y="767951"/>
          <a:ext cx="7360920" cy="472320"/>
        </a:xfrm>
        <a:prstGeom prst="roundRect">
          <a:avLst/>
        </a:prstGeom>
        <a:solidFill>
          <a:srgbClr val="C888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dirty="0"/>
            <a:t>2. Participates Personally and Substantially</a:t>
          </a:r>
        </a:p>
      </dsp:txBody>
      <dsp:txXfrm>
        <a:off x="548837" y="791008"/>
        <a:ext cx="7314806" cy="426206"/>
      </dsp:txXfrm>
    </dsp:sp>
    <dsp:sp modelId="{12F2C5E7-B8C0-4419-91F4-93DCCDE5B14B}">
      <dsp:nvSpPr>
        <dsp:cNvPr id="0" name=""/>
        <dsp:cNvSpPr/>
      </dsp:nvSpPr>
      <dsp:spPr>
        <a:xfrm>
          <a:off x="0" y="1729871"/>
          <a:ext cx="10515600" cy="403200"/>
        </a:xfrm>
        <a:prstGeom prst="rect">
          <a:avLst/>
        </a:prstGeom>
        <a:solidFill>
          <a:schemeClr val="lt1">
            <a:alpha val="90000"/>
            <a:hueOff val="0"/>
            <a:satOff val="0"/>
            <a:lumOff val="0"/>
            <a:alphaOff val="0"/>
          </a:schemeClr>
        </a:solidFill>
        <a:ln w="19050" cap="flat" cmpd="sng" algn="ctr">
          <a:solidFill>
            <a:schemeClr val="accent2">
              <a:hueOff val="2577445"/>
              <a:satOff val="-7397"/>
              <a:lumOff val="-11844"/>
              <a:alphaOff val="0"/>
            </a:schemeClr>
          </a:solidFill>
          <a:prstDash val="solid"/>
          <a:miter lim="800000"/>
        </a:ln>
        <a:effectLst/>
      </dsp:spPr>
      <dsp:style>
        <a:lnRef idx="2">
          <a:scrgbClr r="0" g="0" b="0"/>
        </a:lnRef>
        <a:fillRef idx="1">
          <a:scrgbClr r="0" g="0" b="0"/>
        </a:fillRef>
        <a:effectRef idx="0">
          <a:scrgbClr r="0" g="0" b="0"/>
        </a:effectRef>
        <a:fontRef idx="minor"/>
      </dsp:style>
    </dsp:sp>
    <dsp:sp modelId="{96974BE5-AF28-4FCD-8148-D6EA6D04958A}">
      <dsp:nvSpPr>
        <dsp:cNvPr id="0" name=""/>
        <dsp:cNvSpPr/>
      </dsp:nvSpPr>
      <dsp:spPr>
        <a:xfrm>
          <a:off x="525780" y="1493711"/>
          <a:ext cx="7360920" cy="472320"/>
        </a:xfrm>
        <a:prstGeom prst="roundRect">
          <a:avLst/>
        </a:prstGeom>
        <a:solidFill>
          <a:srgbClr val="98980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dirty="0"/>
            <a:t>3. Particular Matter</a:t>
          </a:r>
        </a:p>
      </dsp:txBody>
      <dsp:txXfrm>
        <a:off x="548837" y="1516768"/>
        <a:ext cx="7314806" cy="426206"/>
      </dsp:txXfrm>
    </dsp:sp>
    <dsp:sp modelId="{E516F6EF-3C9B-4150-94B7-D1F4F6369961}">
      <dsp:nvSpPr>
        <dsp:cNvPr id="0" name=""/>
        <dsp:cNvSpPr/>
      </dsp:nvSpPr>
      <dsp:spPr>
        <a:xfrm>
          <a:off x="0" y="2455631"/>
          <a:ext cx="10515600" cy="403200"/>
        </a:xfrm>
        <a:prstGeom prst="rect">
          <a:avLst/>
        </a:prstGeom>
        <a:solidFill>
          <a:schemeClr val="lt1">
            <a:alpha val="90000"/>
            <a:hueOff val="0"/>
            <a:satOff val="0"/>
            <a:lumOff val="0"/>
            <a:alphaOff val="0"/>
          </a:schemeClr>
        </a:solidFill>
        <a:ln w="19050" cap="flat" cmpd="sng" algn="ctr">
          <a:solidFill>
            <a:schemeClr val="accent2">
              <a:hueOff val="3866169"/>
              <a:satOff val="-11096"/>
              <a:lumOff val="-17765"/>
              <a:alphaOff val="0"/>
            </a:schemeClr>
          </a:solidFill>
          <a:prstDash val="solid"/>
          <a:miter lim="800000"/>
        </a:ln>
        <a:effectLst/>
      </dsp:spPr>
      <dsp:style>
        <a:lnRef idx="2">
          <a:scrgbClr r="0" g="0" b="0"/>
        </a:lnRef>
        <a:fillRef idx="1">
          <a:scrgbClr r="0" g="0" b="0"/>
        </a:fillRef>
        <a:effectRef idx="0">
          <a:scrgbClr r="0" g="0" b="0"/>
        </a:effectRef>
        <a:fontRef idx="minor"/>
      </dsp:style>
    </dsp:sp>
    <dsp:sp modelId="{AB0A4B02-7AA1-42F7-9DB5-3323189440B4}">
      <dsp:nvSpPr>
        <dsp:cNvPr id="0" name=""/>
        <dsp:cNvSpPr/>
      </dsp:nvSpPr>
      <dsp:spPr>
        <a:xfrm>
          <a:off x="525780" y="2219471"/>
          <a:ext cx="7360920" cy="472320"/>
        </a:xfrm>
        <a:prstGeom prst="roundRect">
          <a:avLst/>
        </a:prstGeom>
        <a:solidFill>
          <a:srgbClr val="6BA31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a:t>4. Knowledge</a:t>
          </a:r>
        </a:p>
      </dsp:txBody>
      <dsp:txXfrm>
        <a:off x="548837" y="2242528"/>
        <a:ext cx="7314806" cy="426206"/>
      </dsp:txXfrm>
    </dsp:sp>
    <dsp:sp modelId="{1D6DB194-F9D7-4712-A13A-76E911A574F3}">
      <dsp:nvSpPr>
        <dsp:cNvPr id="0" name=""/>
        <dsp:cNvSpPr/>
      </dsp:nvSpPr>
      <dsp:spPr>
        <a:xfrm>
          <a:off x="0" y="3181391"/>
          <a:ext cx="10515600" cy="403200"/>
        </a:xfrm>
        <a:prstGeom prst="rect">
          <a:avLst/>
        </a:prstGeom>
        <a:solidFill>
          <a:schemeClr val="lt1">
            <a:alpha val="90000"/>
            <a:hueOff val="0"/>
            <a:satOff val="0"/>
            <a:lumOff val="0"/>
            <a:alphaOff val="0"/>
          </a:schemeClr>
        </a:solidFill>
        <a:ln w="19050" cap="flat" cmpd="sng" algn="ctr">
          <a:solidFill>
            <a:schemeClr val="accent2">
              <a:hueOff val="5154891"/>
              <a:satOff val="-14794"/>
              <a:lumOff val="-23687"/>
              <a:alphaOff val="0"/>
            </a:schemeClr>
          </a:solidFill>
          <a:prstDash val="solid"/>
          <a:miter lim="800000"/>
        </a:ln>
        <a:effectLst/>
      </dsp:spPr>
      <dsp:style>
        <a:lnRef idx="2">
          <a:scrgbClr r="0" g="0" b="0"/>
        </a:lnRef>
        <a:fillRef idx="1">
          <a:scrgbClr r="0" g="0" b="0"/>
        </a:fillRef>
        <a:effectRef idx="0">
          <a:scrgbClr r="0" g="0" b="0"/>
        </a:effectRef>
        <a:fontRef idx="minor"/>
      </dsp:style>
    </dsp:sp>
    <dsp:sp modelId="{F4DBE17F-4724-4931-B26C-66AE64CE46B7}">
      <dsp:nvSpPr>
        <dsp:cNvPr id="0" name=""/>
        <dsp:cNvSpPr/>
      </dsp:nvSpPr>
      <dsp:spPr>
        <a:xfrm>
          <a:off x="525780" y="2945231"/>
          <a:ext cx="7360920" cy="472320"/>
        </a:xfrm>
        <a:prstGeom prst="roundRect">
          <a:avLst/>
        </a:prstGeom>
        <a:solidFill>
          <a:srgbClr val="34861C"/>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a:t>5. Financial Interest</a:t>
          </a:r>
        </a:p>
      </dsp:txBody>
      <dsp:txXfrm>
        <a:off x="548837" y="2968288"/>
        <a:ext cx="7314806" cy="426206"/>
      </dsp:txXfrm>
    </dsp:sp>
    <dsp:sp modelId="{214F425F-35DB-4638-9CB7-A8CA4399EB2A}">
      <dsp:nvSpPr>
        <dsp:cNvPr id="0" name=""/>
        <dsp:cNvSpPr/>
      </dsp:nvSpPr>
      <dsp:spPr>
        <a:xfrm>
          <a:off x="0" y="3907152"/>
          <a:ext cx="10515600" cy="403200"/>
        </a:xfrm>
        <a:prstGeom prst="rect">
          <a:avLst/>
        </a:prstGeom>
        <a:solidFill>
          <a:schemeClr val="lt1">
            <a:alpha val="90000"/>
            <a:hueOff val="0"/>
            <a:satOff val="0"/>
            <a:lumOff val="0"/>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dsp:style>
    </dsp:sp>
    <dsp:sp modelId="{43267BE7-39AB-4CF0-9F28-B1F112B660E0}">
      <dsp:nvSpPr>
        <dsp:cNvPr id="0" name=""/>
        <dsp:cNvSpPr/>
      </dsp:nvSpPr>
      <dsp:spPr>
        <a:xfrm>
          <a:off x="525780" y="3670992"/>
          <a:ext cx="7360920" cy="472320"/>
        </a:xfrm>
        <a:prstGeom prst="roundRect">
          <a:avLst/>
        </a:prstGeom>
        <a:solidFill>
          <a:srgbClr val="196B2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889000">
            <a:lnSpc>
              <a:spcPct val="90000"/>
            </a:lnSpc>
            <a:spcBef>
              <a:spcPct val="0"/>
            </a:spcBef>
            <a:spcAft>
              <a:spcPct val="35000"/>
            </a:spcAft>
            <a:buNone/>
          </a:pPr>
          <a:r>
            <a:rPr lang="en-US" sz="2000" b="1" kern="1200"/>
            <a:t>6. Direct and Predictable Effect Test</a:t>
          </a:r>
        </a:p>
      </dsp:txBody>
      <dsp:txXfrm>
        <a:off x="548837" y="3694049"/>
        <a:ext cx="7314806" cy="4262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5931CF-8D80-4B57-8E32-80BDF6649FAB}">
      <dsp:nvSpPr>
        <dsp:cNvPr id="0" name=""/>
        <dsp:cNvSpPr/>
      </dsp:nvSpPr>
      <dsp:spPr>
        <a:xfrm>
          <a:off x="0" y="531"/>
          <a:ext cx="10515600" cy="1242935"/>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2D18363A-AE9F-4C6D-A46E-AC4CF44B5C60}">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B5C13AF-0160-4EAF-9712-3CC1D0C7878F}">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18 USC 208 is a Criminal Statute – Proceed Cautiously!</a:t>
          </a:r>
        </a:p>
      </dsp:txBody>
      <dsp:txXfrm>
        <a:off x="1435590" y="531"/>
        <a:ext cx="9080009" cy="1242935"/>
      </dsp:txXfrm>
    </dsp:sp>
    <dsp:sp modelId="{2BFE7B03-E767-4935-BCAF-B3F1F143DD80}">
      <dsp:nvSpPr>
        <dsp:cNvPr id="0" name=""/>
        <dsp:cNvSpPr/>
      </dsp:nvSpPr>
      <dsp:spPr>
        <a:xfrm>
          <a:off x="0" y="1603371"/>
          <a:ext cx="10515600" cy="1242935"/>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B47495A3-71A7-44EC-B787-242CF77A1A6B}">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0F4AED-CD5B-45E4-BDC0-F6DCBF5B8BBD}">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Use the Job Aid to Identify Missing Information</a:t>
          </a:r>
        </a:p>
      </dsp:txBody>
      <dsp:txXfrm>
        <a:off x="1435590" y="1554201"/>
        <a:ext cx="9080009" cy="1242935"/>
      </dsp:txXfrm>
    </dsp:sp>
    <dsp:sp modelId="{B0EAC858-B278-4B25-B4B9-674372A974E0}">
      <dsp:nvSpPr>
        <dsp:cNvPr id="0" name=""/>
        <dsp:cNvSpPr/>
      </dsp:nvSpPr>
      <dsp:spPr>
        <a:xfrm>
          <a:off x="0" y="3107870"/>
          <a:ext cx="10515600" cy="1242935"/>
        </a:xfrm>
        <a:prstGeom prst="roundRect">
          <a:avLst>
            <a:gd name="adj" fmla="val 10000"/>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442916EF-1349-441B-B68E-1F5A3022ED5B}">
      <dsp:nvSpPr>
        <dsp:cNvPr id="0" name=""/>
        <dsp:cNvSpPr/>
      </dsp:nvSpPr>
      <dsp:spPr>
        <a:xfrm>
          <a:off x="375988" y="3387531"/>
          <a:ext cx="683614" cy="68361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5F2303-B908-43BF-BF28-235F99A79908}">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dirty="0"/>
            <a:t>If an Element is a Clear NO, then Stop the Analysis</a:t>
          </a:r>
        </a:p>
      </dsp:txBody>
      <dsp:txXfrm>
        <a:off x="1435590" y="3107870"/>
        <a:ext cx="9080009" cy="124293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364DFB18-3C9B-4230-B248-8F6C24C67690}" type="datetimeFigureOut">
              <a:rPr lang="en-US" smtClean="0"/>
              <a:t>1/28/2026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5EC140D-0D83-4B51-837B-2CC7B849E31C}" type="slidenum">
              <a:rPr lang="en-US" smtClean="0"/>
              <a:t>‹#›</a:t>
            </a:fld>
            <a:endParaRPr lang="en-US"/>
          </a:p>
        </p:txBody>
      </p:sp>
    </p:spTree>
    <p:extLst>
      <p:ext uri="{BB962C8B-B14F-4D97-AF65-F5344CB8AC3E}">
        <p14:creationId xmlns:p14="http://schemas.microsoft.com/office/powerpoint/2010/main" val="1303721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1</a:t>
            </a:fld>
            <a:endParaRPr lang="en-US"/>
          </a:p>
        </p:txBody>
      </p:sp>
    </p:spTree>
    <p:extLst>
      <p:ext uri="{BB962C8B-B14F-4D97-AF65-F5344CB8AC3E}">
        <p14:creationId xmlns:p14="http://schemas.microsoft.com/office/powerpoint/2010/main" val="16984686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49D49-B396-3731-C6E2-F2D263C859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36F828-7A3A-9B8E-60E7-29E0FB3FB4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39D2D8-AA49-59E4-AD5B-A1A02EC6B0A2}"/>
              </a:ext>
            </a:extLst>
          </p:cNvPr>
          <p:cNvSpPr>
            <a:spLocks noGrp="1"/>
          </p:cNvSpPr>
          <p:nvPr>
            <p:ph type="body" idx="1"/>
          </p:nvPr>
        </p:nvSpPr>
        <p:spPr/>
        <p:txBody>
          <a:bodyPr/>
          <a:lstStyle/>
          <a:p>
            <a:pPr defTabSz="966612">
              <a:defRPr/>
            </a:pPr>
            <a:endParaRPr lang="en-US" dirty="0"/>
          </a:p>
        </p:txBody>
      </p:sp>
      <p:sp>
        <p:nvSpPr>
          <p:cNvPr id="4" name="Slide Number Placeholder 3">
            <a:extLst>
              <a:ext uri="{FF2B5EF4-FFF2-40B4-BE49-F238E27FC236}">
                <a16:creationId xmlns:a16="http://schemas.microsoft.com/office/drawing/2014/main" id="{D8456450-4100-0A26-5D46-93EC5684D1B4}"/>
              </a:ext>
            </a:extLst>
          </p:cNvPr>
          <p:cNvSpPr>
            <a:spLocks noGrp="1"/>
          </p:cNvSpPr>
          <p:nvPr>
            <p:ph type="sldNum" sz="quarter" idx="5"/>
          </p:nvPr>
        </p:nvSpPr>
        <p:spPr/>
        <p:txBody>
          <a:bodyPr/>
          <a:lstStyle/>
          <a:p>
            <a:fld id="{F5EC140D-0D83-4B51-837B-2CC7B849E31C}" type="slidenum">
              <a:rPr lang="en-US" smtClean="0"/>
              <a:t>10</a:t>
            </a:fld>
            <a:endParaRPr lang="en-US"/>
          </a:p>
        </p:txBody>
      </p:sp>
    </p:spTree>
    <p:extLst>
      <p:ext uri="{BB962C8B-B14F-4D97-AF65-F5344CB8AC3E}">
        <p14:creationId xmlns:p14="http://schemas.microsoft.com/office/powerpoint/2010/main" val="1361332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F71DB-B2DE-0F66-3B1A-5B1F49AA03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852331-2155-9E2B-5E0F-7A1632C599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90BE0E-3CF7-FBA1-D9C0-3FBA7D4DCC28}"/>
              </a:ext>
            </a:extLst>
          </p:cNvPr>
          <p:cNvSpPr>
            <a:spLocks noGrp="1"/>
          </p:cNvSpPr>
          <p:nvPr>
            <p:ph type="body" idx="1"/>
          </p:nvPr>
        </p:nvSpPr>
        <p:spPr/>
        <p:txBody>
          <a:bodyPr/>
          <a:lstStyle/>
          <a:p>
            <a:pPr defTabSz="966612">
              <a:defRPr/>
            </a:pPr>
            <a:endParaRPr lang="en-US" dirty="0"/>
          </a:p>
        </p:txBody>
      </p:sp>
      <p:sp>
        <p:nvSpPr>
          <p:cNvPr id="4" name="Slide Number Placeholder 3">
            <a:extLst>
              <a:ext uri="{FF2B5EF4-FFF2-40B4-BE49-F238E27FC236}">
                <a16:creationId xmlns:a16="http://schemas.microsoft.com/office/drawing/2014/main" id="{E7EBD881-E387-BD4E-2F09-19B5BF82ED41}"/>
              </a:ext>
            </a:extLst>
          </p:cNvPr>
          <p:cNvSpPr>
            <a:spLocks noGrp="1"/>
          </p:cNvSpPr>
          <p:nvPr>
            <p:ph type="sldNum" sz="quarter" idx="5"/>
          </p:nvPr>
        </p:nvSpPr>
        <p:spPr/>
        <p:txBody>
          <a:bodyPr/>
          <a:lstStyle/>
          <a:p>
            <a:fld id="{F5EC140D-0D83-4B51-837B-2CC7B849E31C}" type="slidenum">
              <a:rPr lang="en-US" smtClean="0"/>
              <a:t>11</a:t>
            </a:fld>
            <a:endParaRPr lang="en-US"/>
          </a:p>
        </p:txBody>
      </p:sp>
    </p:spTree>
    <p:extLst>
      <p:ext uri="{BB962C8B-B14F-4D97-AF65-F5344CB8AC3E}">
        <p14:creationId xmlns:p14="http://schemas.microsoft.com/office/powerpoint/2010/main" val="781698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12</a:t>
            </a:fld>
            <a:endParaRPr lang="en-US"/>
          </a:p>
        </p:txBody>
      </p:sp>
    </p:spTree>
    <p:extLst>
      <p:ext uri="{BB962C8B-B14F-4D97-AF65-F5344CB8AC3E}">
        <p14:creationId xmlns:p14="http://schemas.microsoft.com/office/powerpoint/2010/main" val="765895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2</a:t>
            </a:fld>
            <a:endParaRPr lang="en-US"/>
          </a:p>
        </p:txBody>
      </p:sp>
    </p:spTree>
    <p:extLst>
      <p:ext uri="{BB962C8B-B14F-4D97-AF65-F5344CB8AC3E}">
        <p14:creationId xmlns:p14="http://schemas.microsoft.com/office/powerpoint/2010/main" val="4157431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3</a:t>
            </a:fld>
            <a:endParaRPr lang="en-US"/>
          </a:p>
        </p:txBody>
      </p:sp>
    </p:spTree>
    <p:extLst>
      <p:ext uri="{BB962C8B-B14F-4D97-AF65-F5344CB8AC3E}">
        <p14:creationId xmlns:p14="http://schemas.microsoft.com/office/powerpoint/2010/main" val="2856922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4</a:t>
            </a:fld>
            <a:endParaRPr lang="en-US"/>
          </a:p>
        </p:txBody>
      </p:sp>
    </p:spTree>
    <p:extLst>
      <p:ext uri="{BB962C8B-B14F-4D97-AF65-F5344CB8AC3E}">
        <p14:creationId xmlns:p14="http://schemas.microsoft.com/office/powerpoint/2010/main" val="2456939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5</a:t>
            </a:fld>
            <a:endParaRPr lang="en-US"/>
          </a:p>
        </p:txBody>
      </p:sp>
    </p:spTree>
    <p:extLst>
      <p:ext uri="{BB962C8B-B14F-4D97-AF65-F5344CB8AC3E}">
        <p14:creationId xmlns:p14="http://schemas.microsoft.com/office/powerpoint/2010/main" val="3334582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F2E17-6EC7-9443-3731-EBA33FA3A0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175C1C-A745-0310-820E-C71C899E23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FEF057-7F72-BB50-5051-6E7858F8DA5A}"/>
              </a:ext>
            </a:extLst>
          </p:cNvPr>
          <p:cNvSpPr>
            <a:spLocks noGrp="1"/>
          </p:cNvSpPr>
          <p:nvPr>
            <p:ph type="body" idx="1"/>
          </p:nvPr>
        </p:nvSpPr>
        <p:spPr/>
        <p:txBody>
          <a:bodyPr/>
          <a:lstStyle/>
          <a:p>
            <a:pPr defTabSz="966612">
              <a:defRPr/>
            </a:pPr>
            <a:endParaRPr lang="en-US" dirty="0"/>
          </a:p>
        </p:txBody>
      </p:sp>
      <p:sp>
        <p:nvSpPr>
          <p:cNvPr id="4" name="Slide Number Placeholder 3">
            <a:extLst>
              <a:ext uri="{FF2B5EF4-FFF2-40B4-BE49-F238E27FC236}">
                <a16:creationId xmlns:a16="http://schemas.microsoft.com/office/drawing/2014/main" id="{EE06BC56-1DEB-68E6-DFD2-19EFCE69C847}"/>
              </a:ext>
            </a:extLst>
          </p:cNvPr>
          <p:cNvSpPr>
            <a:spLocks noGrp="1"/>
          </p:cNvSpPr>
          <p:nvPr>
            <p:ph type="sldNum" sz="quarter" idx="5"/>
          </p:nvPr>
        </p:nvSpPr>
        <p:spPr/>
        <p:txBody>
          <a:bodyPr/>
          <a:lstStyle/>
          <a:p>
            <a:fld id="{F5EC140D-0D83-4B51-837B-2CC7B849E31C}" type="slidenum">
              <a:rPr lang="en-US" smtClean="0"/>
              <a:t>6</a:t>
            </a:fld>
            <a:endParaRPr lang="en-US"/>
          </a:p>
        </p:txBody>
      </p:sp>
    </p:spTree>
    <p:extLst>
      <p:ext uri="{BB962C8B-B14F-4D97-AF65-F5344CB8AC3E}">
        <p14:creationId xmlns:p14="http://schemas.microsoft.com/office/powerpoint/2010/main" val="2437314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7</a:t>
            </a:fld>
            <a:endParaRPr lang="en-US"/>
          </a:p>
        </p:txBody>
      </p:sp>
    </p:spTree>
    <p:extLst>
      <p:ext uri="{BB962C8B-B14F-4D97-AF65-F5344CB8AC3E}">
        <p14:creationId xmlns:p14="http://schemas.microsoft.com/office/powerpoint/2010/main" val="62241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DF284-448E-0BFF-9B19-962F3FC66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860187-524E-923A-D0A6-05979D8274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6B7901-A296-3131-0CC9-6A3343054269}"/>
              </a:ext>
            </a:extLst>
          </p:cNvPr>
          <p:cNvSpPr>
            <a:spLocks noGrp="1"/>
          </p:cNvSpPr>
          <p:nvPr>
            <p:ph type="body" idx="1"/>
          </p:nvPr>
        </p:nvSpPr>
        <p:spPr/>
        <p:txBody>
          <a:bodyPr/>
          <a:lstStyle/>
          <a:p>
            <a:pPr defTabSz="966612">
              <a:defRPr/>
            </a:pPr>
            <a:endParaRPr lang="en-US" dirty="0"/>
          </a:p>
        </p:txBody>
      </p:sp>
      <p:sp>
        <p:nvSpPr>
          <p:cNvPr id="4" name="Slide Number Placeholder 3">
            <a:extLst>
              <a:ext uri="{FF2B5EF4-FFF2-40B4-BE49-F238E27FC236}">
                <a16:creationId xmlns:a16="http://schemas.microsoft.com/office/drawing/2014/main" id="{575CD107-4298-5D38-6A35-A418A5588F4A}"/>
              </a:ext>
            </a:extLst>
          </p:cNvPr>
          <p:cNvSpPr>
            <a:spLocks noGrp="1"/>
          </p:cNvSpPr>
          <p:nvPr>
            <p:ph type="sldNum" sz="quarter" idx="5"/>
          </p:nvPr>
        </p:nvSpPr>
        <p:spPr/>
        <p:txBody>
          <a:bodyPr/>
          <a:lstStyle/>
          <a:p>
            <a:fld id="{F5EC140D-0D83-4B51-837B-2CC7B849E31C}" type="slidenum">
              <a:rPr lang="en-US" smtClean="0"/>
              <a:t>8</a:t>
            </a:fld>
            <a:endParaRPr lang="en-US"/>
          </a:p>
        </p:txBody>
      </p:sp>
    </p:spTree>
    <p:extLst>
      <p:ext uri="{BB962C8B-B14F-4D97-AF65-F5344CB8AC3E}">
        <p14:creationId xmlns:p14="http://schemas.microsoft.com/office/powerpoint/2010/main" val="943122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endParaRPr lang="en-US" dirty="0"/>
          </a:p>
        </p:txBody>
      </p:sp>
      <p:sp>
        <p:nvSpPr>
          <p:cNvPr id="4" name="Slide Number Placeholder 3"/>
          <p:cNvSpPr>
            <a:spLocks noGrp="1"/>
          </p:cNvSpPr>
          <p:nvPr>
            <p:ph type="sldNum" sz="quarter" idx="5"/>
          </p:nvPr>
        </p:nvSpPr>
        <p:spPr/>
        <p:txBody>
          <a:bodyPr/>
          <a:lstStyle/>
          <a:p>
            <a:fld id="{F5EC140D-0D83-4B51-837B-2CC7B849E31C}" type="slidenum">
              <a:rPr lang="en-US" smtClean="0"/>
              <a:t>9</a:t>
            </a:fld>
            <a:endParaRPr lang="en-US"/>
          </a:p>
        </p:txBody>
      </p:sp>
    </p:spTree>
    <p:extLst>
      <p:ext uri="{BB962C8B-B14F-4D97-AF65-F5344CB8AC3E}">
        <p14:creationId xmlns:p14="http://schemas.microsoft.com/office/powerpoint/2010/main" val="3495092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59B8A-9AD5-1C46-E01A-D601106D36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1A6CFE-DEA8-7EC6-7356-1CF4277E28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773776-E1BA-F04F-F744-89B5EAE618D4}"/>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5" name="Footer Placeholder 4">
            <a:extLst>
              <a:ext uri="{FF2B5EF4-FFF2-40B4-BE49-F238E27FC236}">
                <a16:creationId xmlns:a16="http://schemas.microsoft.com/office/drawing/2014/main" id="{84857222-B105-E178-D7BE-7ADB634E9DBE}"/>
              </a:ext>
            </a:extLst>
          </p:cNvPr>
          <p:cNvSpPr>
            <a:spLocks noGrp="1"/>
          </p:cNvSpPr>
          <p:nvPr>
            <p:ph type="ftr" sz="quarter" idx="11"/>
          </p:nvPr>
        </p:nvSpPr>
        <p:spPr/>
        <p:txBody>
          <a:bodyPr/>
          <a:lstStyle/>
          <a:p>
            <a:endParaRPr lang="en-US" dirty="0">
              <a:solidFill>
                <a:schemeClr val="bg1"/>
              </a:solidFill>
            </a:endParaRPr>
          </a:p>
        </p:txBody>
      </p:sp>
      <p:sp>
        <p:nvSpPr>
          <p:cNvPr id="6" name="Slide Number Placeholder 5">
            <a:extLst>
              <a:ext uri="{FF2B5EF4-FFF2-40B4-BE49-F238E27FC236}">
                <a16:creationId xmlns:a16="http://schemas.microsoft.com/office/drawing/2014/main" id="{BB0921A5-89C7-639C-CBE8-80E09FD29C8A}"/>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321159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5389A-EA39-EA9B-164C-CE5921BF4E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1644CCF-C123-F390-8B70-C54035CE08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A1AEF-8899-069D-D104-B28D8C79DE6B}"/>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5" name="Footer Placeholder 4">
            <a:extLst>
              <a:ext uri="{FF2B5EF4-FFF2-40B4-BE49-F238E27FC236}">
                <a16:creationId xmlns:a16="http://schemas.microsoft.com/office/drawing/2014/main" id="{CA59A0EF-DE3F-FC61-225C-4141107E8018}"/>
              </a:ext>
            </a:extLst>
          </p:cNvPr>
          <p:cNvSpPr>
            <a:spLocks noGrp="1"/>
          </p:cNvSpPr>
          <p:nvPr>
            <p:ph type="ftr" sz="quarter" idx="11"/>
          </p:nvPr>
        </p:nvSpPr>
        <p:spPr/>
        <p:txBody>
          <a:bodyPr/>
          <a:lstStyle/>
          <a:p>
            <a:endParaRPr lang="en-US" dirty="0">
              <a:solidFill>
                <a:schemeClr val="tx1"/>
              </a:solidFill>
            </a:endParaRPr>
          </a:p>
        </p:txBody>
      </p:sp>
      <p:sp>
        <p:nvSpPr>
          <p:cNvPr id="6" name="Slide Number Placeholder 5">
            <a:extLst>
              <a:ext uri="{FF2B5EF4-FFF2-40B4-BE49-F238E27FC236}">
                <a16:creationId xmlns:a16="http://schemas.microsoft.com/office/drawing/2014/main" id="{B378CB94-622E-05C7-C321-D89A998F250D}"/>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60804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F02863-C3CA-7F2A-4679-DF83705FE8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3C1CD8-077F-15F7-FAA9-95E81A40A4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74AD4-32C5-50CF-8E3E-E43A553F1266}"/>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5" name="Footer Placeholder 4">
            <a:extLst>
              <a:ext uri="{FF2B5EF4-FFF2-40B4-BE49-F238E27FC236}">
                <a16:creationId xmlns:a16="http://schemas.microsoft.com/office/drawing/2014/main" id="{20E1F3E7-1CCB-7543-A5FE-3A9DF406BC0F}"/>
              </a:ext>
            </a:extLst>
          </p:cNvPr>
          <p:cNvSpPr>
            <a:spLocks noGrp="1"/>
          </p:cNvSpPr>
          <p:nvPr>
            <p:ph type="ftr" sz="quarter" idx="11"/>
          </p:nvPr>
        </p:nvSpPr>
        <p:spPr/>
        <p:txBody>
          <a:bodyPr/>
          <a:lstStyle/>
          <a:p>
            <a:endParaRPr lang="en-US" dirty="0">
              <a:solidFill>
                <a:schemeClr val="tx1"/>
              </a:solidFill>
            </a:endParaRPr>
          </a:p>
        </p:txBody>
      </p:sp>
      <p:sp>
        <p:nvSpPr>
          <p:cNvPr id="6" name="Slide Number Placeholder 5">
            <a:extLst>
              <a:ext uri="{FF2B5EF4-FFF2-40B4-BE49-F238E27FC236}">
                <a16:creationId xmlns:a16="http://schemas.microsoft.com/office/drawing/2014/main" id="{86077184-D38C-520A-147A-35CE8EE06D8B}"/>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07418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CA5D0-030D-6757-0237-693B600A7A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A79C37-4A83-BC7A-19A8-1A774AA3C7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A091DC-F877-8D89-4B57-C633944E2227}"/>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5" name="Footer Placeholder 4">
            <a:extLst>
              <a:ext uri="{FF2B5EF4-FFF2-40B4-BE49-F238E27FC236}">
                <a16:creationId xmlns:a16="http://schemas.microsoft.com/office/drawing/2014/main" id="{2B1FA8C0-E9BD-F904-EEB4-1BE0B0764C27}"/>
              </a:ext>
            </a:extLst>
          </p:cNvPr>
          <p:cNvSpPr>
            <a:spLocks noGrp="1"/>
          </p:cNvSpPr>
          <p:nvPr>
            <p:ph type="ftr" sz="quarter" idx="11"/>
          </p:nvPr>
        </p:nvSpPr>
        <p:spPr/>
        <p:txBody>
          <a:bodyPr/>
          <a:lstStyle/>
          <a:p>
            <a:endParaRPr lang="en-US" dirty="0">
              <a:solidFill>
                <a:schemeClr val="tx1"/>
              </a:solidFill>
            </a:endParaRPr>
          </a:p>
        </p:txBody>
      </p:sp>
      <p:sp>
        <p:nvSpPr>
          <p:cNvPr id="6" name="Slide Number Placeholder 5">
            <a:extLst>
              <a:ext uri="{FF2B5EF4-FFF2-40B4-BE49-F238E27FC236}">
                <a16:creationId xmlns:a16="http://schemas.microsoft.com/office/drawing/2014/main" id="{5591604C-27FD-578E-57E6-9F7EA2E41DAD}"/>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22424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7E88F-30EF-6D2B-6C4A-A2DC896282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82639A-1865-2488-A8A6-BB5CB123322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314CCE-0909-CF9F-A15E-F5E33C420999}"/>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5" name="Footer Placeholder 4">
            <a:extLst>
              <a:ext uri="{FF2B5EF4-FFF2-40B4-BE49-F238E27FC236}">
                <a16:creationId xmlns:a16="http://schemas.microsoft.com/office/drawing/2014/main" id="{9FAD71C7-B7FD-2A1C-466D-249F58D676F0}"/>
              </a:ext>
            </a:extLst>
          </p:cNvPr>
          <p:cNvSpPr>
            <a:spLocks noGrp="1"/>
          </p:cNvSpPr>
          <p:nvPr>
            <p:ph type="ftr" sz="quarter" idx="11"/>
          </p:nvPr>
        </p:nvSpPr>
        <p:spPr/>
        <p:txBody>
          <a:bodyPr/>
          <a:lstStyle/>
          <a:p>
            <a:endParaRPr lang="en-US" dirty="0">
              <a:solidFill>
                <a:schemeClr val="tx1"/>
              </a:solidFill>
            </a:endParaRPr>
          </a:p>
        </p:txBody>
      </p:sp>
      <p:sp>
        <p:nvSpPr>
          <p:cNvPr id="6" name="Slide Number Placeholder 5">
            <a:extLst>
              <a:ext uri="{FF2B5EF4-FFF2-40B4-BE49-F238E27FC236}">
                <a16:creationId xmlns:a16="http://schemas.microsoft.com/office/drawing/2014/main" id="{77D3DF08-0692-6C72-6A77-68AEBAD49E17}"/>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39220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2F013-EE81-8FE2-5C4A-73DB7726FA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07C8BF-FA25-8225-5047-C2F01CA192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96820-ED41-DE88-CAA6-206C8CCFB0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FD2E1C-B97F-E239-AB25-5D40DF7F7E57}"/>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6" name="Footer Placeholder 5">
            <a:extLst>
              <a:ext uri="{FF2B5EF4-FFF2-40B4-BE49-F238E27FC236}">
                <a16:creationId xmlns:a16="http://schemas.microsoft.com/office/drawing/2014/main" id="{739C9C4A-CD11-6364-509B-CF33BAB2E71A}"/>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02AD7E6D-261C-988E-21BB-CCEC905F8F51}"/>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520106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A727E-D3E9-BE15-88BD-4B27AD84F6D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F63598-166D-C28E-2DB6-0E646667B2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F076E4-54A1-8D5A-0B8B-8EBD898151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917FD82-C9DB-C263-44BC-B6BDF21070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A79ECE-6D24-F807-DA73-2C25668A51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86DFEA-D5A2-F32E-0E46-53092A76A0C1}"/>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8" name="Footer Placeholder 7">
            <a:extLst>
              <a:ext uri="{FF2B5EF4-FFF2-40B4-BE49-F238E27FC236}">
                <a16:creationId xmlns:a16="http://schemas.microsoft.com/office/drawing/2014/main" id="{F6F446F0-B273-2266-38B3-C425EE2D27FA}"/>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07945078-2E8E-CF2B-938E-933DACFD5B78}"/>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184971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04A3B-3ED6-499B-51FF-BB7A58D6C8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BDD1EC-3527-7C29-C563-6FD1BE8927DB}"/>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4" name="Footer Placeholder 3">
            <a:extLst>
              <a:ext uri="{FF2B5EF4-FFF2-40B4-BE49-F238E27FC236}">
                <a16:creationId xmlns:a16="http://schemas.microsoft.com/office/drawing/2014/main" id="{0812B3CC-A324-D873-50C8-6FA880754090}"/>
              </a:ext>
            </a:extLst>
          </p:cNvPr>
          <p:cNvSpPr>
            <a:spLocks noGrp="1"/>
          </p:cNvSpPr>
          <p:nvPr>
            <p:ph type="ftr" sz="quarter" idx="11"/>
          </p:nvPr>
        </p:nvSpPr>
        <p:spPr/>
        <p:txBody>
          <a:bodyPr/>
          <a:lstStyle/>
          <a:p>
            <a:endParaRPr lang="en-US" dirty="0">
              <a:solidFill>
                <a:schemeClr val="tx1"/>
              </a:solidFill>
            </a:endParaRPr>
          </a:p>
        </p:txBody>
      </p:sp>
      <p:sp>
        <p:nvSpPr>
          <p:cNvPr id="5" name="Slide Number Placeholder 4">
            <a:extLst>
              <a:ext uri="{FF2B5EF4-FFF2-40B4-BE49-F238E27FC236}">
                <a16:creationId xmlns:a16="http://schemas.microsoft.com/office/drawing/2014/main" id="{8C423392-F00F-D503-8A52-8F036FF8CFF4}"/>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46256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646612-7EA6-CCF0-AE6C-6735B02F49B6}"/>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3" name="Footer Placeholder 2">
            <a:extLst>
              <a:ext uri="{FF2B5EF4-FFF2-40B4-BE49-F238E27FC236}">
                <a16:creationId xmlns:a16="http://schemas.microsoft.com/office/drawing/2014/main" id="{D0E53888-5256-D508-683F-9A1DC1294AE6}"/>
              </a:ext>
            </a:extLst>
          </p:cNvPr>
          <p:cNvSpPr>
            <a:spLocks noGrp="1"/>
          </p:cNvSpPr>
          <p:nvPr>
            <p:ph type="ftr" sz="quarter" idx="11"/>
          </p:nvPr>
        </p:nvSpPr>
        <p:spPr/>
        <p:txBody>
          <a:bodyPr/>
          <a:lstStyle/>
          <a:p>
            <a:endParaRPr lang="en-US" dirty="0">
              <a:solidFill>
                <a:schemeClr val="tx1"/>
              </a:solidFill>
            </a:endParaRPr>
          </a:p>
        </p:txBody>
      </p:sp>
      <p:sp>
        <p:nvSpPr>
          <p:cNvPr id="4" name="Slide Number Placeholder 3">
            <a:extLst>
              <a:ext uri="{FF2B5EF4-FFF2-40B4-BE49-F238E27FC236}">
                <a16:creationId xmlns:a16="http://schemas.microsoft.com/office/drawing/2014/main" id="{D723227D-EA6B-8A6C-FB38-10DD81280924}"/>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259277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23891-FF6C-6C17-85EE-A57463ADB9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A47231-1E4F-B30B-09A1-CD2DA8D087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279F18-27EF-969A-AE3F-53A50F28ED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A1867-BB14-2DBE-D962-5E1084B4EBDF}"/>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6" name="Footer Placeholder 5">
            <a:extLst>
              <a:ext uri="{FF2B5EF4-FFF2-40B4-BE49-F238E27FC236}">
                <a16:creationId xmlns:a16="http://schemas.microsoft.com/office/drawing/2014/main" id="{4495C7DA-7049-15A5-FB0F-F5BD9023D4CD}"/>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BFE741E3-AB66-19F7-A063-064052F67442}"/>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145139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0B6D2-2E16-7135-DF32-45A7B7B658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6C8F02-B9B7-DC58-1AAC-6BED69E70A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E20B72-D007-5A46-C48E-67E58583A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46CD32-171A-00F1-7116-6DC15E916F69}"/>
              </a:ext>
            </a:extLst>
          </p:cNvPr>
          <p:cNvSpPr>
            <a:spLocks noGrp="1"/>
          </p:cNvSpPr>
          <p:nvPr>
            <p:ph type="dt" sz="half" idx="10"/>
          </p:nvPr>
        </p:nvSpPr>
        <p:spPr/>
        <p:txBody>
          <a:bodyPr/>
          <a:lstStyle/>
          <a:p>
            <a:pPr algn="r"/>
            <a:fld id="{A37D6D71-8B28-4ED6-B932-04B197003D23}" type="datetimeFigureOut">
              <a:rPr lang="en-US" smtClean="0"/>
              <a:pPr algn="r"/>
              <a:t>1/28/2026</a:t>
            </a:fld>
            <a:endParaRPr lang="en-US" dirty="0"/>
          </a:p>
        </p:txBody>
      </p:sp>
      <p:sp>
        <p:nvSpPr>
          <p:cNvPr id="6" name="Footer Placeholder 5">
            <a:extLst>
              <a:ext uri="{FF2B5EF4-FFF2-40B4-BE49-F238E27FC236}">
                <a16:creationId xmlns:a16="http://schemas.microsoft.com/office/drawing/2014/main" id="{79C323C6-E031-D683-3E14-309D6D76AF7A}"/>
              </a:ext>
            </a:extLst>
          </p:cNvPr>
          <p:cNvSpPr>
            <a:spLocks noGrp="1"/>
          </p:cNvSpPr>
          <p:nvPr>
            <p:ph type="ftr" sz="quarter" idx="11"/>
          </p:nvPr>
        </p:nvSpPr>
        <p:spPr/>
        <p:txBody>
          <a:bodyPr/>
          <a:lstStyle/>
          <a:p>
            <a:endParaRPr lang="en-US" dirty="0">
              <a:effectLst>
                <a:outerShdw blurRad="50800" dist="38100" dir="2700000" algn="tl" rotWithShape="0">
                  <a:prstClr val="black">
                    <a:alpha val="43000"/>
                  </a:prstClr>
                </a:outerShdw>
              </a:effectLst>
            </a:endParaRPr>
          </a:p>
        </p:txBody>
      </p:sp>
      <p:sp>
        <p:nvSpPr>
          <p:cNvPr id="7" name="Slide Number Placeholder 6">
            <a:extLst>
              <a:ext uri="{FF2B5EF4-FFF2-40B4-BE49-F238E27FC236}">
                <a16:creationId xmlns:a16="http://schemas.microsoft.com/office/drawing/2014/main" id="{71A721B6-7611-70DA-8D3A-2D58F1BAFB66}"/>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456709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30D44E-55C9-DDEB-001D-55130DD99D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9685F54-A880-63FA-D0E3-66E76A4212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264348-7706-E41F-1411-CEFD4DF50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algn="r"/>
            <a:fld id="{A37D6D71-8B28-4ED6-B932-04B197003D23}" type="datetimeFigureOut">
              <a:rPr lang="en-US" smtClean="0"/>
              <a:pPr algn="r"/>
              <a:t>1/28/2026</a:t>
            </a:fld>
            <a:endParaRPr lang="en-US" spc="50" dirty="0"/>
          </a:p>
        </p:txBody>
      </p:sp>
      <p:sp>
        <p:nvSpPr>
          <p:cNvPr id="5" name="Footer Placeholder 4">
            <a:extLst>
              <a:ext uri="{FF2B5EF4-FFF2-40B4-BE49-F238E27FC236}">
                <a16:creationId xmlns:a16="http://schemas.microsoft.com/office/drawing/2014/main" id="{EABA8223-953C-4C10-BA0C-4BE94A3699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spc="50" dirty="0"/>
          </a:p>
        </p:txBody>
      </p:sp>
      <p:sp>
        <p:nvSpPr>
          <p:cNvPr id="6" name="Slide Number Placeholder 5">
            <a:extLst>
              <a:ext uri="{FF2B5EF4-FFF2-40B4-BE49-F238E27FC236}">
                <a16:creationId xmlns:a16="http://schemas.microsoft.com/office/drawing/2014/main" id="{0751CD1A-5AFF-2A87-23D5-1D64576085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451669821"/>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extapps2.oge.gov/Training/OGETraining.nsf/xsp/.ibmmodres/domino/OpenAttachment/training/ogetraining.nsf/D699B9D62E9E16B885258D77004F256A/Body/18%20U.S.C.%20208%28a%29%20Job%20Aid.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6D01B3B-B840-7140-5E7D-C14F81C53B7D}"/>
              </a:ext>
              <a:ext uri="{C183D7F6-B498-43B3-948B-1728B52AA6E4}">
                <adec:decorative xmlns:adec="http://schemas.microsoft.com/office/drawing/2017/decorative" val="1"/>
              </a:ext>
            </a:extLst>
          </p:cNvPr>
          <p:cNvPicPr>
            <a:picLocks noChangeAspect="1"/>
          </p:cNvPicPr>
          <p:nvPr/>
        </p:nvPicPr>
        <p:blipFill>
          <a:blip r:embed="rId3">
            <a:duotone>
              <a:schemeClr val="bg2">
                <a:shade val="45000"/>
                <a:satMod val="135000"/>
              </a:schemeClr>
              <a:prstClr val="white"/>
            </a:duotone>
            <a:alphaModFix amt="40000"/>
          </a:blip>
          <a:srcRect l="20003" r="442" b="1"/>
          <a:stretch>
            <a:fill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E93C189B-D170-1CD0-E7A3-F8480D3E1A1E}"/>
              </a:ext>
            </a:extLst>
          </p:cNvPr>
          <p:cNvSpPr>
            <a:spLocks noGrp="1"/>
          </p:cNvSpPr>
          <p:nvPr>
            <p:ph type="ctrTitle"/>
          </p:nvPr>
        </p:nvSpPr>
        <p:spPr/>
        <p:txBody>
          <a:bodyPr>
            <a:normAutofit/>
          </a:bodyPr>
          <a:lstStyle/>
          <a:p>
            <a:r>
              <a:rPr lang="en-US" b="1" dirty="0">
                <a:solidFill>
                  <a:schemeClr val="accent2"/>
                </a:solidFill>
              </a:rPr>
              <a:t>18 U.S.C. 208(a) Elements  </a:t>
            </a:r>
          </a:p>
        </p:txBody>
      </p:sp>
      <p:sp>
        <p:nvSpPr>
          <p:cNvPr id="3" name="Subtitle 2">
            <a:extLst>
              <a:ext uri="{FF2B5EF4-FFF2-40B4-BE49-F238E27FC236}">
                <a16:creationId xmlns:a16="http://schemas.microsoft.com/office/drawing/2014/main" id="{0273B297-F350-9788-25BD-B6118D7F3E59}"/>
              </a:ext>
            </a:extLst>
          </p:cNvPr>
          <p:cNvSpPr>
            <a:spLocks noGrp="1"/>
          </p:cNvSpPr>
          <p:nvPr>
            <p:ph type="subTitle" idx="1"/>
          </p:nvPr>
        </p:nvSpPr>
        <p:spPr/>
        <p:txBody>
          <a:bodyPr>
            <a:normAutofit/>
          </a:bodyPr>
          <a:lstStyle/>
          <a:p>
            <a:r>
              <a:rPr lang="en-US" sz="2800" b="1" dirty="0">
                <a:latin typeface="+mj-lt"/>
              </a:rPr>
              <a:t>How-To Session on Using the 18 U.S.C. 208(a) Job Aid</a:t>
            </a:r>
          </a:p>
        </p:txBody>
      </p:sp>
    </p:spTree>
    <p:extLst>
      <p:ext uri="{BB962C8B-B14F-4D97-AF65-F5344CB8AC3E}">
        <p14:creationId xmlns:p14="http://schemas.microsoft.com/office/powerpoint/2010/main" val="2704369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A32F4C5-8389-0168-4B4A-0A0ED0A3232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BFC3EC-C3A3-F100-8317-36D14464D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ED92FFEE-5619-E336-5D66-77881902A5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DB51A82-B2A4-6FB4-FDB1-BFAC97AFC9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E1AF4B-382D-B0D0-C750-B69344284A29}"/>
              </a:ext>
            </a:extLst>
          </p:cNvPr>
          <p:cNvSpPr>
            <a:spLocks noGrp="1"/>
          </p:cNvSpPr>
          <p:nvPr>
            <p:ph type="title"/>
          </p:nvPr>
        </p:nvSpPr>
        <p:spPr>
          <a:xfrm>
            <a:off x="1285240" y="1050595"/>
            <a:ext cx="8074815" cy="1618489"/>
          </a:xfrm>
        </p:spPr>
        <p:txBody>
          <a:bodyPr anchor="ctr">
            <a:normAutofit/>
          </a:bodyPr>
          <a:lstStyle/>
          <a:p>
            <a:r>
              <a:rPr lang="en-US" sz="6000" dirty="0"/>
              <a:t>Question 3 </a:t>
            </a:r>
            <a:r>
              <a:rPr lang="en-US" sz="6000" dirty="0">
                <a:solidFill>
                  <a:schemeClr val="bg1"/>
                </a:solidFill>
              </a:rPr>
              <a:t>Key Info</a:t>
            </a:r>
            <a:endParaRPr lang="en-US" sz="6000" dirty="0"/>
          </a:p>
        </p:txBody>
      </p:sp>
      <p:sp>
        <p:nvSpPr>
          <p:cNvPr id="3" name="Content Placeholder 2">
            <a:extLst>
              <a:ext uri="{FF2B5EF4-FFF2-40B4-BE49-F238E27FC236}">
                <a16:creationId xmlns:a16="http://schemas.microsoft.com/office/drawing/2014/main" id="{BBF403D2-E944-4500-3213-B4B57580DF91}"/>
              </a:ext>
            </a:extLst>
          </p:cNvPr>
          <p:cNvSpPr>
            <a:spLocks noGrp="1"/>
          </p:cNvSpPr>
          <p:nvPr>
            <p:ph idx="1"/>
          </p:nvPr>
        </p:nvSpPr>
        <p:spPr>
          <a:xfrm>
            <a:off x="1285240" y="2969469"/>
            <a:ext cx="8074815" cy="2800395"/>
          </a:xfrm>
        </p:spPr>
        <p:txBody>
          <a:bodyPr anchor="t">
            <a:normAutofit/>
          </a:bodyPr>
          <a:lstStyle/>
          <a:p>
            <a:pPr marL="0" indent="0">
              <a:buNone/>
            </a:pPr>
            <a:r>
              <a:rPr lang="en-US" sz="2400" dirty="0"/>
              <a:t>A </a:t>
            </a:r>
            <a:r>
              <a:rPr lang="en-US" sz="2400" dirty="0">
                <a:highlight>
                  <a:srgbClr val="FFFF00"/>
                </a:highlight>
              </a:rPr>
              <a:t>contracts administrator</a:t>
            </a:r>
            <a:r>
              <a:rPr lang="en-US" sz="2400" dirty="0"/>
              <a:t> with the Department of Veterans Affairs volunteers with her local blood bank on the weekends. The administrator was recently </a:t>
            </a:r>
            <a:r>
              <a:rPr lang="en-US" sz="2400" dirty="0">
                <a:highlight>
                  <a:srgbClr val="FFFF00"/>
                </a:highlight>
              </a:rPr>
              <a:t>appointed to the board of the blood bank organization</a:t>
            </a:r>
            <a:r>
              <a:rPr lang="en-US" sz="2400" dirty="0"/>
              <a:t>. </a:t>
            </a:r>
          </a:p>
          <a:p>
            <a:pPr marL="0" indent="0">
              <a:buNone/>
            </a:pPr>
            <a:r>
              <a:rPr lang="en-US" sz="2400" b="1" dirty="0"/>
              <a:t>Does the administrator have a possible 18 USC 208(a) violation?</a:t>
            </a:r>
          </a:p>
        </p:txBody>
      </p:sp>
    </p:spTree>
    <p:extLst>
      <p:ext uri="{BB962C8B-B14F-4D97-AF65-F5344CB8AC3E}">
        <p14:creationId xmlns:p14="http://schemas.microsoft.com/office/powerpoint/2010/main" val="1396206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EF5AD-FAAC-3162-B9DB-D3B073EDBA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E43D6D-7D20-4810-8F84-052BA2892984}"/>
              </a:ext>
            </a:extLst>
          </p:cNvPr>
          <p:cNvSpPr>
            <a:spLocks noGrp="1"/>
          </p:cNvSpPr>
          <p:nvPr>
            <p:ph type="title"/>
          </p:nvPr>
        </p:nvSpPr>
        <p:spPr/>
        <p:txBody>
          <a:bodyPr>
            <a:normAutofit/>
          </a:bodyPr>
          <a:lstStyle/>
          <a:p>
            <a:pPr algn="ctr"/>
            <a:r>
              <a:rPr lang="en-US" sz="4000" b="1" dirty="0"/>
              <a:t>18 U.S.C. 208(a) Job Aid: Final Points</a:t>
            </a:r>
          </a:p>
        </p:txBody>
      </p:sp>
      <p:graphicFrame>
        <p:nvGraphicFramePr>
          <p:cNvPr id="17" name="Content Placeholder 2" descr="The purpose of the 18 U.S.C. 208(a) Job Aid is three-fold: to support ethics officials analyzing these kinds of questions, help them review the 208(a) elements in sequential order, and provide them helpful resources for reviewing each element, such as regulations, legal advisories, and more.">
            <a:extLst>
              <a:ext uri="{FF2B5EF4-FFF2-40B4-BE49-F238E27FC236}">
                <a16:creationId xmlns:a16="http://schemas.microsoft.com/office/drawing/2014/main" id="{E233DA20-6DAC-1D6E-8D1D-771CE5106D37}"/>
              </a:ext>
            </a:extLst>
          </p:cNvPr>
          <p:cNvGraphicFramePr>
            <a:graphicFrameLocks noGrp="1"/>
          </p:cNvGraphicFramePr>
          <p:nvPr>
            <p:ph idx="1"/>
            <p:extLst>
              <p:ext uri="{D42A27DB-BD31-4B8C-83A1-F6EECF244321}">
                <p14:modId xmlns:p14="http://schemas.microsoft.com/office/powerpoint/2010/main" val="266266095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53515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ACA2EA0-FFD3-42EC-9406-B595015ED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D5288BCE-665C-472A-8C43-664BCFA31E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8762" y="1247775"/>
            <a:ext cx="9144000" cy="3007447"/>
          </a:xfrm>
          <a:prstGeom prst="rect">
            <a:avLst/>
          </a:prstGeom>
          <a:solidFill>
            <a:schemeClr val="bg1"/>
          </a:solidFill>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a:extLst>
              <a:ext uri="{FF2B5EF4-FFF2-40B4-BE49-F238E27FC236}">
                <a16:creationId xmlns:a16="http://schemas.microsoft.com/office/drawing/2014/main" id="{A1DF6F10-5A00-30BE-5E3E-470FD103CABC}"/>
              </a:ext>
            </a:extLst>
          </p:cNvPr>
          <p:cNvSpPr>
            <a:spLocks noGrp="1"/>
          </p:cNvSpPr>
          <p:nvPr>
            <p:ph type="title"/>
          </p:nvPr>
        </p:nvSpPr>
        <p:spPr>
          <a:xfrm>
            <a:off x="1804988" y="1442172"/>
            <a:ext cx="8582025" cy="2177328"/>
          </a:xfrm>
        </p:spPr>
        <p:txBody>
          <a:bodyPr vert="horz" lIns="91440" tIns="45720" rIns="91440" bIns="45720" rtlCol="0" anchor="ctr">
            <a:normAutofit/>
          </a:bodyPr>
          <a:lstStyle/>
          <a:p>
            <a:pPr algn="ctr"/>
            <a:r>
              <a:rPr lang="en-US" sz="6600" kern="1200" dirty="0">
                <a:solidFill>
                  <a:schemeClr val="tx1"/>
                </a:solidFill>
                <a:latin typeface="+mj-lt"/>
                <a:ea typeface="+mj-ea"/>
                <a:cs typeface="+mj-cs"/>
              </a:rPr>
              <a:t>Thank you!</a:t>
            </a:r>
          </a:p>
        </p:txBody>
      </p:sp>
      <p:sp>
        <p:nvSpPr>
          <p:cNvPr id="12" name="Rectangle: Rounded Corners 11">
            <a:extLst>
              <a:ext uri="{FF2B5EF4-FFF2-40B4-BE49-F238E27FC236}">
                <a16:creationId xmlns:a16="http://schemas.microsoft.com/office/drawing/2014/main" id="{46C57131-53A7-4C1A-BEA8-25F06A06A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7872" y="3912322"/>
            <a:ext cx="7225780"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7C6A45-DA26-8678-E41D-F4B532F07A00}"/>
              </a:ext>
            </a:extLst>
          </p:cNvPr>
          <p:cNvSpPr>
            <a:spLocks noGrp="1"/>
          </p:cNvSpPr>
          <p:nvPr>
            <p:ph idx="1"/>
          </p:nvPr>
        </p:nvSpPr>
        <p:spPr>
          <a:xfrm>
            <a:off x="2232052" y="3912322"/>
            <a:ext cx="7727896" cy="685800"/>
          </a:xfrm>
          <a:prstGeom prst="roundRect">
            <a:avLst/>
          </a:prstGeom>
          <a:solidFill>
            <a:schemeClr val="accent2"/>
          </a:solidFill>
        </p:spPr>
        <p:txBody>
          <a:bodyPr vert="horz" lIns="91440" tIns="45720" rIns="91440" bIns="45720" rtlCol="0" anchor="ctr">
            <a:normAutofit/>
          </a:bodyPr>
          <a:lstStyle/>
          <a:p>
            <a:pPr marL="0" indent="0" algn="ctr">
              <a:buNone/>
            </a:pPr>
            <a:r>
              <a:rPr lang="en-US" sz="1800" kern="1200" dirty="0">
                <a:solidFill>
                  <a:schemeClr val="bg1"/>
                </a:solidFill>
                <a:latin typeface="+mn-lt"/>
                <a:ea typeface="+mn-ea"/>
                <a:cs typeface="+mn-cs"/>
              </a:rPr>
              <a:t>The </a:t>
            </a:r>
            <a:r>
              <a:rPr lang="en-US" sz="1800" u="sng" kern="1200" dirty="0">
                <a:solidFill>
                  <a:schemeClr val="bg1"/>
                </a:solidFill>
                <a:latin typeface="+mn-lt"/>
                <a:ea typeface="+mn-ea"/>
                <a:cs typeface="+mn-cs"/>
                <a:hlinkClick r:id="rId3">
                  <a:extLst>
                    <a:ext uri="{A12FA001-AC4F-418D-AE19-62706E023703}">
                      <ahyp:hlinkClr xmlns:ahyp="http://schemas.microsoft.com/office/drawing/2018/hyperlinkcolor" val="tx"/>
                    </a:ext>
                  </a:extLst>
                </a:hlinkClick>
              </a:rPr>
              <a:t>18 USC 208(a) Job Aid</a:t>
            </a:r>
            <a:r>
              <a:rPr lang="en-US" sz="1800" kern="1200" dirty="0">
                <a:solidFill>
                  <a:schemeClr val="bg1"/>
                </a:solidFill>
                <a:latin typeface="+mn-lt"/>
                <a:ea typeface="+mn-ea"/>
                <a:cs typeface="+mn-cs"/>
                <a:hlinkClick r:id="rId3">
                  <a:extLst>
                    <a:ext uri="{A12FA001-AC4F-418D-AE19-62706E023703}">
                      <ahyp:hlinkClr xmlns:ahyp="http://schemas.microsoft.com/office/drawing/2018/hyperlinkcolor" val="tx"/>
                    </a:ext>
                  </a:extLst>
                </a:hlinkClick>
              </a:rPr>
              <a:t> </a:t>
            </a:r>
            <a:r>
              <a:rPr lang="en-US" sz="1800" kern="1200" dirty="0">
                <a:solidFill>
                  <a:srgbClr val="FFFFFF"/>
                </a:solidFill>
                <a:latin typeface="+mn-lt"/>
                <a:ea typeface="+mn-ea"/>
                <a:cs typeface="+mn-cs"/>
              </a:rPr>
              <a:t>is available under the course materials.</a:t>
            </a:r>
          </a:p>
        </p:txBody>
      </p:sp>
    </p:spTree>
    <p:extLst>
      <p:ext uri="{BB962C8B-B14F-4D97-AF65-F5344CB8AC3E}">
        <p14:creationId xmlns:p14="http://schemas.microsoft.com/office/powerpoint/2010/main" val="2776978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7A2AA-A238-2F64-8991-EC5859261FC5}"/>
              </a:ext>
            </a:extLst>
          </p:cNvPr>
          <p:cNvSpPr>
            <a:spLocks noGrp="1"/>
          </p:cNvSpPr>
          <p:nvPr>
            <p:ph type="title"/>
          </p:nvPr>
        </p:nvSpPr>
        <p:spPr/>
        <p:txBody>
          <a:bodyPr>
            <a:normAutofit/>
          </a:bodyPr>
          <a:lstStyle/>
          <a:p>
            <a:pPr algn="ctr"/>
            <a:r>
              <a:rPr lang="en-US" sz="4000" b="1" dirty="0"/>
              <a:t>18 U.S.C. 208(a) Job Aid: Purpose</a:t>
            </a:r>
          </a:p>
        </p:txBody>
      </p:sp>
      <p:graphicFrame>
        <p:nvGraphicFramePr>
          <p:cNvPr id="17" name="Content Placeholder 2" descr="The purpose of the 18 U.S.C. 208(a) Job Aid is three-fold: to support ethics officials analyzing these kinds of questions, help them review the 208(a) elements in sequential order, and provide them helpful resources for reviewing each element, such as regulations, legal advisories, and more.">
            <a:extLst>
              <a:ext uri="{FF2B5EF4-FFF2-40B4-BE49-F238E27FC236}">
                <a16:creationId xmlns:a16="http://schemas.microsoft.com/office/drawing/2014/main" id="{E2D3A82F-10F1-86A6-DE96-2A99C3320B25}"/>
              </a:ext>
            </a:extLst>
          </p:cNvPr>
          <p:cNvGraphicFramePr>
            <a:graphicFrameLocks noGrp="1"/>
          </p:cNvGraphicFramePr>
          <p:nvPr>
            <p:ph idx="1"/>
            <p:extLst>
              <p:ext uri="{D42A27DB-BD31-4B8C-83A1-F6EECF244321}">
                <p14:modId xmlns:p14="http://schemas.microsoft.com/office/powerpoint/2010/main" val="1188021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ADE2F75F-771C-3C96-A3AE-D6D19052F6C5}"/>
              </a:ext>
              <a:ext uri="{C183D7F6-B498-43B3-948B-1728B52AA6E4}">
                <adec:decorative xmlns:adec="http://schemas.microsoft.com/office/drawing/2017/decorative" val="1"/>
              </a:ext>
            </a:extLst>
          </p:cNvPr>
          <p:cNvSpPr txBox="1"/>
          <p:nvPr/>
        </p:nvSpPr>
        <p:spPr>
          <a:xfrm>
            <a:off x="9117106" y="5015753"/>
            <a:ext cx="1963270" cy="1102866"/>
          </a:xfrm>
          <a:prstGeom prst="rect">
            <a:avLst/>
          </a:prstGeom>
          <a:noFill/>
        </p:spPr>
        <p:txBody>
          <a:bodyPr wrap="square" rtlCol="0">
            <a:spAutoFit/>
          </a:bodyPr>
          <a:lstStyle/>
          <a:p>
            <a:pPr lvl="0">
              <a:lnSpc>
                <a:spcPct val="100000"/>
              </a:lnSpc>
              <a:spcAft>
                <a:spcPts val="714"/>
              </a:spcAft>
            </a:pPr>
            <a:r>
              <a:rPr lang="en-US" dirty="0"/>
              <a:t>Trainings</a:t>
            </a:r>
          </a:p>
          <a:p>
            <a:pPr lvl="0">
              <a:lnSpc>
                <a:spcPct val="100000"/>
              </a:lnSpc>
              <a:spcAft>
                <a:spcPts val="714"/>
              </a:spcAft>
            </a:pPr>
            <a:r>
              <a:rPr lang="en-US" dirty="0"/>
              <a:t>Case Law</a:t>
            </a:r>
          </a:p>
          <a:p>
            <a:pPr lvl="0">
              <a:lnSpc>
                <a:spcPct val="100000"/>
              </a:lnSpc>
              <a:spcAft>
                <a:spcPts val="714"/>
              </a:spcAft>
            </a:pPr>
            <a:r>
              <a:rPr lang="en-US" dirty="0"/>
              <a:t>Other Guidance</a:t>
            </a:r>
          </a:p>
        </p:txBody>
      </p:sp>
    </p:spTree>
    <p:extLst>
      <p:ext uri="{BB962C8B-B14F-4D97-AF65-F5344CB8AC3E}">
        <p14:creationId xmlns:p14="http://schemas.microsoft.com/office/powerpoint/2010/main" val="3897722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EFED80-97B5-FE03-8DF3-0B8FFAA0BA82}"/>
              </a:ext>
            </a:extLst>
          </p:cNvPr>
          <p:cNvSpPr>
            <a:spLocks noGrp="1"/>
          </p:cNvSpPr>
          <p:nvPr>
            <p:ph type="title"/>
          </p:nvPr>
        </p:nvSpPr>
        <p:spPr>
          <a:xfrm>
            <a:off x="838200" y="557188"/>
            <a:ext cx="10515600" cy="1133499"/>
          </a:xfrm>
        </p:spPr>
        <p:txBody>
          <a:bodyPr>
            <a:normAutofit/>
          </a:bodyPr>
          <a:lstStyle/>
          <a:p>
            <a:pPr algn="ctr"/>
            <a:r>
              <a:rPr lang="en-US" sz="4000" b="1" dirty="0"/>
              <a:t>18 U.S.C. 208(a) Elements in Sequential Order</a:t>
            </a:r>
          </a:p>
        </p:txBody>
      </p:sp>
      <p:graphicFrame>
        <p:nvGraphicFramePr>
          <p:cNvPr id="21" name="Content Placeholder 2" descr="These are the six 18 U.S.C. 208(a) elements in sequential order.">
            <a:extLst>
              <a:ext uri="{FF2B5EF4-FFF2-40B4-BE49-F238E27FC236}">
                <a16:creationId xmlns:a16="http://schemas.microsoft.com/office/drawing/2014/main" id="{B3B4443A-2214-F633-B25A-D6D29C9F8B29}"/>
              </a:ext>
            </a:extLst>
          </p:cNvPr>
          <p:cNvGraphicFramePr>
            <a:graphicFrameLocks noGrp="1"/>
          </p:cNvGraphicFramePr>
          <p:nvPr>
            <p:ph idx="1"/>
            <p:extLst>
              <p:ext uri="{D42A27DB-BD31-4B8C-83A1-F6EECF244321}">
                <p14:modId xmlns:p14="http://schemas.microsoft.com/office/powerpoint/2010/main" val="3116419212"/>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30869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F05ACD0-FF4A-4F8F-B5C5-6A4EBD0D1B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C9AFA28-B5ED-4346-9AF7-68A157F16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2" name="Title 1">
            <a:extLst>
              <a:ext uri="{FF2B5EF4-FFF2-40B4-BE49-F238E27FC236}">
                <a16:creationId xmlns:a16="http://schemas.microsoft.com/office/drawing/2014/main" id="{883330CC-B905-14DE-F503-220568F33932}"/>
              </a:ext>
            </a:extLst>
          </p:cNvPr>
          <p:cNvSpPr>
            <a:spLocks noGrp="1"/>
          </p:cNvSpPr>
          <p:nvPr>
            <p:ph type="title"/>
          </p:nvPr>
        </p:nvSpPr>
        <p:spPr>
          <a:xfrm>
            <a:off x="1467683" y="1850827"/>
            <a:ext cx="4561369" cy="2346229"/>
          </a:xfrm>
        </p:spPr>
        <p:txBody>
          <a:bodyPr vert="horz" lIns="91440" tIns="45720" rIns="91440" bIns="45720" rtlCol="0" anchor="b">
            <a:normAutofit/>
          </a:bodyPr>
          <a:lstStyle/>
          <a:p>
            <a:pPr algn="ctr"/>
            <a:r>
              <a:rPr lang="en-US" sz="4000" dirty="0"/>
              <a:t>*</a:t>
            </a:r>
            <a:r>
              <a:rPr lang="en-US" sz="4000" kern="1200" dirty="0">
                <a:latin typeface="+mj-lt"/>
                <a:ea typeface="+mj-ea"/>
                <a:cs typeface="+mj-cs"/>
              </a:rPr>
              <a:t>Pause to Open Course Page*</a:t>
            </a:r>
          </a:p>
        </p:txBody>
      </p:sp>
      <p:pic>
        <p:nvPicPr>
          <p:cNvPr id="7" name="Graphic 6" descr="Pause">
            <a:extLst>
              <a:ext uri="{FF2B5EF4-FFF2-40B4-BE49-F238E27FC236}">
                <a16:creationId xmlns:a16="http://schemas.microsoft.com/office/drawing/2014/main" id="{284ACE2F-8E96-2F22-905E-19544FA575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10935" y="1419785"/>
            <a:ext cx="4018430" cy="4018430"/>
          </a:xfrm>
          <a:prstGeom prst="rect">
            <a:avLst/>
          </a:prstGeom>
        </p:spPr>
      </p:pic>
    </p:spTree>
    <p:extLst>
      <p:ext uri="{BB962C8B-B14F-4D97-AF65-F5344CB8AC3E}">
        <p14:creationId xmlns:p14="http://schemas.microsoft.com/office/powerpoint/2010/main" val="823089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40DAF8-68B4-27EC-5761-B7C65079CF0A}"/>
              </a:ext>
            </a:extLst>
          </p:cNvPr>
          <p:cNvSpPr>
            <a:spLocks noGrp="1"/>
          </p:cNvSpPr>
          <p:nvPr>
            <p:ph type="title"/>
          </p:nvPr>
        </p:nvSpPr>
        <p:spPr>
          <a:xfrm>
            <a:off x="1285240" y="1050595"/>
            <a:ext cx="8074815" cy="1618489"/>
          </a:xfrm>
        </p:spPr>
        <p:txBody>
          <a:bodyPr anchor="ctr">
            <a:normAutofit/>
          </a:bodyPr>
          <a:lstStyle/>
          <a:p>
            <a:r>
              <a:rPr lang="en-US" sz="6000" dirty="0"/>
              <a:t>Question 1</a:t>
            </a:r>
          </a:p>
        </p:txBody>
      </p:sp>
      <p:sp>
        <p:nvSpPr>
          <p:cNvPr id="3" name="Content Placeholder 2">
            <a:extLst>
              <a:ext uri="{FF2B5EF4-FFF2-40B4-BE49-F238E27FC236}">
                <a16:creationId xmlns:a16="http://schemas.microsoft.com/office/drawing/2014/main" id="{01C3D219-328E-2D1F-2E5D-AAC9CEAAF18D}"/>
              </a:ext>
            </a:extLst>
          </p:cNvPr>
          <p:cNvSpPr>
            <a:spLocks noGrp="1"/>
          </p:cNvSpPr>
          <p:nvPr>
            <p:ph idx="1"/>
          </p:nvPr>
        </p:nvSpPr>
        <p:spPr>
          <a:xfrm>
            <a:off x="1285240" y="2969469"/>
            <a:ext cx="8074815" cy="2800395"/>
          </a:xfrm>
        </p:spPr>
        <p:txBody>
          <a:bodyPr anchor="t">
            <a:normAutofit/>
          </a:bodyPr>
          <a:lstStyle/>
          <a:p>
            <a:pPr marL="0" indent="0">
              <a:buNone/>
            </a:pPr>
            <a:r>
              <a:rPr lang="en-US" sz="2400" dirty="0"/>
              <a:t>A volunteer intern at the Department of Energy is assigned to participate in a research project on oil refinery policies. The intern is specifically tasked with researching oil refinery practices in southeast Texas. The intern’s spouse owns a large amount of stock in Chevron and Exxon. </a:t>
            </a:r>
          </a:p>
          <a:p>
            <a:pPr marL="0" indent="0">
              <a:buNone/>
            </a:pPr>
            <a:r>
              <a:rPr lang="en-US" sz="2400" b="1" dirty="0"/>
              <a:t>Does the intern have a possible 18 USC 208(a) violation? </a:t>
            </a:r>
          </a:p>
        </p:txBody>
      </p:sp>
    </p:spTree>
    <p:extLst>
      <p:ext uri="{BB962C8B-B14F-4D97-AF65-F5344CB8AC3E}">
        <p14:creationId xmlns:p14="http://schemas.microsoft.com/office/powerpoint/2010/main" val="4188447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1C5158-0340-210D-F8C8-958CA476B71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F222BE-9B4A-F809-1948-8F5AD605B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E3DB9054-8EBC-C91A-99AD-9593B00E67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1D00E70A-308E-C01D-0BD4-11981C2BC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3297AF-89FB-5718-7EEF-15ECBA0B6F64}"/>
              </a:ext>
            </a:extLst>
          </p:cNvPr>
          <p:cNvSpPr>
            <a:spLocks noGrp="1"/>
          </p:cNvSpPr>
          <p:nvPr>
            <p:ph type="title"/>
          </p:nvPr>
        </p:nvSpPr>
        <p:spPr>
          <a:xfrm>
            <a:off x="1285240" y="1050595"/>
            <a:ext cx="8074815" cy="1618489"/>
          </a:xfrm>
        </p:spPr>
        <p:txBody>
          <a:bodyPr anchor="ctr">
            <a:normAutofit/>
          </a:bodyPr>
          <a:lstStyle/>
          <a:p>
            <a:r>
              <a:rPr lang="en-US" sz="6000" dirty="0"/>
              <a:t>Question 1 </a:t>
            </a:r>
            <a:r>
              <a:rPr lang="en-US" sz="6000" dirty="0">
                <a:solidFill>
                  <a:schemeClr val="bg1"/>
                </a:solidFill>
              </a:rPr>
              <a:t>Key Info</a:t>
            </a:r>
          </a:p>
        </p:txBody>
      </p:sp>
      <p:sp>
        <p:nvSpPr>
          <p:cNvPr id="3" name="Content Placeholder 2">
            <a:extLst>
              <a:ext uri="{FF2B5EF4-FFF2-40B4-BE49-F238E27FC236}">
                <a16:creationId xmlns:a16="http://schemas.microsoft.com/office/drawing/2014/main" id="{2A143334-4DB1-8513-499C-1EFA0FE1F32A}"/>
              </a:ext>
            </a:extLst>
          </p:cNvPr>
          <p:cNvSpPr>
            <a:spLocks noGrp="1"/>
          </p:cNvSpPr>
          <p:nvPr>
            <p:ph idx="1"/>
          </p:nvPr>
        </p:nvSpPr>
        <p:spPr>
          <a:xfrm>
            <a:off x="1285240" y="2969469"/>
            <a:ext cx="8074815" cy="2800395"/>
          </a:xfrm>
        </p:spPr>
        <p:txBody>
          <a:bodyPr anchor="t">
            <a:normAutofit/>
          </a:bodyPr>
          <a:lstStyle/>
          <a:p>
            <a:pPr marL="0" indent="0">
              <a:buNone/>
            </a:pPr>
            <a:r>
              <a:rPr lang="en-US" sz="2400" dirty="0"/>
              <a:t>A </a:t>
            </a:r>
            <a:r>
              <a:rPr lang="en-US" sz="2400" dirty="0">
                <a:highlight>
                  <a:srgbClr val="FFFF00"/>
                </a:highlight>
              </a:rPr>
              <a:t>volunteer intern</a:t>
            </a:r>
            <a:r>
              <a:rPr lang="en-US" sz="2400" dirty="0"/>
              <a:t> at the Department of Energy is </a:t>
            </a:r>
            <a:r>
              <a:rPr lang="en-US" sz="2400" dirty="0">
                <a:highlight>
                  <a:srgbClr val="FFFF00"/>
                </a:highlight>
              </a:rPr>
              <a:t>assigned to participate</a:t>
            </a:r>
            <a:r>
              <a:rPr lang="en-US" sz="2400" dirty="0"/>
              <a:t> in a </a:t>
            </a:r>
            <a:r>
              <a:rPr lang="en-US" sz="2400" dirty="0">
                <a:highlight>
                  <a:srgbClr val="FFFF00"/>
                </a:highlight>
              </a:rPr>
              <a:t>research project on oil refinery policies</a:t>
            </a:r>
            <a:r>
              <a:rPr lang="en-US" sz="2400" dirty="0"/>
              <a:t>. The intern is specifically </a:t>
            </a:r>
            <a:r>
              <a:rPr lang="en-US" sz="2400" dirty="0">
                <a:highlight>
                  <a:srgbClr val="FFFF00"/>
                </a:highlight>
              </a:rPr>
              <a:t>tasked with researching</a:t>
            </a:r>
            <a:r>
              <a:rPr lang="en-US" sz="2400" dirty="0"/>
              <a:t> oil refinery practices in southeast Texas. The intern’s </a:t>
            </a:r>
            <a:r>
              <a:rPr lang="en-US" sz="2400" dirty="0">
                <a:highlight>
                  <a:srgbClr val="FFFF00"/>
                </a:highlight>
              </a:rPr>
              <a:t>spouse owns a large amount of stock in Chevron and Exxon</a:t>
            </a:r>
            <a:r>
              <a:rPr lang="en-US" sz="2400" dirty="0"/>
              <a:t>. </a:t>
            </a:r>
          </a:p>
          <a:p>
            <a:pPr marL="0" indent="0">
              <a:buNone/>
            </a:pPr>
            <a:r>
              <a:rPr lang="en-US" sz="2400" b="1" dirty="0"/>
              <a:t>Does the intern have a possible 18 USC 208(a) violation? </a:t>
            </a:r>
          </a:p>
        </p:txBody>
      </p:sp>
    </p:spTree>
    <p:extLst>
      <p:ext uri="{BB962C8B-B14F-4D97-AF65-F5344CB8AC3E}">
        <p14:creationId xmlns:p14="http://schemas.microsoft.com/office/powerpoint/2010/main" val="1619299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29C8E7-ED7D-B984-18FD-9A8142AEC741}"/>
              </a:ext>
            </a:extLst>
          </p:cNvPr>
          <p:cNvSpPr>
            <a:spLocks noGrp="1"/>
          </p:cNvSpPr>
          <p:nvPr>
            <p:ph type="title"/>
          </p:nvPr>
        </p:nvSpPr>
        <p:spPr>
          <a:xfrm>
            <a:off x="1285240" y="1050595"/>
            <a:ext cx="8074815" cy="1618489"/>
          </a:xfrm>
        </p:spPr>
        <p:txBody>
          <a:bodyPr anchor="ctr">
            <a:normAutofit/>
          </a:bodyPr>
          <a:lstStyle/>
          <a:p>
            <a:r>
              <a:rPr lang="en-US" sz="6000" dirty="0"/>
              <a:t>Question 2</a:t>
            </a:r>
          </a:p>
        </p:txBody>
      </p:sp>
      <p:sp>
        <p:nvSpPr>
          <p:cNvPr id="3" name="Content Placeholder 2">
            <a:extLst>
              <a:ext uri="{FF2B5EF4-FFF2-40B4-BE49-F238E27FC236}">
                <a16:creationId xmlns:a16="http://schemas.microsoft.com/office/drawing/2014/main" id="{F6AE65C9-0555-61F2-AFE2-696FD03B54EE}"/>
              </a:ext>
            </a:extLst>
          </p:cNvPr>
          <p:cNvSpPr>
            <a:spLocks noGrp="1"/>
          </p:cNvSpPr>
          <p:nvPr>
            <p:ph idx="1"/>
          </p:nvPr>
        </p:nvSpPr>
        <p:spPr>
          <a:xfrm>
            <a:off x="1285240" y="2860767"/>
            <a:ext cx="8074815" cy="2909098"/>
          </a:xfrm>
        </p:spPr>
        <p:txBody>
          <a:bodyPr anchor="t">
            <a:normAutofit lnSpcReduction="10000"/>
          </a:bodyPr>
          <a:lstStyle/>
          <a:p>
            <a:pPr marL="0" indent="0">
              <a:buNone/>
            </a:pPr>
            <a:r>
              <a:rPr lang="en-US" sz="2400" dirty="0"/>
              <a:t>An attorney with the Department of Health and Human Services is working on a legislative proposal for broad healthcare reform. Currently, the attorney is working on a draft memo explaining the need for healthcare reform. The attorney’s dependent child owns an investment account that has significant investments in healthcare securities and sector funds. </a:t>
            </a:r>
          </a:p>
          <a:p>
            <a:pPr marL="0" indent="0">
              <a:buNone/>
            </a:pPr>
            <a:r>
              <a:rPr lang="en-US" sz="2400" b="1" dirty="0"/>
              <a:t>Does the attorney have a possible 18 USC 208(a) violation?</a:t>
            </a:r>
          </a:p>
        </p:txBody>
      </p:sp>
    </p:spTree>
    <p:extLst>
      <p:ext uri="{BB962C8B-B14F-4D97-AF65-F5344CB8AC3E}">
        <p14:creationId xmlns:p14="http://schemas.microsoft.com/office/powerpoint/2010/main" val="1556055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502EA6-BD86-0B5F-B0D9-73A1DE3AC01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0B48AC0-3E4F-5F9D-612C-D3D57998A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BD6BBB7B-148E-B18A-1FCE-F771AE39D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B410CC6-D939-4B52-FE38-8701BD7F61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EAB52C-AB14-1804-650A-6299356B904F}"/>
              </a:ext>
            </a:extLst>
          </p:cNvPr>
          <p:cNvSpPr>
            <a:spLocks noGrp="1"/>
          </p:cNvSpPr>
          <p:nvPr>
            <p:ph type="title"/>
          </p:nvPr>
        </p:nvSpPr>
        <p:spPr>
          <a:xfrm>
            <a:off x="1285240" y="1050595"/>
            <a:ext cx="8074815" cy="1618489"/>
          </a:xfrm>
        </p:spPr>
        <p:txBody>
          <a:bodyPr anchor="ctr">
            <a:normAutofit/>
          </a:bodyPr>
          <a:lstStyle/>
          <a:p>
            <a:r>
              <a:rPr lang="en-US" sz="6000" dirty="0"/>
              <a:t>Question 2 </a:t>
            </a:r>
            <a:r>
              <a:rPr lang="en-US" sz="6000" dirty="0">
                <a:solidFill>
                  <a:schemeClr val="bg1"/>
                </a:solidFill>
              </a:rPr>
              <a:t>Key Info</a:t>
            </a:r>
            <a:endParaRPr lang="en-US" sz="6000" dirty="0"/>
          </a:p>
        </p:txBody>
      </p:sp>
      <p:sp>
        <p:nvSpPr>
          <p:cNvPr id="3" name="Content Placeholder 2">
            <a:extLst>
              <a:ext uri="{FF2B5EF4-FFF2-40B4-BE49-F238E27FC236}">
                <a16:creationId xmlns:a16="http://schemas.microsoft.com/office/drawing/2014/main" id="{2B49F0CC-67B9-0124-07E7-F4883FAF85CE}"/>
              </a:ext>
            </a:extLst>
          </p:cNvPr>
          <p:cNvSpPr>
            <a:spLocks noGrp="1"/>
          </p:cNvSpPr>
          <p:nvPr>
            <p:ph idx="1"/>
          </p:nvPr>
        </p:nvSpPr>
        <p:spPr>
          <a:xfrm>
            <a:off x="1285240" y="2860767"/>
            <a:ext cx="8074815" cy="2909098"/>
          </a:xfrm>
        </p:spPr>
        <p:txBody>
          <a:bodyPr anchor="t">
            <a:normAutofit lnSpcReduction="10000"/>
          </a:bodyPr>
          <a:lstStyle/>
          <a:p>
            <a:pPr marL="0" indent="0">
              <a:buNone/>
            </a:pPr>
            <a:r>
              <a:rPr lang="en-US" sz="2400" dirty="0"/>
              <a:t>An </a:t>
            </a:r>
            <a:r>
              <a:rPr lang="en-US" sz="2400" dirty="0">
                <a:highlight>
                  <a:srgbClr val="FFFF00"/>
                </a:highlight>
              </a:rPr>
              <a:t>attorney</a:t>
            </a:r>
            <a:r>
              <a:rPr lang="en-US" sz="2400" dirty="0"/>
              <a:t> with the Department of Health and Human Services is working on a </a:t>
            </a:r>
            <a:r>
              <a:rPr lang="en-US" sz="2400" dirty="0">
                <a:highlight>
                  <a:srgbClr val="FFFF00"/>
                </a:highlight>
              </a:rPr>
              <a:t>legislative proposal for broad healthcare reform</a:t>
            </a:r>
            <a:r>
              <a:rPr lang="en-US" sz="2400" dirty="0"/>
              <a:t>. Currently, the attorney is </a:t>
            </a:r>
            <a:r>
              <a:rPr lang="en-US" sz="2400" dirty="0">
                <a:highlight>
                  <a:srgbClr val="FFFF00"/>
                </a:highlight>
              </a:rPr>
              <a:t>working on a draft memo</a:t>
            </a:r>
            <a:r>
              <a:rPr lang="en-US" sz="2400" dirty="0"/>
              <a:t> explaining the need for healthcare reform. The attorney’s </a:t>
            </a:r>
            <a:r>
              <a:rPr lang="en-US" sz="2400" dirty="0">
                <a:highlight>
                  <a:srgbClr val="FFFF00"/>
                </a:highlight>
              </a:rPr>
              <a:t>dependent child</a:t>
            </a:r>
            <a:r>
              <a:rPr lang="en-US" sz="2400" dirty="0"/>
              <a:t> </a:t>
            </a:r>
            <a:r>
              <a:rPr lang="en-US" sz="2400" dirty="0">
                <a:highlight>
                  <a:srgbClr val="FFFF00"/>
                </a:highlight>
              </a:rPr>
              <a:t>owns an investment account </a:t>
            </a:r>
            <a:r>
              <a:rPr lang="en-US" sz="2400" dirty="0"/>
              <a:t>that has </a:t>
            </a:r>
            <a:r>
              <a:rPr lang="en-US" sz="2400" dirty="0">
                <a:highlight>
                  <a:srgbClr val="FFFF00"/>
                </a:highlight>
              </a:rPr>
              <a:t>significant investments in healthcare securities and sector funds.</a:t>
            </a:r>
            <a:r>
              <a:rPr lang="en-US" sz="2400" dirty="0"/>
              <a:t> </a:t>
            </a:r>
          </a:p>
          <a:p>
            <a:pPr marL="0" indent="0">
              <a:buNone/>
            </a:pPr>
            <a:r>
              <a:rPr lang="en-US" sz="2400" b="1" dirty="0"/>
              <a:t>Does the attorney have a possible 18 USC 208(a) violation?</a:t>
            </a:r>
          </a:p>
        </p:txBody>
      </p:sp>
    </p:spTree>
    <p:extLst>
      <p:ext uri="{BB962C8B-B14F-4D97-AF65-F5344CB8AC3E}">
        <p14:creationId xmlns:p14="http://schemas.microsoft.com/office/powerpoint/2010/main" val="140127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7F0606B-160A-D64A-DFC2-5187AEB4B63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6DA0DA3-007A-E4EE-B89A-3522069697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723AC77D-4D4F-0B54-071B-7E7627265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9203AF9-FD95-DF80-E2DC-A2853E29A6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7E4AAE-30A0-BAC2-1AF8-3267BAFA0EAB}"/>
              </a:ext>
            </a:extLst>
          </p:cNvPr>
          <p:cNvSpPr>
            <a:spLocks noGrp="1"/>
          </p:cNvSpPr>
          <p:nvPr>
            <p:ph type="title"/>
          </p:nvPr>
        </p:nvSpPr>
        <p:spPr>
          <a:xfrm>
            <a:off x="1285240" y="1050595"/>
            <a:ext cx="8074815" cy="1618489"/>
          </a:xfrm>
        </p:spPr>
        <p:txBody>
          <a:bodyPr anchor="ctr">
            <a:normAutofit/>
          </a:bodyPr>
          <a:lstStyle/>
          <a:p>
            <a:r>
              <a:rPr lang="en-US" sz="6000" dirty="0"/>
              <a:t>Question 3</a:t>
            </a:r>
          </a:p>
        </p:txBody>
      </p:sp>
      <p:sp>
        <p:nvSpPr>
          <p:cNvPr id="3" name="Content Placeholder 2">
            <a:extLst>
              <a:ext uri="{FF2B5EF4-FFF2-40B4-BE49-F238E27FC236}">
                <a16:creationId xmlns:a16="http://schemas.microsoft.com/office/drawing/2014/main" id="{38F0D7B0-E75B-A451-B736-1D66CF6F67F8}"/>
              </a:ext>
            </a:extLst>
          </p:cNvPr>
          <p:cNvSpPr>
            <a:spLocks noGrp="1"/>
          </p:cNvSpPr>
          <p:nvPr>
            <p:ph idx="1"/>
          </p:nvPr>
        </p:nvSpPr>
        <p:spPr>
          <a:xfrm>
            <a:off x="1285240" y="2969469"/>
            <a:ext cx="8074815" cy="2800395"/>
          </a:xfrm>
        </p:spPr>
        <p:txBody>
          <a:bodyPr anchor="t">
            <a:normAutofit/>
          </a:bodyPr>
          <a:lstStyle/>
          <a:p>
            <a:pPr marL="0" indent="0">
              <a:buNone/>
            </a:pPr>
            <a:r>
              <a:rPr lang="en-US" sz="2400" dirty="0"/>
              <a:t>A contracts administrator with the Department of Veterans Affairs volunteers with her local blood bank on the weekends. The administrator was recently appointed to the board of the blood bank organization. </a:t>
            </a:r>
          </a:p>
          <a:p>
            <a:pPr marL="0" indent="0">
              <a:buNone/>
            </a:pPr>
            <a:r>
              <a:rPr lang="en-US" sz="2400" b="1" dirty="0"/>
              <a:t>Does the administrator have a possible 18 USC 208(a) violation?</a:t>
            </a:r>
          </a:p>
        </p:txBody>
      </p:sp>
    </p:spTree>
    <p:extLst>
      <p:ext uri="{BB962C8B-B14F-4D97-AF65-F5344CB8AC3E}">
        <p14:creationId xmlns:p14="http://schemas.microsoft.com/office/powerpoint/2010/main" val="38380901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302587722B3F4AB51D177C41AF67CC" ma:contentTypeVersion="10" ma:contentTypeDescription="Create a new document." ma:contentTypeScope="" ma:versionID="7aa9b6c2821eefa270d832cec37651e4">
  <xsd:schema xmlns:xsd="http://www.w3.org/2001/XMLSchema" xmlns:xs="http://www.w3.org/2001/XMLSchema" xmlns:p="http://schemas.microsoft.com/office/2006/metadata/properties" xmlns:ns2="4c048aaa-e481-48a9-b61b-3067791de68f" xmlns:ns3="e571683c-f1ee-46ec-931a-2c6a1c680d19" targetNamespace="http://schemas.microsoft.com/office/2006/metadata/properties" ma:root="true" ma:fieldsID="c7526fe5dac24ce147576826ffdc5cb8" ns2:_="" ns3:_="">
    <xsd:import namespace="4c048aaa-e481-48a9-b61b-3067791de68f"/>
    <xsd:import namespace="e571683c-f1ee-46ec-931a-2c6a1c680d1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048aaa-e481-48a9-b61b-3067791de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571683c-f1ee-46ec-931a-2c6a1c680d1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42035FE-15DB-4E2A-B2DF-9D76F41C44AE}">
  <ds:schemaRefs>
    <ds:schemaRef ds:uri="http://schemas.microsoft.com/sharepoint/v3/contenttype/forms"/>
  </ds:schemaRefs>
</ds:datastoreItem>
</file>

<file path=customXml/itemProps2.xml><?xml version="1.0" encoding="utf-8"?>
<ds:datastoreItem xmlns:ds="http://schemas.openxmlformats.org/officeDocument/2006/customXml" ds:itemID="{68B48BBD-978C-4870-9D00-D73BEAEFD2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c048aaa-e481-48a9-b61b-3067791de68f"/>
    <ds:schemaRef ds:uri="e571683c-f1ee-46ec-931a-2c6a1c680d1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8BAAC3-D21C-4FDA-BA24-56974BDA384C}">
  <ds:schemaRef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elements/1.1/"/>
    <ds:schemaRef ds:uri="4c048aaa-e481-48a9-b61b-3067791de68f"/>
    <ds:schemaRef ds:uri="e571683c-f1ee-46ec-931a-2c6a1c680d1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2202</TotalTime>
  <Words>594</Words>
  <Application>Microsoft Office PowerPoint</Application>
  <PresentationFormat>Widescreen</PresentationFormat>
  <Paragraphs>56</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Calibri</vt:lpstr>
      <vt:lpstr>Office Theme</vt:lpstr>
      <vt:lpstr>18 U.S.C. 208(a) Elements  </vt:lpstr>
      <vt:lpstr>18 U.S.C. 208(a) Job Aid: Purpose</vt:lpstr>
      <vt:lpstr>18 U.S.C. 208(a) Elements in Sequential Order</vt:lpstr>
      <vt:lpstr>*Pause to Open Course Page*</vt:lpstr>
      <vt:lpstr>Question 1</vt:lpstr>
      <vt:lpstr>Question 1 Key Info</vt:lpstr>
      <vt:lpstr>Question 2</vt:lpstr>
      <vt:lpstr>Question 2 Key Info</vt:lpstr>
      <vt:lpstr>Question 3</vt:lpstr>
      <vt:lpstr>Question 3 Key Info</vt:lpstr>
      <vt:lpstr>18 U.S.C. 208(a) Job Aid: Final Points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Margaret E. Dylus-Yukins</dc:creator>
  <cp:lastModifiedBy>Megan Kunkle</cp:lastModifiedBy>
  <cp:revision>189</cp:revision>
  <cp:lastPrinted>2026-01-22T16:49:04Z</cp:lastPrinted>
  <dcterms:created xsi:type="dcterms:W3CDTF">2025-07-29T14:05:24Z</dcterms:created>
  <dcterms:modified xsi:type="dcterms:W3CDTF">2026-01-28T20:29:13Z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0x0101007C302587722B3F4AB51D177C41AF67CC</vt:lpwstr>
  </property>
</Properties>
</file>