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32" r:id="rId1"/>
  </p:sldMasterIdLst>
  <p:notesMasterIdLst>
    <p:notesMasterId r:id="rId34"/>
  </p:notesMasterIdLst>
  <p:sldIdLst>
    <p:sldId id="914" r:id="rId2"/>
    <p:sldId id="257" r:id="rId3"/>
    <p:sldId id="364" r:id="rId4"/>
    <p:sldId id="347" r:id="rId5"/>
    <p:sldId id="294" r:id="rId6"/>
    <p:sldId id="293" r:id="rId7"/>
    <p:sldId id="354" r:id="rId8"/>
    <p:sldId id="304" r:id="rId9"/>
    <p:sldId id="306" r:id="rId10"/>
    <p:sldId id="359" r:id="rId11"/>
    <p:sldId id="384" r:id="rId12"/>
    <p:sldId id="297" r:id="rId13"/>
    <p:sldId id="310" r:id="rId14"/>
    <p:sldId id="316" r:id="rId15"/>
    <p:sldId id="301" r:id="rId16"/>
    <p:sldId id="328" r:id="rId17"/>
    <p:sldId id="302" r:id="rId18"/>
    <p:sldId id="375" r:id="rId19"/>
    <p:sldId id="376" r:id="rId20"/>
    <p:sldId id="385" r:id="rId21"/>
    <p:sldId id="377" r:id="rId22"/>
    <p:sldId id="337" r:id="rId23"/>
    <p:sldId id="361" r:id="rId24"/>
    <p:sldId id="345" r:id="rId25"/>
    <p:sldId id="346" r:id="rId26"/>
    <p:sldId id="362" r:id="rId27"/>
    <p:sldId id="365" r:id="rId28"/>
    <p:sldId id="915" r:id="rId29"/>
    <p:sldId id="367" r:id="rId30"/>
    <p:sldId id="916" r:id="rId31"/>
    <p:sldId id="917" r:id="rId32"/>
    <p:sldId id="91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D16A0A-797C-E467-3279-AB5E142027A6}" name="Leah C. Stromberg" initials="LS" userId="S::lcstromb@oge.gov::77ab8f8e-6b2a-4307-899a-26b889c586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Jones" initials="HAJ" lastIdx="3" clrIdx="0">
    <p:extLst>
      <p:ext uri="{19B8F6BF-5375-455C-9EA6-DF929625EA0E}">
        <p15:presenceInfo xmlns:p15="http://schemas.microsoft.com/office/powerpoint/2012/main" userId="Heather Jones" providerId="None"/>
      </p:ext>
    </p:extLst>
  </p:cmAuthor>
  <p:cmAuthor id="2" name="Maura Leary" initials="MKL" lastIdx="26" clrIdx="1">
    <p:extLst>
      <p:ext uri="{19B8F6BF-5375-455C-9EA6-DF929625EA0E}">
        <p15:presenceInfo xmlns:p15="http://schemas.microsoft.com/office/powerpoint/2012/main" userId="Maura Le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0BDB47-9BD8-4ED4-9ABB-EB1CD3BC881D}" v="4" dt="2024-05-20T19:43:49.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61082" autoAdjust="0"/>
  </p:normalViewPr>
  <p:slideViewPr>
    <p:cSldViewPr snapToGrid="0">
      <p:cViewPr varScale="1">
        <p:scale>
          <a:sx n="51" d="100"/>
          <a:sy n="51" d="100"/>
        </p:scale>
        <p:origin x="1229" y="53"/>
      </p:cViewPr>
      <p:guideLst/>
    </p:cSldViewPr>
  </p:slideViewPr>
  <p:notesTextViewPr>
    <p:cViewPr>
      <p:scale>
        <a:sx n="1" d="1"/>
        <a:sy n="1" d="1"/>
      </p:scale>
      <p:origin x="0" y="0"/>
    </p:cViewPr>
  </p:notesTextViewPr>
  <p:sorterViewPr>
    <p:cViewPr>
      <p:scale>
        <a:sx n="100" d="100"/>
        <a:sy n="100" d="100"/>
      </p:scale>
      <p:origin x="0" y="-61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R. Mazzella" userId="431c1868-ac8b-41a7-aceb-bf07d2b1a0c9" providerId="ADAL" clId="{710BDB47-9BD8-4ED4-9ABB-EB1CD3BC881D}"/>
    <pc:docChg chg="undo custSel addSld delSld modSld">
      <pc:chgData name="Jenna R. Mazzella" userId="431c1868-ac8b-41a7-aceb-bf07d2b1a0c9" providerId="ADAL" clId="{710BDB47-9BD8-4ED4-9ABB-EB1CD3BC881D}" dt="2024-05-20T19:44:25.019" v="23" actId="26606"/>
      <pc:docMkLst>
        <pc:docMk/>
      </pc:docMkLst>
      <pc:sldChg chg="modSp">
        <pc:chgData name="Jenna R. Mazzella" userId="431c1868-ac8b-41a7-aceb-bf07d2b1a0c9" providerId="ADAL" clId="{710BDB47-9BD8-4ED4-9ABB-EB1CD3BC881D}" dt="2024-05-20T19:43:49.113" v="12"/>
        <pc:sldMkLst>
          <pc:docMk/>
          <pc:sldMk cId="2948563278" sldId="257"/>
        </pc:sldMkLst>
        <pc:spChg chg="mod">
          <ac:chgData name="Jenna R. Mazzella" userId="431c1868-ac8b-41a7-aceb-bf07d2b1a0c9" providerId="ADAL" clId="{710BDB47-9BD8-4ED4-9ABB-EB1CD3BC881D}" dt="2024-05-20T19:43:49.113" v="12"/>
          <ac:spMkLst>
            <pc:docMk/>
            <pc:sldMk cId="2948563278" sldId="257"/>
            <ac:spMk id="4" creationId="{00000000-0000-0000-0000-000000000000}"/>
          </ac:spMkLst>
        </pc:spChg>
      </pc:sldChg>
      <pc:sldChg chg="modSp">
        <pc:chgData name="Jenna R. Mazzella" userId="431c1868-ac8b-41a7-aceb-bf07d2b1a0c9" providerId="ADAL" clId="{710BDB47-9BD8-4ED4-9ABB-EB1CD3BC881D}" dt="2024-05-20T19:43:49.113" v="12"/>
        <pc:sldMkLst>
          <pc:docMk/>
          <pc:sldMk cId="2807700972" sldId="297"/>
        </pc:sldMkLst>
        <pc:spChg chg="mod">
          <ac:chgData name="Jenna R. Mazzella" userId="431c1868-ac8b-41a7-aceb-bf07d2b1a0c9" providerId="ADAL" clId="{710BDB47-9BD8-4ED4-9ABB-EB1CD3BC881D}" dt="2024-05-20T19:43:49.113" v="12"/>
          <ac:spMkLst>
            <pc:docMk/>
            <pc:sldMk cId="2807700972" sldId="297"/>
            <ac:spMk id="4" creationId="{0B4D8838-8DE6-37D0-6AF2-447AF403E7D6}"/>
          </ac:spMkLst>
        </pc:spChg>
      </pc:sldChg>
      <pc:sldChg chg="modSp">
        <pc:chgData name="Jenna R. Mazzella" userId="431c1868-ac8b-41a7-aceb-bf07d2b1a0c9" providerId="ADAL" clId="{710BDB47-9BD8-4ED4-9ABB-EB1CD3BC881D}" dt="2024-05-20T19:43:49.113" v="12"/>
        <pc:sldMkLst>
          <pc:docMk/>
          <pc:sldMk cId="21716359" sldId="301"/>
        </pc:sldMkLst>
        <pc:spChg chg="mod">
          <ac:chgData name="Jenna R. Mazzella" userId="431c1868-ac8b-41a7-aceb-bf07d2b1a0c9" providerId="ADAL" clId="{710BDB47-9BD8-4ED4-9ABB-EB1CD3BC881D}" dt="2024-05-20T19:43:49.113" v="12"/>
          <ac:spMkLst>
            <pc:docMk/>
            <pc:sldMk cId="21716359" sldId="301"/>
            <ac:spMk id="4" creationId="{D164A820-B824-CAD2-2792-4217F4C8404E}"/>
          </ac:spMkLst>
        </pc:spChg>
      </pc:sldChg>
      <pc:sldChg chg="modSp">
        <pc:chgData name="Jenna R. Mazzella" userId="431c1868-ac8b-41a7-aceb-bf07d2b1a0c9" providerId="ADAL" clId="{710BDB47-9BD8-4ED4-9ABB-EB1CD3BC881D}" dt="2024-05-20T19:43:49.113" v="12"/>
        <pc:sldMkLst>
          <pc:docMk/>
          <pc:sldMk cId="301758672" sldId="302"/>
        </pc:sldMkLst>
        <pc:spChg chg="mod">
          <ac:chgData name="Jenna R. Mazzella" userId="431c1868-ac8b-41a7-aceb-bf07d2b1a0c9" providerId="ADAL" clId="{710BDB47-9BD8-4ED4-9ABB-EB1CD3BC881D}" dt="2024-05-20T19:43:49.113" v="12"/>
          <ac:spMkLst>
            <pc:docMk/>
            <pc:sldMk cId="301758672" sldId="302"/>
            <ac:spMk id="4" creationId="{DCCBAF56-3D6B-CEB1-CF7D-1CF11D2ADB18}"/>
          </ac:spMkLst>
        </pc:spChg>
      </pc:sldChg>
      <pc:sldChg chg="modSp">
        <pc:chgData name="Jenna R. Mazzella" userId="431c1868-ac8b-41a7-aceb-bf07d2b1a0c9" providerId="ADAL" clId="{710BDB47-9BD8-4ED4-9ABB-EB1CD3BC881D}" dt="2024-05-20T19:43:49.113" v="12"/>
        <pc:sldMkLst>
          <pc:docMk/>
          <pc:sldMk cId="3925001365" sldId="304"/>
        </pc:sldMkLst>
        <pc:spChg chg="mod">
          <ac:chgData name="Jenna R. Mazzella" userId="431c1868-ac8b-41a7-aceb-bf07d2b1a0c9" providerId="ADAL" clId="{710BDB47-9BD8-4ED4-9ABB-EB1CD3BC881D}" dt="2024-05-20T19:43:49.113" v="12"/>
          <ac:spMkLst>
            <pc:docMk/>
            <pc:sldMk cId="3925001365" sldId="304"/>
            <ac:spMk id="4" creationId="{60EE5800-39FA-7528-BB3F-E24121FBF8FA}"/>
          </ac:spMkLst>
        </pc:spChg>
      </pc:sldChg>
      <pc:sldChg chg="modSp">
        <pc:chgData name="Jenna R. Mazzella" userId="431c1868-ac8b-41a7-aceb-bf07d2b1a0c9" providerId="ADAL" clId="{710BDB47-9BD8-4ED4-9ABB-EB1CD3BC881D}" dt="2024-05-20T19:43:49.113" v="12"/>
        <pc:sldMkLst>
          <pc:docMk/>
          <pc:sldMk cId="3254909380" sldId="306"/>
        </pc:sldMkLst>
        <pc:spChg chg="mod">
          <ac:chgData name="Jenna R. Mazzella" userId="431c1868-ac8b-41a7-aceb-bf07d2b1a0c9" providerId="ADAL" clId="{710BDB47-9BD8-4ED4-9ABB-EB1CD3BC881D}" dt="2024-05-20T19:43:49.113" v="12"/>
          <ac:spMkLst>
            <pc:docMk/>
            <pc:sldMk cId="3254909380" sldId="306"/>
            <ac:spMk id="4" creationId="{E91A53FB-7D10-C57D-9592-8BE5225E6347}"/>
          </ac:spMkLst>
        </pc:spChg>
      </pc:sldChg>
      <pc:sldChg chg="modSp">
        <pc:chgData name="Jenna R. Mazzella" userId="431c1868-ac8b-41a7-aceb-bf07d2b1a0c9" providerId="ADAL" clId="{710BDB47-9BD8-4ED4-9ABB-EB1CD3BC881D}" dt="2024-05-20T19:43:49.113" v="12"/>
        <pc:sldMkLst>
          <pc:docMk/>
          <pc:sldMk cId="3606498197" sldId="310"/>
        </pc:sldMkLst>
        <pc:spChg chg="mod">
          <ac:chgData name="Jenna R. Mazzella" userId="431c1868-ac8b-41a7-aceb-bf07d2b1a0c9" providerId="ADAL" clId="{710BDB47-9BD8-4ED4-9ABB-EB1CD3BC881D}" dt="2024-05-20T19:43:49.113" v="12"/>
          <ac:spMkLst>
            <pc:docMk/>
            <pc:sldMk cId="3606498197" sldId="310"/>
            <ac:spMk id="4" creationId="{4D9EFF7E-5556-967F-F4B1-70899E498653}"/>
          </ac:spMkLst>
        </pc:spChg>
      </pc:sldChg>
      <pc:sldChg chg="addSp delSp modSp add del mod setBg delDesignElem">
        <pc:chgData name="Jenna R. Mazzella" userId="431c1868-ac8b-41a7-aceb-bf07d2b1a0c9" providerId="ADAL" clId="{710BDB47-9BD8-4ED4-9ABB-EB1CD3BC881D}" dt="2024-05-20T19:44:08.472" v="21" actId="403"/>
        <pc:sldMkLst>
          <pc:docMk/>
          <pc:sldMk cId="1227120288" sldId="316"/>
        </pc:sldMkLst>
        <pc:spChg chg="mod">
          <ac:chgData name="Jenna R. Mazzella" userId="431c1868-ac8b-41a7-aceb-bf07d2b1a0c9" providerId="ADAL" clId="{710BDB47-9BD8-4ED4-9ABB-EB1CD3BC881D}" dt="2024-05-20T19:43:55.769" v="13" actId="26606"/>
          <ac:spMkLst>
            <pc:docMk/>
            <pc:sldMk cId="1227120288" sldId="316"/>
            <ac:spMk id="2" creationId="{431B8FE8-8B75-CBD8-5B30-B23A4FA89B23}"/>
          </ac:spMkLst>
        </pc:spChg>
        <pc:spChg chg="mod">
          <ac:chgData name="Jenna R. Mazzella" userId="431c1868-ac8b-41a7-aceb-bf07d2b1a0c9" providerId="ADAL" clId="{710BDB47-9BD8-4ED4-9ABB-EB1CD3BC881D}" dt="2024-05-20T19:44:08.472" v="21" actId="403"/>
          <ac:spMkLst>
            <pc:docMk/>
            <pc:sldMk cId="1227120288" sldId="316"/>
            <ac:spMk id="3" creationId="{EA4A83A5-6B96-C44F-65D8-BFDC426EE326}"/>
          </ac:spMkLst>
        </pc:spChg>
        <pc:spChg chg="mod">
          <ac:chgData name="Jenna R. Mazzella" userId="431c1868-ac8b-41a7-aceb-bf07d2b1a0c9" providerId="ADAL" clId="{710BDB47-9BD8-4ED4-9ABB-EB1CD3BC881D}" dt="2024-05-20T19:43:49.113" v="12"/>
          <ac:spMkLst>
            <pc:docMk/>
            <pc:sldMk cId="1227120288" sldId="316"/>
            <ac:spMk id="4" creationId="{E7F05B6D-6062-0DAC-91F0-BBF8331580E6}"/>
          </ac:spMkLst>
        </pc:spChg>
        <pc:spChg chg="add del">
          <ac:chgData name="Jenna R. Mazzella" userId="431c1868-ac8b-41a7-aceb-bf07d2b1a0c9" providerId="ADAL" clId="{710BDB47-9BD8-4ED4-9ABB-EB1CD3BC881D}" dt="2024-05-20T19:43:55.769" v="13" actId="26606"/>
          <ac:spMkLst>
            <pc:docMk/>
            <pc:sldMk cId="1227120288" sldId="316"/>
            <ac:spMk id="17" creationId="{85428F22-76B3-4107-AADE-3F9EC95FD325}"/>
          </ac:spMkLst>
        </pc:spChg>
        <pc:spChg chg="add">
          <ac:chgData name="Jenna R. Mazzella" userId="431c1868-ac8b-41a7-aceb-bf07d2b1a0c9" providerId="ADAL" clId="{710BDB47-9BD8-4ED4-9ABB-EB1CD3BC881D}" dt="2024-05-20T19:43:55.769" v="13" actId="26606"/>
          <ac:spMkLst>
            <pc:docMk/>
            <pc:sldMk cId="1227120288" sldId="316"/>
            <ac:spMk id="33" creationId="{85428F22-76B3-4107-AADE-3F9EC95FD325}"/>
          </ac:spMkLst>
        </pc:spChg>
        <pc:spChg chg="add del">
          <ac:chgData name="Jenna R. Mazzella" userId="431c1868-ac8b-41a7-aceb-bf07d2b1a0c9" providerId="ADAL" clId="{710BDB47-9BD8-4ED4-9ABB-EB1CD3BC881D}" dt="2024-05-20T19:43:45.066" v="8" actId="26606"/>
          <ac:spMkLst>
            <pc:docMk/>
            <pc:sldMk cId="1227120288" sldId="316"/>
            <ac:spMk id="36" creationId="{85428F22-76B3-4107-AADE-3F9EC95FD325}"/>
          </ac:spMkLst>
        </pc:spChg>
        <pc:grpChg chg="add del">
          <ac:chgData name="Jenna R. Mazzella" userId="431c1868-ac8b-41a7-aceb-bf07d2b1a0c9" providerId="ADAL" clId="{710BDB47-9BD8-4ED4-9ABB-EB1CD3BC881D}" dt="2024-05-20T19:43:55.769" v="13" actId="26606"/>
          <ac:grpSpMkLst>
            <pc:docMk/>
            <pc:sldMk cId="1227120288" sldId="316"/>
            <ac:grpSpMk id="19" creationId="{5346FBCF-5353-4172-96F5-4B7EB07777C4}"/>
          </ac:grpSpMkLst>
        </pc:grpChg>
        <pc:grpChg chg="add del">
          <ac:chgData name="Jenna R. Mazzella" userId="431c1868-ac8b-41a7-aceb-bf07d2b1a0c9" providerId="ADAL" clId="{710BDB47-9BD8-4ED4-9ABB-EB1CD3BC881D}" dt="2024-05-20T19:43:55.769" v="13" actId="26606"/>
          <ac:grpSpMkLst>
            <pc:docMk/>
            <pc:sldMk cId="1227120288" sldId="316"/>
            <ac:grpSpMk id="23" creationId="{78326E10-C8CB-487F-A110-F861268DE619}"/>
          </ac:grpSpMkLst>
        </pc:grpChg>
        <pc:grpChg chg="add">
          <ac:chgData name="Jenna R. Mazzella" userId="431c1868-ac8b-41a7-aceb-bf07d2b1a0c9" providerId="ADAL" clId="{710BDB47-9BD8-4ED4-9ABB-EB1CD3BC881D}" dt="2024-05-20T19:43:55.769" v="13" actId="26606"/>
          <ac:grpSpMkLst>
            <pc:docMk/>
            <pc:sldMk cId="1227120288" sldId="316"/>
            <ac:grpSpMk id="34" creationId="{5346FBCF-5353-4172-96F5-4B7EB07777C4}"/>
          </ac:grpSpMkLst>
        </pc:grpChg>
        <pc:grpChg chg="add">
          <ac:chgData name="Jenna R. Mazzella" userId="431c1868-ac8b-41a7-aceb-bf07d2b1a0c9" providerId="ADAL" clId="{710BDB47-9BD8-4ED4-9ABB-EB1CD3BC881D}" dt="2024-05-20T19:43:55.769" v="13" actId="26606"/>
          <ac:grpSpMkLst>
            <pc:docMk/>
            <pc:sldMk cId="1227120288" sldId="316"/>
            <ac:grpSpMk id="35" creationId="{78326E10-C8CB-487F-A110-F861268DE619}"/>
          </ac:grpSpMkLst>
        </pc:grpChg>
        <pc:grpChg chg="add del">
          <ac:chgData name="Jenna R. Mazzella" userId="431c1868-ac8b-41a7-aceb-bf07d2b1a0c9" providerId="ADAL" clId="{710BDB47-9BD8-4ED4-9ABB-EB1CD3BC881D}" dt="2024-05-20T19:43:45.066" v="8" actId="26606"/>
          <ac:grpSpMkLst>
            <pc:docMk/>
            <pc:sldMk cId="1227120288" sldId="316"/>
            <ac:grpSpMk id="38" creationId="{5346FBCF-5353-4172-96F5-4B7EB07777C4}"/>
          </ac:grpSpMkLst>
        </pc:grpChg>
        <pc:grpChg chg="add del">
          <ac:chgData name="Jenna R. Mazzella" userId="431c1868-ac8b-41a7-aceb-bf07d2b1a0c9" providerId="ADAL" clId="{710BDB47-9BD8-4ED4-9ABB-EB1CD3BC881D}" dt="2024-05-20T19:43:45.066" v="8" actId="26606"/>
          <ac:grpSpMkLst>
            <pc:docMk/>
            <pc:sldMk cId="1227120288" sldId="316"/>
            <ac:grpSpMk id="42" creationId="{78326E10-C8CB-487F-A110-F861268DE619}"/>
          </ac:grpSpMkLst>
        </pc:grpChg>
        <pc:picChg chg="mod ord">
          <ac:chgData name="Jenna R. Mazzella" userId="431c1868-ac8b-41a7-aceb-bf07d2b1a0c9" providerId="ADAL" clId="{710BDB47-9BD8-4ED4-9ABB-EB1CD3BC881D}" dt="2024-05-20T19:43:55.769" v="13" actId="26606"/>
          <ac:picMkLst>
            <pc:docMk/>
            <pc:sldMk cId="1227120288" sldId="316"/>
            <ac:picMk id="31" creationId="{BC721A02-9A59-A2A3-6949-0ED82199EFC0}"/>
          </ac:picMkLst>
        </pc:picChg>
      </pc:sldChg>
      <pc:sldChg chg="addSp delSp modSp mod setBg delDesignElem">
        <pc:chgData name="Jenna R. Mazzella" userId="431c1868-ac8b-41a7-aceb-bf07d2b1a0c9" providerId="ADAL" clId="{710BDB47-9BD8-4ED4-9ABB-EB1CD3BC881D}" dt="2024-05-20T19:44:15.769" v="22" actId="26606"/>
        <pc:sldMkLst>
          <pc:docMk/>
          <pc:sldMk cId="646762875" sldId="328"/>
        </pc:sldMkLst>
        <pc:spChg chg="mod">
          <ac:chgData name="Jenna R. Mazzella" userId="431c1868-ac8b-41a7-aceb-bf07d2b1a0c9" providerId="ADAL" clId="{710BDB47-9BD8-4ED4-9ABB-EB1CD3BC881D}" dt="2024-05-20T19:43:49.113" v="12"/>
          <ac:spMkLst>
            <pc:docMk/>
            <pc:sldMk cId="646762875" sldId="328"/>
            <ac:spMk id="4" creationId="{C6E7DAEB-82A5-B34F-2A13-5ADAE98F093B}"/>
          </ac:spMkLst>
        </pc:spChg>
        <pc:spChg chg="add del">
          <ac:chgData name="Jenna R. Mazzella" userId="431c1868-ac8b-41a7-aceb-bf07d2b1a0c9" providerId="ADAL" clId="{710BDB47-9BD8-4ED4-9ABB-EB1CD3BC881D}" dt="2024-05-20T19:44:15.769" v="22" actId="26606"/>
          <ac:spMkLst>
            <pc:docMk/>
            <pc:sldMk cId="646762875" sldId="328"/>
            <ac:spMk id="13" creationId="{85428F22-76B3-4107-AADE-3F9EC95FD325}"/>
          </ac:spMkLst>
        </pc:spChg>
        <pc:spChg chg="add">
          <ac:chgData name="Jenna R. Mazzella" userId="431c1868-ac8b-41a7-aceb-bf07d2b1a0c9" providerId="ADAL" clId="{710BDB47-9BD8-4ED4-9ABB-EB1CD3BC881D}" dt="2024-05-20T19:44:15.769" v="22" actId="26606"/>
          <ac:spMkLst>
            <pc:docMk/>
            <pc:sldMk cId="646762875" sldId="328"/>
            <ac:spMk id="30" creationId="{85428F22-76B3-4107-AADE-3F9EC95FD325}"/>
          </ac:spMkLst>
        </pc:spChg>
        <pc:grpChg chg="add del">
          <ac:chgData name="Jenna R. Mazzella" userId="431c1868-ac8b-41a7-aceb-bf07d2b1a0c9" providerId="ADAL" clId="{710BDB47-9BD8-4ED4-9ABB-EB1CD3BC881D}" dt="2024-05-20T19:44:15.769" v="22" actId="26606"/>
          <ac:grpSpMkLst>
            <pc:docMk/>
            <pc:sldMk cId="646762875" sldId="328"/>
            <ac:grpSpMk id="15" creationId="{5346FBCF-5353-4172-96F5-4B7EB07777C4}"/>
          </ac:grpSpMkLst>
        </pc:grpChg>
        <pc:grpChg chg="add del">
          <ac:chgData name="Jenna R. Mazzella" userId="431c1868-ac8b-41a7-aceb-bf07d2b1a0c9" providerId="ADAL" clId="{710BDB47-9BD8-4ED4-9ABB-EB1CD3BC881D}" dt="2024-05-20T19:44:15.769" v="22" actId="26606"/>
          <ac:grpSpMkLst>
            <pc:docMk/>
            <pc:sldMk cId="646762875" sldId="328"/>
            <ac:grpSpMk id="19" creationId="{78326E10-C8CB-487F-A110-F861268DE619}"/>
          </ac:grpSpMkLst>
        </pc:grpChg>
        <pc:grpChg chg="add">
          <ac:chgData name="Jenna R. Mazzella" userId="431c1868-ac8b-41a7-aceb-bf07d2b1a0c9" providerId="ADAL" clId="{710BDB47-9BD8-4ED4-9ABB-EB1CD3BC881D}" dt="2024-05-20T19:44:15.769" v="22" actId="26606"/>
          <ac:grpSpMkLst>
            <pc:docMk/>
            <pc:sldMk cId="646762875" sldId="328"/>
            <ac:grpSpMk id="32" creationId="{5346FBCF-5353-4172-96F5-4B7EB07777C4}"/>
          </ac:grpSpMkLst>
        </pc:grpChg>
        <pc:grpChg chg="add">
          <ac:chgData name="Jenna R. Mazzella" userId="431c1868-ac8b-41a7-aceb-bf07d2b1a0c9" providerId="ADAL" clId="{710BDB47-9BD8-4ED4-9ABB-EB1CD3BC881D}" dt="2024-05-20T19:44:15.769" v="22" actId="26606"/>
          <ac:grpSpMkLst>
            <pc:docMk/>
            <pc:sldMk cId="646762875" sldId="328"/>
            <ac:grpSpMk id="36" creationId="{78326E10-C8CB-487F-A110-F861268DE619}"/>
          </ac:grpSpMkLst>
        </pc:grpChg>
        <pc:picChg chg="mod ord">
          <ac:chgData name="Jenna R. Mazzella" userId="431c1868-ac8b-41a7-aceb-bf07d2b1a0c9" providerId="ADAL" clId="{710BDB47-9BD8-4ED4-9ABB-EB1CD3BC881D}" dt="2024-05-20T19:44:15.769" v="22" actId="26606"/>
          <ac:picMkLst>
            <pc:docMk/>
            <pc:sldMk cId="646762875" sldId="328"/>
            <ac:picMk id="10" creationId="{D441A94A-7025-0AED-8A70-6D7C2DD41EB3}"/>
          </ac:picMkLst>
        </pc:picChg>
      </pc:sldChg>
      <pc:sldChg chg="modSp">
        <pc:chgData name="Jenna R. Mazzella" userId="431c1868-ac8b-41a7-aceb-bf07d2b1a0c9" providerId="ADAL" clId="{710BDB47-9BD8-4ED4-9ABB-EB1CD3BC881D}" dt="2024-05-20T19:43:49.113" v="12"/>
        <pc:sldMkLst>
          <pc:docMk/>
          <pc:sldMk cId="452259589" sldId="337"/>
        </pc:sldMkLst>
        <pc:spChg chg="mod">
          <ac:chgData name="Jenna R. Mazzella" userId="431c1868-ac8b-41a7-aceb-bf07d2b1a0c9" providerId="ADAL" clId="{710BDB47-9BD8-4ED4-9ABB-EB1CD3BC881D}" dt="2024-05-20T19:43:49.113" v="12"/>
          <ac:spMkLst>
            <pc:docMk/>
            <pc:sldMk cId="452259589" sldId="337"/>
            <ac:spMk id="4" creationId="{3D233BA2-0477-39BE-60CF-16C276A20E63}"/>
          </ac:spMkLst>
        </pc:spChg>
      </pc:sldChg>
      <pc:sldChg chg="modSp">
        <pc:chgData name="Jenna R. Mazzella" userId="431c1868-ac8b-41a7-aceb-bf07d2b1a0c9" providerId="ADAL" clId="{710BDB47-9BD8-4ED4-9ABB-EB1CD3BC881D}" dt="2024-05-20T19:43:49.113" v="12"/>
        <pc:sldMkLst>
          <pc:docMk/>
          <pc:sldMk cId="2254763871" sldId="346"/>
        </pc:sldMkLst>
        <pc:spChg chg="mod">
          <ac:chgData name="Jenna R. Mazzella" userId="431c1868-ac8b-41a7-aceb-bf07d2b1a0c9" providerId="ADAL" clId="{710BDB47-9BD8-4ED4-9ABB-EB1CD3BC881D}" dt="2024-05-20T19:43:49.113" v="12"/>
          <ac:spMkLst>
            <pc:docMk/>
            <pc:sldMk cId="2254763871" sldId="346"/>
            <ac:spMk id="4" creationId="{01A8E315-BFEC-3ACB-4CA8-F419693FDB35}"/>
          </ac:spMkLst>
        </pc:spChg>
      </pc:sldChg>
      <pc:sldChg chg="modSp">
        <pc:chgData name="Jenna R. Mazzella" userId="431c1868-ac8b-41a7-aceb-bf07d2b1a0c9" providerId="ADAL" clId="{710BDB47-9BD8-4ED4-9ABB-EB1CD3BC881D}" dt="2024-05-20T19:43:49.113" v="12"/>
        <pc:sldMkLst>
          <pc:docMk/>
          <pc:sldMk cId="2205181177" sldId="359"/>
        </pc:sldMkLst>
        <pc:spChg chg="mod">
          <ac:chgData name="Jenna R. Mazzella" userId="431c1868-ac8b-41a7-aceb-bf07d2b1a0c9" providerId="ADAL" clId="{710BDB47-9BD8-4ED4-9ABB-EB1CD3BC881D}" dt="2024-05-20T19:43:49.113" v="12"/>
          <ac:spMkLst>
            <pc:docMk/>
            <pc:sldMk cId="2205181177" sldId="359"/>
            <ac:spMk id="4" creationId="{6560FA2D-F624-9168-C113-8A9B5CB722E1}"/>
          </ac:spMkLst>
        </pc:spChg>
      </pc:sldChg>
      <pc:sldChg chg="modSp">
        <pc:chgData name="Jenna R. Mazzella" userId="431c1868-ac8b-41a7-aceb-bf07d2b1a0c9" providerId="ADAL" clId="{710BDB47-9BD8-4ED4-9ABB-EB1CD3BC881D}" dt="2024-05-20T19:43:49.113" v="12"/>
        <pc:sldMkLst>
          <pc:docMk/>
          <pc:sldMk cId="3953173985" sldId="361"/>
        </pc:sldMkLst>
        <pc:spChg chg="mod">
          <ac:chgData name="Jenna R. Mazzella" userId="431c1868-ac8b-41a7-aceb-bf07d2b1a0c9" providerId="ADAL" clId="{710BDB47-9BD8-4ED4-9ABB-EB1CD3BC881D}" dt="2024-05-20T19:43:49.113" v="12"/>
          <ac:spMkLst>
            <pc:docMk/>
            <pc:sldMk cId="3953173985" sldId="361"/>
            <ac:spMk id="4" creationId="{97197C56-4A49-D771-8ED5-C085F2CB22CD}"/>
          </ac:spMkLst>
        </pc:spChg>
      </pc:sldChg>
      <pc:sldChg chg="modSp">
        <pc:chgData name="Jenna R. Mazzella" userId="431c1868-ac8b-41a7-aceb-bf07d2b1a0c9" providerId="ADAL" clId="{710BDB47-9BD8-4ED4-9ABB-EB1CD3BC881D}" dt="2024-05-20T19:43:49.113" v="12"/>
        <pc:sldMkLst>
          <pc:docMk/>
          <pc:sldMk cId="2072279825" sldId="362"/>
        </pc:sldMkLst>
        <pc:spChg chg="mod">
          <ac:chgData name="Jenna R. Mazzella" userId="431c1868-ac8b-41a7-aceb-bf07d2b1a0c9" providerId="ADAL" clId="{710BDB47-9BD8-4ED4-9ABB-EB1CD3BC881D}" dt="2024-05-20T19:43:49.113" v="12"/>
          <ac:spMkLst>
            <pc:docMk/>
            <pc:sldMk cId="2072279825" sldId="362"/>
            <ac:spMk id="4" creationId="{962E305D-2C33-0919-81E6-2C0C4494D726}"/>
          </ac:spMkLst>
        </pc:spChg>
      </pc:sldChg>
      <pc:sldChg chg="modSp">
        <pc:chgData name="Jenna R. Mazzella" userId="431c1868-ac8b-41a7-aceb-bf07d2b1a0c9" providerId="ADAL" clId="{710BDB47-9BD8-4ED4-9ABB-EB1CD3BC881D}" dt="2024-05-20T19:43:49.113" v="12"/>
        <pc:sldMkLst>
          <pc:docMk/>
          <pc:sldMk cId="2494980096" sldId="376"/>
        </pc:sldMkLst>
        <pc:spChg chg="mod">
          <ac:chgData name="Jenna R. Mazzella" userId="431c1868-ac8b-41a7-aceb-bf07d2b1a0c9" providerId="ADAL" clId="{710BDB47-9BD8-4ED4-9ABB-EB1CD3BC881D}" dt="2024-05-20T19:43:49.113" v="12"/>
          <ac:spMkLst>
            <pc:docMk/>
            <pc:sldMk cId="2494980096" sldId="376"/>
            <ac:spMk id="4" creationId="{919E9195-3C40-055C-C95D-2ED946C9D92A}"/>
          </ac:spMkLst>
        </pc:spChg>
      </pc:sldChg>
      <pc:sldChg chg="addSp delSp modSp mod setBg delDesignElem">
        <pc:chgData name="Jenna R. Mazzella" userId="431c1868-ac8b-41a7-aceb-bf07d2b1a0c9" providerId="ADAL" clId="{710BDB47-9BD8-4ED4-9ABB-EB1CD3BC881D}" dt="2024-05-20T19:44:25.019" v="23" actId="26606"/>
        <pc:sldMkLst>
          <pc:docMk/>
          <pc:sldMk cId="4197686905" sldId="377"/>
        </pc:sldMkLst>
        <pc:spChg chg="mod">
          <ac:chgData name="Jenna R. Mazzella" userId="431c1868-ac8b-41a7-aceb-bf07d2b1a0c9" providerId="ADAL" clId="{710BDB47-9BD8-4ED4-9ABB-EB1CD3BC881D}" dt="2024-05-20T19:43:49.113" v="12"/>
          <ac:spMkLst>
            <pc:docMk/>
            <pc:sldMk cId="4197686905" sldId="377"/>
            <ac:spMk id="4" creationId="{4283322A-DF07-A8D6-1EBC-6D81760018F3}"/>
          </ac:spMkLst>
        </pc:spChg>
        <pc:spChg chg="add del">
          <ac:chgData name="Jenna R. Mazzella" userId="431c1868-ac8b-41a7-aceb-bf07d2b1a0c9" providerId="ADAL" clId="{710BDB47-9BD8-4ED4-9ABB-EB1CD3BC881D}" dt="2024-05-20T19:44:25.019" v="23" actId="26606"/>
          <ac:spMkLst>
            <pc:docMk/>
            <pc:sldMk cId="4197686905" sldId="377"/>
            <ac:spMk id="15" creationId="{85428F22-76B3-4107-AADE-3F9EC95FD325}"/>
          </ac:spMkLst>
        </pc:spChg>
        <pc:spChg chg="add">
          <ac:chgData name="Jenna R. Mazzella" userId="431c1868-ac8b-41a7-aceb-bf07d2b1a0c9" providerId="ADAL" clId="{710BDB47-9BD8-4ED4-9ABB-EB1CD3BC881D}" dt="2024-05-20T19:44:25.019" v="23" actId="26606"/>
          <ac:spMkLst>
            <pc:docMk/>
            <pc:sldMk cId="4197686905" sldId="377"/>
            <ac:spMk id="32" creationId="{85428F22-76B3-4107-AADE-3F9EC95FD325}"/>
          </ac:spMkLst>
        </pc:spChg>
        <pc:grpChg chg="add del">
          <ac:chgData name="Jenna R. Mazzella" userId="431c1868-ac8b-41a7-aceb-bf07d2b1a0c9" providerId="ADAL" clId="{710BDB47-9BD8-4ED4-9ABB-EB1CD3BC881D}" dt="2024-05-20T19:44:25.019" v="23" actId="26606"/>
          <ac:grpSpMkLst>
            <pc:docMk/>
            <pc:sldMk cId="4197686905" sldId="377"/>
            <ac:grpSpMk id="17" creationId="{5346FBCF-5353-4172-96F5-4B7EB07777C4}"/>
          </ac:grpSpMkLst>
        </pc:grpChg>
        <pc:grpChg chg="add del">
          <ac:chgData name="Jenna R. Mazzella" userId="431c1868-ac8b-41a7-aceb-bf07d2b1a0c9" providerId="ADAL" clId="{710BDB47-9BD8-4ED4-9ABB-EB1CD3BC881D}" dt="2024-05-20T19:44:25.019" v="23" actId="26606"/>
          <ac:grpSpMkLst>
            <pc:docMk/>
            <pc:sldMk cId="4197686905" sldId="377"/>
            <ac:grpSpMk id="21" creationId="{78326E10-C8CB-487F-A110-F861268DE619}"/>
          </ac:grpSpMkLst>
        </pc:grpChg>
        <pc:grpChg chg="add">
          <ac:chgData name="Jenna R. Mazzella" userId="431c1868-ac8b-41a7-aceb-bf07d2b1a0c9" providerId="ADAL" clId="{710BDB47-9BD8-4ED4-9ABB-EB1CD3BC881D}" dt="2024-05-20T19:44:25.019" v="23" actId="26606"/>
          <ac:grpSpMkLst>
            <pc:docMk/>
            <pc:sldMk cId="4197686905" sldId="377"/>
            <ac:grpSpMk id="34" creationId="{5346FBCF-5353-4172-96F5-4B7EB07777C4}"/>
          </ac:grpSpMkLst>
        </pc:grpChg>
        <pc:grpChg chg="add">
          <ac:chgData name="Jenna R. Mazzella" userId="431c1868-ac8b-41a7-aceb-bf07d2b1a0c9" providerId="ADAL" clId="{710BDB47-9BD8-4ED4-9ABB-EB1CD3BC881D}" dt="2024-05-20T19:44:25.019" v="23" actId="26606"/>
          <ac:grpSpMkLst>
            <pc:docMk/>
            <pc:sldMk cId="4197686905" sldId="377"/>
            <ac:grpSpMk id="38" creationId="{78326E10-C8CB-487F-A110-F861268DE619}"/>
          </ac:grpSpMkLst>
        </pc:grpChg>
        <pc:picChg chg="mod">
          <ac:chgData name="Jenna R. Mazzella" userId="431c1868-ac8b-41a7-aceb-bf07d2b1a0c9" providerId="ADAL" clId="{710BDB47-9BD8-4ED4-9ABB-EB1CD3BC881D}" dt="2024-05-20T19:44:25.019" v="23" actId="26606"/>
          <ac:picMkLst>
            <pc:docMk/>
            <pc:sldMk cId="4197686905" sldId="377"/>
            <ac:picMk id="10" creationId="{8E754A6D-B016-7EFB-55F2-4CC3609F550E}"/>
          </ac:picMkLst>
        </pc:picChg>
      </pc:sldChg>
      <pc:sldChg chg="addSp delSp delDesignElem">
        <pc:chgData name="Jenna R. Mazzella" userId="431c1868-ac8b-41a7-aceb-bf07d2b1a0c9" providerId="ADAL" clId="{710BDB47-9BD8-4ED4-9ABB-EB1CD3BC881D}" dt="2024-05-20T19:43:49.113" v="12"/>
        <pc:sldMkLst>
          <pc:docMk/>
          <pc:sldMk cId="3579337758" sldId="384"/>
        </pc:sldMkLst>
        <pc:spChg chg="add del">
          <ac:chgData name="Jenna R. Mazzella" userId="431c1868-ac8b-41a7-aceb-bf07d2b1a0c9" providerId="ADAL" clId="{710BDB47-9BD8-4ED4-9ABB-EB1CD3BC881D}" dt="2024-05-20T19:43:49.113" v="12"/>
          <ac:spMkLst>
            <pc:docMk/>
            <pc:sldMk cId="3579337758" sldId="384"/>
            <ac:spMk id="18" creationId="{15655827-B42D-4180-88D3-D83F25E4BD1C}"/>
          </ac:spMkLst>
        </pc:spChg>
        <pc:spChg chg="add del">
          <ac:chgData name="Jenna R. Mazzella" userId="431c1868-ac8b-41a7-aceb-bf07d2b1a0c9" providerId="ADAL" clId="{710BDB47-9BD8-4ED4-9ABB-EB1CD3BC881D}" dt="2024-05-20T19:43:49.113" v="12"/>
          <ac:spMkLst>
            <pc:docMk/>
            <pc:sldMk cId="3579337758" sldId="384"/>
            <ac:spMk id="20" creationId="{24ACCB06-563C-4ADE-B4D6-1FE9F723C7D9}"/>
          </ac:spMkLst>
        </pc:spChg>
        <pc:spChg chg="add del">
          <ac:chgData name="Jenna R. Mazzella" userId="431c1868-ac8b-41a7-aceb-bf07d2b1a0c9" providerId="ADAL" clId="{710BDB47-9BD8-4ED4-9ABB-EB1CD3BC881D}" dt="2024-05-20T19:43:49.113" v="12"/>
          <ac:spMkLst>
            <pc:docMk/>
            <pc:sldMk cId="3579337758" sldId="384"/>
            <ac:spMk id="22" creationId="{40761ECD-D92B-46AE-82CA-640023D282F9}"/>
          </ac:spMkLst>
        </pc:spChg>
        <pc:spChg chg="add del">
          <ac:chgData name="Jenna R. Mazzella" userId="431c1868-ac8b-41a7-aceb-bf07d2b1a0c9" providerId="ADAL" clId="{710BDB47-9BD8-4ED4-9ABB-EB1CD3BC881D}" dt="2024-05-20T19:43:49.113" v="12"/>
          <ac:spMkLst>
            <pc:docMk/>
            <pc:sldMk cId="3579337758" sldId="384"/>
            <ac:spMk id="24" creationId="{9A928607-C55C-40FD-B2DF-6CD6A7226A71}"/>
          </ac:spMkLst>
        </pc:spChg>
        <pc:spChg chg="add del">
          <ac:chgData name="Jenna R. Mazzella" userId="431c1868-ac8b-41a7-aceb-bf07d2b1a0c9" providerId="ADAL" clId="{710BDB47-9BD8-4ED4-9ABB-EB1CD3BC881D}" dt="2024-05-20T19:43:49.113" v="12"/>
          <ac:spMkLst>
            <pc:docMk/>
            <pc:sldMk cId="3579337758" sldId="384"/>
            <ac:spMk id="26" creationId="{400A20C1-29A4-43E0-AB15-7931F76F8C2D}"/>
          </ac:spMkLst>
        </pc:spChg>
        <pc:grpChg chg="add del">
          <ac:chgData name="Jenna R. Mazzella" userId="431c1868-ac8b-41a7-aceb-bf07d2b1a0c9" providerId="ADAL" clId="{710BDB47-9BD8-4ED4-9ABB-EB1CD3BC881D}" dt="2024-05-20T19:43:49.113" v="12"/>
          <ac:grpSpMkLst>
            <pc:docMk/>
            <pc:sldMk cId="3579337758" sldId="384"/>
            <ac:grpSpMk id="10" creationId="{E9D059B6-ADD8-488A-B346-63289E90D13F}"/>
          </ac:grpSpMkLst>
        </pc:grpChg>
      </pc:sldChg>
      <pc:sldChg chg="addSp delSp delDesignElem">
        <pc:chgData name="Jenna R. Mazzella" userId="431c1868-ac8b-41a7-aceb-bf07d2b1a0c9" providerId="ADAL" clId="{710BDB47-9BD8-4ED4-9ABB-EB1CD3BC881D}" dt="2024-05-20T19:43:49.113" v="12"/>
        <pc:sldMkLst>
          <pc:docMk/>
          <pc:sldMk cId="2912524822" sldId="385"/>
        </pc:sldMkLst>
        <pc:spChg chg="add del">
          <ac:chgData name="Jenna R. Mazzella" userId="431c1868-ac8b-41a7-aceb-bf07d2b1a0c9" providerId="ADAL" clId="{710BDB47-9BD8-4ED4-9ABB-EB1CD3BC881D}" dt="2024-05-20T19:43:49.113" v="12"/>
          <ac:spMkLst>
            <pc:docMk/>
            <pc:sldMk cId="2912524822" sldId="385"/>
            <ac:spMk id="18" creationId="{15655827-B42D-4180-88D3-D83F25E4BD1C}"/>
          </ac:spMkLst>
        </pc:spChg>
        <pc:spChg chg="add del">
          <ac:chgData name="Jenna R. Mazzella" userId="431c1868-ac8b-41a7-aceb-bf07d2b1a0c9" providerId="ADAL" clId="{710BDB47-9BD8-4ED4-9ABB-EB1CD3BC881D}" dt="2024-05-20T19:43:49.113" v="12"/>
          <ac:spMkLst>
            <pc:docMk/>
            <pc:sldMk cId="2912524822" sldId="385"/>
            <ac:spMk id="20" creationId="{24ACCB06-563C-4ADE-B4D6-1FE9F723C7D9}"/>
          </ac:spMkLst>
        </pc:spChg>
        <pc:spChg chg="add del">
          <ac:chgData name="Jenna R. Mazzella" userId="431c1868-ac8b-41a7-aceb-bf07d2b1a0c9" providerId="ADAL" clId="{710BDB47-9BD8-4ED4-9ABB-EB1CD3BC881D}" dt="2024-05-20T19:43:49.113" v="12"/>
          <ac:spMkLst>
            <pc:docMk/>
            <pc:sldMk cId="2912524822" sldId="385"/>
            <ac:spMk id="22" creationId="{40761ECD-D92B-46AE-82CA-640023D282F9}"/>
          </ac:spMkLst>
        </pc:spChg>
        <pc:spChg chg="add del">
          <ac:chgData name="Jenna R. Mazzella" userId="431c1868-ac8b-41a7-aceb-bf07d2b1a0c9" providerId="ADAL" clId="{710BDB47-9BD8-4ED4-9ABB-EB1CD3BC881D}" dt="2024-05-20T19:43:49.113" v="12"/>
          <ac:spMkLst>
            <pc:docMk/>
            <pc:sldMk cId="2912524822" sldId="385"/>
            <ac:spMk id="24" creationId="{9A928607-C55C-40FD-B2DF-6CD6A7226A71}"/>
          </ac:spMkLst>
        </pc:spChg>
        <pc:spChg chg="add del">
          <ac:chgData name="Jenna R. Mazzella" userId="431c1868-ac8b-41a7-aceb-bf07d2b1a0c9" providerId="ADAL" clId="{710BDB47-9BD8-4ED4-9ABB-EB1CD3BC881D}" dt="2024-05-20T19:43:49.113" v="12"/>
          <ac:spMkLst>
            <pc:docMk/>
            <pc:sldMk cId="2912524822" sldId="385"/>
            <ac:spMk id="26" creationId="{400A20C1-29A4-43E0-AB15-7931F76F8C2D}"/>
          </ac:spMkLst>
        </pc:spChg>
        <pc:grpChg chg="add del">
          <ac:chgData name="Jenna R. Mazzella" userId="431c1868-ac8b-41a7-aceb-bf07d2b1a0c9" providerId="ADAL" clId="{710BDB47-9BD8-4ED4-9ABB-EB1CD3BC881D}" dt="2024-05-20T19:43:49.113" v="12"/>
          <ac:grpSpMkLst>
            <pc:docMk/>
            <pc:sldMk cId="2912524822" sldId="385"/>
            <ac:grpSpMk id="10" creationId="{E9D059B6-ADD8-488A-B346-63289E90D13F}"/>
          </ac:grpSpMkLst>
        </pc:grpChg>
      </pc:sldChg>
      <pc:sldChg chg="modSp">
        <pc:chgData name="Jenna R. Mazzella" userId="431c1868-ac8b-41a7-aceb-bf07d2b1a0c9" providerId="ADAL" clId="{710BDB47-9BD8-4ED4-9ABB-EB1CD3BC881D}" dt="2024-05-20T19:43:49.113" v="12"/>
        <pc:sldMkLst>
          <pc:docMk/>
          <pc:sldMk cId="1448603443" sldId="916"/>
        </pc:sldMkLst>
        <pc:spChg chg="mod">
          <ac:chgData name="Jenna R. Mazzella" userId="431c1868-ac8b-41a7-aceb-bf07d2b1a0c9" providerId="ADAL" clId="{710BDB47-9BD8-4ED4-9ABB-EB1CD3BC881D}" dt="2024-05-20T19:43:49.113" v="12"/>
          <ac:spMkLst>
            <pc:docMk/>
            <pc:sldMk cId="1448603443" sldId="916"/>
            <ac:spMk id="4" creationId="{40E142A2-FA4C-D4A2-EAFE-4A120C76347E}"/>
          </ac:spMkLst>
        </pc:spChg>
      </pc:sldChg>
      <pc:sldChg chg="modSp">
        <pc:chgData name="Jenna R. Mazzella" userId="431c1868-ac8b-41a7-aceb-bf07d2b1a0c9" providerId="ADAL" clId="{710BDB47-9BD8-4ED4-9ABB-EB1CD3BC881D}" dt="2024-05-20T19:43:49.113" v="12"/>
        <pc:sldMkLst>
          <pc:docMk/>
          <pc:sldMk cId="3705201753" sldId="917"/>
        </pc:sldMkLst>
        <pc:spChg chg="mod">
          <ac:chgData name="Jenna R. Mazzella" userId="431c1868-ac8b-41a7-aceb-bf07d2b1a0c9" providerId="ADAL" clId="{710BDB47-9BD8-4ED4-9ABB-EB1CD3BC881D}" dt="2024-05-20T19:43:49.113" v="12"/>
          <ac:spMkLst>
            <pc:docMk/>
            <pc:sldMk cId="3705201753" sldId="917"/>
            <ac:spMk id="4" creationId="{9B6F9628-4D4A-CC13-DB64-B6A2236FCBA5}"/>
          </ac:spMkLst>
        </pc:spChg>
      </pc:sldChg>
      <pc:sldChg chg="modSp">
        <pc:chgData name="Jenna R. Mazzella" userId="431c1868-ac8b-41a7-aceb-bf07d2b1a0c9" providerId="ADAL" clId="{710BDB47-9BD8-4ED4-9ABB-EB1CD3BC881D}" dt="2024-05-20T19:43:49.113" v="12"/>
        <pc:sldMkLst>
          <pc:docMk/>
          <pc:sldMk cId="1942307349" sldId="918"/>
        </pc:sldMkLst>
        <pc:spChg chg="mod">
          <ac:chgData name="Jenna R. Mazzella" userId="431c1868-ac8b-41a7-aceb-bf07d2b1a0c9" providerId="ADAL" clId="{710BDB47-9BD8-4ED4-9ABB-EB1CD3BC881D}" dt="2024-05-20T19:43:49.113" v="12"/>
          <ac:spMkLst>
            <pc:docMk/>
            <pc:sldMk cId="1942307349" sldId="918"/>
            <ac:spMk id="4" creationId="{00000000-0000-0000-0000-00000000000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7378E-1FE7-4CD0-B8A1-AABD454037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7E4578-D7EA-4241-9D2F-ACC4CA98B7E8}">
      <dgm:prSet custT="1"/>
      <dgm:spPr/>
      <dgm:t>
        <a:bodyPr/>
        <a:lstStyle/>
        <a:p>
          <a:r>
            <a:rPr lang="en-US" sz="3600" b="1" dirty="0"/>
            <a:t>Representational Service Compensation for Transitioning Employees</a:t>
          </a:r>
          <a:endParaRPr lang="en-US" sz="3600" dirty="0"/>
        </a:p>
      </dgm:t>
    </dgm:pt>
    <dgm:pt modelId="{77F45537-CDEE-4C9B-A3D3-20002D9579F4}" type="parTrans" cxnId="{1C8C6936-AE79-489E-9EF9-64CD8C41E7F7}">
      <dgm:prSet/>
      <dgm:spPr/>
      <dgm:t>
        <a:bodyPr/>
        <a:lstStyle/>
        <a:p>
          <a:endParaRPr lang="en-US"/>
        </a:p>
      </dgm:t>
    </dgm:pt>
    <dgm:pt modelId="{D97F725E-7DCF-44F8-87A9-FD8213B21559}" type="sibTrans" cxnId="{1C8C6936-AE79-489E-9EF9-64CD8C41E7F7}">
      <dgm:prSet/>
      <dgm:spPr/>
      <dgm:t>
        <a:bodyPr/>
        <a:lstStyle/>
        <a:p>
          <a:endParaRPr lang="en-US"/>
        </a:p>
      </dgm:t>
    </dgm:pt>
    <dgm:pt modelId="{EFBD0968-2740-4C73-BEF2-3A76966DD665}">
      <dgm:prSet custT="1"/>
      <dgm:spPr/>
      <dgm:t>
        <a:bodyPr/>
        <a:lstStyle/>
        <a:p>
          <a:r>
            <a:rPr lang="en-US" sz="2800" dirty="0"/>
            <a:t>What types of employees are we talking about?</a:t>
          </a:r>
        </a:p>
      </dgm:t>
    </dgm:pt>
    <dgm:pt modelId="{5CEBDE4B-70D9-4EC9-B171-1AF63D9CBA13}" type="parTrans" cxnId="{6AE0D38D-5FA0-4B17-BD35-5CDD559339D2}">
      <dgm:prSet/>
      <dgm:spPr/>
      <dgm:t>
        <a:bodyPr/>
        <a:lstStyle/>
        <a:p>
          <a:endParaRPr lang="en-US"/>
        </a:p>
      </dgm:t>
    </dgm:pt>
    <dgm:pt modelId="{5F9A9505-7FB0-4FC7-A61A-A31787509424}" type="sibTrans" cxnId="{6AE0D38D-5FA0-4B17-BD35-5CDD559339D2}">
      <dgm:prSet/>
      <dgm:spPr/>
      <dgm:t>
        <a:bodyPr/>
        <a:lstStyle/>
        <a:p>
          <a:endParaRPr lang="en-US"/>
        </a:p>
      </dgm:t>
    </dgm:pt>
    <dgm:pt modelId="{D32B9474-720C-4125-A64A-9C59A6A38010}">
      <dgm:prSet custT="1"/>
      <dgm:spPr/>
      <dgm:t>
        <a:bodyPr/>
        <a:lstStyle/>
        <a:p>
          <a:r>
            <a:rPr lang="en-US" sz="2800" dirty="0"/>
            <a:t>18 U.S.C. § 203</a:t>
          </a:r>
        </a:p>
      </dgm:t>
    </dgm:pt>
    <dgm:pt modelId="{770229AD-D028-427B-8255-8799670658B0}" type="parTrans" cxnId="{EC7383D8-05F6-4FEE-B012-DFECAA48BBDA}">
      <dgm:prSet/>
      <dgm:spPr/>
      <dgm:t>
        <a:bodyPr/>
        <a:lstStyle/>
        <a:p>
          <a:endParaRPr lang="en-US"/>
        </a:p>
      </dgm:t>
    </dgm:pt>
    <dgm:pt modelId="{08BA83B1-E8CC-425B-9F17-A830C753327F}" type="sibTrans" cxnId="{EC7383D8-05F6-4FEE-B012-DFECAA48BBDA}">
      <dgm:prSet/>
      <dgm:spPr/>
      <dgm:t>
        <a:bodyPr/>
        <a:lstStyle/>
        <a:p>
          <a:endParaRPr lang="en-US"/>
        </a:p>
      </dgm:t>
    </dgm:pt>
    <dgm:pt modelId="{3A00CFA8-7BEA-4AAB-915F-E0CAEBB6A6C8}">
      <dgm:prSet custT="1"/>
      <dgm:spPr/>
      <dgm:t>
        <a:bodyPr/>
        <a:lstStyle/>
        <a:p>
          <a:r>
            <a:rPr lang="en-US" sz="2800" dirty="0"/>
            <a:t>Incoming Employees</a:t>
          </a:r>
        </a:p>
      </dgm:t>
    </dgm:pt>
    <dgm:pt modelId="{5F8344F7-E912-4DB4-B6EC-051B0E6E3FEB}" type="parTrans" cxnId="{EBA78A34-2558-4FEF-94A2-5E975BA60B4B}">
      <dgm:prSet/>
      <dgm:spPr/>
      <dgm:t>
        <a:bodyPr/>
        <a:lstStyle/>
        <a:p>
          <a:endParaRPr lang="en-US"/>
        </a:p>
      </dgm:t>
    </dgm:pt>
    <dgm:pt modelId="{1523A008-2DAA-4A75-923A-48F6C1867631}" type="sibTrans" cxnId="{EBA78A34-2558-4FEF-94A2-5E975BA60B4B}">
      <dgm:prSet/>
      <dgm:spPr/>
      <dgm:t>
        <a:bodyPr/>
        <a:lstStyle/>
        <a:p>
          <a:endParaRPr lang="en-US"/>
        </a:p>
      </dgm:t>
    </dgm:pt>
    <dgm:pt modelId="{E409BEB0-6BA4-443D-A8DE-24578C573407}">
      <dgm:prSet custT="1"/>
      <dgm:spPr/>
      <dgm:t>
        <a:bodyPr/>
        <a:lstStyle/>
        <a:p>
          <a:r>
            <a:rPr lang="en-US" sz="2800" dirty="0"/>
            <a:t>Incoming Employees: Share in claims against the government </a:t>
          </a:r>
        </a:p>
      </dgm:t>
    </dgm:pt>
    <dgm:pt modelId="{B2649F8E-0D00-400C-A909-39208A96C0D8}" type="parTrans" cxnId="{B836DD3B-D840-4D26-AC6C-56B04782E38C}">
      <dgm:prSet/>
      <dgm:spPr/>
      <dgm:t>
        <a:bodyPr/>
        <a:lstStyle/>
        <a:p>
          <a:endParaRPr lang="en-US"/>
        </a:p>
      </dgm:t>
    </dgm:pt>
    <dgm:pt modelId="{5FEC806C-EA72-4BF9-97EB-E4D01514E630}" type="sibTrans" cxnId="{B836DD3B-D840-4D26-AC6C-56B04782E38C}">
      <dgm:prSet/>
      <dgm:spPr/>
      <dgm:t>
        <a:bodyPr/>
        <a:lstStyle/>
        <a:p>
          <a:endParaRPr lang="en-US"/>
        </a:p>
      </dgm:t>
    </dgm:pt>
    <dgm:pt modelId="{4A505081-3080-49CF-9247-23BE042C492F}">
      <dgm:prSet custT="1"/>
      <dgm:spPr/>
      <dgm:t>
        <a:bodyPr/>
        <a:lstStyle/>
        <a:p>
          <a:r>
            <a:rPr lang="en-US" sz="2800" dirty="0"/>
            <a:t>Screening questions and practice points</a:t>
          </a:r>
        </a:p>
      </dgm:t>
    </dgm:pt>
    <dgm:pt modelId="{44A82F5E-90EC-49B5-BBE1-ABD9D5816F4C}" type="parTrans" cxnId="{03EF4B2C-A62B-45DF-A1F7-CF9D9B585C29}">
      <dgm:prSet/>
      <dgm:spPr/>
      <dgm:t>
        <a:bodyPr/>
        <a:lstStyle/>
        <a:p>
          <a:endParaRPr lang="en-US"/>
        </a:p>
      </dgm:t>
    </dgm:pt>
    <dgm:pt modelId="{E5593793-CE3E-440F-91EC-26A8DFC57099}" type="sibTrans" cxnId="{03EF4B2C-A62B-45DF-A1F7-CF9D9B585C29}">
      <dgm:prSet/>
      <dgm:spPr/>
      <dgm:t>
        <a:bodyPr/>
        <a:lstStyle/>
        <a:p>
          <a:endParaRPr lang="en-US"/>
        </a:p>
      </dgm:t>
    </dgm:pt>
    <dgm:pt modelId="{B8595A0E-1183-432B-AB89-CF807101FFDD}">
      <dgm:prSet custT="1"/>
      <dgm:spPr/>
      <dgm:t>
        <a:bodyPr/>
        <a:lstStyle/>
        <a:p>
          <a:r>
            <a:rPr lang="en-US" sz="3600" b="1" dirty="0"/>
            <a:t>Personal Fiduciary Exception </a:t>
          </a:r>
          <a:endParaRPr lang="en-US" sz="3600" dirty="0"/>
        </a:p>
      </dgm:t>
    </dgm:pt>
    <dgm:pt modelId="{EEC0BE85-F94E-4566-8011-6BA0E91A6C5A}" type="parTrans" cxnId="{F88D0A1B-A078-4A6E-BB6C-DA32CFE26DFB}">
      <dgm:prSet/>
      <dgm:spPr/>
      <dgm:t>
        <a:bodyPr/>
        <a:lstStyle/>
        <a:p>
          <a:endParaRPr lang="en-US"/>
        </a:p>
      </dgm:t>
    </dgm:pt>
    <dgm:pt modelId="{8AA52D21-EEAF-42B3-BF57-A319108830A0}" type="sibTrans" cxnId="{F88D0A1B-A078-4A6E-BB6C-DA32CFE26DFB}">
      <dgm:prSet/>
      <dgm:spPr/>
      <dgm:t>
        <a:bodyPr/>
        <a:lstStyle/>
        <a:p>
          <a:endParaRPr lang="en-US"/>
        </a:p>
      </dgm:t>
    </dgm:pt>
    <dgm:pt modelId="{D3A6819F-0EA3-4F7F-8E06-2E42EDD6445D}">
      <dgm:prSet custT="1"/>
      <dgm:spPr/>
      <dgm:t>
        <a:bodyPr/>
        <a:lstStyle/>
        <a:p>
          <a:r>
            <a:rPr lang="en-US" sz="2800" dirty="0"/>
            <a:t>Outgoing Employees</a:t>
          </a:r>
        </a:p>
      </dgm:t>
    </dgm:pt>
    <dgm:pt modelId="{226155C3-69D9-4257-A548-377510CA91AB}" type="parTrans" cxnId="{73DB27EE-A2D5-47DE-A381-10EC2A60D435}">
      <dgm:prSet/>
      <dgm:spPr/>
      <dgm:t>
        <a:bodyPr/>
        <a:lstStyle/>
        <a:p>
          <a:endParaRPr lang="en-US"/>
        </a:p>
      </dgm:t>
    </dgm:pt>
    <dgm:pt modelId="{6BD6AD5B-080B-4FCB-BCD5-EA184A6B6F93}" type="sibTrans" cxnId="{73DB27EE-A2D5-47DE-A381-10EC2A60D435}">
      <dgm:prSet/>
      <dgm:spPr/>
      <dgm:t>
        <a:bodyPr/>
        <a:lstStyle/>
        <a:p>
          <a:endParaRPr lang="en-US"/>
        </a:p>
      </dgm:t>
    </dgm:pt>
    <dgm:pt modelId="{68370653-1DDF-4CC2-944A-14DDEB68E7A9}">
      <dgm:prSet custT="1"/>
      <dgm:spPr/>
      <dgm:t>
        <a:bodyPr/>
        <a:lstStyle/>
        <a:p>
          <a:r>
            <a:rPr lang="en-US" sz="2800" dirty="0"/>
            <a:t>18 U.S.C. § 205(a)(1)</a:t>
          </a:r>
        </a:p>
      </dgm:t>
    </dgm:pt>
    <dgm:pt modelId="{77CC8963-5CA5-47EF-B238-E12AF6C25DEF}" type="sibTrans" cxnId="{52C17F55-9CF1-4F03-A3E8-0826112808CB}">
      <dgm:prSet/>
      <dgm:spPr/>
      <dgm:t>
        <a:bodyPr/>
        <a:lstStyle/>
        <a:p>
          <a:endParaRPr lang="en-US"/>
        </a:p>
      </dgm:t>
    </dgm:pt>
    <dgm:pt modelId="{E1728169-B10F-48D0-9076-F7D0DD34F6AA}" type="parTrans" cxnId="{52C17F55-9CF1-4F03-A3E8-0826112808CB}">
      <dgm:prSet/>
      <dgm:spPr/>
      <dgm:t>
        <a:bodyPr/>
        <a:lstStyle/>
        <a:p>
          <a:endParaRPr lang="en-US"/>
        </a:p>
      </dgm:t>
    </dgm:pt>
    <dgm:pt modelId="{4AA714D9-4C0E-4E90-B2F3-849900C479AF}" type="pres">
      <dgm:prSet presAssocID="{A957378E-1FE7-4CD0-B8A1-AABD45403728}" presName="linear" presStyleCnt="0">
        <dgm:presLayoutVars>
          <dgm:animLvl val="lvl"/>
          <dgm:resizeHandles val="exact"/>
        </dgm:presLayoutVars>
      </dgm:prSet>
      <dgm:spPr/>
    </dgm:pt>
    <dgm:pt modelId="{9D529453-1379-43B6-A2E1-726AA0A61633}" type="pres">
      <dgm:prSet presAssocID="{C17E4578-D7EA-4241-9D2F-ACC4CA98B7E8}" presName="parentText" presStyleLbl="node1" presStyleIdx="0" presStyleCnt="2" custScaleY="92543" custLinFactNeighborY="-11571">
        <dgm:presLayoutVars>
          <dgm:chMax val="0"/>
          <dgm:bulletEnabled val="1"/>
        </dgm:presLayoutVars>
      </dgm:prSet>
      <dgm:spPr/>
    </dgm:pt>
    <dgm:pt modelId="{CE84967D-225E-4C86-8693-537E88A9ED05}" type="pres">
      <dgm:prSet presAssocID="{C17E4578-D7EA-4241-9D2F-ACC4CA98B7E8}" presName="childText" presStyleLbl="revTx" presStyleIdx="0" presStyleCnt="1" custLinFactNeighborX="0" custLinFactNeighborY="-27137">
        <dgm:presLayoutVars>
          <dgm:bulletEnabled val="1"/>
        </dgm:presLayoutVars>
      </dgm:prSet>
      <dgm:spPr/>
    </dgm:pt>
    <dgm:pt modelId="{E39832F3-08D5-4C84-AE23-CD0CF483F21A}" type="pres">
      <dgm:prSet presAssocID="{B8595A0E-1183-432B-AB89-CF807101FFDD}" presName="parentText" presStyleLbl="node1" presStyleIdx="1" presStyleCnt="2" custScaleY="51843" custLinFactNeighborY="-8265">
        <dgm:presLayoutVars>
          <dgm:chMax val="0"/>
          <dgm:bulletEnabled val="1"/>
        </dgm:presLayoutVars>
      </dgm:prSet>
      <dgm:spPr/>
    </dgm:pt>
  </dgm:ptLst>
  <dgm:cxnLst>
    <dgm:cxn modelId="{62B67C16-485A-4285-A28D-2F6733D622A0}" type="presOf" srcId="{68370653-1DDF-4CC2-944A-14DDEB68E7A9}" destId="{CE84967D-225E-4C86-8693-537E88A9ED05}" srcOrd="0" destOrd="4" presId="urn:microsoft.com/office/officeart/2005/8/layout/vList2"/>
    <dgm:cxn modelId="{F88D0A1B-A078-4A6E-BB6C-DA32CFE26DFB}" srcId="{A957378E-1FE7-4CD0-B8A1-AABD45403728}" destId="{B8595A0E-1183-432B-AB89-CF807101FFDD}" srcOrd="1" destOrd="0" parTransId="{EEC0BE85-F94E-4566-8011-6BA0E91A6C5A}" sibTransId="{8AA52D21-EEAF-42B3-BF57-A319108830A0}"/>
    <dgm:cxn modelId="{DFA1891D-13A7-400C-972C-EE69DE39F4CC}" type="presOf" srcId="{A957378E-1FE7-4CD0-B8A1-AABD45403728}" destId="{4AA714D9-4C0E-4E90-B2F3-849900C479AF}" srcOrd="0" destOrd="0" presId="urn:microsoft.com/office/officeart/2005/8/layout/vList2"/>
    <dgm:cxn modelId="{4E461225-93B7-4D89-8BD5-548319B9DE76}" type="presOf" srcId="{E409BEB0-6BA4-443D-A8DE-24578C573407}" destId="{CE84967D-225E-4C86-8693-537E88A9ED05}" srcOrd="0" destOrd="5" presId="urn:microsoft.com/office/officeart/2005/8/layout/vList2"/>
    <dgm:cxn modelId="{03EF4B2C-A62B-45DF-A1F7-CF9D9B585C29}" srcId="{C17E4578-D7EA-4241-9D2F-ACC4CA98B7E8}" destId="{4A505081-3080-49CF-9247-23BE042C492F}" srcOrd="3" destOrd="0" parTransId="{44A82F5E-90EC-49B5-BBE1-ABD9D5816F4C}" sibTransId="{E5593793-CE3E-440F-91EC-26A8DFC57099}"/>
    <dgm:cxn modelId="{EBA78A34-2558-4FEF-94A2-5E975BA60B4B}" srcId="{D32B9474-720C-4125-A64A-9C59A6A38010}" destId="{3A00CFA8-7BEA-4AAB-915F-E0CAEBB6A6C8}" srcOrd="0" destOrd="0" parTransId="{5F8344F7-E912-4DB4-B6EC-051B0E6E3FEB}" sibTransId="{1523A008-2DAA-4A75-923A-48F6C1867631}"/>
    <dgm:cxn modelId="{1C8C6936-AE79-489E-9EF9-64CD8C41E7F7}" srcId="{A957378E-1FE7-4CD0-B8A1-AABD45403728}" destId="{C17E4578-D7EA-4241-9D2F-ACC4CA98B7E8}" srcOrd="0" destOrd="0" parTransId="{77F45537-CDEE-4C9B-A3D3-20002D9579F4}" sibTransId="{D97F725E-7DCF-44F8-87A9-FD8213B21559}"/>
    <dgm:cxn modelId="{B836DD3B-D840-4D26-AC6C-56B04782E38C}" srcId="{68370653-1DDF-4CC2-944A-14DDEB68E7A9}" destId="{E409BEB0-6BA4-443D-A8DE-24578C573407}" srcOrd="0" destOrd="0" parTransId="{B2649F8E-0D00-400C-A909-39208A96C0D8}" sibTransId="{5FEC806C-EA72-4BF9-97EB-E4D01514E630}"/>
    <dgm:cxn modelId="{D7E36D5F-41F8-4C92-9F69-7101AAED27DD}" type="presOf" srcId="{D32B9474-720C-4125-A64A-9C59A6A38010}" destId="{CE84967D-225E-4C86-8693-537E88A9ED05}" srcOrd="0" destOrd="1" presId="urn:microsoft.com/office/officeart/2005/8/layout/vList2"/>
    <dgm:cxn modelId="{B7089753-2381-4CF0-B8FE-DAEA522ED389}" type="presOf" srcId="{3A00CFA8-7BEA-4AAB-915F-E0CAEBB6A6C8}" destId="{CE84967D-225E-4C86-8693-537E88A9ED05}" srcOrd="0" destOrd="2" presId="urn:microsoft.com/office/officeart/2005/8/layout/vList2"/>
    <dgm:cxn modelId="{45134474-C4A5-4C36-81B2-4349D44F71E7}" type="presOf" srcId="{4A505081-3080-49CF-9247-23BE042C492F}" destId="{CE84967D-225E-4C86-8693-537E88A9ED05}" srcOrd="0" destOrd="6" presId="urn:microsoft.com/office/officeart/2005/8/layout/vList2"/>
    <dgm:cxn modelId="{52C17F55-9CF1-4F03-A3E8-0826112808CB}" srcId="{C17E4578-D7EA-4241-9D2F-ACC4CA98B7E8}" destId="{68370653-1DDF-4CC2-944A-14DDEB68E7A9}" srcOrd="2" destOrd="0" parTransId="{E1728169-B10F-48D0-9076-F7D0DD34F6AA}" sibTransId="{77CC8963-5CA5-47EF-B238-E12AF6C25DEF}"/>
    <dgm:cxn modelId="{3054D983-A01D-4A77-93AF-5E3A1F79C3DF}" type="presOf" srcId="{D3A6819F-0EA3-4F7F-8E06-2E42EDD6445D}" destId="{CE84967D-225E-4C86-8693-537E88A9ED05}" srcOrd="0" destOrd="3" presId="urn:microsoft.com/office/officeart/2005/8/layout/vList2"/>
    <dgm:cxn modelId="{6AE0D38D-5FA0-4B17-BD35-5CDD559339D2}" srcId="{C17E4578-D7EA-4241-9D2F-ACC4CA98B7E8}" destId="{EFBD0968-2740-4C73-BEF2-3A76966DD665}" srcOrd="0" destOrd="0" parTransId="{5CEBDE4B-70D9-4EC9-B171-1AF63D9CBA13}" sibTransId="{5F9A9505-7FB0-4FC7-A61A-A31787509424}"/>
    <dgm:cxn modelId="{BF7153AB-5C05-46C7-A520-C9418D47AB8A}" type="presOf" srcId="{B8595A0E-1183-432B-AB89-CF807101FFDD}" destId="{E39832F3-08D5-4C84-AE23-CD0CF483F21A}" srcOrd="0" destOrd="0" presId="urn:microsoft.com/office/officeart/2005/8/layout/vList2"/>
    <dgm:cxn modelId="{624561D6-5183-46BF-B2F9-2177BA6E85B7}" type="presOf" srcId="{EFBD0968-2740-4C73-BEF2-3A76966DD665}" destId="{CE84967D-225E-4C86-8693-537E88A9ED05}" srcOrd="0" destOrd="0" presId="urn:microsoft.com/office/officeart/2005/8/layout/vList2"/>
    <dgm:cxn modelId="{EC7383D8-05F6-4FEE-B012-DFECAA48BBDA}" srcId="{C17E4578-D7EA-4241-9D2F-ACC4CA98B7E8}" destId="{D32B9474-720C-4125-A64A-9C59A6A38010}" srcOrd="1" destOrd="0" parTransId="{770229AD-D028-427B-8255-8799670658B0}" sibTransId="{08BA83B1-E8CC-425B-9F17-A830C753327F}"/>
    <dgm:cxn modelId="{B9C7EFE8-525D-4673-9CF5-F729A7429CC7}" type="presOf" srcId="{C17E4578-D7EA-4241-9D2F-ACC4CA98B7E8}" destId="{9D529453-1379-43B6-A2E1-726AA0A61633}" srcOrd="0" destOrd="0" presId="urn:microsoft.com/office/officeart/2005/8/layout/vList2"/>
    <dgm:cxn modelId="{73DB27EE-A2D5-47DE-A381-10EC2A60D435}" srcId="{D32B9474-720C-4125-A64A-9C59A6A38010}" destId="{D3A6819F-0EA3-4F7F-8E06-2E42EDD6445D}" srcOrd="1" destOrd="0" parTransId="{226155C3-69D9-4257-A548-377510CA91AB}" sibTransId="{6BD6AD5B-080B-4FCB-BCD5-EA184A6B6F93}"/>
    <dgm:cxn modelId="{B7B628FF-0E3B-4EC3-AC3A-88473F38BA72}" type="presParOf" srcId="{4AA714D9-4C0E-4E90-B2F3-849900C479AF}" destId="{9D529453-1379-43B6-A2E1-726AA0A61633}" srcOrd="0" destOrd="0" presId="urn:microsoft.com/office/officeart/2005/8/layout/vList2"/>
    <dgm:cxn modelId="{D0BFC0C3-28B1-492E-AED5-8CB3FDEC0532}" type="presParOf" srcId="{4AA714D9-4C0E-4E90-B2F3-849900C479AF}" destId="{CE84967D-225E-4C86-8693-537E88A9ED05}" srcOrd="1" destOrd="0" presId="urn:microsoft.com/office/officeart/2005/8/layout/vList2"/>
    <dgm:cxn modelId="{713AD5A9-33F8-496B-8692-956661DD0384}" type="presParOf" srcId="{4AA714D9-4C0E-4E90-B2F3-849900C479AF}" destId="{E39832F3-08D5-4C84-AE23-CD0CF483F21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84A814-F0B7-4CF3-A710-792308C95DF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C0952BF-3D94-4C7F-A792-E70B43466046}">
      <dgm:prSet/>
      <dgm:spPr>
        <a:ln>
          <a:noFill/>
        </a:ln>
      </dgm:spPr>
      <dgm:t>
        <a:bodyPr/>
        <a:lstStyle/>
        <a:p>
          <a:pPr>
            <a:lnSpc>
              <a:spcPct val="100000"/>
            </a:lnSpc>
          </a:pPr>
          <a:r>
            <a:rPr lang="en-US" dirty="0"/>
            <a:t>Typically, §§ 203 and 205(a)(1) issues involve attorneys coming from or going to law firms. </a:t>
          </a:r>
        </a:p>
      </dgm:t>
    </dgm:pt>
    <dgm:pt modelId="{0AECC55F-D00F-43DE-8930-5492DD802052}" type="parTrans" cxnId="{E775D65B-E733-462F-8F05-489F8763F28E}">
      <dgm:prSet/>
      <dgm:spPr/>
      <dgm:t>
        <a:bodyPr/>
        <a:lstStyle/>
        <a:p>
          <a:endParaRPr lang="en-US"/>
        </a:p>
      </dgm:t>
    </dgm:pt>
    <dgm:pt modelId="{D5FC5545-1727-44B2-B5E6-41AB943BF3F1}" type="sibTrans" cxnId="{E775D65B-E733-462F-8F05-489F8763F28E}">
      <dgm:prSet/>
      <dgm:spPr/>
      <dgm:t>
        <a:bodyPr/>
        <a:lstStyle/>
        <a:p>
          <a:endParaRPr lang="en-US"/>
        </a:p>
      </dgm:t>
    </dgm:pt>
    <dgm:pt modelId="{9B1A4CEB-952C-45CB-95D8-1B1CBC9769AA}">
      <dgm:prSet/>
      <dgm:spPr/>
      <dgm:t>
        <a:bodyPr/>
        <a:lstStyle/>
        <a:p>
          <a:pPr>
            <a:lnSpc>
              <a:spcPct val="100000"/>
            </a:lnSpc>
          </a:pPr>
          <a:r>
            <a:rPr lang="en-US" dirty="0"/>
            <a:t>However, incoming and outgoing employees may also run into §§ 203 and 205(a)(1) issues if they come from other types of firms that engage in representational services. </a:t>
          </a:r>
        </a:p>
      </dgm:t>
    </dgm:pt>
    <dgm:pt modelId="{DD488469-00AD-4A9A-B21B-697C6A8CF8E5}" type="parTrans" cxnId="{ACBFCBED-1CF5-4D84-9DE1-D8A85B56B7F4}">
      <dgm:prSet/>
      <dgm:spPr/>
      <dgm:t>
        <a:bodyPr/>
        <a:lstStyle/>
        <a:p>
          <a:endParaRPr lang="en-US"/>
        </a:p>
      </dgm:t>
    </dgm:pt>
    <dgm:pt modelId="{89A223F6-509F-43E2-8881-9E3D926A20A8}" type="sibTrans" cxnId="{ACBFCBED-1CF5-4D84-9DE1-D8A85B56B7F4}">
      <dgm:prSet/>
      <dgm:spPr/>
      <dgm:t>
        <a:bodyPr/>
        <a:lstStyle/>
        <a:p>
          <a:endParaRPr lang="en-US"/>
        </a:p>
      </dgm:t>
    </dgm:pt>
    <dgm:pt modelId="{CAF0FF7A-764F-4DCE-B4DD-5574E81A6461}">
      <dgm:prSet/>
      <dgm:spPr/>
      <dgm:t>
        <a:bodyPr/>
        <a:lstStyle/>
        <a:p>
          <a:pPr>
            <a:lnSpc>
              <a:spcPct val="100000"/>
            </a:lnSpc>
          </a:pPr>
          <a:r>
            <a:rPr lang="en-US" dirty="0"/>
            <a:t>Examples: Lobbying firms, consulting firms  </a:t>
          </a:r>
        </a:p>
      </dgm:t>
    </dgm:pt>
    <dgm:pt modelId="{7B1E0CD4-5D12-47D0-962D-247E213E3DF9}" type="parTrans" cxnId="{316B74C0-2C5D-40A4-95A9-E9501D3CE91D}">
      <dgm:prSet/>
      <dgm:spPr/>
      <dgm:t>
        <a:bodyPr/>
        <a:lstStyle/>
        <a:p>
          <a:endParaRPr lang="en-US"/>
        </a:p>
      </dgm:t>
    </dgm:pt>
    <dgm:pt modelId="{84D52BE6-1E34-4C8A-8611-58E8B00DB493}" type="sibTrans" cxnId="{316B74C0-2C5D-40A4-95A9-E9501D3CE91D}">
      <dgm:prSet/>
      <dgm:spPr/>
      <dgm:t>
        <a:bodyPr/>
        <a:lstStyle/>
        <a:p>
          <a:endParaRPr lang="en-US"/>
        </a:p>
      </dgm:t>
    </dgm:pt>
    <dgm:pt modelId="{8AF1B8ED-98DA-433F-ACDA-08656D2F2DDE}" type="pres">
      <dgm:prSet presAssocID="{C784A814-F0B7-4CF3-A710-792308C95DF5}" presName="root" presStyleCnt="0">
        <dgm:presLayoutVars>
          <dgm:dir/>
          <dgm:resizeHandles val="exact"/>
        </dgm:presLayoutVars>
      </dgm:prSet>
      <dgm:spPr/>
    </dgm:pt>
    <dgm:pt modelId="{36F84178-8A76-4598-9B52-D9081CC7C3A7}" type="pres">
      <dgm:prSet presAssocID="{6C0952BF-3D94-4C7F-A792-E70B43466046}" presName="compNode" presStyleCnt="0"/>
      <dgm:spPr/>
    </dgm:pt>
    <dgm:pt modelId="{FF7ABBB5-580C-4F74-AB7B-10D3997CCDD2}" type="pres">
      <dgm:prSet presAssocID="{6C0952BF-3D94-4C7F-A792-E70B43466046}" presName="bgRect" presStyleLbl="bgShp" presStyleIdx="0" presStyleCnt="3"/>
      <dgm:spPr>
        <a:ln w="28575">
          <a:solidFill>
            <a:schemeClr val="accent1"/>
          </a:solidFill>
        </a:ln>
      </dgm:spPr>
    </dgm:pt>
    <dgm:pt modelId="{9055CE91-E5B4-4D3C-9758-276378E96E69}" type="pres">
      <dgm:prSet presAssocID="{6C0952BF-3D94-4C7F-A792-E70B4346604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59570EA-4581-4307-8644-0C2E5B779118}" type="pres">
      <dgm:prSet presAssocID="{6C0952BF-3D94-4C7F-A792-E70B43466046}" presName="spaceRect" presStyleCnt="0"/>
      <dgm:spPr/>
    </dgm:pt>
    <dgm:pt modelId="{AC417EE9-4D09-4D4B-A710-3C7F13756431}" type="pres">
      <dgm:prSet presAssocID="{6C0952BF-3D94-4C7F-A792-E70B43466046}" presName="parTx" presStyleLbl="revTx" presStyleIdx="0" presStyleCnt="3">
        <dgm:presLayoutVars>
          <dgm:chMax val="0"/>
          <dgm:chPref val="0"/>
        </dgm:presLayoutVars>
      </dgm:prSet>
      <dgm:spPr/>
    </dgm:pt>
    <dgm:pt modelId="{F4A27949-6F49-4C5C-A7DA-1D0E73F29FB9}" type="pres">
      <dgm:prSet presAssocID="{D5FC5545-1727-44B2-B5E6-41AB943BF3F1}" presName="sibTrans" presStyleCnt="0"/>
      <dgm:spPr/>
    </dgm:pt>
    <dgm:pt modelId="{13EA8E23-F680-471E-862D-CC8A7638C93F}" type="pres">
      <dgm:prSet presAssocID="{9B1A4CEB-952C-45CB-95D8-1B1CBC9769AA}" presName="compNode" presStyleCnt="0"/>
      <dgm:spPr/>
    </dgm:pt>
    <dgm:pt modelId="{FC72BFBC-6231-4C24-B2C1-EC734C76F07A}" type="pres">
      <dgm:prSet presAssocID="{9B1A4CEB-952C-45CB-95D8-1B1CBC9769AA}" presName="bgRect" presStyleLbl="bgShp" presStyleIdx="1" presStyleCnt="3"/>
      <dgm:spPr>
        <a:ln w="19050">
          <a:solidFill>
            <a:schemeClr val="accent1"/>
          </a:solidFill>
        </a:ln>
      </dgm:spPr>
    </dgm:pt>
    <dgm:pt modelId="{DB52E264-822E-49A1-87CF-F48D0D69142A}" type="pres">
      <dgm:prSet presAssocID="{9B1A4CEB-952C-45CB-95D8-1B1CBC9769A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19AEC1EB-730D-47D6-B65B-CC097878BA01}" type="pres">
      <dgm:prSet presAssocID="{9B1A4CEB-952C-45CB-95D8-1B1CBC9769AA}" presName="spaceRect" presStyleCnt="0"/>
      <dgm:spPr/>
    </dgm:pt>
    <dgm:pt modelId="{32D23F01-7A0A-4A0A-B2EA-DBC680854B67}" type="pres">
      <dgm:prSet presAssocID="{9B1A4CEB-952C-45CB-95D8-1B1CBC9769AA}" presName="parTx" presStyleLbl="revTx" presStyleIdx="1" presStyleCnt="3">
        <dgm:presLayoutVars>
          <dgm:chMax val="0"/>
          <dgm:chPref val="0"/>
        </dgm:presLayoutVars>
      </dgm:prSet>
      <dgm:spPr/>
    </dgm:pt>
    <dgm:pt modelId="{0AF2CBCF-6844-43D0-8308-21E6B5592242}" type="pres">
      <dgm:prSet presAssocID="{89A223F6-509F-43E2-8881-9E3D926A20A8}" presName="sibTrans" presStyleCnt="0"/>
      <dgm:spPr/>
    </dgm:pt>
    <dgm:pt modelId="{EA4C882C-59B0-47B9-8223-2708CE18A822}" type="pres">
      <dgm:prSet presAssocID="{CAF0FF7A-764F-4DCE-B4DD-5574E81A6461}" presName="compNode" presStyleCnt="0"/>
      <dgm:spPr/>
    </dgm:pt>
    <dgm:pt modelId="{48BF3F7B-C75C-464D-B773-59F8A5985FEC}" type="pres">
      <dgm:prSet presAssocID="{CAF0FF7A-764F-4DCE-B4DD-5574E81A6461}" presName="bgRect" presStyleLbl="bgShp" presStyleIdx="2" presStyleCnt="3" custLinFactNeighborX="14062" custLinFactNeighborY="1145"/>
      <dgm:spPr>
        <a:ln w="19050">
          <a:solidFill>
            <a:schemeClr val="accent1"/>
          </a:solidFill>
        </a:ln>
      </dgm:spPr>
    </dgm:pt>
    <dgm:pt modelId="{B6DBBB69-BBF1-4E6E-8BC4-1A19D61BF676}" type="pres">
      <dgm:prSet presAssocID="{CAF0FF7A-764F-4DCE-B4DD-5574E81A646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525EEA1E-444E-4017-9D83-9533D6F3E3FB}" type="pres">
      <dgm:prSet presAssocID="{CAF0FF7A-764F-4DCE-B4DD-5574E81A6461}" presName="spaceRect" presStyleCnt="0"/>
      <dgm:spPr/>
    </dgm:pt>
    <dgm:pt modelId="{01AF8B50-C528-48CE-9B51-A85F1389E4A0}" type="pres">
      <dgm:prSet presAssocID="{CAF0FF7A-764F-4DCE-B4DD-5574E81A6461}" presName="parTx" presStyleLbl="revTx" presStyleIdx="2" presStyleCnt="3">
        <dgm:presLayoutVars>
          <dgm:chMax val="0"/>
          <dgm:chPref val="0"/>
        </dgm:presLayoutVars>
      </dgm:prSet>
      <dgm:spPr/>
    </dgm:pt>
  </dgm:ptLst>
  <dgm:cxnLst>
    <dgm:cxn modelId="{E2461F1E-1499-4D55-87D2-45AE8DBB5794}" type="presOf" srcId="{9B1A4CEB-952C-45CB-95D8-1B1CBC9769AA}" destId="{32D23F01-7A0A-4A0A-B2EA-DBC680854B67}" srcOrd="0" destOrd="0" presId="urn:microsoft.com/office/officeart/2018/2/layout/IconVerticalSolidList"/>
    <dgm:cxn modelId="{5C8A7A3F-EEF4-4A73-B829-CA5521A04CC9}" type="presOf" srcId="{CAF0FF7A-764F-4DCE-B4DD-5574E81A6461}" destId="{01AF8B50-C528-48CE-9B51-A85F1389E4A0}" srcOrd="0" destOrd="0" presId="urn:microsoft.com/office/officeart/2018/2/layout/IconVerticalSolidList"/>
    <dgm:cxn modelId="{E775D65B-E733-462F-8F05-489F8763F28E}" srcId="{C784A814-F0B7-4CF3-A710-792308C95DF5}" destId="{6C0952BF-3D94-4C7F-A792-E70B43466046}" srcOrd="0" destOrd="0" parTransId="{0AECC55F-D00F-43DE-8930-5492DD802052}" sibTransId="{D5FC5545-1727-44B2-B5E6-41AB943BF3F1}"/>
    <dgm:cxn modelId="{A937AA4B-00A4-45D7-99CC-8E391A75A38B}" type="presOf" srcId="{6C0952BF-3D94-4C7F-A792-E70B43466046}" destId="{AC417EE9-4D09-4D4B-A710-3C7F13756431}" srcOrd="0" destOrd="0" presId="urn:microsoft.com/office/officeart/2018/2/layout/IconVerticalSolidList"/>
    <dgm:cxn modelId="{3793A557-8EBF-403D-A486-455C3BF472F7}" type="presOf" srcId="{C784A814-F0B7-4CF3-A710-792308C95DF5}" destId="{8AF1B8ED-98DA-433F-ACDA-08656D2F2DDE}" srcOrd="0" destOrd="0" presId="urn:microsoft.com/office/officeart/2018/2/layout/IconVerticalSolidList"/>
    <dgm:cxn modelId="{316B74C0-2C5D-40A4-95A9-E9501D3CE91D}" srcId="{C784A814-F0B7-4CF3-A710-792308C95DF5}" destId="{CAF0FF7A-764F-4DCE-B4DD-5574E81A6461}" srcOrd="2" destOrd="0" parTransId="{7B1E0CD4-5D12-47D0-962D-247E213E3DF9}" sibTransId="{84D52BE6-1E34-4C8A-8611-58E8B00DB493}"/>
    <dgm:cxn modelId="{ACBFCBED-1CF5-4D84-9DE1-D8A85B56B7F4}" srcId="{C784A814-F0B7-4CF3-A710-792308C95DF5}" destId="{9B1A4CEB-952C-45CB-95D8-1B1CBC9769AA}" srcOrd="1" destOrd="0" parTransId="{DD488469-00AD-4A9A-B21B-697C6A8CF8E5}" sibTransId="{89A223F6-509F-43E2-8881-9E3D926A20A8}"/>
    <dgm:cxn modelId="{72CCC107-AAAF-48E6-95DE-C48D0D3705E6}" type="presParOf" srcId="{8AF1B8ED-98DA-433F-ACDA-08656D2F2DDE}" destId="{36F84178-8A76-4598-9B52-D9081CC7C3A7}" srcOrd="0" destOrd="0" presId="urn:microsoft.com/office/officeart/2018/2/layout/IconVerticalSolidList"/>
    <dgm:cxn modelId="{2271571A-73D5-4F04-948D-A32A89C6FE06}" type="presParOf" srcId="{36F84178-8A76-4598-9B52-D9081CC7C3A7}" destId="{FF7ABBB5-580C-4F74-AB7B-10D3997CCDD2}" srcOrd="0" destOrd="0" presId="urn:microsoft.com/office/officeart/2018/2/layout/IconVerticalSolidList"/>
    <dgm:cxn modelId="{655527B5-1D94-4A60-B6EB-EA4A1EC99A76}" type="presParOf" srcId="{36F84178-8A76-4598-9B52-D9081CC7C3A7}" destId="{9055CE91-E5B4-4D3C-9758-276378E96E69}" srcOrd="1" destOrd="0" presId="urn:microsoft.com/office/officeart/2018/2/layout/IconVerticalSolidList"/>
    <dgm:cxn modelId="{01C6C99F-B623-495D-B54D-A2908DF55A0B}" type="presParOf" srcId="{36F84178-8A76-4598-9B52-D9081CC7C3A7}" destId="{C59570EA-4581-4307-8644-0C2E5B779118}" srcOrd="2" destOrd="0" presId="urn:microsoft.com/office/officeart/2018/2/layout/IconVerticalSolidList"/>
    <dgm:cxn modelId="{2587989C-CA4D-4259-8C8C-A71E4A084172}" type="presParOf" srcId="{36F84178-8A76-4598-9B52-D9081CC7C3A7}" destId="{AC417EE9-4D09-4D4B-A710-3C7F13756431}" srcOrd="3" destOrd="0" presId="urn:microsoft.com/office/officeart/2018/2/layout/IconVerticalSolidList"/>
    <dgm:cxn modelId="{20FFF7CB-646E-4BFC-9365-3B8626E3204D}" type="presParOf" srcId="{8AF1B8ED-98DA-433F-ACDA-08656D2F2DDE}" destId="{F4A27949-6F49-4C5C-A7DA-1D0E73F29FB9}" srcOrd="1" destOrd="0" presId="urn:microsoft.com/office/officeart/2018/2/layout/IconVerticalSolidList"/>
    <dgm:cxn modelId="{5D00761D-1D2D-4128-9A7F-B61E8D0C0EDE}" type="presParOf" srcId="{8AF1B8ED-98DA-433F-ACDA-08656D2F2DDE}" destId="{13EA8E23-F680-471E-862D-CC8A7638C93F}" srcOrd="2" destOrd="0" presId="urn:microsoft.com/office/officeart/2018/2/layout/IconVerticalSolidList"/>
    <dgm:cxn modelId="{52422FC1-FA15-44E0-88CA-4DB1E4905F0E}" type="presParOf" srcId="{13EA8E23-F680-471E-862D-CC8A7638C93F}" destId="{FC72BFBC-6231-4C24-B2C1-EC734C76F07A}" srcOrd="0" destOrd="0" presId="urn:microsoft.com/office/officeart/2018/2/layout/IconVerticalSolidList"/>
    <dgm:cxn modelId="{BD22D97F-5B55-4494-894E-E9FA8A7EAF66}" type="presParOf" srcId="{13EA8E23-F680-471E-862D-CC8A7638C93F}" destId="{DB52E264-822E-49A1-87CF-F48D0D69142A}" srcOrd="1" destOrd="0" presId="urn:microsoft.com/office/officeart/2018/2/layout/IconVerticalSolidList"/>
    <dgm:cxn modelId="{220A9E55-DC8A-46D8-BE46-9CD1442F8E5B}" type="presParOf" srcId="{13EA8E23-F680-471E-862D-CC8A7638C93F}" destId="{19AEC1EB-730D-47D6-B65B-CC097878BA01}" srcOrd="2" destOrd="0" presId="urn:microsoft.com/office/officeart/2018/2/layout/IconVerticalSolidList"/>
    <dgm:cxn modelId="{199DBBBF-F7EB-4972-81B0-9B0858171506}" type="presParOf" srcId="{13EA8E23-F680-471E-862D-CC8A7638C93F}" destId="{32D23F01-7A0A-4A0A-B2EA-DBC680854B67}" srcOrd="3" destOrd="0" presId="urn:microsoft.com/office/officeart/2018/2/layout/IconVerticalSolidList"/>
    <dgm:cxn modelId="{78E195BD-1876-4C9A-B663-FFF6004AD7DD}" type="presParOf" srcId="{8AF1B8ED-98DA-433F-ACDA-08656D2F2DDE}" destId="{0AF2CBCF-6844-43D0-8308-21E6B5592242}" srcOrd="3" destOrd="0" presId="urn:microsoft.com/office/officeart/2018/2/layout/IconVerticalSolidList"/>
    <dgm:cxn modelId="{D0A2481C-E2E3-42BB-984C-A1054926CDA5}" type="presParOf" srcId="{8AF1B8ED-98DA-433F-ACDA-08656D2F2DDE}" destId="{EA4C882C-59B0-47B9-8223-2708CE18A822}" srcOrd="4" destOrd="0" presId="urn:microsoft.com/office/officeart/2018/2/layout/IconVerticalSolidList"/>
    <dgm:cxn modelId="{93444F59-CB8C-4DFA-BA4B-C77929AD959A}" type="presParOf" srcId="{EA4C882C-59B0-47B9-8223-2708CE18A822}" destId="{48BF3F7B-C75C-464D-B773-59F8A5985FEC}" srcOrd="0" destOrd="0" presId="urn:microsoft.com/office/officeart/2018/2/layout/IconVerticalSolidList"/>
    <dgm:cxn modelId="{A308FFCC-4C53-48CE-9BEE-4925DA02CF97}" type="presParOf" srcId="{EA4C882C-59B0-47B9-8223-2708CE18A822}" destId="{B6DBBB69-BBF1-4E6E-8BC4-1A19D61BF676}" srcOrd="1" destOrd="0" presId="urn:microsoft.com/office/officeart/2018/2/layout/IconVerticalSolidList"/>
    <dgm:cxn modelId="{368CDE76-B57C-4B90-9A0A-6ED27779B077}" type="presParOf" srcId="{EA4C882C-59B0-47B9-8223-2708CE18A822}" destId="{525EEA1E-444E-4017-9D83-9533D6F3E3FB}" srcOrd="2" destOrd="0" presId="urn:microsoft.com/office/officeart/2018/2/layout/IconVerticalSolidList"/>
    <dgm:cxn modelId="{16A0E61C-C3AA-4D3F-8FAD-D927FB27574B}" type="presParOf" srcId="{EA4C882C-59B0-47B9-8223-2708CE18A822}" destId="{01AF8B50-C528-48CE-9B51-A85F1389E4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58F8A7-101B-41E8-9ED6-FD4AC63C6AA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59E4F05E-1A22-403D-8B7C-51577EF27EA6}">
      <dgm:prSet/>
      <dgm:spPr/>
      <dgm:t>
        <a:bodyPr/>
        <a:lstStyle/>
        <a:p>
          <a:pPr>
            <a:lnSpc>
              <a:spcPct val="100000"/>
            </a:lnSpc>
          </a:pPr>
          <a:endParaRPr lang="en-US" dirty="0"/>
        </a:p>
      </dgm:t>
    </dgm:pt>
    <dgm:pt modelId="{8A563283-7808-42A3-B31B-D242EC3567B5}" type="parTrans" cxnId="{F9DF7342-6039-42D9-BB3C-213772501EBD}">
      <dgm:prSet/>
      <dgm:spPr/>
      <dgm:t>
        <a:bodyPr/>
        <a:lstStyle/>
        <a:p>
          <a:endParaRPr lang="en-US"/>
        </a:p>
      </dgm:t>
    </dgm:pt>
    <dgm:pt modelId="{2FDE8F7C-C21B-4CC9-8B6E-11729B33F956}" type="sibTrans" cxnId="{F9DF7342-6039-42D9-BB3C-213772501EBD}">
      <dgm:prSet/>
      <dgm:spPr/>
      <dgm:t>
        <a:bodyPr/>
        <a:lstStyle/>
        <a:p>
          <a:endParaRPr lang="en-US"/>
        </a:p>
      </dgm:t>
    </dgm:pt>
    <dgm:pt modelId="{4CC533B8-BC71-4A25-9261-7DC261C49FCA}">
      <dgm:prSet/>
      <dgm:spPr/>
      <dgm:t>
        <a:bodyPr/>
        <a:lstStyle/>
        <a:p>
          <a:pPr>
            <a:lnSpc>
              <a:spcPct val="100000"/>
            </a:lnSpc>
          </a:pPr>
          <a:endParaRPr lang="en-US" dirty="0"/>
        </a:p>
      </dgm:t>
    </dgm:pt>
    <dgm:pt modelId="{F4EE3B45-BE7A-44CA-A37C-9519138A7B32}" type="parTrans" cxnId="{84F13B26-3BC5-4714-B291-EA22547488B0}">
      <dgm:prSet/>
      <dgm:spPr/>
      <dgm:t>
        <a:bodyPr/>
        <a:lstStyle/>
        <a:p>
          <a:endParaRPr lang="en-US"/>
        </a:p>
      </dgm:t>
    </dgm:pt>
    <dgm:pt modelId="{2D0A028A-AE6A-4565-8F1D-1DF4EF1BCEB4}" type="sibTrans" cxnId="{84F13B26-3BC5-4714-B291-EA22547488B0}">
      <dgm:prSet/>
      <dgm:spPr/>
      <dgm:t>
        <a:bodyPr/>
        <a:lstStyle/>
        <a:p>
          <a:endParaRPr lang="en-US"/>
        </a:p>
      </dgm:t>
    </dgm:pt>
    <dgm:pt modelId="{15B74B56-5634-441F-A1A8-4E9E19EA57ED}" type="pres">
      <dgm:prSet presAssocID="{CC58F8A7-101B-41E8-9ED6-FD4AC63C6AA7}" presName="outerComposite" presStyleCnt="0">
        <dgm:presLayoutVars>
          <dgm:chMax val="5"/>
          <dgm:dir/>
          <dgm:resizeHandles val="exact"/>
        </dgm:presLayoutVars>
      </dgm:prSet>
      <dgm:spPr/>
    </dgm:pt>
    <dgm:pt modelId="{D80B25A5-585F-4EDF-939F-D4683E34061B}" type="pres">
      <dgm:prSet presAssocID="{CC58F8A7-101B-41E8-9ED6-FD4AC63C6AA7}" presName="dummyMaxCanvas" presStyleCnt="0">
        <dgm:presLayoutVars/>
      </dgm:prSet>
      <dgm:spPr/>
    </dgm:pt>
    <dgm:pt modelId="{DE0E1EE8-F4CD-4BA2-BDD3-FA31C520BFB3}" type="pres">
      <dgm:prSet presAssocID="{CC58F8A7-101B-41E8-9ED6-FD4AC63C6AA7}" presName="TwoNodes_1" presStyleLbl="node1" presStyleIdx="0" presStyleCnt="2">
        <dgm:presLayoutVars>
          <dgm:bulletEnabled val="1"/>
        </dgm:presLayoutVars>
      </dgm:prSet>
      <dgm:spPr/>
    </dgm:pt>
    <dgm:pt modelId="{E3FBC26E-0E2A-49DF-996C-E16DDC991F06}" type="pres">
      <dgm:prSet presAssocID="{CC58F8A7-101B-41E8-9ED6-FD4AC63C6AA7}" presName="TwoNodes_2" presStyleLbl="node1" presStyleIdx="1" presStyleCnt="2" custLinFactNeighborX="-10031" custLinFactNeighborY="-1371">
        <dgm:presLayoutVars>
          <dgm:bulletEnabled val="1"/>
        </dgm:presLayoutVars>
      </dgm:prSet>
      <dgm:spPr/>
    </dgm:pt>
    <dgm:pt modelId="{5B30396D-48A4-413E-A4BC-7DA782567EA3}" type="pres">
      <dgm:prSet presAssocID="{CC58F8A7-101B-41E8-9ED6-FD4AC63C6AA7}" presName="TwoConn_1-2" presStyleLbl="fgAccFollowNode1" presStyleIdx="0" presStyleCnt="1" custLinFactNeighborX="-17367" custLinFactNeighborY="-3020">
        <dgm:presLayoutVars>
          <dgm:bulletEnabled val="1"/>
        </dgm:presLayoutVars>
      </dgm:prSet>
      <dgm:spPr/>
    </dgm:pt>
    <dgm:pt modelId="{C6AB8FD0-C9EB-42CB-9D89-287DCA819CAA}" type="pres">
      <dgm:prSet presAssocID="{CC58F8A7-101B-41E8-9ED6-FD4AC63C6AA7}" presName="TwoNodes_1_text" presStyleLbl="node1" presStyleIdx="1" presStyleCnt="2">
        <dgm:presLayoutVars>
          <dgm:bulletEnabled val="1"/>
        </dgm:presLayoutVars>
      </dgm:prSet>
      <dgm:spPr/>
    </dgm:pt>
    <dgm:pt modelId="{C13AFFA3-045D-4B79-A741-63A263B22190}" type="pres">
      <dgm:prSet presAssocID="{CC58F8A7-101B-41E8-9ED6-FD4AC63C6AA7}" presName="TwoNodes_2_text" presStyleLbl="node1" presStyleIdx="1" presStyleCnt="2">
        <dgm:presLayoutVars>
          <dgm:bulletEnabled val="1"/>
        </dgm:presLayoutVars>
      </dgm:prSet>
      <dgm:spPr/>
    </dgm:pt>
  </dgm:ptLst>
  <dgm:cxnLst>
    <dgm:cxn modelId="{327AD10E-92FE-4D8A-9B39-242EBF0417EE}" type="presOf" srcId="{2FDE8F7C-C21B-4CC9-8B6E-11729B33F956}" destId="{5B30396D-48A4-413E-A4BC-7DA782567EA3}" srcOrd="0" destOrd="0" presId="urn:microsoft.com/office/officeart/2005/8/layout/vProcess5"/>
    <dgm:cxn modelId="{84F13B26-3BC5-4714-B291-EA22547488B0}" srcId="{CC58F8A7-101B-41E8-9ED6-FD4AC63C6AA7}" destId="{4CC533B8-BC71-4A25-9261-7DC261C49FCA}" srcOrd="1" destOrd="0" parTransId="{F4EE3B45-BE7A-44CA-A37C-9519138A7B32}" sibTransId="{2D0A028A-AE6A-4565-8F1D-1DF4EF1BCEB4}"/>
    <dgm:cxn modelId="{F9DF7342-6039-42D9-BB3C-213772501EBD}" srcId="{CC58F8A7-101B-41E8-9ED6-FD4AC63C6AA7}" destId="{59E4F05E-1A22-403D-8B7C-51577EF27EA6}" srcOrd="0" destOrd="0" parTransId="{8A563283-7808-42A3-B31B-D242EC3567B5}" sibTransId="{2FDE8F7C-C21B-4CC9-8B6E-11729B33F956}"/>
    <dgm:cxn modelId="{124D564D-9740-433D-AAFE-61EC1EB7E49D}" type="presOf" srcId="{4CC533B8-BC71-4A25-9261-7DC261C49FCA}" destId="{E3FBC26E-0E2A-49DF-996C-E16DDC991F06}" srcOrd="0" destOrd="0" presId="urn:microsoft.com/office/officeart/2005/8/layout/vProcess5"/>
    <dgm:cxn modelId="{B72DEC4F-1301-437B-80E0-73DE34D1E17B}" type="presOf" srcId="{CC58F8A7-101B-41E8-9ED6-FD4AC63C6AA7}" destId="{15B74B56-5634-441F-A1A8-4E9E19EA57ED}" srcOrd="0" destOrd="0" presId="urn:microsoft.com/office/officeart/2005/8/layout/vProcess5"/>
    <dgm:cxn modelId="{3166B47B-3985-47C9-B4A4-C294046EA947}" type="presOf" srcId="{4CC533B8-BC71-4A25-9261-7DC261C49FCA}" destId="{C13AFFA3-045D-4B79-A741-63A263B22190}" srcOrd="1" destOrd="0" presId="urn:microsoft.com/office/officeart/2005/8/layout/vProcess5"/>
    <dgm:cxn modelId="{8984C3B0-BEA8-4125-945D-7417594799C7}" type="presOf" srcId="{59E4F05E-1A22-403D-8B7C-51577EF27EA6}" destId="{DE0E1EE8-F4CD-4BA2-BDD3-FA31C520BFB3}" srcOrd="0" destOrd="0" presId="urn:microsoft.com/office/officeart/2005/8/layout/vProcess5"/>
    <dgm:cxn modelId="{B48005E7-DA6D-4C9A-9A92-10B2DD22DACB}" type="presOf" srcId="{59E4F05E-1A22-403D-8B7C-51577EF27EA6}" destId="{C6AB8FD0-C9EB-42CB-9D89-287DCA819CAA}" srcOrd="1" destOrd="0" presId="urn:microsoft.com/office/officeart/2005/8/layout/vProcess5"/>
    <dgm:cxn modelId="{E3E7B19C-7C0B-46D6-BA41-827A3FE6936B}" type="presParOf" srcId="{15B74B56-5634-441F-A1A8-4E9E19EA57ED}" destId="{D80B25A5-585F-4EDF-939F-D4683E34061B}" srcOrd="0" destOrd="0" presId="urn:microsoft.com/office/officeart/2005/8/layout/vProcess5"/>
    <dgm:cxn modelId="{C6D447E0-1723-4B0E-86FA-3CCBD7261970}" type="presParOf" srcId="{15B74B56-5634-441F-A1A8-4E9E19EA57ED}" destId="{DE0E1EE8-F4CD-4BA2-BDD3-FA31C520BFB3}" srcOrd="1" destOrd="0" presId="urn:microsoft.com/office/officeart/2005/8/layout/vProcess5"/>
    <dgm:cxn modelId="{399A1399-2EC2-490F-B917-A6013AB14831}" type="presParOf" srcId="{15B74B56-5634-441F-A1A8-4E9E19EA57ED}" destId="{E3FBC26E-0E2A-49DF-996C-E16DDC991F06}" srcOrd="2" destOrd="0" presId="urn:microsoft.com/office/officeart/2005/8/layout/vProcess5"/>
    <dgm:cxn modelId="{0BED0951-A77A-4474-A240-AD43BFBEEC41}" type="presParOf" srcId="{15B74B56-5634-441F-A1A8-4E9E19EA57ED}" destId="{5B30396D-48A4-413E-A4BC-7DA782567EA3}" srcOrd="3" destOrd="0" presId="urn:microsoft.com/office/officeart/2005/8/layout/vProcess5"/>
    <dgm:cxn modelId="{A2DBC00F-4AD7-4C82-A169-9005E5C967E3}" type="presParOf" srcId="{15B74B56-5634-441F-A1A8-4E9E19EA57ED}" destId="{C6AB8FD0-C9EB-42CB-9D89-287DCA819CAA}" srcOrd="4" destOrd="0" presId="urn:microsoft.com/office/officeart/2005/8/layout/vProcess5"/>
    <dgm:cxn modelId="{721F1589-1332-4866-A3EE-A3DA51B896D0}" type="presParOf" srcId="{15B74B56-5634-441F-A1A8-4E9E19EA57ED}" destId="{C13AFFA3-045D-4B79-A741-63A263B22190}"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58F8A7-101B-41E8-9ED6-FD4AC63C6AA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59E4F05E-1A22-403D-8B7C-51577EF27EA6}">
      <dgm:prSet/>
      <dgm:spPr/>
      <dgm:t>
        <a:bodyPr/>
        <a:lstStyle/>
        <a:p>
          <a:endParaRPr lang="en-US" dirty="0"/>
        </a:p>
      </dgm:t>
    </dgm:pt>
    <dgm:pt modelId="{8A563283-7808-42A3-B31B-D242EC3567B5}" type="parTrans" cxnId="{F9DF7342-6039-42D9-BB3C-213772501EBD}">
      <dgm:prSet/>
      <dgm:spPr/>
      <dgm:t>
        <a:bodyPr/>
        <a:lstStyle/>
        <a:p>
          <a:endParaRPr lang="en-US"/>
        </a:p>
      </dgm:t>
    </dgm:pt>
    <dgm:pt modelId="{2FDE8F7C-C21B-4CC9-8B6E-11729B33F956}" type="sibTrans" cxnId="{F9DF7342-6039-42D9-BB3C-213772501EBD}">
      <dgm:prSet/>
      <dgm:spPr/>
      <dgm:t>
        <a:bodyPr/>
        <a:lstStyle/>
        <a:p>
          <a:endParaRPr lang="en-US"/>
        </a:p>
      </dgm:t>
    </dgm:pt>
    <dgm:pt modelId="{4CC533B8-BC71-4A25-9261-7DC261C49FCA}">
      <dgm:prSet/>
      <dgm:spPr/>
      <dgm:t>
        <a:bodyPr/>
        <a:lstStyle/>
        <a:p>
          <a:endParaRPr lang="en-US" dirty="0"/>
        </a:p>
      </dgm:t>
    </dgm:pt>
    <dgm:pt modelId="{F4EE3B45-BE7A-44CA-A37C-9519138A7B32}" type="parTrans" cxnId="{84F13B26-3BC5-4714-B291-EA22547488B0}">
      <dgm:prSet/>
      <dgm:spPr/>
      <dgm:t>
        <a:bodyPr/>
        <a:lstStyle/>
        <a:p>
          <a:endParaRPr lang="en-US"/>
        </a:p>
      </dgm:t>
    </dgm:pt>
    <dgm:pt modelId="{2D0A028A-AE6A-4565-8F1D-1DF4EF1BCEB4}" type="sibTrans" cxnId="{84F13B26-3BC5-4714-B291-EA22547488B0}">
      <dgm:prSet/>
      <dgm:spPr/>
      <dgm:t>
        <a:bodyPr/>
        <a:lstStyle/>
        <a:p>
          <a:endParaRPr lang="en-US"/>
        </a:p>
      </dgm:t>
    </dgm:pt>
    <dgm:pt modelId="{15B74B56-5634-441F-A1A8-4E9E19EA57ED}" type="pres">
      <dgm:prSet presAssocID="{CC58F8A7-101B-41E8-9ED6-FD4AC63C6AA7}" presName="outerComposite" presStyleCnt="0">
        <dgm:presLayoutVars>
          <dgm:chMax val="5"/>
          <dgm:dir/>
          <dgm:resizeHandles val="exact"/>
        </dgm:presLayoutVars>
      </dgm:prSet>
      <dgm:spPr/>
    </dgm:pt>
    <dgm:pt modelId="{D80B25A5-585F-4EDF-939F-D4683E34061B}" type="pres">
      <dgm:prSet presAssocID="{CC58F8A7-101B-41E8-9ED6-FD4AC63C6AA7}" presName="dummyMaxCanvas" presStyleCnt="0">
        <dgm:presLayoutVars/>
      </dgm:prSet>
      <dgm:spPr/>
    </dgm:pt>
    <dgm:pt modelId="{DE0E1EE8-F4CD-4BA2-BDD3-FA31C520BFB3}" type="pres">
      <dgm:prSet presAssocID="{CC58F8A7-101B-41E8-9ED6-FD4AC63C6AA7}" presName="TwoNodes_1" presStyleLbl="node1" presStyleIdx="0" presStyleCnt="2">
        <dgm:presLayoutVars>
          <dgm:bulletEnabled val="1"/>
        </dgm:presLayoutVars>
      </dgm:prSet>
      <dgm:spPr/>
    </dgm:pt>
    <dgm:pt modelId="{E3FBC26E-0E2A-49DF-996C-E16DDC991F06}" type="pres">
      <dgm:prSet presAssocID="{CC58F8A7-101B-41E8-9ED6-FD4AC63C6AA7}" presName="TwoNodes_2" presStyleLbl="node1" presStyleIdx="1" presStyleCnt="2" custLinFactNeighborY="491">
        <dgm:presLayoutVars>
          <dgm:bulletEnabled val="1"/>
        </dgm:presLayoutVars>
      </dgm:prSet>
      <dgm:spPr/>
    </dgm:pt>
    <dgm:pt modelId="{5B30396D-48A4-413E-A4BC-7DA782567EA3}" type="pres">
      <dgm:prSet presAssocID="{CC58F8A7-101B-41E8-9ED6-FD4AC63C6AA7}" presName="TwoConn_1-2" presStyleLbl="fgAccFollowNode1" presStyleIdx="0" presStyleCnt="1" custLinFactNeighborX="755" custLinFactNeighborY="-18120">
        <dgm:presLayoutVars>
          <dgm:bulletEnabled val="1"/>
        </dgm:presLayoutVars>
      </dgm:prSet>
      <dgm:spPr/>
    </dgm:pt>
    <dgm:pt modelId="{C6AB8FD0-C9EB-42CB-9D89-287DCA819CAA}" type="pres">
      <dgm:prSet presAssocID="{CC58F8A7-101B-41E8-9ED6-FD4AC63C6AA7}" presName="TwoNodes_1_text" presStyleLbl="node1" presStyleIdx="1" presStyleCnt="2">
        <dgm:presLayoutVars>
          <dgm:bulletEnabled val="1"/>
        </dgm:presLayoutVars>
      </dgm:prSet>
      <dgm:spPr/>
    </dgm:pt>
    <dgm:pt modelId="{C13AFFA3-045D-4B79-A741-63A263B22190}" type="pres">
      <dgm:prSet presAssocID="{CC58F8A7-101B-41E8-9ED6-FD4AC63C6AA7}" presName="TwoNodes_2_text" presStyleLbl="node1" presStyleIdx="1" presStyleCnt="2">
        <dgm:presLayoutVars>
          <dgm:bulletEnabled val="1"/>
        </dgm:presLayoutVars>
      </dgm:prSet>
      <dgm:spPr/>
    </dgm:pt>
  </dgm:ptLst>
  <dgm:cxnLst>
    <dgm:cxn modelId="{E3289404-373B-4EA0-9F51-FF2AE59AF1FE}" type="presOf" srcId="{4CC533B8-BC71-4A25-9261-7DC261C49FCA}" destId="{E3FBC26E-0E2A-49DF-996C-E16DDC991F06}" srcOrd="0" destOrd="0" presId="urn:microsoft.com/office/officeart/2005/8/layout/vProcess5"/>
    <dgm:cxn modelId="{84F13B26-3BC5-4714-B291-EA22547488B0}" srcId="{CC58F8A7-101B-41E8-9ED6-FD4AC63C6AA7}" destId="{4CC533B8-BC71-4A25-9261-7DC261C49FCA}" srcOrd="1" destOrd="0" parTransId="{F4EE3B45-BE7A-44CA-A37C-9519138A7B32}" sibTransId="{2D0A028A-AE6A-4565-8F1D-1DF4EF1BCEB4}"/>
    <dgm:cxn modelId="{F9DF7342-6039-42D9-BB3C-213772501EBD}" srcId="{CC58F8A7-101B-41E8-9ED6-FD4AC63C6AA7}" destId="{59E4F05E-1A22-403D-8B7C-51577EF27EA6}" srcOrd="0" destOrd="0" parTransId="{8A563283-7808-42A3-B31B-D242EC3567B5}" sibTransId="{2FDE8F7C-C21B-4CC9-8B6E-11729B33F956}"/>
    <dgm:cxn modelId="{7A080547-E6FD-495D-AB33-96EE7D4D436E}" type="presOf" srcId="{CC58F8A7-101B-41E8-9ED6-FD4AC63C6AA7}" destId="{15B74B56-5634-441F-A1A8-4E9E19EA57ED}" srcOrd="0" destOrd="0" presId="urn:microsoft.com/office/officeart/2005/8/layout/vProcess5"/>
    <dgm:cxn modelId="{1B290BA6-1AE0-48A6-82E3-E7F336110F11}" type="presOf" srcId="{59E4F05E-1A22-403D-8B7C-51577EF27EA6}" destId="{C6AB8FD0-C9EB-42CB-9D89-287DCA819CAA}" srcOrd="1" destOrd="0" presId="urn:microsoft.com/office/officeart/2005/8/layout/vProcess5"/>
    <dgm:cxn modelId="{B02CACB2-14B7-4A3E-8F42-809A5FEBB361}" type="presOf" srcId="{4CC533B8-BC71-4A25-9261-7DC261C49FCA}" destId="{C13AFFA3-045D-4B79-A741-63A263B22190}" srcOrd="1" destOrd="0" presId="urn:microsoft.com/office/officeart/2005/8/layout/vProcess5"/>
    <dgm:cxn modelId="{B1A773CF-47B4-4489-976A-7A1B19D4DC40}" type="presOf" srcId="{59E4F05E-1A22-403D-8B7C-51577EF27EA6}" destId="{DE0E1EE8-F4CD-4BA2-BDD3-FA31C520BFB3}" srcOrd="0" destOrd="0" presId="urn:microsoft.com/office/officeart/2005/8/layout/vProcess5"/>
    <dgm:cxn modelId="{00CCA1D1-7357-41CA-B8E7-CFFC7505188B}" type="presOf" srcId="{2FDE8F7C-C21B-4CC9-8B6E-11729B33F956}" destId="{5B30396D-48A4-413E-A4BC-7DA782567EA3}" srcOrd="0" destOrd="0" presId="urn:microsoft.com/office/officeart/2005/8/layout/vProcess5"/>
    <dgm:cxn modelId="{12650640-E7A4-46BB-AF1E-77DD7935D809}" type="presParOf" srcId="{15B74B56-5634-441F-A1A8-4E9E19EA57ED}" destId="{D80B25A5-585F-4EDF-939F-D4683E34061B}" srcOrd="0" destOrd="0" presId="urn:microsoft.com/office/officeart/2005/8/layout/vProcess5"/>
    <dgm:cxn modelId="{02B83D5E-EA1A-492E-95F7-DEB2391B1E42}" type="presParOf" srcId="{15B74B56-5634-441F-A1A8-4E9E19EA57ED}" destId="{DE0E1EE8-F4CD-4BA2-BDD3-FA31C520BFB3}" srcOrd="1" destOrd="0" presId="urn:microsoft.com/office/officeart/2005/8/layout/vProcess5"/>
    <dgm:cxn modelId="{C3A1E112-524E-442F-B8D6-B488CA996B36}" type="presParOf" srcId="{15B74B56-5634-441F-A1A8-4E9E19EA57ED}" destId="{E3FBC26E-0E2A-49DF-996C-E16DDC991F06}" srcOrd="2" destOrd="0" presId="urn:microsoft.com/office/officeart/2005/8/layout/vProcess5"/>
    <dgm:cxn modelId="{00C0E8A0-DABA-49EF-A426-3A94528BFFB6}" type="presParOf" srcId="{15B74B56-5634-441F-A1A8-4E9E19EA57ED}" destId="{5B30396D-48A4-413E-A4BC-7DA782567EA3}" srcOrd="3" destOrd="0" presId="urn:microsoft.com/office/officeart/2005/8/layout/vProcess5"/>
    <dgm:cxn modelId="{D66E5057-745F-465B-A220-56FA57F4C8D6}" type="presParOf" srcId="{15B74B56-5634-441F-A1A8-4E9E19EA57ED}" destId="{C6AB8FD0-C9EB-42CB-9D89-287DCA819CAA}" srcOrd="4" destOrd="0" presId="urn:microsoft.com/office/officeart/2005/8/layout/vProcess5"/>
    <dgm:cxn modelId="{582D8EE2-E4CE-40DE-93DF-99B8D3C79D61}" type="presParOf" srcId="{15B74B56-5634-441F-A1A8-4E9E19EA57ED}" destId="{C13AFFA3-045D-4B79-A741-63A263B22190}"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58F8A7-101B-41E8-9ED6-FD4AC63C6AA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9E4F05E-1A22-403D-8B7C-51577EF27EA6}">
      <dgm:prSet/>
      <dgm:spPr/>
      <dgm:t>
        <a:bodyPr/>
        <a:lstStyle/>
        <a:p>
          <a:r>
            <a:rPr lang="en-US" u="sng" dirty="0"/>
            <a:t>Incoming:</a:t>
          </a:r>
          <a:r>
            <a:rPr lang="en-US" dirty="0"/>
            <a:t> Alex is a partner at a large international law firm.  Alex is joining the Department of Justice as a Principal Deputy Assistant Attorney General on July 1. Alex’s partnership share payments will be paid to them seven months after starting government service. The large international law firm has a robust government relations practice which includes matters where the U.S. has a direct and substantial interest.   </a:t>
          </a:r>
        </a:p>
      </dgm:t>
    </dgm:pt>
    <dgm:pt modelId="{8A563283-7808-42A3-B31B-D242EC3567B5}" type="parTrans" cxnId="{F9DF7342-6039-42D9-BB3C-213772501EBD}">
      <dgm:prSet/>
      <dgm:spPr/>
      <dgm:t>
        <a:bodyPr/>
        <a:lstStyle/>
        <a:p>
          <a:endParaRPr lang="en-US"/>
        </a:p>
      </dgm:t>
    </dgm:pt>
    <dgm:pt modelId="{2FDE8F7C-C21B-4CC9-8B6E-11729B33F956}" type="sibTrans" cxnId="{F9DF7342-6039-42D9-BB3C-213772501EBD}">
      <dgm:prSet/>
      <dgm:spPr/>
      <dgm:t>
        <a:bodyPr/>
        <a:lstStyle/>
        <a:p>
          <a:endParaRPr lang="en-US"/>
        </a:p>
      </dgm:t>
    </dgm:pt>
    <dgm:pt modelId="{4CC533B8-BC71-4A25-9261-7DC261C49FCA}">
      <dgm:prSet/>
      <dgm:spPr/>
      <dgm:t>
        <a:bodyPr/>
        <a:lstStyle/>
        <a:p>
          <a:r>
            <a:rPr lang="en-US" u="sng" dirty="0"/>
            <a:t>Outgoing:</a:t>
          </a:r>
          <a:r>
            <a:rPr lang="en-US" dirty="0"/>
            <a:t> Ryan is leaving the Department of Justice on July 1 for a regional law firm and will be accepting a partnership position. As a new incoming partner, Ryan’s partnership payments will include payments for services the firm provided before Ryan left the government. The regional law firm has an antitrust practice that includes matters where the U.S. has a direct and substantial interest.   </a:t>
          </a:r>
        </a:p>
      </dgm:t>
    </dgm:pt>
    <dgm:pt modelId="{F4EE3B45-BE7A-44CA-A37C-9519138A7B32}" type="parTrans" cxnId="{84F13B26-3BC5-4714-B291-EA22547488B0}">
      <dgm:prSet/>
      <dgm:spPr/>
      <dgm:t>
        <a:bodyPr/>
        <a:lstStyle/>
        <a:p>
          <a:endParaRPr lang="en-US"/>
        </a:p>
      </dgm:t>
    </dgm:pt>
    <dgm:pt modelId="{2D0A028A-AE6A-4565-8F1D-1DF4EF1BCEB4}" type="sibTrans" cxnId="{84F13B26-3BC5-4714-B291-EA22547488B0}">
      <dgm:prSet/>
      <dgm:spPr/>
      <dgm:t>
        <a:bodyPr/>
        <a:lstStyle/>
        <a:p>
          <a:endParaRPr lang="en-US"/>
        </a:p>
      </dgm:t>
    </dgm:pt>
    <dgm:pt modelId="{2DAC3FEF-5939-47EA-B42F-8F56C0730347}" type="pres">
      <dgm:prSet presAssocID="{CC58F8A7-101B-41E8-9ED6-FD4AC63C6AA7}" presName="linear" presStyleCnt="0">
        <dgm:presLayoutVars>
          <dgm:animLvl val="lvl"/>
          <dgm:resizeHandles val="exact"/>
        </dgm:presLayoutVars>
      </dgm:prSet>
      <dgm:spPr/>
    </dgm:pt>
    <dgm:pt modelId="{20E488A1-562F-479F-930B-39123A746A20}" type="pres">
      <dgm:prSet presAssocID="{59E4F05E-1A22-403D-8B7C-51577EF27EA6}" presName="parentText" presStyleLbl="node1" presStyleIdx="0" presStyleCnt="2">
        <dgm:presLayoutVars>
          <dgm:chMax val="0"/>
          <dgm:bulletEnabled val="1"/>
        </dgm:presLayoutVars>
      </dgm:prSet>
      <dgm:spPr/>
    </dgm:pt>
    <dgm:pt modelId="{A7094F9C-ABC4-4C5B-9346-E293C8335A0D}" type="pres">
      <dgm:prSet presAssocID="{2FDE8F7C-C21B-4CC9-8B6E-11729B33F956}" presName="spacer" presStyleCnt="0"/>
      <dgm:spPr/>
    </dgm:pt>
    <dgm:pt modelId="{CEAD7BFB-4F7A-4BD2-9D69-55419D062878}" type="pres">
      <dgm:prSet presAssocID="{4CC533B8-BC71-4A25-9261-7DC261C49FCA}" presName="parentText" presStyleLbl="node1" presStyleIdx="1" presStyleCnt="2">
        <dgm:presLayoutVars>
          <dgm:chMax val="0"/>
          <dgm:bulletEnabled val="1"/>
        </dgm:presLayoutVars>
      </dgm:prSet>
      <dgm:spPr/>
    </dgm:pt>
  </dgm:ptLst>
  <dgm:cxnLst>
    <dgm:cxn modelId="{84F13B26-3BC5-4714-B291-EA22547488B0}" srcId="{CC58F8A7-101B-41E8-9ED6-FD4AC63C6AA7}" destId="{4CC533B8-BC71-4A25-9261-7DC261C49FCA}" srcOrd="1" destOrd="0" parTransId="{F4EE3B45-BE7A-44CA-A37C-9519138A7B32}" sibTransId="{2D0A028A-AE6A-4565-8F1D-1DF4EF1BCEB4}"/>
    <dgm:cxn modelId="{F9DF7342-6039-42D9-BB3C-213772501EBD}" srcId="{CC58F8A7-101B-41E8-9ED6-FD4AC63C6AA7}" destId="{59E4F05E-1A22-403D-8B7C-51577EF27EA6}" srcOrd="0" destOrd="0" parTransId="{8A563283-7808-42A3-B31B-D242EC3567B5}" sibTransId="{2FDE8F7C-C21B-4CC9-8B6E-11729B33F956}"/>
    <dgm:cxn modelId="{318E3F54-C3FB-4485-B6F8-AD61205D7B02}" type="presOf" srcId="{4CC533B8-BC71-4A25-9261-7DC261C49FCA}" destId="{CEAD7BFB-4F7A-4BD2-9D69-55419D062878}" srcOrd="0" destOrd="0" presId="urn:microsoft.com/office/officeart/2005/8/layout/vList2"/>
    <dgm:cxn modelId="{CB2606A7-5648-4587-BC2F-0BC1DEAE490D}" type="presOf" srcId="{CC58F8A7-101B-41E8-9ED6-FD4AC63C6AA7}" destId="{2DAC3FEF-5939-47EA-B42F-8F56C0730347}" srcOrd="0" destOrd="0" presId="urn:microsoft.com/office/officeart/2005/8/layout/vList2"/>
    <dgm:cxn modelId="{7D27B9EE-A878-4D09-90E2-EE79E0C52F5B}" type="presOf" srcId="{59E4F05E-1A22-403D-8B7C-51577EF27EA6}" destId="{20E488A1-562F-479F-930B-39123A746A20}" srcOrd="0" destOrd="0" presId="urn:microsoft.com/office/officeart/2005/8/layout/vList2"/>
    <dgm:cxn modelId="{89DCB2F5-AE1E-4396-A665-F18285FBFA12}" type="presParOf" srcId="{2DAC3FEF-5939-47EA-B42F-8F56C0730347}" destId="{20E488A1-562F-479F-930B-39123A746A20}" srcOrd="0" destOrd="0" presId="urn:microsoft.com/office/officeart/2005/8/layout/vList2"/>
    <dgm:cxn modelId="{F7BE6C1B-4DF3-416D-B771-49A3CB59132C}" type="presParOf" srcId="{2DAC3FEF-5939-47EA-B42F-8F56C0730347}" destId="{A7094F9C-ABC4-4C5B-9346-E293C8335A0D}" srcOrd="1" destOrd="0" presId="urn:microsoft.com/office/officeart/2005/8/layout/vList2"/>
    <dgm:cxn modelId="{C1E8C9D4-6C0B-4627-9100-565DF81FACE1}" type="presParOf" srcId="{2DAC3FEF-5939-47EA-B42F-8F56C0730347}" destId="{CEAD7BFB-4F7A-4BD2-9D69-55419D06287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96F7B1-61FB-4270-BF11-367D09915033}" type="doc">
      <dgm:prSet loTypeId="urn:microsoft.com/office/officeart/2016/7/layout/VerticalHollowActionList" loCatId="List" qsTypeId="urn:microsoft.com/office/officeart/2005/8/quickstyle/simple1" qsCatId="simple" csTypeId="urn:microsoft.com/office/officeart/2005/8/colors/accent0_2" csCatId="mainScheme" phldr="1"/>
      <dgm:spPr/>
      <dgm:t>
        <a:bodyPr/>
        <a:lstStyle/>
        <a:p>
          <a:endParaRPr lang="en-US"/>
        </a:p>
      </dgm:t>
    </dgm:pt>
    <dgm:pt modelId="{6889AA1A-B993-4760-B614-879427A4EACB}">
      <dgm:prSet/>
      <dgm:spPr/>
      <dgm:t>
        <a:bodyPr/>
        <a:lstStyle/>
        <a:p>
          <a:r>
            <a:rPr lang="en-US"/>
            <a:t>Section</a:t>
          </a:r>
        </a:p>
      </dgm:t>
    </dgm:pt>
    <dgm:pt modelId="{53B79BD9-6327-4AFB-B3AA-BD28B4D29E8B}" type="parTrans" cxnId="{F17B05DB-F880-4524-A0B3-8475648CD438}">
      <dgm:prSet/>
      <dgm:spPr/>
      <dgm:t>
        <a:bodyPr/>
        <a:lstStyle/>
        <a:p>
          <a:endParaRPr lang="en-US"/>
        </a:p>
      </dgm:t>
    </dgm:pt>
    <dgm:pt modelId="{52AE2360-6498-43E6-8F53-47C785925F5B}" type="sibTrans" cxnId="{F17B05DB-F880-4524-A0B3-8475648CD438}">
      <dgm:prSet/>
      <dgm:spPr/>
      <dgm:t>
        <a:bodyPr/>
        <a:lstStyle/>
        <a:p>
          <a:endParaRPr lang="en-US"/>
        </a:p>
      </dgm:t>
    </dgm:pt>
    <dgm:pt modelId="{22CAD1AC-0B8A-4267-BECC-56D3B8ADFA58}">
      <dgm:prSet/>
      <dgm:spPr/>
      <dgm:t>
        <a:bodyPr/>
        <a:lstStyle/>
        <a:p>
          <a:r>
            <a:rPr lang="en-US" dirty="0"/>
            <a:t>Section 203 applies to all particular matters in which the U.S. is a party or has a direct and substantial interest.</a:t>
          </a:r>
        </a:p>
      </dgm:t>
    </dgm:pt>
    <dgm:pt modelId="{4CB02AC6-1E1F-4374-876B-ABF1E794AD4E}" type="parTrans" cxnId="{53E796E2-F29F-48F3-9B2E-837B1E541636}">
      <dgm:prSet/>
      <dgm:spPr/>
      <dgm:t>
        <a:bodyPr/>
        <a:lstStyle/>
        <a:p>
          <a:endParaRPr lang="en-US"/>
        </a:p>
      </dgm:t>
    </dgm:pt>
    <dgm:pt modelId="{5E6C094A-8CF6-4CC6-AD45-15F18AE8483F}" type="sibTrans" cxnId="{53E796E2-F29F-48F3-9B2E-837B1E541636}">
      <dgm:prSet/>
      <dgm:spPr/>
      <dgm:t>
        <a:bodyPr/>
        <a:lstStyle/>
        <a:p>
          <a:endParaRPr lang="en-US"/>
        </a:p>
      </dgm:t>
    </dgm:pt>
    <dgm:pt modelId="{5AC65071-D7B8-4CDB-B51F-CE9CD785F316}">
      <dgm:prSet/>
      <dgm:spPr/>
      <dgm:t>
        <a:bodyPr/>
        <a:lstStyle/>
        <a:p>
          <a:r>
            <a:rPr lang="en-US"/>
            <a:t>Section</a:t>
          </a:r>
        </a:p>
      </dgm:t>
    </dgm:pt>
    <dgm:pt modelId="{E61B00AD-37B8-40F6-B1C8-8878D8D8876F}" type="parTrans" cxnId="{A316274D-D341-48BE-9F21-BFEA00D38A1A}">
      <dgm:prSet/>
      <dgm:spPr/>
      <dgm:t>
        <a:bodyPr/>
        <a:lstStyle/>
        <a:p>
          <a:endParaRPr lang="en-US"/>
        </a:p>
      </dgm:t>
    </dgm:pt>
    <dgm:pt modelId="{7F28458E-119F-407E-842D-DA7F298DBC85}" type="sibTrans" cxnId="{A316274D-D341-48BE-9F21-BFEA00D38A1A}">
      <dgm:prSet/>
      <dgm:spPr/>
      <dgm:t>
        <a:bodyPr/>
        <a:lstStyle/>
        <a:p>
          <a:endParaRPr lang="en-US"/>
        </a:p>
      </dgm:t>
    </dgm:pt>
    <dgm:pt modelId="{FF20873B-2517-4264-B7C8-EEB41B9A4AAD}">
      <dgm:prSet/>
      <dgm:spPr/>
      <dgm:t>
        <a:bodyPr/>
        <a:lstStyle/>
        <a:p>
          <a:r>
            <a:rPr lang="en-US"/>
            <a:t>Section 205(a)(1) applies only to matters that involve claims against the United States.</a:t>
          </a:r>
        </a:p>
      </dgm:t>
    </dgm:pt>
    <dgm:pt modelId="{E4677DDA-177B-420C-A1C1-2A421BAFED58}" type="parTrans" cxnId="{D7CF3455-1F83-408D-B8CD-D0C5A7F10B44}">
      <dgm:prSet/>
      <dgm:spPr/>
      <dgm:t>
        <a:bodyPr/>
        <a:lstStyle/>
        <a:p>
          <a:endParaRPr lang="en-US"/>
        </a:p>
      </dgm:t>
    </dgm:pt>
    <dgm:pt modelId="{779F2284-7247-4867-860C-9DD25D728BB4}" type="sibTrans" cxnId="{D7CF3455-1F83-408D-B8CD-D0C5A7F10B44}">
      <dgm:prSet/>
      <dgm:spPr/>
      <dgm:t>
        <a:bodyPr/>
        <a:lstStyle/>
        <a:p>
          <a:endParaRPr lang="en-US"/>
        </a:p>
      </dgm:t>
    </dgm:pt>
    <dgm:pt modelId="{99084981-44DD-4A04-B296-9585FE617B40}">
      <dgm:prSet/>
      <dgm:spPr/>
      <dgm:t>
        <a:bodyPr/>
        <a:lstStyle/>
        <a:p>
          <a:r>
            <a:rPr lang="en-US"/>
            <a:t>Section</a:t>
          </a:r>
        </a:p>
      </dgm:t>
    </dgm:pt>
    <dgm:pt modelId="{BD4904D1-091C-4CAD-9E76-4B0C6C663B48}" type="parTrans" cxnId="{408874B5-4A0D-4BA6-A610-1F1C38EB2D70}">
      <dgm:prSet/>
      <dgm:spPr/>
      <dgm:t>
        <a:bodyPr/>
        <a:lstStyle/>
        <a:p>
          <a:endParaRPr lang="en-US"/>
        </a:p>
      </dgm:t>
    </dgm:pt>
    <dgm:pt modelId="{36E4E53F-ED2E-4C6A-A21A-D1388AFB7AD2}" type="sibTrans" cxnId="{408874B5-4A0D-4BA6-A610-1F1C38EB2D70}">
      <dgm:prSet/>
      <dgm:spPr/>
      <dgm:t>
        <a:bodyPr/>
        <a:lstStyle/>
        <a:p>
          <a:endParaRPr lang="en-US"/>
        </a:p>
      </dgm:t>
    </dgm:pt>
    <dgm:pt modelId="{BDBC03A5-64A6-4D34-BBC8-17FFB5C2E9C4}">
      <dgm:prSet/>
      <dgm:spPr/>
      <dgm:t>
        <a:bodyPr/>
        <a:lstStyle/>
        <a:p>
          <a:r>
            <a:rPr lang="en-US" dirty="0"/>
            <a:t>Section 203 applies to representational services of the employee and others.</a:t>
          </a:r>
        </a:p>
      </dgm:t>
    </dgm:pt>
    <dgm:pt modelId="{34CB3074-6BD2-48F7-A3EA-993A27D88D55}" type="parTrans" cxnId="{294B6FEA-52AB-4825-97C0-5E2266F81FD9}">
      <dgm:prSet/>
      <dgm:spPr/>
      <dgm:t>
        <a:bodyPr/>
        <a:lstStyle/>
        <a:p>
          <a:endParaRPr lang="en-US"/>
        </a:p>
      </dgm:t>
    </dgm:pt>
    <dgm:pt modelId="{D4CF7472-8E15-43DE-A15F-6FCF66AA8940}" type="sibTrans" cxnId="{294B6FEA-52AB-4825-97C0-5E2266F81FD9}">
      <dgm:prSet/>
      <dgm:spPr/>
      <dgm:t>
        <a:bodyPr/>
        <a:lstStyle/>
        <a:p>
          <a:endParaRPr lang="en-US"/>
        </a:p>
      </dgm:t>
    </dgm:pt>
    <dgm:pt modelId="{7A8A8436-FD69-4E98-B2E2-2716D78CFCCE}">
      <dgm:prSet/>
      <dgm:spPr/>
      <dgm:t>
        <a:bodyPr/>
        <a:lstStyle/>
        <a:p>
          <a:r>
            <a:rPr lang="en-US"/>
            <a:t>Section</a:t>
          </a:r>
        </a:p>
      </dgm:t>
    </dgm:pt>
    <dgm:pt modelId="{D9B7BA14-D68C-4F69-931A-E784B1058A53}" type="parTrans" cxnId="{105F7E31-ECC6-44E2-9775-02EBFD82E16A}">
      <dgm:prSet/>
      <dgm:spPr/>
      <dgm:t>
        <a:bodyPr/>
        <a:lstStyle/>
        <a:p>
          <a:endParaRPr lang="en-US"/>
        </a:p>
      </dgm:t>
    </dgm:pt>
    <dgm:pt modelId="{70CCC32B-42D3-47CE-A147-97E11A5061C1}" type="sibTrans" cxnId="{105F7E31-ECC6-44E2-9775-02EBFD82E16A}">
      <dgm:prSet/>
      <dgm:spPr/>
      <dgm:t>
        <a:bodyPr/>
        <a:lstStyle/>
        <a:p>
          <a:endParaRPr lang="en-US"/>
        </a:p>
      </dgm:t>
    </dgm:pt>
    <dgm:pt modelId="{543407A7-1C38-46A8-AF18-FDF3C4A45D72}">
      <dgm:prSet/>
      <dgm:spPr/>
      <dgm:t>
        <a:bodyPr/>
        <a:lstStyle/>
        <a:p>
          <a:r>
            <a:rPr lang="en-US"/>
            <a:t>Section 205(a)(1) requires that the employee personally assisted in the prosecution of the claim.</a:t>
          </a:r>
        </a:p>
      </dgm:t>
    </dgm:pt>
    <dgm:pt modelId="{9C7319C2-C664-485B-A909-0C1ED8289FB4}" type="parTrans" cxnId="{DF629AC5-A908-48D1-82EE-6A633F104CB3}">
      <dgm:prSet/>
      <dgm:spPr/>
      <dgm:t>
        <a:bodyPr/>
        <a:lstStyle/>
        <a:p>
          <a:endParaRPr lang="en-US"/>
        </a:p>
      </dgm:t>
    </dgm:pt>
    <dgm:pt modelId="{2D2D1EA2-16BC-4AC1-9E15-1DBFC837B831}" type="sibTrans" cxnId="{DF629AC5-A908-48D1-82EE-6A633F104CB3}">
      <dgm:prSet/>
      <dgm:spPr/>
      <dgm:t>
        <a:bodyPr/>
        <a:lstStyle/>
        <a:p>
          <a:endParaRPr lang="en-US"/>
        </a:p>
      </dgm:t>
    </dgm:pt>
    <dgm:pt modelId="{76A5FD50-254C-409F-AC25-CA57E5696DE7}">
      <dgm:prSet/>
      <dgm:spPr/>
      <dgm:t>
        <a:bodyPr/>
        <a:lstStyle/>
        <a:p>
          <a:r>
            <a:rPr lang="en-US"/>
            <a:t>Section</a:t>
          </a:r>
        </a:p>
      </dgm:t>
    </dgm:pt>
    <dgm:pt modelId="{AF707365-FB71-433C-A512-C7EFE2C03FE5}" type="parTrans" cxnId="{6ED5D45E-9E69-438B-926F-CB9537E2B4F3}">
      <dgm:prSet/>
      <dgm:spPr/>
      <dgm:t>
        <a:bodyPr/>
        <a:lstStyle/>
        <a:p>
          <a:endParaRPr lang="en-US"/>
        </a:p>
      </dgm:t>
    </dgm:pt>
    <dgm:pt modelId="{71A3355C-1DB1-416E-B823-4DA2CD53024C}" type="sibTrans" cxnId="{6ED5D45E-9E69-438B-926F-CB9537E2B4F3}">
      <dgm:prSet/>
      <dgm:spPr/>
      <dgm:t>
        <a:bodyPr/>
        <a:lstStyle/>
        <a:p>
          <a:endParaRPr lang="en-US"/>
        </a:p>
      </dgm:t>
    </dgm:pt>
    <dgm:pt modelId="{D94256DE-D11D-4495-834C-E84020781A41}">
      <dgm:prSet/>
      <dgm:spPr/>
      <dgm:t>
        <a:bodyPr/>
        <a:lstStyle/>
        <a:p>
          <a:r>
            <a:rPr lang="en-US" dirty="0"/>
            <a:t>Section 203 is focused on the timing of the representational services.</a:t>
          </a:r>
        </a:p>
      </dgm:t>
    </dgm:pt>
    <dgm:pt modelId="{714F5537-17A0-4681-B4C2-2E8F7C15CC89}" type="parTrans" cxnId="{D7E29CBE-DE7B-4374-9E9F-58A585C32E36}">
      <dgm:prSet/>
      <dgm:spPr/>
      <dgm:t>
        <a:bodyPr/>
        <a:lstStyle/>
        <a:p>
          <a:endParaRPr lang="en-US"/>
        </a:p>
      </dgm:t>
    </dgm:pt>
    <dgm:pt modelId="{4D328619-9568-455A-9CA0-81C2EED05237}" type="sibTrans" cxnId="{D7E29CBE-DE7B-4374-9E9F-58A585C32E36}">
      <dgm:prSet/>
      <dgm:spPr/>
      <dgm:t>
        <a:bodyPr/>
        <a:lstStyle/>
        <a:p>
          <a:endParaRPr lang="en-US"/>
        </a:p>
      </dgm:t>
    </dgm:pt>
    <dgm:pt modelId="{6B0C42DC-1C1D-4559-A1EA-A0A0C00E4C79}">
      <dgm:prSet/>
      <dgm:spPr/>
      <dgm:t>
        <a:bodyPr/>
        <a:lstStyle/>
        <a:p>
          <a:r>
            <a:rPr lang="en-US"/>
            <a:t>Section</a:t>
          </a:r>
        </a:p>
      </dgm:t>
    </dgm:pt>
    <dgm:pt modelId="{CFA0BB4A-72E9-47B5-834F-C3DF48E3ACD6}" type="parTrans" cxnId="{8A30ABB4-0A78-4C99-AFE6-DED2F1DDAFB2}">
      <dgm:prSet/>
      <dgm:spPr/>
      <dgm:t>
        <a:bodyPr/>
        <a:lstStyle/>
        <a:p>
          <a:endParaRPr lang="en-US"/>
        </a:p>
      </dgm:t>
    </dgm:pt>
    <dgm:pt modelId="{E872519C-11C1-4A74-9447-A68516FC87A6}" type="sibTrans" cxnId="{8A30ABB4-0A78-4C99-AFE6-DED2F1DDAFB2}">
      <dgm:prSet/>
      <dgm:spPr/>
      <dgm:t>
        <a:bodyPr/>
        <a:lstStyle/>
        <a:p>
          <a:endParaRPr lang="en-US"/>
        </a:p>
      </dgm:t>
    </dgm:pt>
    <dgm:pt modelId="{BC5E1795-2D68-4FB2-8AAA-BBCFC7EEDC5F}">
      <dgm:prSet/>
      <dgm:spPr/>
      <dgm:t>
        <a:bodyPr/>
        <a:lstStyle/>
        <a:p>
          <a:r>
            <a:rPr lang="en-US"/>
            <a:t>Section 205(a)(1) is focused on the timing of the payment.</a:t>
          </a:r>
        </a:p>
      </dgm:t>
    </dgm:pt>
    <dgm:pt modelId="{4212AD40-792F-4B99-A54C-C4EA1D9F4095}" type="parTrans" cxnId="{F4CAEE4A-EB39-4179-B030-1270B6805AA6}">
      <dgm:prSet/>
      <dgm:spPr/>
      <dgm:t>
        <a:bodyPr/>
        <a:lstStyle/>
        <a:p>
          <a:endParaRPr lang="en-US"/>
        </a:p>
      </dgm:t>
    </dgm:pt>
    <dgm:pt modelId="{0085D19C-4355-4014-BB6F-121A72BF9EAB}" type="sibTrans" cxnId="{F4CAEE4A-EB39-4179-B030-1270B6805AA6}">
      <dgm:prSet/>
      <dgm:spPr/>
      <dgm:t>
        <a:bodyPr/>
        <a:lstStyle/>
        <a:p>
          <a:endParaRPr lang="en-US"/>
        </a:p>
      </dgm:t>
    </dgm:pt>
    <dgm:pt modelId="{CE801335-BFE2-493D-BC50-C2253D1E5D13}" type="pres">
      <dgm:prSet presAssocID="{9D96F7B1-61FB-4270-BF11-367D09915033}" presName="Name0" presStyleCnt="0">
        <dgm:presLayoutVars>
          <dgm:dir/>
          <dgm:animLvl val="lvl"/>
          <dgm:resizeHandles val="exact"/>
        </dgm:presLayoutVars>
      </dgm:prSet>
      <dgm:spPr/>
    </dgm:pt>
    <dgm:pt modelId="{E1F3BE9F-F027-4784-927F-9374F8578AE4}" type="pres">
      <dgm:prSet presAssocID="{6889AA1A-B993-4760-B614-879427A4EACB}" presName="linNode" presStyleCnt="0"/>
      <dgm:spPr/>
    </dgm:pt>
    <dgm:pt modelId="{00165F1B-56D0-4E75-807A-CD55214F8B27}" type="pres">
      <dgm:prSet presAssocID="{6889AA1A-B993-4760-B614-879427A4EACB}" presName="parentText" presStyleLbl="solidFgAcc1" presStyleIdx="0" presStyleCnt="6">
        <dgm:presLayoutVars>
          <dgm:chMax val="1"/>
          <dgm:bulletEnabled/>
        </dgm:presLayoutVars>
      </dgm:prSet>
      <dgm:spPr/>
    </dgm:pt>
    <dgm:pt modelId="{695A584E-904D-4A79-A3F8-598F2FCFE29C}" type="pres">
      <dgm:prSet presAssocID="{6889AA1A-B993-4760-B614-879427A4EACB}" presName="descendantText" presStyleLbl="alignNode1" presStyleIdx="0" presStyleCnt="6">
        <dgm:presLayoutVars>
          <dgm:bulletEnabled/>
        </dgm:presLayoutVars>
      </dgm:prSet>
      <dgm:spPr/>
    </dgm:pt>
    <dgm:pt modelId="{42F837CE-2B06-4059-BD95-421541302945}" type="pres">
      <dgm:prSet presAssocID="{52AE2360-6498-43E6-8F53-47C785925F5B}" presName="sp" presStyleCnt="0"/>
      <dgm:spPr/>
    </dgm:pt>
    <dgm:pt modelId="{468CF151-45E2-4452-B876-337BB6627DDE}" type="pres">
      <dgm:prSet presAssocID="{5AC65071-D7B8-4CDB-B51F-CE9CD785F316}" presName="linNode" presStyleCnt="0"/>
      <dgm:spPr/>
    </dgm:pt>
    <dgm:pt modelId="{1BC50B94-7A9A-4D5E-971C-FDADCAAC206B}" type="pres">
      <dgm:prSet presAssocID="{5AC65071-D7B8-4CDB-B51F-CE9CD785F316}" presName="parentText" presStyleLbl="solidFgAcc1" presStyleIdx="1" presStyleCnt="6">
        <dgm:presLayoutVars>
          <dgm:chMax val="1"/>
          <dgm:bulletEnabled/>
        </dgm:presLayoutVars>
      </dgm:prSet>
      <dgm:spPr/>
    </dgm:pt>
    <dgm:pt modelId="{939ED450-42AE-44A0-B561-733AEBC79386}" type="pres">
      <dgm:prSet presAssocID="{5AC65071-D7B8-4CDB-B51F-CE9CD785F316}" presName="descendantText" presStyleLbl="alignNode1" presStyleIdx="1" presStyleCnt="6">
        <dgm:presLayoutVars>
          <dgm:bulletEnabled/>
        </dgm:presLayoutVars>
      </dgm:prSet>
      <dgm:spPr/>
    </dgm:pt>
    <dgm:pt modelId="{F0D697C5-EC5B-46DD-B988-81429851D4A8}" type="pres">
      <dgm:prSet presAssocID="{7F28458E-119F-407E-842D-DA7F298DBC85}" presName="sp" presStyleCnt="0"/>
      <dgm:spPr/>
    </dgm:pt>
    <dgm:pt modelId="{B1A8B63B-1D70-45D1-B321-2616854E267F}" type="pres">
      <dgm:prSet presAssocID="{99084981-44DD-4A04-B296-9585FE617B40}" presName="linNode" presStyleCnt="0"/>
      <dgm:spPr/>
    </dgm:pt>
    <dgm:pt modelId="{1E3BDA80-31B7-4981-B1A7-D02718860295}" type="pres">
      <dgm:prSet presAssocID="{99084981-44DD-4A04-B296-9585FE617B40}" presName="parentText" presStyleLbl="solidFgAcc1" presStyleIdx="2" presStyleCnt="6">
        <dgm:presLayoutVars>
          <dgm:chMax val="1"/>
          <dgm:bulletEnabled/>
        </dgm:presLayoutVars>
      </dgm:prSet>
      <dgm:spPr/>
    </dgm:pt>
    <dgm:pt modelId="{440D7377-0D7A-40C2-8336-F14250A3D1A6}" type="pres">
      <dgm:prSet presAssocID="{99084981-44DD-4A04-B296-9585FE617B40}" presName="descendantText" presStyleLbl="alignNode1" presStyleIdx="2" presStyleCnt="6">
        <dgm:presLayoutVars>
          <dgm:bulletEnabled/>
        </dgm:presLayoutVars>
      </dgm:prSet>
      <dgm:spPr/>
    </dgm:pt>
    <dgm:pt modelId="{C2BF42AF-51DB-403A-93D7-E25623B12C20}" type="pres">
      <dgm:prSet presAssocID="{36E4E53F-ED2E-4C6A-A21A-D1388AFB7AD2}" presName="sp" presStyleCnt="0"/>
      <dgm:spPr/>
    </dgm:pt>
    <dgm:pt modelId="{756CEBB6-6990-4679-A422-057295976B40}" type="pres">
      <dgm:prSet presAssocID="{7A8A8436-FD69-4E98-B2E2-2716D78CFCCE}" presName="linNode" presStyleCnt="0"/>
      <dgm:spPr/>
    </dgm:pt>
    <dgm:pt modelId="{A4DEB115-4625-4900-88C0-341639F9361F}" type="pres">
      <dgm:prSet presAssocID="{7A8A8436-FD69-4E98-B2E2-2716D78CFCCE}" presName="parentText" presStyleLbl="solidFgAcc1" presStyleIdx="3" presStyleCnt="6">
        <dgm:presLayoutVars>
          <dgm:chMax val="1"/>
          <dgm:bulletEnabled/>
        </dgm:presLayoutVars>
      </dgm:prSet>
      <dgm:spPr/>
    </dgm:pt>
    <dgm:pt modelId="{23BE489A-F488-48BA-B397-EB9DFC3FF770}" type="pres">
      <dgm:prSet presAssocID="{7A8A8436-FD69-4E98-B2E2-2716D78CFCCE}" presName="descendantText" presStyleLbl="alignNode1" presStyleIdx="3" presStyleCnt="6">
        <dgm:presLayoutVars>
          <dgm:bulletEnabled/>
        </dgm:presLayoutVars>
      </dgm:prSet>
      <dgm:spPr/>
    </dgm:pt>
    <dgm:pt modelId="{660F1CAB-4299-4961-96D1-6D8AED6EA9BE}" type="pres">
      <dgm:prSet presAssocID="{70CCC32B-42D3-47CE-A147-97E11A5061C1}" presName="sp" presStyleCnt="0"/>
      <dgm:spPr/>
    </dgm:pt>
    <dgm:pt modelId="{A73ABDFE-AF13-4E12-8A42-2E00E744C9AC}" type="pres">
      <dgm:prSet presAssocID="{76A5FD50-254C-409F-AC25-CA57E5696DE7}" presName="linNode" presStyleCnt="0"/>
      <dgm:spPr/>
    </dgm:pt>
    <dgm:pt modelId="{6E88CF01-1A3F-49FD-8F72-D9D9B592E53F}" type="pres">
      <dgm:prSet presAssocID="{76A5FD50-254C-409F-AC25-CA57E5696DE7}" presName="parentText" presStyleLbl="solidFgAcc1" presStyleIdx="4" presStyleCnt="6">
        <dgm:presLayoutVars>
          <dgm:chMax val="1"/>
          <dgm:bulletEnabled/>
        </dgm:presLayoutVars>
      </dgm:prSet>
      <dgm:spPr/>
    </dgm:pt>
    <dgm:pt modelId="{ED4E84A4-B976-4613-8AD5-C3C66344D657}" type="pres">
      <dgm:prSet presAssocID="{76A5FD50-254C-409F-AC25-CA57E5696DE7}" presName="descendantText" presStyleLbl="alignNode1" presStyleIdx="4" presStyleCnt="6">
        <dgm:presLayoutVars>
          <dgm:bulletEnabled/>
        </dgm:presLayoutVars>
      </dgm:prSet>
      <dgm:spPr/>
    </dgm:pt>
    <dgm:pt modelId="{BBB96596-6181-4818-ADCF-F1D6D51EAEE4}" type="pres">
      <dgm:prSet presAssocID="{71A3355C-1DB1-416E-B823-4DA2CD53024C}" presName="sp" presStyleCnt="0"/>
      <dgm:spPr/>
    </dgm:pt>
    <dgm:pt modelId="{9A6D9682-28E4-4A79-91E9-902F0BC389EF}" type="pres">
      <dgm:prSet presAssocID="{6B0C42DC-1C1D-4559-A1EA-A0A0C00E4C79}" presName="linNode" presStyleCnt="0"/>
      <dgm:spPr/>
    </dgm:pt>
    <dgm:pt modelId="{5F8E279A-1613-4C27-99AF-100E7F899F93}" type="pres">
      <dgm:prSet presAssocID="{6B0C42DC-1C1D-4559-A1EA-A0A0C00E4C79}" presName="parentText" presStyleLbl="solidFgAcc1" presStyleIdx="5" presStyleCnt="6">
        <dgm:presLayoutVars>
          <dgm:chMax val="1"/>
          <dgm:bulletEnabled/>
        </dgm:presLayoutVars>
      </dgm:prSet>
      <dgm:spPr/>
    </dgm:pt>
    <dgm:pt modelId="{110DEE4B-80FB-46A0-8C30-4D28CF98BA72}" type="pres">
      <dgm:prSet presAssocID="{6B0C42DC-1C1D-4559-A1EA-A0A0C00E4C79}" presName="descendantText" presStyleLbl="alignNode1" presStyleIdx="5" presStyleCnt="6">
        <dgm:presLayoutVars>
          <dgm:bulletEnabled/>
        </dgm:presLayoutVars>
      </dgm:prSet>
      <dgm:spPr/>
    </dgm:pt>
  </dgm:ptLst>
  <dgm:cxnLst>
    <dgm:cxn modelId="{8184331D-FEBA-4C63-9B0C-EA8832935E9E}" type="presOf" srcId="{FF20873B-2517-4264-B7C8-EEB41B9A4AAD}" destId="{939ED450-42AE-44A0-B561-733AEBC79386}" srcOrd="0" destOrd="0" presId="urn:microsoft.com/office/officeart/2016/7/layout/VerticalHollowActionList"/>
    <dgm:cxn modelId="{86E37121-6CED-4936-8BDC-961E65F818E0}" type="presOf" srcId="{BDBC03A5-64A6-4D34-BBC8-17FFB5C2E9C4}" destId="{440D7377-0D7A-40C2-8336-F14250A3D1A6}" srcOrd="0" destOrd="0" presId="urn:microsoft.com/office/officeart/2016/7/layout/VerticalHollowActionList"/>
    <dgm:cxn modelId="{45B32327-7309-4519-A2F4-F7078848C1D3}" type="presOf" srcId="{99084981-44DD-4A04-B296-9585FE617B40}" destId="{1E3BDA80-31B7-4981-B1A7-D02718860295}" srcOrd="0" destOrd="0" presId="urn:microsoft.com/office/officeart/2016/7/layout/VerticalHollowActionList"/>
    <dgm:cxn modelId="{C8165C2B-4A81-4CE3-B32B-132FD361B7CA}" type="presOf" srcId="{6889AA1A-B993-4760-B614-879427A4EACB}" destId="{00165F1B-56D0-4E75-807A-CD55214F8B27}" srcOrd="0" destOrd="0" presId="urn:microsoft.com/office/officeart/2016/7/layout/VerticalHollowActionList"/>
    <dgm:cxn modelId="{105F7E31-ECC6-44E2-9775-02EBFD82E16A}" srcId="{9D96F7B1-61FB-4270-BF11-367D09915033}" destId="{7A8A8436-FD69-4E98-B2E2-2716D78CFCCE}" srcOrd="3" destOrd="0" parTransId="{D9B7BA14-D68C-4F69-931A-E784B1058A53}" sibTransId="{70CCC32B-42D3-47CE-A147-97E11A5061C1}"/>
    <dgm:cxn modelId="{BE315435-DFC3-475A-A168-399D0C3913A7}" type="presOf" srcId="{BC5E1795-2D68-4FB2-8AAA-BBCFC7EEDC5F}" destId="{110DEE4B-80FB-46A0-8C30-4D28CF98BA72}" srcOrd="0" destOrd="0" presId="urn:microsoft.com/office/officeart/2016/7/layout/VerticalHollowActionList"/>
    <dgm:cxn modelId="{6ED5D45E-9E69-438B-926F-CB9537E2B4F3}" srcId="{9D96F7B1-61FB-4270-BF11-367D09915033}" destId="{76A5FD50-254C-409F-AC25-CA57E5696DE7}" srcOrd="4" destOrd="0" parTransId="{AF707365-FB71-433C-A512-C7EFE2C03FE5}" sibTransId="{71A3355C-1DB1-416E-B823-4DA2CD53024C}"/>
    <dgm:cxn modelId="{F4CAEE4A-EB39-4179-B030-1270B6805AA6}" srcId="{6B0C42DC-1C1D-4559-A1EA-A0A0C00E4C79}" destId="{BC5E1795-2D68-4FB2-8AAA-BBCFC7EEDC5F}" srcOrd="0" destOrd="0" parTransId="{4212AD40-792F-4B99-A54C-C4EA1D9F4095}" sibTransId="{0085D19C-4355-4014-BB6F-121A72BF9EAB}"/>
    <dgm:cxn modelId="{A316274D-D341-48BE-9F21-BFEA00D38A1A}" srcId="{9D96F7B1-61FB-4270-BF11-367D09915033}" destId="{5AC65071-D7B8-4CDB-B51F-CE9CD785F316}" srcOrd="1" destOrd="0" parTransId="{E61B00AD-37B8-40F6-B1C8-8878D8D8876F}" sibTransId="{7F28458E-119F-407E-842D-DA7F298DBC85}"/>
    <dgm:cxn modelId="{EFD55673-2471-43A4-854D-0C18F6DC4E93}" type="presOf" srcId="{22CAD1AC-0B8A-4267-BECC-56D3B8ADFA58}" destId="{695A584E-904D-4A79-A3F8-598F2FCFE29C}" srcOrd="0" destOrd="0" presId="urn:microsoft.com/office/officeart/2016/7/layout/VerticalHollowActionList"/>
    <dgm:cxn modelId="{D7CF3455-1F83-408D-B8CD-D0C5A7F10B44}" srcId="{5AC65071-D7B8-4CDB-B51F-CE9CD785F316}" destId="{FF20873B-2517-4264-B7C8-EEB41B9A4AAD}" srcOrd="0" destOrd="0" parTransId="{E4677DDA-177B-420C-A1C1-2A421BAFED58}" sibTransId="{779F2284-7247-4867-860C-9DD25D728BB4}"/>
    <dgm:cxn modelId="{56D9D37B-C843-443D-9375-BDDB60114CF7}" type="presOf" srcId="{5AC65071-D7B8-4CDB-B51F-CE9CD785F316}" destId="{1BC50B94-7A9A-4D5E-971C-FDADCAAC206B}" srcOrd="0" destOrd="0" presId="urn:microsoft.com/office/officeart/2016/7/layout/VerticalHollowActionList"/>
    <dgm:cxn modelId="{DDDE1987-F642-4256-B6AF-8A567EE90144}" type="presOf" srcId="{6B0C42DC-1C1D-4559-A1EA-A0A0C00E4C79}" destId="{5F8E279A-1613-4C27-99AF-100E7F899F93}" srcOrd="0" destOrd="0" presId="urn:microsoft.com/office/officeart/2016/7/layout/VerticalHollowActionList"/>
    <dgm:cxn modelId="{2BAB91A8-C286-4C49-BAFB-B1767B259E3A}" type="presOf" srcId="{D94256DE-D11D-4495-834C-E84020781A41}" destId="{ED4E84A4-B976-4613-8AD5-C3C66344D657}" srcOrd="0" destOrd="0" presId="urn:microsoft.com/office/officeart/2016/7/layout/VerticalHollowActionList"/>
    <dgm:cxn modelId="{D64B8EB0-BBAB-480E-BE9C-DD520FC8530D}" type="presOf" srcId="{543407A7-1C38-46A8-AF18-FDF3C4A45D72}" destId="{23BE489A-F488-48BA-B397-EB9DFC3FF770}" srcOrd="0" destOrd="0" presId="urn:microsoft.com/office/officeart/2016/7/layout/VerticalHollowActionList"/>
    <dgm:cxn modelId="{8A30ABB4-0A78-4C99-AFE6-DED2F1DDAFB2}" srcId="{9D96F7B1-61FB-4270-BF11-367D09915033}" destId="{6B0C42DC-1C1D-4559-A1EA-A0A0C00E4C79}" srcOrd="5" destOrd="0" parTransId="{CFA0BB4A-72E9-47B5-834F-C3DF48E3ACD6}" sibTransId="{E872519C-11C1-4A74-9447-A68516FC87A6}"/>
    <dgm:cxn modelId="{408874B5-4A0D-4BA6-A610-1F1C38EB2D70}" srcId="{9D96F7B1-61FB-4270-BF11-367D09915033}" destId="{99084981-44DD-4A04-B296-9585FE617B40}" srcOrd="2" destOrd="0" parTransId="{BD4904D1-091C-4CAD-9E76-4B0C6C663B48}" sibTransId="{36E4E53F-ED2E-4C6A-A21A-D1388AFB7AD2}"/>
    <dgm:cxn modelId="{D7E29CBE-DE7B-4374-9E9F-58A585C32E36}" srcId="{76A5FD50-254C-409F-AC25-CA57E5696DE7}" destId="{D94256DE-D11D-4495-834C-E84020781A41}" srcOrd="0" destOrd="0" parTransId="{714F5537-17A0-4681-B4C2-2E8F7C15CC89}" sibTransId="{4D328619-9568-455A-9CA0-81C2EED05237}"/>
    <dgm:cxn modelId="{145957C1-6266-4863-AE84-3FA24E9782C1}" type="presOf" srcId="{7A8A8436-FD69-4E98-B2E2-2716D78CFCCE}" destId="{A4DEB115-4625-4900-88C0-341639F9361F}" srcOrd="0" destOrd="0" presId="urn:microsoft.com/office/officeart/2016/7/layout/VerticalHollowActionList"/>
    <dgm:cxn modelId="{DF629AC5-A908-48D1-82EE-6A633F104CB3}" srcId="{7A8A8436-FD69-4E98-B2E2-2716D78CFCCE}" destId="{543407A7-1C38-46A8-AF18-FDF3C4A45D72}" srcOrd="0" destOrd="0" parTransId="{9C7319C2-C664-485B-A909-0C1ED8289FB4}" sibTransId="{2D2D1EA2-16BC-4AC1-9E15-1DBFC837B831}"/>
    <dgm:cxn modelId="{C3590CCB-EA8A-4E7A-8C16-10443414816C}" type="presOf" srcId="{76A5FD50-254C-409F-AC25-CA57E5696DE7}" destId="{6E88CF01-1A3F-49FD-8F72-D9D9B592E53F}" srcOrd="0" destOrd="0" presId="urn:microsoft.com/office/officeart/2016/7/layout/VerticalHollowActionList"/>
    <dgm:cxn modelId="{F17B05DB-F880-4524-A0B3-8475648CD438}" srcId="{9D96F7B1-61FB-4270-BF11-367D09915033}" destId="{6889AA1A-B993-4760-B614-879427A4EACB}" srcOrd="0" destOrd="0" parTransId="{53B79BD9-6327-4AFB-B3AA-BD28B4D29E8B}" sibTransId="{52AE2360-6498-43E6-8F53-47C785925F5B}"/>
    <dgm:cxn modelId="{53E796E2-F29F-48F3-9B2E-837B1E541636}" srcId="{6889AA1A-B993-4760-B614-879427A4EACB}" destId="{22CAD1AC-0B8A-4267-BECC-56D3B8ADFA58}" srcOrd="0" destOrd="0" parTransId="{4CB02AC6-1E1F-4374-876B-ABF1E794AD4E}" sibTransId="{5E6C094A-8CF6-4CC6-AD45-15F18AE8483F}"/>
    <dgm:cxn modelId="{294B6FEA-52AB-4825-97C0-5E2266F81FD9}" srcId="{99084981-44DD-4A04-B296-9585FE617B40}" destId="{BDBC03A5-64A6-4D34-BBC8-17FFB5C2E9C4}" srcOrd="0" destOrd="0" parTransId="{34CB3074-6BD2-48F7-A3EA-993A27D88D55}" sibTransId="{D4CF7472-8E15-43DE-A15F-6FCF66AA8940}"/>
    <dgm:cxn modelId="{EB55D4F4-FF70-496E-91AD-6C608DF24092}" type="presOf" srcId="{9D96F7B1-61FB-4270-BF11-367D09915033}" destId="{CE801335-BFE2-493D-BC50-C2253D1E5D13}" srcOrd="0" destOrd="0" presId="urn:microsoft.com/office/officeart/2016/7/layout/VerticalHollowActionList"/>
    <dgm:cxn modelId="{F1C5CFE9-924A-4A9E-8E4D-8F5843A41F81}" type="presParOf" srcId="{CE801335-BFE2-493D-BC50-C2253D1E5D13}" destId="{E1F3BE9F-F027-4784-927F-9374F8578AE4}" srcOrd="0" destOrd="0" presId="urn:microsoft.com/office/officeart/2016/7/layout/VerticalHollowActionList"/>
    <dgm:cxn modelId="{FB4B05B3-85EA-4102-9694-DECCB0A7F7B3}" type="presParOf" srcId="{E1F3BE9F-F027-4784-927F-9374F8578AE4}" destId="{00165F1B-56D0-4E75-807A-CD55214F8B27}" srcOrd="0" destOrd="0" presId="urn:microsoft.com/office/officeart/2016/7/layout/VerticalHollowActionList"/>
    <dgm:cxn modelId="{97244564-7ADA-4E0F-BE15-A4167D0E46BF}" type="presParOf" srcId="{E1F3BE9F-F027-4784-927F-9374F8578AE4}" destId="{695A584E-904D-4A79-A3F8-598F2FCFE29C}" srcOrd="1" destOrd="0" presId="urn:microsoft.com/office/officeart/2016/7/layout/VerticalHollowActionList"/>
    <dgm:cxn modelId="{0C03DDFB-4914-41C1-B087-78A8A5B18BC4}" type="presParOf" srcId="{CE801335-BFE2-493D-BC50-C2253D1E5D13}" destId="{42F837CE-2B06-4059-BD95-421541302945}" srcOrd="1" destOrd="0" presId="urn:microsoft.com/office/officeart/2016/7/layout/VerticalHollowActionList"/>
    <dgm:cxn modelId="{E556EAB8-97CA-4C53-96A4-92893C206928}" type="presParOf" srcId="{CE801335-BFE2-493D-BC50-C2253D1E5D13}" destId="{468CF151-45E2-4452-B876-337BB6627DDE}" srcOrd="2" destOrd="0" presId="urn:microsoft.com/office/officeart/2016/7/layout/VerticalHollowActionList"/>
    <dgm:cxn modelId="{56C72ADC-A031-4ECF-89C2-840A9C1D844B}" type="presParOf" srcId="{468CF151-45E2-4452-B876-337BB6627DDE}" destId="{1BC50B94-7A9A-4D5E-971C-FDADCAAC206B}" srcOrd="0" destOrd="0" presId="urn:microsoft.com/office/officeart/2016/7/layout/VerticalHollowActionList"/>
    <dgm:cxn modelId="{F1D45060-2433-4BC5-A48C-B5AE79C7DE70}" type="presParOf" srcId="{468CF151-45E2-4452-B876-337BB6627DDE}" destId="{939ED450-42AE-44A0-B561-733AEBC79386}" srcOrd="1" destOrd="0" presId="urn:microsoft.com/office/officeart/2016/7/layout/VerticalHollowActionList"/>
    <dgm:cxn modelId="{17B28EEB-A7D9-4373-918C-54F97AC5E034}" type="presParOf" srcId="{CE801335-BFE2-493D-BC50-C2253D1E5D13}" destId="{F0D697C5-EC5B-46DD-B988-81429851D4A8}" srcOrd="3" destOrd="0" presId="urn:microsoft.com/office/officeart/2016/7/layout/VerticalHollowActionList"/>
    <dgm:cxn modelId="{C87ED70E-D286-4648-ACFF-20A234D3F953}" type="presParOf" srcId="{CE801335-BFE2-493D-BC50-C2253D1E5D13}" destId="{B1A8B63B-1D70-45D1-B321-2616854E267F}" srcOrd="4" destOrd="0" presId="urn:microsoft.com/office/officeart/2016/7/layout/VerticalHollowActionList"/>
    <dgm:cxn modelId="{D3A3F8DA-78FF-4CE4-9B56-FEB7D3C5EC4F}" type="presParOf" srcId="{B1A8B63B-1D70-45D1-B321-2616854E267F}" destId="{1E3BDA80-31B7-4981-B1A7-D02718860295}" srcOrd="0" destOrd="0" presId="urn:microsoft.com/office/officeart/2016/7/layout/VerticalHollowActionList"/>
    <dgm:cxn modelId="{FCDDF7F0-CE0A-4D69-A7DF-AFBBE37A1147}" type="presParOf" srcId="{B1A8B63B-1D70-45D1-B321-2616854E267F}" destId="{440D7377-0D7A-40C2-8336-F14250A3D1A6}" srcOrd="1" destOrd="0" presId="urn:microsoft.com/office/officeart/2016/7/layout/VerticalHollowActionList"/>
    <dgm:cxn modelId="{D283FFDA-C2C7-44F1-8895-E0DDB5153941}" type="presParOf" srcId="{CE801335-BFE2-493D-BC50-C2253D1E5D13}" destId="{C2BF42AF-51DB-403A-93D7-E25623B12C20}" srcOrd="5" destOrd="0" presId="urn:microsoft.com/office/officeart/2016/7/layout/VerticalHollowActionList"/>
    <dgm:cxn modelId="{18E778EC-07CC-4B81-ACD6-1D8FA3338B69}" type="presParOf" srcId="{CE801335-BFE2-493D-BC50-C2253D1E5D13}" destId="{756CEBB6-6990-4679-A422-057295976B40}" srcOrd="6" destOrd="0" presId="urn:microsoft.com/office/officeart/2016/7/layout/VerticalHollowActionList"/>
    <dgm:cxn modelId="{1B5D6DF0-4050-4252-92D7-52A5450931AB}" type="presParOf" srcId="{756CEBB6-6990-4679-A422-057295976B40}" destId="{A4DEB115-4625-4900-88C0-341639F9361F}" srcOrd="0" destOrd="0" presId="urn:microsoft.com/office/officeart/2016/7/layout/VerticalHollowActionList"/>
    <dgm:cxn modelId="{6104413C-76AA-4C24-97A0-E78328747EAA}" type="presParOf" srcId="{756CEBB6-6990-4679-A422-057295976B40}" destId="{23BE489A-F488-48BA-B397-EB9DFC3FF770}" srcOrd="1" destOrd="0" presId="urn:microsoft.com/office/officeart/2016/7/layout/VerticalHollowActionList"/>
    <dgm:cxn modelId="{2F629D89-A5A3-435D-92CA-E50F54817F49}" type="presParOf" srcId="{CE801335-BFE2-493D-BC50-C2253D1E5D13}" destId="{660F1CAB-4299-4961-96D1-6D8AED6EA9BE}" srcOrd="7" destOrd="0" presId="urn:microsoft.com/office/officeart/2016/7/layout/VerticalHollowActionList"/>
    <dgm:cxn modelId="{FCAD3189-D364-448A-B873-753F6C6C09F3}" type="presParOf" srcId="{CE801335-BFE2-493D-BC50-C2253D1E5D13}" destId="{A73ABDFE-AF13-4E12-8A42-2E00E744C9AC}" srcOrd="8" destOrd="0" presId="urn:microsoft.com/office/officeart/2016/7/layout/VerticalHollowActionList"/>
    <dgm:cxn modelId="{A2A06CC5-DD44-4FE5-ABF2-AA504FDC3B35}" type="presParOf" srcId="{A73ABDFE-AF13-4E12-8A42-2E00E744C9AC}" destId="{6E88CF01-1A3F-49FD-8F72-D9D9B592E53F}" srcOrd="0" destOrd="0" presId="urn:microsoft.com/office/officeart/2016/7/layout/VerticalHollowActionList"/>
    <dgm:cxn modelId="{AD952C47-87E7-455A-AB25-276DEC73058B}" type="presParOf" srcId="{A73ABDFE-AF13-4E12-8A42-2E00E744C9AC}" destId="{ED4E84A4-B976-4613-8AD5-C3C66344D657}" srcOrd="1" destOrd="0" presId="urn:microsoft.com/office/officeart/2016/7/layout/VerticalHollowActionList"/>
    <dgm:cxn modelId="{33B7DEF7-F964-4140-93F4-7C4D492D6BBF}" type="presParOf" srcId="{CE801335-BFE2-493D-BC50-C2253D1E5D13}" destId="{BBB96596-6181-4818-ADCF-F1D6D51EAEE4}" srcOrd="9" destOrd="0" presId="urn:microsoft.com/office/officeart/2016/7/layout/VerticalHollowActionList"/>
    <dgm:cxn modelId="{97FF0C39-D9E0-4C4B-BAE1-ED733C7E6B06}" type="presParOf" srcId="{CE801335-BFE2-493D-BC50-C2253D1E5D13}" destId="{9A6D9682-28E4-4A79-91E9-902F0BC389EF}" srcOrd="10" destOrd="0" presId="urn:microsoft.com/office/officeart/2016/7/layout/VerticalHollowActionList"/>
    <dgm:cxn modelId="{9B04B5A4-0977-43D5-9141-E035D4B0C9CB}" type="presParOf" srcId="{9A6D9682-28E4-4A79-91E9-902F0BC389EF}" destId="{5F8E279A-1613-4C27-99AF-100E7F899F93}" srcOrd="0" destOrd="0" presId="urn:microsoft.com/office/officeart/2016/7/layout/VerticalHollowActionList"/>
    <dgm:cxn modelId="{CF10F364-7035-44DB-B1F9-47ED6DE70608}" type="presParOf" srcId="{9A6D9682-28E4-4A79-91E9-902F0BC389EF}" destId="{110DEE4B-80FB-46A0-8C30-4D28CF98BA72}"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29453-1379-43B6-A2E1-726AA0A61633}">
      <dsp:nvSpPr>
        <dsp:cNvPr id="0" name=""/>
        <dsp:cNvSpPr/>
      </dsp:nvSpPr>
      <dsp:spPr>
        <a:xfrm>
          <a:off x="0" y="77171"/>
          <a:ext cx="8386234" cy="131662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Representational Service Compensation for Transitioning Employees</a:t>
          </a:r>
          <a:endParaRPr lang="en-US" sz="3600" kern="1200" dirty="0"/>
        </a:p>
      </dsp:txBody>
      <dsp:txXfrm>
        <a:off x="64272" y="141443"/>
        <a:ext cx="8257690" cy="1188083"/>
      </dsp:txXfrm>
    </dsp:sp>
    <dsp:sp modelId="{CE84967D-225E-4C86-8693-537E88A9ED05}">
      <dsp:nvSpPr>
        <dsp:cNvPr id="0" name=""/>
        <dsp:cNvSpPr/>
      </dsp:nvSpPr>
      <dsp:spPr>
        <a:xfrm>
          <a:off x="0" y="1444599"/>
          <a:ext cx="8386234" cy="377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26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What types of employees are we talking about?</a:t>
          </a:r>
        </a:p>
        <a:p>
          <a:pPr marL="285750" lvl="1" indent="-285750" algn="l" defTabSz="1244600">
            <a:lnSpc>
              <a:spcPct val="90000"/>
            </a:lnSpc>
            <a:spcBef>
              <a:spcPct val="0"/>
            </a:spcBef>
            <a:spcAft>
              <a:spcPct val="20000"/>
            </a:spcAft>
            <a:buChar char="•"/>
          </a:pPr>
          <a:r>
            <a:rPr lang="en-US" sz="2800" kern="1200" dirty="0"/>
            <a:t>18 U.S.C. § 203</a:t>
          </a:r>
        </a:p>
        <a:p>
          <a:pPr marL="571500" lvl="2" indent="-285750" algn="l" defTabSz="1244600">
            <a:lnSpc>
              <a:spcPct val="90000"/>
            </a:lnSpc>
            <a:spcBef>
              <a:spcPct val="0"/>
            </a:spcBef>
            <a:spcAft>
              <a:spcPct val="20000"/>
            </a:spcAft>
            <a:buChar char="•"/>
          </a:pPr>
          <a:r>
            <a:rPr lang="en-US" sz="2800" kern="1200" dirty="0"/>
            <a:t>Incoming Employees</a:t>
          </a:r>
        </a:p>
        <a:p>
          <a:pPr marL="571500" lvl="2" indent="-285750" algn="l" defTabSz="1244600">
            <a:lnSpc>
              <a:spcPct val="90000"/>
            </a:lnSpc>
            <a:spcBef>
              <a:spcPct val="0"/>
            </a:spcBef>
            <a:spcAft>
              <a:spcPct val="20000"/>
            </a:spcAft>
            <a:buChar char="•"/>
          </a:pPr>
          <a:r>
            <a:rPr lang="en-US" sz="2800" kern="1200" dirty="0"/>
            <a:t>Outgoing Employees</a:t>
          </a:r>
        </a:p>
        <a:p>
          <a:pPr marL="285750" lvl="1" indent="-285750" algn="l" defTabSz="1244600">
            <a:lnSpc>
              <a:spcPct val="90000"/>
            </a:lnSpc>
            <a:spcBef>
              <a:spcPct val="0"/>
            </a:spcBef>
            <a:spcAft>
              <a:spcPct val="20000"/>
            </a:spcAft>
            <a:buChar char="•"/>
          </a:pPr>
          <a:r>
            <a:rPr lang="en-US" sz="2800" kern="1200" dirty="0"/>
            <a:t>18 U.S.C. § 205(a)(1)</a:t>
          </a:r>
        </a:p>
        <a:p>
          <a:pPr marL="571500" lvl="2" indent="-285750" algn="l" defTabSz="1244600">
            <a:lnSpc>
              <a:spcPct val="90000"/>
            </a:lnSpc>
            <a:spcBef>
              <a:spcPct val="0"/>
            </a:spcBef>
            <a:spcAft>
              <a:spcPct val="20000"/>
            </a:spcAft>
            <a:buChar char="•"/>
          </a:pPr>
          <a:r>
            <a:rPr lang="en-US" sz="2800" kern="1200" dirty="0"/>
            <a:t>Incoming Employees: Share in claims against the government </a:t>
          </a:r>
        </a:p>
        <a:p>
          <a:pPr marL="285750" lvl="1" indent="-285750" algn="l" defTabSz="1244600">
            <a:lnSpc>
              <a:spcPct val="90000"/>
            </a:lnSpc>
            <a:spcBef>
              <a:spcPct val="0"/>
            </a:spcBef>
            <a:spcAft>
              <a:spcPct val="20000"/>
            </a:spcAft>
            <a:buChar char="•"/>
          </a:pPr>
          <a:r>
            <a:rPr lang="en-US" sz="2800" kern="1200" dirty="0"/>
            <a:t>Screening questions and practice points</a:t>
          </a:r>
        </a:p>
      </dsp:txBody>
      <dsp:txXfrm>
        <a:off x="0" y="1444599"/>
        <a:ext cx="8386234" cy="3775680"/>
      </dsp:txXfrm>
    </dsp:sp>
    <dsp:sp modelId="{E39832F3-08D5-4C84-AE23-CD0CF483F21A}">
      <dsp:nvSpPr>
        <dsp:cNvPr id="0" name=""/>
        <dsp:cNvSpPr/>
      </dsp:nvSpPr>
      <dsp:spPr>
        <a:xfrm>
          <a:off x="0" y="5294303"/>
          <a:ext cx="8386234" cy="73758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Personal Fiduciary Exception </a:t>
          </a:r>
          <a:endParaRPr lang="en-US" sz="3600" kern="1200" dirty="0"/>
        </a:p>
      </dsp:txBody>
      <dsp:txXfrm>
        <a:off x="36006" y="5330309"/>
        <a:ext cx="8314222" cy="665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ABBB5-580C-4F74-AB7B-10D3997CCDD2}">
      <dsp:nvSpPr>
        <dsp:cNvPr id="0" name=""/>
        <dsp:cNvSpPr/>
      </dsp:nvSpPr>
      <dsp:spPr>
        <a:xfrm>
          <a:off x="0" y="639"/>
          <a:ext cx="6749521" cy="1496722"/>
        </a:xfrm>
        <a:prstGeom prst="roundRect">
          <a:avLst>
            <a:gd name="adj" fmla="val 10000"/>
          </a:avLst>
        </a:prstGeom>
        <a:solidFill>
          <a:schemeClr val="bg1">
            <a:lumMod val="95000"/>
            <a:hueOff val="0"/>
            <a:satOff val="0"/>
            <a:lumOff val="0"/>
            <a:alphaOff val="0"/>
          </a:schemeClr>
        </a:solidFill>
        <a:ln w="28575">
          <a:solidFill>
            <a:schemeClr val="accent1"/>
          </a:solidFill>
        </a:ln>
        <a:effectLst/>
      </dsp:spPr>
      <dsp:style>
        <a:lnRef idx="0">
          <a:scrgbClr r="0" g="0" b="0"/>
        </a:lnRef>
        <a:fillRef idx="1">
          <a:scrgbClr r="0" g="0" b="0"/>
        </a:fillRef>
        <a:effectRef idx="0">
          <a:scrgbClr r="0" g="0" b="0"/>
        </a:effectRef>
        <a:fontRef idx="minor"/>
      </dsp:style>
    </dsp:sp>
    <dsp:sp modelId="{9055CE91-E5B4-4D3C-9758-276378E96E69}">
      <dsp:nvSpPr>
        <dsp:cNvPr id="0" name=""/>
        <dsp:cNvSpPr/>
      </dsp:nvSpPr>
      <dsp:spPr>
        <a:xfrm>
          <a:off x="452758" y="337402"/>
          <a:ext cx="823197" cy="823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417EE9-4D09-4D4B-A710-3C7F13756431}">
      <dsp:nvSpPr>
        <dsp:cNvPr id="0" name=""/>
        <dsp:cNvSpPr/>
      </dsp:nvSpPr>
      <dsp:spPr>
        <a:xfrm>
          <a:off x="1728714" y="639"/>
          <a:ext cx="5020806" cy="149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03" tIns="158403" rIns="158403" bIns="158403" numCol="1" spcCol="1270" anchor="ctr" anchorCtr="0">
          <a:noAutofit/>
        </a:bodyPr>
        <a:lstStyle/>
        <a:p>
          <a:pPr marL="0" lvl="0" indent="0" algn="l" defTabSz="844550">
            <a:lnSpc>
              <a:spcPct val="100000"/>
            </a:lnSpc>
            <a:spcBef>
              <a:spcPct val="0"/>
            </a:spcBef>
            <a:spcAft>
              <a:spcPct val="35000"/>
            </a:spcAft>
            <a:buNone/>
          </a:pPr>
          <a:r>
            <a:rPr lang="en-US" sz="1900" kern="1200" dirty="0"/>
            <a:t>Typically, §§ 203 and 205(a)(1) issues involve attorneys coming from or going to law firms. </a:t>
          </a:r>
        </a:p>
      </dsp:txBody>
      <dsp:txXfrm>
        <a:off x="1728714" y="639"/>
        <a:ext cx="5020806" cy="1496722"/>
      </dsp:txXfrm>
    </dsp:sp>
    <dsp:sp modelId="{FC72BFBC-6231-4C24-B2C1-EC734C76F07A}">
      <dsp:nvSpPr>
        <dsp:cNvPr id="0" name=""/>
        <dsp:cNvSpPr/>
      </dsp:nvSpPr>
      <dsp:spPr>
        <a:xfrm>
          <a:off x="0" y="1871542"/>
          <a:ext cx="6749521" cy="1496722"/>
        </a:xfrm>
        <a:prstGeom prst="roundRect">
          <a:avLst>
            <a:gd name="adj" fmla="val 10000"/>
          </a:avLst>
        </a:prstGeom>
        <a:solidFill>
          <a:schemeClr val="bg1">
            <a:lumMod val="95000"/>
            <a:hueOff val="0"/>
            <a:satOff val="0"/>
            <a:lumOff val="0"/>
            <a:alphaOff val="0"/>
          </a:schemeClr>
        </a:solidFill>
        <a:ln w="19050">
          <a:solidFill>
            <a:schemeClr val="accent1"/>
          </a:solidFill>
        </a:ln>
        <a:effectLst/>
      </dsp:spPr>
      <dsp:style>
        <a:lnRef idx="0">
          <a:scrgbClr r="0" g="0" b="0"/>
        </a:lnRef>
        <a:fillRef idx="1">
          <a:scrgbClr r="0" g="0" b="0"/>
        </a:fillRef>
        <a:effectRef idx="0">
          <a:scrgbClr r="0" g="0" b="0"/>
        </a:effectRef>
        <a:fontRef idx="minor"/>
      </dsp:style>
    </dsp:sp>
    <dsp:sp modelId="{DB52E264-822E-49A1-87CF-F48D0D69142A}">
      <dsp:nvSpPr>
        <dsp:cNvPr id="0" name=""/>
        <dsp:cNvSpPr/>
      </dsp:nvSpPr>
      <dsp:spPr>
        <a:xfrm>
          <a:off x="452758" y="2208305"/>
          <a:ext cx="823197" cy="823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D23F01-7A0A-4A0A-B2EA-DBC680854B67}">
      <dsp:nvSpPr>
        <dsp:cNvPr id="0" name=""/>
        <dsp:cNvSpPr/>
      </dsp:nvSpPr>
      <dsp:spPr>
        <a:xfrm>
          <a:off x="1728714" y="1871542"/>
          <a:ext cx="5020806" cy="149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03" tIns="158403" rIns="158403" bIns="158403" numCol="1" spcCol="1270" anchor="ctr" anchorCtr="0">
          <a:noAutofit/>
        </a:bodyPr>
        <a:lstStyle/>
        <a:p>
          <a:pPr marL="0" lvl="0" indent="0" algn="l" defTabSz="844550">
            <a:lnSpc>
              <a:spcPct val="100000"/>
            </a:lnSpc>
            <a:spcBef>
              <a:spcPct val="0"/>
            </a:spcBef>
            <a:spcAft>
              <a:spcPct val="35000"/>
            </a:spcAft>
            <a:buNone/>
          </a:pPr>
          <a:r>
            <a:rPr lang="en-US" sz="1900" kern="1200" dirty="0"/>
            <a:t>However, incoming and outgoing employees may also run into §§ 203 and 205(a)(1) issues if they come from other types of firms that engage in representational services. </a:t>
          </a:r>
        </a:p>
      </dsp:txBody>
      <dsp:txXfrm>
        <a:off x="1728714" y="1871542"/>
        <a:ext cx="5020806" cy="1496722"/>
      </dsp:txXfrm>
    </dsp:sp>
    <dsp:sp modelId="{48BF3F7B-C75C-464D-B773-59F8A5985FEC}">
      <dsp:nvSpPr>
        <dsp:cNvPr id="0" name=""/>
        <dsp:cNvSpPr/>
      </dsp:nvSpPr>
      <dsp:spPr>
        <a:xfrm>
          <a:off x="0" y="3743085"/>
          <a:ext cx="6749521" cy="1496722"/>
        </a:xfrm>
        <a:prstGeom prst="roundRect">
          <a:avLst>
            <a:gd name="adj" fmla="val 10000"/>
          </a:avLst>
        </a:prstGeom>
        <a:solidFill>
          <a:schemeClr val="bg1">
            <a:lumMod val="95000"/>
            <a:hueOff val="0"/>
            <a:satOff val="0"/>
            <a:lumOff val="0"/>
            <a:alphaOff val="0"/>
          </a:schemeClr>
        </a:solidFill>
        <a:ln w="19050">
          <a:solidFill>
            <a:schemeClr val="accent1"/>
          </a:solidFill>
        </a:ln>
        <a:effectLst/>
      </dsp:spPr>
      <dsp:style>
        <a:lnRef idx="0">
          <a:scrgbClr r="0" g="0" b="0"/>
        </a:lnRef>
        <a:fillRef idx="1">
          <a:scrgbClr r="0" g="0" b="0"/>
        </a:fillRef>
        <a:effectRef idx="0">
          <a:scrgbClr r="0" g="0" b="0"/>
        </a:effectRef>
        <a:fontRef idx="minor"/>
      </dsp:style>
    </dsp:sp>
    <dsp:sp modelId="{B6DBBB69-BBF1-4E6E-8BC4-1A19D61BF676}">
      <dsp:nvSpPr>
        <dsp:cNvPr id="0" name=""/>
        <dsp:cNvSpPr/>
      </dsp:nvSpPr>
      <dsp:spPr>
        <a:xfrm>
          <a:off x="452758" y="4079208"/>
          <a:ext cx="823197" cy="823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AF8B50-C528-48CE-9B51-A85F1389E4A0}">
      <dsp:nvSpPr>
        <dsp:cNvPr id="0" name=""/>
        <dsp:cNvSpPr/>
      </dsp:nvSpPr>
      <dsp:spPr>
        <a:xfrm>
          <a:off x="1728714" y="3742445"/>
          <a:ext cx="5020806" cy="149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03" tIns="158403" rIns="158403" bIns="158403" numCol="1" spcCol="1270" anchor="ctr" anchorCtr="0">
          <a:noAutofit/>
        </a:bodyPr>
        <a:lstStyle/>
        <a:p>
          <a:pPr marL="0" lvl="0" indent="0" algn="l" defTabSz="844550">
            <a:lnSpc>
              <a:spcPct val="100000"/>
            </a:lnSpc>
            <a:spcBef>
              <a:spcPct val="0"/>
            </a:spcBef>
            <a:spcAft>
              <a:spcPct val="35000"/>
            </a:spcAft>
            <a:buNone/>
          </a:pPr>
          <a:r>
            <a:rPr lang="en-US" sz="1900" kern="1200" dirty="0"/>
            <a:t>Examples: Lobbying firms, consulting firms  </a:t>
          </a:r>
        </a:p>
      </dsp:txBody>
      <dsp:txXfrm>
        <a:off x="1728714" y="3742445"/>
        <a:ext cx="5020806" cy="14967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E1EE8-F4CD-4BA2-BDD3-FA31C520BFB3}">
      <dsp:nvSpPr>
        <dsp:cNvPr id="0" name=""/>
        <dsp:cNvSpPr/>
      </dsp:nvSpPr>
      <dsp:spPr>
        <a:xfrm>
          <a:off x="0" y="0"/>
          <a:ext cx="5737092" cy="2357913"/>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100000"/>
            </a:lnSpc>
            <a:spcBef>
              <a:spcPct val="0"/>
            </a:spcBef>
            <a:spcAft>
              <a:spcPct val="35000"/>
            </a:spcAft>
            <a:buNone/>
          </a:pPr>
          <a:endParaRPr lang="en-US" sz="6500" kern="1200" dirty="0"/>
        </a:p>
      </dsp:txBody>
      <dsp:txXfrm>
        <a:off x="69061" y="69061"/>
        <a:ext cx="3300005" cy="2219791"/>
      </dsp:txXfrm>
    </dsp:sp>
    <dsp:sp modelId="{E3FBC26E-0E2A-49DF-996C-E16DDC991F06}">
      <dsp:nvSpPr>
        <dsp:cNvPr id="0" name=""/>
        <dsp:cNvSpPr/>
      </dsp:nvSpPr>
      <dsp:spPr>
        <a:xfrm>
          <a:off x="436940" y="2849567"/>
          <a:ext cx="5737092" cy="2357913"/>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100000"/>
            </a:lnSpc>
            <a:spcBef>
              <a:spcPct val="0"/>
            </a:spcBef>
            <a:spcAft>
              <a:spcPct val="35000"/>
            </a:spcAft>
            <a:buNone/>
          </a:pPr>
          <a:endParaRPr lang="en-US" sz="6500" kern="1200" dirty="0"/>
        </a:p>
      </dsp:txBody>
      <dsp:txXfrm>
        <a:off x="506001" y="2918628"/>
        <a:ext cx="3053898" cy="2219791"/>
      </dsp:txXfrm>
    </dsp:sp>
    <dsp:sp modelId="{5B30396D-48A4-413E-A4BC-7DA782567EA3}">
      <dsp:nvSpPr>
        <dsp:cNvPr id="0" name=""/>
        <dsp:cNvSpPr/>
      </dsp:nvSpPr>
      <dsp:spPr>
        <a:xfrm>
          <a:off x="3938274" y="1807296"/>
          <a:ext cx="1532643" cy="1532643"/>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283119" y="1807296"/>
        <a:ext cx="842953" cy="1153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E1EE8-F4CD-4BA2-BDD3-FA31C520BFB3}">
      <dsp:nvSpPr>
        <dsp:cNvPr id="0" name=""/>
        <dsp:cNvSpPr/>
      </dsp:nvSpPr>
      <dsp:spPr>
        <a:xfrm>
          <a:off x="0" y="0"/>
          <a:ext cx="5737092" cy="2357913"/>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69061" y="69061"/>
        <a:ext cx="3300005" cy="2219791"/>
      </dsp:txXfrm>
    </dsp:sp>
    <dsp:sp modelId="{E3FBC26E-0E2A-49DF-996C-E16DDC991F06}">
      <dsp:nvSpPr>
        <dsp:cNvPr id="0" name=""/>
        <dsp:cNvSpPr/>
      </dsp:nvSpPr>
      <dsp:spPr>
        <a:xfrm>
          <a:off x="1012428" y="2881894"/>
          <a:ext cx="5737092" cy="2357913"/>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081489" y="2950955"/>
        <a:ext cx="3053898" cy="2219791"/>
      </dsp:txXfrm>
    </dsp:sp>
    <dsp:sp modelId="{5B30396D-48A4-413E-A4BC-7DA782567EA3}">
      <dsp:nvSpPr>
        <dsp:cNvPr id="0" name=""/>
        <dsp:cNvSpPr/>
      </dsp:nvSpPr>
      <dsp:spPr>
        <a:xfrm>
          <a:off x="4216020" y="1575867"/>
          <a:ext cx="1532643" cy="1532643"/>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60865" y="1575867"/>
        <a:ext cx="842953" cy="11533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88A1-562F-479F-930B-39123A746A20}">
      <dsp:nvSpPr>
        <dsp:cNvPr id="0" name=""/>
        <dsp:cNvSpPr/>
      </dsp:nvSpPr>
      <dsp:spPr>
        <a:xfrm>
          <a:off x="0" y="58457"/>
          <a:ext cx="6237359" cy="253422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u="sng" kern="1200" dirty="0"/>
            <a:t>Incoming:</a:t>
          </a:r>
          <a:r>
            <a:rPr lang="en-US" sz="1900" kern="1200" dirty="0"/>
            <a:t> Alex is a partner at a large international law firm.  Alex is joining the Department of Justice as a Principal Deputy Assistant Attorney General on July 1. Alex’s partnership share payments will be paid to them seven months after starting government service. The large international law firm has a robust government relations practice which includes matters where the U.S. has a direct and substantial interest.   </a:t>
          </a:r>
        </a:p>
      </dsp:txBody>
      <dsp:txXfrm>
        <a:off x="123710" y="182167"/>
        <a:ext cx="5989939" cy="2286800"/>
      </dsp:txXfrm>
    </dsp:sp>
    <dsp:sp modelId="{CEAD7BFB-4F7A-4BD2-9D69-55419D062878}">
      <dsp:nvSpPr>
        <dsp:cNvPr id="0" name=""/>
        <dsp:cNvSpPr/>
      </dsp:nvSpPr>
      <dsp:spPr>
        <a:xfrm>
          <a:off x="0" y="2647397"/>
          <a:ext cx="6237359" cy="2534220"/>
        </a:xfrm>
        <a:prstGeom prst="roundRect">
          <a:avLst/>
        </a:prstGeom>
        <a:solidFill>
          <a:schemeClr val="accent2">
            <a:hueOff val="-3593961"/>
            <a:satOff val="24722"/>
            <a:lumOff val="274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u="sng" kern="1200" dirty="0"/>
            <a:t>Outgoing:</a:t>
          </a:r>
          <a:r>
            <a:rPr lang="en-US" sz="1900" kern="1200" dirty="0"/>
            <a:t> Ryan is leaving the Department of Justice on July 1 for a regional law firm and will be accepting a partnership position. As a new incoming partner, Ryan’s partnership payments will include payments for services the firm provided before Ryan left the government. The regional law firm has an antitrust practice that includes matters where the U.S. has a direct and substantial interest.   </a:t>
          </a:r>
        </a:p>
      </dsp:txBody>
      <dsp:txXfrm>
        <a:off x="123710" y="2771107"/>
        <a:ext cx="5989939" cy="2286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A584E-904D-4A79-A3F8-598F2FCFE29C}">
      <dsp:nvSpPr>
        <dsp:cNvPr id="0" name=""/>
        <dsp:cNvSpPr/>
      </dsp:nvSpPr>
      <dsp:spPr>
        <a:xfrm>
          <a:off x="1298574" y="623"/>
          <a:ext cx="5194300" cy="81018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84" tIns="205787" rIns="100784" bIns="205787" numCol="1" spcCol="1270" anchor="ctr" anchorCtr="0">
          <a:noAutofit/>
        </a:bodyPr>
        <a:lstStyle/>
        <a:p>
          <a:pPr marL="0" lvl="0" indent="0" algn="l" defTabSz="622300">
            <a:lnSpc>
              <a:spcPct val="90000"/>
            </a:lnSpc>
            <a:spcBef>
              <a:spcPct val="0"/>
            </a:spcBef>
            <a:spcAft>
              <a:spcPct val="35000"/>
            </a:spcAft>
            <a:buNone/>
          </a:pPr>
          <a:r>
            <a:rPr lang="en-US" sz="1400" kern="1200" dirty="0"/>
            <a:t>Section 203 applies to all particular matters in which the U.S. is a party or has a direct and substantial interest.</a:t>
          </a:r>
        </a:p>
      </dsp:txBody>
      <dsp:txXfrm>
        <a:off x="1298574" y="623"/>
        <a:ext cx="5194300" cy="810183"/>
      </dsp:txXfrm>
    </dsp:sp>
    <dsp:sp modelId="{00165F1B-56D0-4E75-807A-CD55214F8B27}">
      <dsp:nvSpPr>
        <dsp:cNvPr id="0" name=""/>
        <dsp:cNvSpPr/>
      </dsp:nvSpPr>
      <dsp:spPr>
        <a:xfrm>
          <a:off x="0" y="623"/>
          <a:ext cx="1298575" cy="810183"/>
        </a:xfrm>
        <a:prstGeom prst="rect">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716" tIns="80028" rIns="68716" bIns="80028" numCol="1" spcCol="1270" anchor="ctr" anchorCtr="0">
          <a:noAutofit/>
        </a:bodyPr>
        <a:lstStyle/>
        <a:p>
          <a:pPr marL="0" lvl="0" indent="0" algn="ctr" defTabSz="800100">
            <a:lnSpc>
              <a:spcPct val="90000"/>
            </a:lnSpc>
            <a:spcBef>
              <a:spcPct val="0"/>
            </a:spcBef>
            <a:spcAft>
              <a:spcPct val="35000"/>
            </a:spcAft>
            <a:buNone/>
          </a:pPr>
          <a:r>
            <a:rPr lang="en-US" sz="1800" kern="1200"/>
            <a:t>Section</a:t>
          </a:r>
        </a:p>
      </dsp:txBody>
      <dsp:txXfrm>
        <a:off x="0" y="623"/>
        <a:ext cx="1298575" cy="810183"/>
      </dsp:txXfrm>
    </dsp:sp>
    <dsp:sp modelId="{939ED450-42AE-44A0-B561-733AEBC79386}">
      <dsp:nvSpPr>
        <dsp:cNvPr id="0" name=""/>
        <dsp:cNvSpPr/>
      </dsp:nvSpPr>
      <dsp:spPr>
        <a:xfrm>
          <a:off x="1298575" y="859417"/>
          <a:ext cx="5194300" cy="81018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84" tIns="205787" rIns="100784" bIns="205787" numCol="1" spcCol="1270" anchor="ctr" anchorCtr="0">
          <a:noAutofit/>
        </a:bodyPr>
        <a:lstStyle/>
        <a:p>
          <a:pPr marL="0" lvl="0" indent="0" algn="l" defTabSz="622300">
            <a:lnSpc>
              <a:spcPct val="90000"/>
            </a:lnSpc>
            <a:spcBef>
              <a:spcPct val="0"/>
            </a:spcBef>
            <a:spcAft>
              <a:spcPct val="35000"/>
            </a:spcAft>
            <a:buNone/>
          </a:pPr>
          <a:r>
            <a:rPr lang="en-US" sz="1400" kern="1200"/>
            <a:t>Section 205(a)(1) applies only to matters that involve claims against the United States.</a:t>
          </a:r>
        </a:p>
      </dsp:txBody>
      <dsp:txXfrm>
        <a:off x="1298575" y="859417"/>
        <a:ext cx="5194300" cy="810183"/>
      </dsp:txXfrm>
    </dsp:sp>
    <dsp:sp modelId="{1BC50B94-7A9A-4D5E-971C-FDADCAAC206B}">
      <dsp:nvSpPr>
        <dsp:cNvPr id="0" name=""/>
        <dsp:cNvSpPr/>
      </dsp:nvSpPr>
      <dsp:spPr>
        <a:xfrm>
          <a:off x="0" y="859417"/>
          <a:ext cx="1298575" cy="810183"/>
        </a:xfrm>
        <a:prstGeom prst="rect">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716" tIns="80028" rIns="68716" bIns="80028" numCol="1" spcCol="1270" anchor="ctr" anchorCtr="0">
          <a:noAutofit/>
        </a:bodyPr>
        <a:lstStyle/>
        <a:p>
          <a:pPr marL="0" lvl="0" indent="0" algn="ctr" defTabSz="800100">
            <a:lnSpc>
              <a:spcPct val="90000"/>
            </a:lnSpc>
            <a:spcBef>
              <a:spcPct val="0"/>
            </a:spcBef>
            <a:spcAft>
              <a:spcPct val="35000"/>
            </a:spcAft>
            <a:buNone/>
          </a:pPr>
          <a:r>
            <a:rPr lang="en-US" sz="1800" kern="1200"/>
            <a:t>Section</a:t>
          </a:r>
        </a:p>
      </dsp:txBody>
      <dsp:txXfrm>
        <a:off x="0" y="859417"/>
        <a:ext cx="1298575" cy="810183"/>
      </dsp:txXfrm>
    </dsp:sp>
    <dsp:sp modelId="{440D7377-0D7A-40C2-8336-F14250A3D1A6}">
      <dsp:nvSpPr>
        <dsp:cNvPr id="0" name=""/>
        <dsp:cNvSpPr/>
      </dsp:nvSpPr>
      <dsp:spPr>
        <a:xfrm>
          <a:off x="1298575" y="1718211"/>
          <a:ext cx="5194300" cy="81018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84" tIns="205787" rIns="100784" bIns="205787" numCol="1" spcCol="1270" anchor="ctr" anchorCtr="0">
          <a:noAutofit/>
        </a:bodyPr>
        <a:lstStyle/>
        <a:p>
          <a:pPr marL="0" lvl="0" indent="0" algn="l" defTabSz="622300">
            <a:lnSpc>
              <a:spcPct val="90000"/>
            </a:lnSpc>
            <a:spcBef>
              <a:spcPct val="0"/>
            </a:spcBef>
            <a:spcAft>
              <a:spcPct val="35000"/>
            </a:spcAft>
            <a:buNone/>
          </a:pPr>
          <a:r>
            <a:rPr lang="en-US" sz="1400" kern="1200" dirty="0"/>
            <a:t>Section 203 applies to representational services of the employee and others.</a:t>
          </a:r>
        </a:p>
      </dsp:txBody>
      <dsp:txXfrm>
        <a:off x="1298575" y="1718211"/>
        <a:ext cx="5194300" cy="810183"/>
      </dsp:txXfrm>
    </dsp:sp>
    <dsp:sp modelId="{1E3BDA80-31B7-4981-B1A7-D02718860295}">
      <dsp:nvSpPr>
        <dsp:cNvPr id="0" name=""/>
        <dsp:cNvSpPr/>
      </dsp:nvSpPr>
      <dsp:spPr>
        <a:xfrm>
          <a:off x="0" y="1718211"/>
          <a:ext cx="1298575" cy="810183"/>
        </a:xfrm>
        <a:prstGeom prst="rect">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716" tIns="80028" rIns="68716" bIns="80028" numCol="1" spcCol="1270" anchor="ctr" anchorCtr="0">
          <a:noAutofit/>
        </a:bodyPr>
        <a:lstStyle/>
        <a:p>
          <a:pPr marL="0" lvl="0" indent="0" algn="ctr" defTabSz="800100">
            <a:lnSpc>
              <a:spcPct val="90000"/>
            </a:lnSpc>
            <a:spcBef>
              <a:spcPct val="0"/>
            </a:spcBef>
            <a:spcAft>
              <a:spcPct val="35000"/>
            </a:spcAft>
            <a:buNone/>
          </a:pPr>
          <a:r>
            <a:rPr lang="en-US" sz="1800" kern="1200"/>
            <a:t>Section</a:t>
          </a:r>
        </a:p>
      </dsp:txBody>
      <dsp:txXfrm>
        <a:off x="0" y="1718211"/>
        <a:ext cx="1298575" cy="810183"/>
      </dsp:txXfrm>
    </dsp:sp>
    <dsp:sp modelId="{23BE489A-F488-48BA-B397-EB9DFC3FF770}">
      <dsp:nvSpPr>
        <dsp:cNvPr id="0" name=""/>
        <dsp:cNvSpPr/>
      </dsp:nvSpPr>
      <dsp:spPr>
        <a:xfrm>
          <a:off x="1298575" y="2577005"/>
          <a:ext cx="5194300" cy="81018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84" tIns="205787" rIns="100784" bIns="205787" numCol="1" spcCol="1270" anchor="ctr" anchorCtr="0">
          <a:noAutofit/>
        </a:bodyPr>
        <a:lstStyle/>
        <a:p>
          <a:pPr marL="0" lvl="0" indent="0" algn="l" defTabSz="622300">
            <a:lnSpc>
              <a:spcPct val="90000"/>
            </a:lnSpc>
            <a:spcBef>
              <a:spcPct val="0"/>
            </a:spcBef>
            <a:spcAft>
              <a:spcPct val="35000"/>
            </a:spcAft>
            <a:buNone/>
          </a:pPr>
          <a:r>
            <a:rPr lang="en-US" sz="1400" kern="1200"/>
            <a:t>Section 205(a)(1) requires that the employee personally assisted in the prosecution of the claim.</a:t>
          </a:r>
        </a:p>
      </dsp:txBody>
      <dsp:txXfrm>
        <a:off x="1298575" y="2577005"/>
        <a:ext cx="5194300" cy="810183"/>
      </dsp:txXfrm>
    </dsp:sp>
    <dsp:sp modelId="{A4DEB115-4625-4900-88C0-341639F9361F}">
      <dsp:nvSpPr>
        <dsp:cNvPr id="0" name=""/>
        <dsp:cNvSpPr/>
      </dsp:nvSpPr>
      <dsp:spPr>
        <a:xfrm>
          <a:off x="0" y="2577005"/>
          <a:ext cx="1298575" cy="810183"/>
        </a:xfrm>
        <a:prstGeom prst="rect">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716" tIns="80028" rIns="68716" bIns="80028" numCol="1" spcCol="1270" anchor="ctr" anchorCtr="0">
          <a:noAutofit/>
        </a:bodyPr>
        <a:lstStyle/>
        <a:p>
          <a:pPr marL="0" lvl="0" indent="0" algn="ctr" defTabSz="800100">
            <a:lnSpc>
              <a:spcPct val="90000"/>
            </a:lnSpc>
            <a:spcBef>
              <a:spcPct val="0"/>
            </a:spcBef>
            <a:spcAft>
              <a:spcPct val="35000"/>
            </a:spcAft>
            <a:buNone/>
          </a:pPr>
          <a:r>
            <a:rPr lang="en-US" sz="1800" kern="1200"/>
            <a:t>Section</a:t>
          </a:r>
        </a:p>
      </dsp:txBody>
      <dsp:txXfrm>
        <a:off x="0" y="2577005"/>
        <a:ext cx="1298575" cy="810183"/>
      </dsp:txXfrm>
    </dsp:sp>
    <dsp:sp modelId="{ED4E84A4-B976-4613-8AD5-C3C66344D657}">
      <dsp:nvSpPr>
        <dsp:cNvPr id="0" name=""/>
        <dsp:cNvSpPr/>
      </dsp:nvSpPr>
      <dsp:spPr>
        <a:xfrm>
          <a:off x="1298575" y="3435799"/>
          <a:ext cx="5194300" cy="81018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84" tIns="205787" rIns="100784" bIns="205787" numCol="1" spcCol="1270" anchor="ctr" anchorCtr="0">
          <a:noAutofit/>
        </a:bodyPr>
        <a:lstStyle/>
        <a:p>
          <a:pPr marL="0" lvl="0" indent="0" algn="l" defTabSz="622300">
            <a:lnSpc>
              <a:spcPct val="90000"/>
            </a:lnSpc>
            <a:spcBef>
              <a:spcPct val="0"/>
            </a:spcBef>
            <a:spcAft>
              <a:spcPct val="35000"/>
            </a:spcAft>
            <a:buNone/>
          </a:pPr>
          <a:r>
            <a:rPr lang="en-US" sz="1400" kern="1200" dirty="0"/>
            <a:t>Section 203 is focused on the timing of the representational services.</a:t>
          </a:r>
        </a:p>
      </dsp:txBody>
      <dsp:txXfrm>
        <a:off x="1298575" y="3435799"/>
        <a:ext cx="5194300" cy="810183"/>
      </dsp:txXfrm>
    </dsp:sp>
    <dsp:sp modelId="{6E88CF01-1A3F-49FD-8F72-D9D9B592E53F}">
      <dsp:nvSpPr>
        <dsp:cNvPr id="0" name=""/>
        <dsp:cNvSpPr/>
      </dsp:nvSpPr>
      <dsp:spPr>
        <a:xfrm>
          <a:off x="0" y="3435799"/>
          <a:ext cx="1298575" cy="810183"/>
        </a:xfrm>
        <a:prstGeom prst="rect">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716" tIns="80028" rIns="68716" bIns="80028" numCol="1" spcCol="1270" anchor="ctr" anchorCtr="0">
          <a:noAutofit/>
        </a:bodyPr>
        <a:lstStyle/>
        <a:p>
          <a:pPr marL="0" lvl="0" indent="0" algn="ctr" defTabSz="800100">
            <a:lnSpc>
              <a:spcPct val="90000"/>
            </a:lnSpc>
            <a:spcBef>
              <a:spcPct val="0"/>
            </a:spcBef>
            <a:spcAft>
              <a:spcPct val="35000"/>
            </a:spcAft>
            <a:buNone/>
          </a:pPr>
          <a:r>
            <a:rPr lang="en-US" sz="1800" kern="1200"/>
            <a:t>Section</a:t>
          </a:r>
        </a:p>
      </dsp:txBody>
      <dsp:txXfrm>
        <a:off x="0" y="3435799"/>
        <a:ext cx="1298575" cy="810183"/>
      </dsp:txXfrm>
    </dsp:sp>
    <dsp:sp modelId="{110DEE4B-80FB-46A0-8C30-4D28CF98BA72}">
      <dsp:nvSpPr>
        <dsp:cNvPr id="0" name=""/>
        <dsp:cNvSpPr/>
      </dsp:nvSpPr>
      <dsp:spPr>
        <a:xfrm>
          <a:off x="1298575" y="4294593"/>
          <a:ext cx="5194300" cy="810183"/>
        </a:xfrm>
        <a:prstGeom prst="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784" tIns="205787" rIns="100784" bIns="205787" numCol="1" spcCol="1270" anchor="ctr" anchorCtr="0">
          <a:noAutofit/>
        </a:bodyPr>
        <a:lstStyle/>
        <a:p>
          <a:pPr marL="0" lvl="0" indent="0" algn="l" defTabSz="622300">
            <a:lnSpc>
              <a:spcPct val="90000"/>
            </a:lnSpc>
            <a:spcBef>
              <a:spcPct val="0"/>
            </a:spcBef>
            <a:spcAft>
              <a:spcPct val="35000"/>
            </a:spcAft>
            <a:buNone/>
          </a:pPr>
          <a:r>
            <a:rPr lang="en-US" sz="1400" kern="1200"/>
            <a:t>Section 205(a)(1) is focused on the timing of the payment.</a:t>
          </a:r>
        </a:p>
      </dsp:txBody>
      <dsp:txXfrm>
        <a:off x="1298575" y="4294593"/>
        <a:ext cx="5194300" cy="810183"/>
      </dsp:txXfrm>
    </dsp:sp>
    <dsp:sp modelId="{5F8E279A-1613-4C27-99AF-100E7F899F93}">
      <dsp:nvSpPr>
        <dsp:cNvPr id="0" name=""/>
        <dsp:cNvSpPr/>
      </dsp:nvSpPr>
      <dsp:spPr>
        <a:xfrm>
          <a:off x="0" y="4294593"/>
          <a:ext cx="1298575" cy="810183"/>
        </a:xfrm>
        <a:prstGeom prst="rect">
          <a:avLst/>
        </a:prstGeom>
        <a:solidFill>
          <a:schemeClr val="lt1">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716" tIns="80028" rIns="68716" bIns="80028" numCol="1" spcCol="1270" anchor="ctr" anchorCtr="0">
          <a:noAutofit/>
        </a:bodyPr>
        <a:lstStyle/>
        <a:p>
          <a:pPr marL="0" lvl="0" indent="0" algn="ctr" defTabSz="800100">
            <a:lnSpc>
              <a:spcPct val="90000"/>
            </a:lnSpc>
            <a:spcBef>
              <a:spcPct val="0"/>
            </a:spcBef>
            <a:spcAft>
              <a:spcPct val="35000"/>
            </a:spcAft>
            <a:buNone/>
          </a:pPr>
          <a:r>
            <a:rPr lang="en-US" sz="1800" kern="1200"/>
            <a:t>Section</a:t>
          </a:r>
        </a:p>
      </dsp:txBody>
      <dsp:txXfrm>
        <a:off x="0" y="4294593"/>
        <a:ext cx="1298575" cy="8101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8198D-3985-428C-803E-916468603B4E}" type="datetimeFigureOut">
              <a:rPr lang="en-US" smtClean="0"/>
              <a:t>5/20/2024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851D2-A351-4ACD-9CF6-3490DEBA46C3}" type="slidenum">
              <a:rPr lang="en-US" smtClean="0"/>
              <a:t>‹#›</a:t>
            </a:fld>
            <a:endParaRPr lang="en-US" dirty="0"/>
          </a:p>
        </p:txBody>
      </p:sp>
    </p:spTree>
    <p:extLst>
      <p:ext uri="{BB962C8B-B14F-4D97-AF65-F5344CB8AC3E}">
        <p14:creationId xmlns:p14="http://schemas.microsoft.com/office/powerpoint/2010/main" val="67413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1</a:t>
            </a:fld>
            <a:endParaRPr lang="en-US"/>
          </a:p>
        </p:txBody>
      </p:sp>
    </p:spTree>
    <p:extLst>
      <p:ext uri="{BB962C8B-B14F-4D97-AF65-F5344CB8AC3E}">
        <p14:creationId xmlns:p14="http://schemas.microsoft.com/office/powerpoint/2010/main" val="223980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A47E-B7BC-AA2D-1005-1035CC29A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930D6-B527-E227-5E22-C220384FB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959F7-115D-2655-315E-66BDAB6FEC2E}"/>
              </a:ext>
            </a:extLst>
          </p:cNvPr>
          <p:cNvSpPr>
            <a:spLocks noGrp="1"/>
          </p:cNvSpPr>
          <p:nvPr>
            <p:ph type="body" idx="1"/>
          </p:nvPr>
        </p:nvSpPr>
        <p:spPr/>
        <p:txBody>
          <a:bodyPr/>
          <a:lstStyle/>
          <a:p>
            <a:pPr marL="0" marR="0">
              <a:lnSpc>
                <a:spcPct val="107000"/>
              </a:lnSpc>
              <a:spcBef>
                <a:spcPts val="0"/>
              </a:spcBef>
              <a:spcAft>
                <a:spcPts val="800"/>
              </a:spcAft>
            </a:pPr>
            <a:endParaRPr lang="en-US" sz="1800" u="non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7F84620-B293-E047-713B-0DE9435E32A0}"/>
              </a:ext>
            </a:extLst>
          </p:cNvPr>
          <p:cNvSpPr>
            <a:spLocks noGrp="1"/>
          </p:cNvSpPr>
          <p:nvPr>
            <p:ph type="sldNum" sz="quarter" idx="5"/>
          </p:nvPr>
        </p:nvSpPr>
        <p:spPr/>
        <p:txBody>
          <a:bodyPr/>
          <a:lstStyle/>
          <a:p>
            <a:fld id="{A18851D2-A351-4ACD-9CF6-3490DEBA46C3}" type="slidenum">
              <a:rPr lang="en-US" smtClean="0"/>
              <a:t>10</a:t>
            </a:fld>
            <a:endParaRPr lang="en-US" dirty="0"/>
          </a:p>
        </p:txBody>
      </p:sp>
    </p:spTree>
    <p:extLst>
      <p:ext uri="{BB962C8B-B14F-4D97-AF65-F5344CB8AC3E}">
        <p14:creationId xmlns:p14="http://schemas.microsoft.com/office/powerpoint/2010/main" val="3130147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851D2-A351-4ACD-9CF6-3490DEBA4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22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8851D2-A351-4ACD-9CF6-3490DEBA46C3}" type="slidenum">
              <a:rPr lang="en-US" smtClean="0"/>
              <a:t>12</a:t>
            </a:fld>
            <a:endParaRPr lang="en-US" dirty="0"/>
          </a:p>
        </p:txBody>
      </p:sp>
    </p:spTree>
    <p:extLst>
      <p:ext uri="{BB962C8B-B14F-4D97-AF65-F5344CB8AC3E}">
        <p14:creationId xmlns:p14="http://schemas.microsoft.com/office/powerpoint/2010/main" val="351086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189A6-7ECE-CEFC-8999-26F60252E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59E08-9337-F70B-AB28-ABEECB9CD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1601A-3F43-54FC-2E86-2C27D900A377}"/>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7192AD1F-A08B-BDCE-6FF6-34227E2D74EF}"/>
              </a:ext>
            </a:extLst>
          </p:cNvPr>
          <p:cNvSpPr>
            <a:spLocks noGrp="1"/>
          </p:cNvSpPr>
          <p:nvPr>
            <p:ph type="sldNum" sz="quarter" idx="5"/>
          </p:nvPr>
        </p:nvSpPr>
        <p:spPr/>
        <p:txBody>
          <a:bodyPr/>
          <a:lstStyle/>
          <a:p>
            <a:fld id="{A18851D2-A351-4ACD-9CF6-3490DEBA46C3}" type="slidenum">
              <a:rPr lang="en-US" smtClean="0"/>
              <a:t>13</a:t>
            </a:fld>
            <a:endParaRPr lang="en-US" dirty="0"/>
          </a:p>
        </p:txBody>
      </p:sp>
    </p:spTree>
    <p:extLst>
      <p:ext uri="{BB962C8B-B14F-4D97-AF65-F5344CB8AC3E}">
        <p14:creationId xmlns:p14="http://schemas.microsoft.com/office/powerpoint/2010/main" val="315784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2301C-368F-C8E5-A550-BEA0ECDE5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B44BE-CDC3-07FE-F2F3-8B33E404F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E623A-BBA0-D82E-52C1-2F502E0EC7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CBBDC7-2820-27F6-ED93-DF9D72DE2DB7}"/>
              </a:ext>
            </a:extLst>
          </p:cNvPr>
          <p:cNvSpPr>
            <a:spLocks noGrp="1"/>
          </p:cNvSpPr>
          <p:nvPr>
            <p:ph type="sldNum" sz="quarter" idx="5"/>
          </p:nvPr>
        </p:nvSpPr>
        <p:spPr/>
        <p:txBody>
          <a:bodyPr/>
          <a:lstStyle/>
          <a:p>
            <a:fld id="{A18851D2-A351-4ACD-9CF6-3490DEBA46C3}" type="slidenum">
              <a:rPr lang="en-US" smtClean="0"/>
              <a:t>14</a:t>
            </a:fld>
            <a:endParaRPr lang="en-US" dirty="0"/>
          </a:p>
        </p:txBody>
      </p:sp>
    </p:spTree>
    <p:extLst>
      <p:ext uri="{BB962C8B-B14F-4D97-AF65-F5344CB8AC3E}">
        <p14:creationId xmlns:p14="http://schemas.microsoft.com/office/powerpoint/2010/main" val="278104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A18851D2-A351-4ACD-9CF6-3490DEBA46C3}" type="slidenum">
              <a:rPr lang="en-US" smtClean="0"/>
              <a:t>15</a:t>
            </a:fld>
            <a:endParaRPr lang="en-US" dirty="0"/>
          </a:p>
        </p:txBody>
      </p:sp>
    </p:spTree>
    <p:extLst>
      <p:ext uri="{BB962C8B-B14F-4D97-AF65-F5344CB8AC3E}">
        <p14:creationId xmlns:p14="http://schemas.microsoft.com/office/powerpoint/2010/main" val="2822627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469B-4031-1BE8-B516-926D363C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1BC15-2603-7F2D-3B31-F9603AD0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85AA7-D66E-5330-9BA5-A05A55607E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E1DAF3-4FCC-025D-11E4-5FF808B6F64F}"/>
              </a:ext>
            </a:extLst>
          </p:cNvPr>
          <p:cNvSpPr>
            <a:spLocks noGrp="1"/>
          </p:cNvSpPr>
          <p:nvPr>
            <p:ph type="sldNum" sz="quarter" idx="5"/>
          </p:nvPr>
        </p:nvSpPr>
        <p:spPr/>
        <p:txBody>
          <a:bodyPr/>
          <a:lstStyle/>
          <a:p>
            <a:fld id="{A18851D2-A351-4ACD-9CF6-3490DEBA46C3}" type="slidenum">
              <a:rPr lang="en-US" smtClean="0"/>
              <a:t>16</a:t>
            </a:fld>
            <a:endParaRPr lang="en-US" dirty="0"/>
          </a:p>
        </p:txBody>
      </p:sp>
    </p:spTree>
    <p:extLst>
      <p:ext uri="{BB962C8B-B14F-4D97-AF65-F5344CB8AC3E}">
        <p14:creationId xmlns:p14="http://schemas.microsoft.com/office/powerpoint/2010/main" val="3443275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8851D2-A351-4ACD-9CF6-3490DEBA46C3}" type="slidenum">
              <a:rPr lang="en-US" smtClean="0"/>
              <a:t>17</a:t>
            </a:fld>
            <a:endParaRPr lang="en-US" dirty="0"/>
          </a:p>
        </p:txBody>
      </p:sp>
    </p:spTree>
    <p:extLst>
      <p:ext uri="{BB962C8B-B14F-4D97-AF65-F5344CB8AC3E}">
        <p14:creationId xmlns:p14="http://schemas.microsoft.com/office/powerpoint/2010/main" val="231586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6AA1-BAFD-CBC6-316B-10BA2A438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9A16E-384F-D0AD-F067-D92A43677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FFB38-EB20-FFDB-52C7-F0CDBB87F72C}"/>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ED6D78EE-FBB2-9441-2967-218B1259E4E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851D2-A351-4ACD-9CF6-3490DEBA4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738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851D2-A351-4ACD-9CF6-3490DEBA4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41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A18851D2-A351-4ACD-9CF6-3490DEBA46C3}" type="slidenum">
              <a:rPr lang="en-US" smtClean="0"/>
              <a:t>2</a:t>
            </a:fld>
            <a:endParaRPr lang="en-US" dirty="0"/>
          </a:p>
        </p:txBody>
      </p:sp>
    </p:spTree>
    <p:extLst>
      <p:ext uri="{BB962C8B-B14F-4D97-AF65-F5344CB8AC3E}">
        <p14:creationId xmlns:p14="http://schemas.microsoft.com/office/powerpoint/2010/main" val="1045781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851D2-A351-4ACD-9CF6-3490DEBA4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572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851D2-A351-4ACD-9CF6-3490DEBA4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60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298EF-293F-E975-B12A-A64D20327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EE3CF-11C2-2B23-80B2-8FD850520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5D587-4CED-5446-6B44-C466A124F8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E86AB7-EB64-274E-BCC4-F77842D63896}"/>
              </a:ext>
            </a:extLst>
          </p:cNvPr>
          <p:cNvSpPr>
            <a:spLocks noGrp="1"/>
          </p:cNvSpPr>
          <p:nvPr>
            <p:ph type="sldNum" sz="quarter" idx="5"/>
          </p:nvPr>
        </p:nvSpPr>
        <p:spPr/>
        <p:txBody>
          <a:bodyPr/>
          <a:lstStyle/>
          <a:p>
            <a:fld id="{A18851D2-A351-4ACD-9CF6-3490DEBA46C3}" type="slidenum">
              <a:rPr lang="en-US" smtClean="0"/>
              <a:t>22</a:t>
            </a:fld>
            <a:endParaRPr lang="en-US" dirty="0"/>
          </a:p>
        </p:txBody>
      </p:sp>
    </p:spTree>
    <p:extLst>
      <p:ext uri="{BB962C8B-B14F-4D97-AF65-F5344CB8AC3E}">
        <p14:creationId xmlns:p14="http://schemas.microsoft.com/office/powerpoint/2010/main" val="4090362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18851D2-A351-4ACD-9CF6-3490DEBA46C3}" type="slidenum">
              <a:rPr lang="en-US" smtClean="0"/>
              <a:t>23</a:t>
            </a:fld>
            <a:endParaRPr lang="en-US" dirty="0"/>
          </a:p>
        </p:txBody>
      </p:sp>
    </p:spTree>
    <p:extLst>
      <p:ext uri="{BB962C8B-B14F-4D97-AF65-F5344CB8AC3E}">
        <p14:creationId xmlns:p14="http://schemas.microsoft.com/office/powerpoint/2010/main" val="3633295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b="1" dirty="0"/>
          </a:p>
        </p:txBody>
      </p:sp>
      <p:sp>
        <p:nvSpPr>
          <p:cNvPr id="4" name="Slide Number Placeholder 3"/>
          <p:cNvSpPr>
            <a:spLocks noGrp="1"/>
          </p:cNvSpPr>
          <p:nvPr>
            <p:ph type="sldNum" sz="quarter" idx="5"/>
          </p:nvPr>
        </p:nvSpPr>
        <p:spPr/>
        <p:txBody>
          <a:bodyPr/>
          <a:lstStyle/>
          <a:p>
            <a:fld id="{A18851D2-A351-4ACD-9CF6-3490DEBA46C3}" type="slidenum">
              <a:rPr lang="en-US" smtClean="0"/>
              <a:t>24</a:t>
            </a:fld>
            <a:endParaRPr lang="en-US" dirty="0"/>
          </a:p>
        </p:txBody>
      </p:sp>
    </p:spTree>
    <p:extLst>
      <p:ext uri="{BB962C8B-B14F-4D97-AF65-F5344CB8AC3E}">
        <p14:creationId xmlns:p14="http://schemas.microsoft.com/office/powerpoint/2010/main" val="3117710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dirty="0"/>
          </a:p>
        </p:txBody>
      </p:sp>
      <p:sp>
        <p:nvSpPr>
          <p:cNvPr id="4" name="Slide Number Placeholder 3"/>
          <p:cNvSpPr>
            <a:spLocks noGrp="1"/>
          </p:cNvSpPr>
          <p:nvPr>
            <p:ph type="sldNum" sz="quarter" idx="5"/>
          </p:nvPr>
        </p:nvSpPr>
        <p:spPr/>
        <p:txBody>
          <a:bodyPr/>
          <a:lstStyle/>
          <a:p>
            <a:fld id="{A18851D2-A351-4ACD-9CF6-3490DEBA46C3}" type="slidenum">
              <a:rPr lang="en-US" smtClean="0"/>
              <a:t>25</a:t>
            </a:fld>
            <a:endParaRPr lang="en-US" dirty="0"/>
          </a:p>
        </p:txBody>
      </p:sp>
    </p:spTree>
    <p:extLst>
      <p:ext uri="{BB962C8B-B14F-4D97-AF65-F5344CB8AC3E}">
        <p14:creationId xmlns:p14="http://schemas.microsoft.com/office/powerpoint/2010/main" val="14220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8851D2-A351-4ACD-9CF6-3490DEBA46C3}" type="slidenum">
              <a:rPr lang="en-US" smtClean="0"/>
              <a:t>26</a:t>
            </a:fld>
            <a:endParaRPr lang="en-US" dirty="0"/>
          </a:p>
        </p:txBody>
      </p:sp>
    </p:spTree>
    <p:extLst>
      <p:ext uri="{BB962C8B-B14F-4D97-AF65-F5344CB8AC3E}">
        <p14:creationId xmlns:p14="http://schemas.microsoft.com/office/powerpoint/2010/main" val="391062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851D2-A351-4ACD-9CF6-3490DEBA4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9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u="none" dirty="0"/>
          </a:p>
        </p:txBody>
      </p:sp>
      <p:sp>
        <p:nvSpPr>
          <p:cNvPr id="4" name="Slide Number Placeholder 3"/>
          <p:cNvSpPr>
            <a:spLocks noGrp="1"/>
          </p:cNvSpPr>
          <p:nvPr>
            <p:ph type="sldNum" sz="quarter" idx="5"/>
          </p:nvPr>
        </p:nvSpPr>
        <p:spPr/>
        <p:txBody>
          <a:bodyPr/>
          <a:lstStyle/>
          <a:p>
            <a:fld id="{A18851D2-A351-4ACD-9CF6-3490DEBA46C3}" type="slidenum">
              <a:rPr lang="en-US" smtClean="0"/>
              <a:t>28</a:t>
            </a:fld>
            <a:endParaRPr lang="en-US" dirty="0"/>
          </a:p>
        </p:txBody>
      </p:sp>
    </p:spTree>
    <p:extLst>
      <p:ext uri="{BB962C8B-B14F-4D97-AF65-F5344CB8AC3E}">
        <p14:creationId xmlns:p14="http://schemas.microsoft.com/office/powerpoint/2010/main" val="2666678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AB62-7438-5E56-F183-3C590B226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D897D-1F94-FFE8-21BF-3C1C5E7093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66202-A0FD-D2A3-A4C8-D8433943C0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9F501C8-37ED-843F-3192-CD128B52D4E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851D2-A351-4ACD-9CF6-3490DEBA4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04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18851D2-A351-4ACD-9CF6-3490DEBA46C3}" type="slidenum">
              <a:rPr lang="en-US" smtClean="0"/>
              <a:t>3</a:t>
            </a:fld>
            <a:endParaRPr lang="en-US" dirty="0"/>
          </a:p>
        </p:txBody>
      </p:sp>
    </p:spTree>
    <p:extLst>
      <p:ext uri="{BB962C8B-B14F-4D97-AF65-F5344CB8AC3E}">
        <p14:creationId xmlns:p14="http://schemas.microsoft.com/office/powerpoint/2010/main" val="154467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8851D2-A351-4ACD-9CF6-3490DEBA46C3}" type="slidenum">
              <a:rPr lang="en-US" smtClean="0"/>
              <a:t>30</a:t>
            </a:fld>
            <a:endParaRPr lang="en-US" dirty="0"/>
          </a:p>
        </p:txBody>
      </p:sp>
    </p:spTree>
    <p:extLst>
      <p:ext uri="{BB962C8B-B14F-4D97-AF65-F5344CB8AC3E}">
        <p14:creationId xmlns:p14="http://schemas.microsoft.com/office/powerpoint/2010/main" val="1017033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8851D2-A351-4ACD-9CF6-3490DEBA46C3}" type="slidenum">
              <a:rPr lang="en-US" smtClean="0"/>
              <a:t>31</a:t>
            </a:fld>
            <a:endParaRPr lang="en-US" dirty="0"/>
          </a:p>
        </p:txBody>
      </p:sp>
    </p:spTree>
    <p:extLst>
      <p:ext uri="{BB962C8B-B14F-4D97-AF65-F5344CB8AC3E}">
        <p14:creationId xmlns:p14="http://schemas.microsoft.com/office/powerpoint/2010/main" val="1306379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18851D2-A351-4ACD-9CF6-3490DEBA46C3}" type="slidenum">
              <a:rPr lang="en-US" smtClean="0"/>
              <a:t>32</a:t>
            </a:fld>
            <a:endParaRPr lang="en-US" dirty="0"/>
          </a:p>
        </p:txBody>
      </p:sp>
    </p:spTree>
    <p:extLst>
      <p:ext uri="{BB962C8B-B14F-4D97-AF65-F5344CB8AC3E}">
        <p14:creationId xmlns:p14="http://schemas.microsoft.com/office/powerpoint/2010/main" val="407644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4BAF4-7A24-F86B-1592-A73ED2301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F376C-46C3-66B9-6E5B-0B4AC73D3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E67EB-1CCE-25E4-BAE6-199A74EC5B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8F76BA6-0580-742C-5155-2DE985A0EC2A}"/>
              </a:ext>
            </a:extLst>
          </p:cNvPr>
          <p:cNvSpPr>
            <a:spLocks noGrp="1"/>
          </p:cNvSpPr>
          <p:nvPr>
            <p:ph type="sldNum" sz="quarter" idx="5"/>
          </p:nvPr>
        </p:nvSpPr>
        <p:spPr/>
        <p:txBody>
          <a:bodyPr/>
          <a:lstStyle/>
          <a:p>
            <a:fld id="{A18851D2-A351-4ACD-9CF6-3490DEBA46C3}" type="slidenum">
              <a:rPr lang="en-US" smtClean="0"/>
              <a:t>4</a:t>
            </a:fld>
            <a:endParaRPr lang="en-US" dirty="0"/>
          </a:p>
        </p:txBody>
      </p:sp>
    </p:spTree>
    <p:extLst>
      <p:ext uri="{BB962C8B-B14F-4D97-AF65-F5344CB8AC3E}">
        <p14:creationId xmlns:p14="http://schemas.microsoft.com/office/powerpoint/2010/main" val="45962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u="non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8851D2-A351-4ACD-9CF6-3490DEBA46C3}" type="slidenum">
              <a:rPr lang="en-US" smtClean="0"/>
              <a:t>5</a:t>
            </a:fld>
            <a:endParaRPr lang="en-US" dirty="0"/>
          </a:p>
        </p:txBody>
      </p:sp>
    </p:spTree>
    <p:extLst>
      <p:ext uri="{BB962C8B-B14F-4D97-AF65-F5344CB8AC3E}">
        <p14:creationId xmlns:p14="http://schemas.microsoft.com/office/powerpoint/2010/main" val="590042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8851D2-A351-4ACD-9CF6-3490DEBA46C3}" type="slidenum">
              <a:rPr lang="en-US" smtClean="0"/>
              <a:t>6</a:t>
            </a:fld>
            <a:endParaRPr lang="en-US" dirty="0"/>
          </a:p>
        </p:txBody>
      </p:sp>
    </p:spTree>
    <p:extLst>
      <p:ext uri="{BB962C8B-B14F-4D97-AF65-F5344CB8AC3E}">
        <p14:creationId xmlns:p14="http://schemas.microsoft.com/office/powerpoint/2010/main" val="55397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3DE5E-3638-9C12-FD0D-CF1AC0C28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277FA-0E24-9771-D21F-F32129F22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B73F2-6051-5D0A-4689-5758281B95CF}"/>
              </a:ext>
            </a:extLst>
          </p:cNvPr>
          <p:cNvSpPr>
            <a:spLocks noGrp="1"/>
          </p:cNvSpPr>
          <p:nvPr>
            <p:ph type="body" idx="1"/>
          </p:nvPr>
        </p:nvSpPr>
        <p:spPr/>
        <p:txBody>
          <a:bodyPr/>
          <a:lstStyle/>
          <a:p>
            <a:pPr marL="0" marR="0">
              <a:lnSpc>
                <a:spcPct val="107000"/>
              </a:lnSpc>
              <a:spcBef>
                <a:spcPts val="0"/>
              </a:spcBef>
              <a:spcAft>
                <a:spcPts val="800"/>
              </a:spcAft>
            </a:pPr>
            <a:endParaRPr lang="en-US" sz="1800" u="non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2B19898-7DC7-726F-B65B-7B67FE8A533F}"/>
              </a:ext>
            </a:extLst>
          </p:cNvPr>
          <p:cNvSpPr>
            <a:spLocks noGrp="1"/>
          </p:cNvSpPr>
          <p:nvPr>
            <p:ph type="sldNum" sz="quarter" idx="5"/>
          </p:nvPr>
        </p:nvSpPr>
        <p:spPr/>
        <p:txBody>
          <a:bodyPr/>
          <a:lstStyle/>
          <a:p>
            <a:fld id="{A18851D2-A351-4ACD-9CF6-3490DEBA46C3}" type="slidenum">
              <a:rPr lang="en-US" smtClean="0"/>
              <a:t>7</a:t>
            </a:fld>
            <a:endParaRPr lang="en-US" dirty="0"/>
          </a:p>
        </p:txBody>
      </p:sp>
    </p:spTree>
    <p:extLst>
      <p:ext uri="{BB962C8B-B14F-4D97-AF65-F5344CB8AC3E}">
        <p14:creationId xmlns:p14="http://schemas.microsoft.com/office/powerpoint/2010/main" val="45330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A18851D2-A351-4ACD-9CF6-3490DEBA46C3}" type="slidenum">
              <a:rPr lang="en-US" smtClean="0"/>
              <a:t>8</a:t>
            </a:fld>
            <a:endParaRPr lang="en-US" dirty="0"/>
          </a:p>
        </p:txBody>
      </p:sp>
    </p:spTree>
    <p:extLst>
      <p:ext uri="{BB962C8B-B14F-4D97-AF65-F5344CB8AC3E}">
        <p14:creationId xmlns:p14="http://schemas.microsoft.com/office/powerpoint/2010/main" val="4161052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A18851D2-A351-4ACD-9CF6-3490DEBA46C3}" type="slidenum">
              <a:rPr lang="en-US" smtClean="0"/>
              <a:t>9</a:t>
            </a:fld>
            <a:endParaRPr lang="en-US" dirty="0"/>
          </a:p>
        </p:txBody>
      </p:sp>
    </p:spTree>
    <p:extLst>
      <p:ext uri="{BB962C8B-B14F-4D97-AF65-F5344CB8AC3E}">
        <p14:creationId xmlns:p14="http://schemas.microsoft.com/office/powerpoint/2010/main" val="337734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3E1244-D7FF-4C86-AD47-776FA7F83769}" type="datetime1">
              <a:rPr lang="en-US" smtClean="0"/>
              <a:t>5/20/2024</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6375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9AEAB-9A07-48CD-AFDE-3EFBBD247F26}" type="datetime1">
              <a:rPr lang="en-US" smtClean="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113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AE966-7D47-49CF-BFF0-B2C8E85143CF}"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087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304AF-5A2B-410E-9613-77DA174B1879}"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323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FD2A3-7503-4639-ABB6-FC9F98746875}"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6786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903B19-9E7E-476A-8B7C-6D0E3BB043B9}"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9710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0EE1BD-5C4C-4E67-8235-32E71485A12F}"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5393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D196B5-F3C1-4F67-9402-56E6A7A0EAF0}"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9632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05D61D-42ED-4D65-A1DF-98FAB1A5E3F1}"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95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978BE2-D779-434C-8FE5-7AAA7C647584}"/>
              </a:ext>
            </a:extLst>
          </p:cNvPr>
          <p:cNvSpPr>
            <a:spLocks noGrp="1"/>
          </p:cNvSpPr>
          <p:nvPr>
            <p:ph type="pic" sz="quarter" idx="10"/>
          </p:nvPr>
        </p:nvSpPr>
        <p:spPr>
          <a:xfrm>
            <a:off x="-2548" y="3429000"/>
            <a:ext cx="12191999" cy="3428999"/>
          </a:xfrm>
          <a:prstGeom prst="rect">
            <a:avLst/>
          </a:prstGeom>
        </p:spPr>
        <p:txBody>
          <a:bodyPr/>
          <a:lstStyle/>
          <a:p>
            <a:endParaRPr lang="en-US"/>
          </a:p>
        </p:txBody>
      </p:sp>
    </p:spTree>
    <p:extLst>
      <p:ext uri="{BB962C8B-B14F-4D97-AF65-F5344CB8AC3E}">
        <p14:creationId xmlns:p14="http://schemas.microsoft.com/office/powerpoint/2010/main" val="3416440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3F0E0-FE4E-4004-80D1-2672A52FF110}"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01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A30B71-F169-4D47-8924-CE22C3C4AC50}" type="datetime1">
              <a:rPr lang="en-US" smtClean="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5520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E99392-39C5-4961-A6F0-839BE08117F1}" type="datetime1">
              <a:rPr lang="en-US" smtClean="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0920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28672-C8B0-4783-AF7B-4487C3C432BB}" type="datetime1">
              <a:rPr lang="en-US" smtClean="0"/>
              <a:t>5/20/2024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607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4FBCCD-3F44-42F2-8EB2-0BF799483E8E}" type="datetime1">
              <a:rPr lang="en-US" smtClean="0"/>
              <a:t>5/20/2024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364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888C7-4B1D-4967-9015-C3F6C4A00A39}" type="datetime1">
              <a:rPr lang="en-US" smtClean="0"/>
              <a:t>5/20/2024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7841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FA3F-F237-4601-BDDF-D7290AF96DEC}" type="datetime1">
              <a:rPr lang="en-US" smtClean="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34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9068FB-2D3E-4507-8FC5-3EF9D4E9266D}" type="datetime1">
              <a:rPr lang="en-US" smtClean="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3816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1517306-9EA2-4678-9F50-D9CC99AB1E41}" type="datetime1">
              <a:rPr lang="en-US" smtClean="0"/>
              <a:t>5/20/2024</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19773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4krichards/31712357957/in/faves-152973025@N0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publicdomainpictures.net/en/view-image.php?image=240517&amp;picture=stop" TargetMode="Externa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pixabay.com/sv/illustrations/hand-gest-stopp-stanna-v%C3%A4nta-hand-24436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satisfyingretirement.blogspot.com/2018/08/financial-sharing-with-adult-children.htm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pixabay.com/en/people-couple-elderly-walking-2991882/"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earth-infra-ltd.blogspot.com/2012/10/how-to-get-your-child-excited-about.htm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ww.publicdomainpictures.net/en/view-image.php?image=275421&amp;picture=lawyer-offic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different landscapes&#10;&#10;Description automatically generated">
            <a:extLst>
              <a:ext uri="{FF2B5EF4-FFF2-40B4-BE49-F238E27FC236}">
                <a16:creationId xmlns:a16="http://schemas.microsoft.com/office/drawing/2014/main" id="{944C5784-98D9-4A88-DCDA-2DB2D96A865E}"/>
              </a:ext>
            </a:extLst>
          </p:cNvPr>
          <p:cNvPicPr>
            <a:picLocks noChangeAspect="1"/>
          </p:cNvPicPr>
          <p:nvPr/>
        </p:nvPicPr>
        <p:blipFill>
          <a:blip r:embed="rId3"/>
          <a:stretch>
            <a:fillRect/>
          </a:stretch>
        </p:blipFill>
        <p:spPr>
          <a:xfrm>
            <a:off x="-1" y="-13554"/>
            <a:ext cx="12215907" cy="6871554"/>
          </a:xfrm>
          <a:prstGeom prst="rect">
            <a:avLst/>
          </a:prstGeom>
        </p:spPr>
      </p:pic>
      <p:sp>
        <p:nvSpPr>
          <p:cNvPr id="24" name="Rectangle 23">
            <a:extLst>
              <a:ext uri="{FF2B5EF4-FFF2-40B4-BE49-F238E27FC236}">
                <a16:creationId xmlns:a16="http://schemas.microsoft.com/office/drawing/2014/main" id="{29E70084-2CEE-433C-A1F2-4728357BECE9}"/>
              </a:ext>
            </a:extLst>
          </p:cNvPr>
          <p:cNvSpPr/>
          <p:nvPr/>
        </p:nvSpPr>
        <p:spPr>
          <a:xfrm>
            <a:off x="0" y="5485945"/>
            <a:ext cx="12215906" cy="1372055"/>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8CAFE8E-22F8-4915-A383-D0A6F693FAEE}"/>
              </a:ext>
            </a:extLst>
          </p:cNvPr>
          <p:cNvSpPr txBox="1"/>
          <p:nvPr/>
        </p:nvSpPr>
        <p:spPr>
          <a:xfrm>
            <a:off x="17161" y="5327142"/>
            <a:ext cx="12215905" cy="2308324"/>
          </a:xfrm>
          <a:prstGeom prst="rect">
            <a:avLst/>
          </a:prstGeom>
          <a:noFill/>
        </p:spPr>
        <p:txBody>
          <a:bodyPr wrap="square" rtlCol="0" anchor="ctr">
            <a:spAutoFit/>
          </a:bodyPr>
          <a:lstStyle/>
          <a:p>
            <a:pPr algn="r"/>
            <a:r>
              <a:rPr lang="en-GB" sz="4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4800" spc="31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SUMMIT ON ELECTION READINESS </a:t>
            </a:r>
          </a:p>
          <a:p>
            <a:r>
              <a:rPr lang="en-GB" sz="4800" spc="31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endParaRPr lang="en-US" sz="4800" spc="31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Freeform: Shape 9">
            <a:extLst>
              <a:ext uri="{FF2B5EF4-FFF2-40B4-BE49-F238E27FC236}">
                <a16:creationId xmlns:a16="http://schemas.microsoft.com/office/drawing/2014/main" id="{AC0FDD28-1034-0EEE-9B18-127099132A7E}"/>
              </a:ext>
            </a:extLst>
          </p:cNvPr>
          <p:cNvSpPr/>
          <p:nvPr/>
        </p:nvSpPr>
        <p:spPr>
          <a:xfrm rot="5400000">
            <a:off x="8489630" y="926859"/>
            <a:ext cx="1579022" cy="5873531"/>
          </a:xfrm>
          <a:custGeom>
            <a:avLst/>
            <a:gdLst>
              <a:gd name="connsiteX0" fmla="*/ 0 w 5025706"/>
              <a:gd name="connsiteY0" fmla="*/ 0 h 1887695"/>
              <a:gd name="connsiteX1" fmla="*/ 5025706 w 5025706"/>
              <a:gd name="connsiteY1" fmla="*/ 0 h 1887695"/>
              <a:gd name="connsiteX2" fmla="*/ 5025706 w 5025706"/>
              <a:gd name="connsiteY2" fmla="*/ 1685912 h 1887695"/>
              <a:gd name="connsiteX3" fmla="*/ 4823923 w 5025706"/>
              <a:gd name="connsiteY3" fmla="*/ 1887695 h 1887695"/>
              <a:gd name="connsiteX4" fmla="*/ 201783 w 5025706"/>
              <a:gd name="connsiteY4" fmla="*/ 1887695 h 1887695"/>
              <a:gd name="connsiteX5" fmla="*/ 0 w 5025706"/>
              <a:gd name="connsiteY5" fmla="*/ 1685912 h 188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5706" h="1887695">
                <a:moveTo>
                  <a:pt x="0" y="0"/>
                </a:moveTo>
                <a:lnTo>
                  <a:pt x="5025706" y="0"/>
                </a:lnTo>
                <a:lnTo>
                  <a:pt x="5025706" y="1685912"/>
                </a:lnTo>
                <a:cubicBezTo>
                  <a:pt x="5025706" y="1797354"/>
                  <a:pt x="4935365" y="1887695"/>
                  <a:pt x="4823923" y="1887695"/>
                </a:cubicBezTo>
                <a:lnTo>
                  <a:pt x="201783" y="1887695"/>
                </a:lnTo>
                <a:cubicBezTo>
                  <a:pt x="90341" y="1887695"/>
                  <a:pt x="0" y="1797354"/>
                  <a:pt x="0" y="1685912"/>
                </a:cubicBezTo>
                <a:close/>
              </a:path>
            </a:pathLst>
          </a:custGeom>
          <a:solidFill>
            <a:srgbClr val="245D71">
              <a:alpha val="82745"/>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FCC30DD1-4CBB-F31A-B30F-A0D8C0B9E40F}"/>
              </a:ext>
            </a:extLst>
          </p:cNvPr>
          <p:cNvSpPr txBox="1"/>
          <p:nvPr/>
        </p:nvSpPr>
        <p:spPr>
          <a:xfrm>
            <a:off x="6624547" y="3295545"/>
            <a:ext cx="5309187" cy="1111651"/>
          </a:xfrm>
          <a:prstGeom prst="rect">
            <a:avLst/>
          </a:prstGeom>
          <a:noFill/>
        </p:spPr>
        <p:txBody>
          <a:bodyPr wrap="square" lIns="91440" tIns="45720" rIns="91440" bIns="45720" rtlCol="0" anchor="ctr">
            <a:spAutoFit/>
          </a:bodyPr>
          <a:lstStyle/>
          <a:p>
            <a:pPr>
              <a:lnSpc>
                <a:spcPct val="91575"/>
              </a:lnSpc>
            </a:pPr>
            <a:r>
              <a:rPr lang="en-GB" sz="2400" dirty="0">
                <a:solidFill>
                  <a:schemeClr val="bg1"/>
                </a:solidFill>
                <a:ea typeface="Open Sans Extrabold" panose="020B0906030804020204" pitchFamily="34" charset="0"/>
                <a:cs typeface="Open Sans Extrabold" panose="020B0906030804020204" pitchFamily="34" charset="0"/>
              </a:rPr>
              <a:t>Chris Swartz, Senior Associate Counsel </a:t>
            </a:r>
            <a:endParaRPr lang="en-US" dirty="0"/>
          </a:p>
          <a:p>
            <a:pPr>
              <a:lnSpc>
                <a:spcPct val="91575"/>
              </a:lnSpc>
            </a:pPr>
            <a:r>
              <a:rPr lang="en-GB" sz="2400" dirty="0">
                <a:solidFill>
                  <a:schemeClr val="bg1"/>
                </a:solidFill>
                <a:ea typeface="Open Sans Extrabold" panose="020B0906030804020204" pitchFamily="34" charset="0"/>
                <a:cs typeface="Open Sans Extrabold" panose="020B0906030804020204" pitchFamily="34" charset="0"/>
              </a:rPr>
              <a:t>Marjie Levine, Assistant Counsel</a:t>
            </a:r>
          </a:p>
          <a:p>
            <a:pPr>
              <a:lnSpc>
                <a:spcPct val="91575"/>
              </a:lnSpc>
            </a:pPr>
            <a:r>
              <a:rPr lang="en-GB" sz="2400" dirty="0">
                <a:solidFill>
                  <a:schemeClr val="bg1"/>
                </a:solidFill>
                <a:ea typeface="Open Sans Extrabold" panose="020B0906030804020204" pitchFamily="34" charset="0"/>
                <a:cs typeface="Open Sans Extrabold" panose="020B0906030804020204" pitchFamily="34" charset="0"/>
              </a:rPr>
              <a:t>Jenna Mazzella, Assistant Counsel </a:t>
            </a:r>
          </a:p>
        </p:txBody>
      </p:sp>
      <p:sp>
        <p:nvSpPr>
          <p:cNvPr id="15" name="TextBox 14">
            <a:extLst>
              <a:ext uri="{FF2B5EF4-FFF2-40B4-BE49-F238E27FC236}">
                <a16:creationId xmlns:a16="http://schemas.microsoft.com/office/drawing/2014/main" id="{726A20D2-7667-D3D6-E859-CEECDED95726}"/>
              </a:ext>
            </a:extLst>
          </p:cNvPr>
          <p:cNvSpPr txBox="1"/>
          <p:nvPr/>
        </p:nvSpPr>
        <p:spPr>
          <a:xfrm>
            <a:off x="191344" y="6076538"/>
            <a:ext cx="6151032" cy="467692"/>
          </a:xfrm>
          <a:prstGeom prst="rect">
            <a:avLst/>
          </a:prstGeom>
          <a:noFill/>
        </p:spPr>
        <p:txBody>
          <a:bodyPr wrap="square" lIns="91440" tIns="45720" rIns="91440" bIns="45720" anchor="t">
            <a:spAutoFit/>
          </a:bodyPr>
          <a:lstStyle/>
          <a:p>
            <a:pPr>
              <a:lnSpc>
                <a:spcPct val="61050"/>
              </a:lnSpc>
            </a:pPr>
            <a:r>
              <a:rPr lang="en-GB" sz="3600" b="1">
                <a:solidFill>
                  <a:schemeClr val="bg1"/>
                </a:solidFill>
                <a:ea typeface="Open Sans Extrabold" panose="020B0906030804020204" pitchFamily="34" charset="0"/>
                <a:cs typeface="Open Sans Extrabold" panose="020B0906030804020204" pitchFamily="34" charset="0"/>
              </a:rPr>
              <a:t>June 5, 2024</a:t>
            </a:r>
            <a:endParaRPr lang="en-US"/>
          </a:p>
        </p:txBody>
      </p:sp>
      <p:sp>
        <p:nvSpPr>
          <p:cNvPr id="2" name="Rectangle 1">
            <a:extLst>
              <a:ext uri="{FF2B5EF4-FFF2-40B4-BE49-F238E27FC236}">
                <a16:creationId xmlns:a16="http://schemas.microsoft.com/office/drawing/2014/main" id="{F2BFAB05-1BB1-113F-1D2D-714E08EBE6FC}"/>
              </a:ext>
            </a:extLst>
          </p:cNvPr>
          <p:cNvSpPr/>
          <p:nvPr/>
        </p:nvSpPr>
        <p:spPr>
          <a:xfrm>
            <a:off x="623392" y="1052736"/>
            <a:ext cx="3960440" cy="3168352"/>
          </a:xfrm>
          <a:prstGeom prst="rect">
            <a:avLst/>
          </a:prstGeom>
          <a:solidFill>
            <a:schemeClr val="bg1">
              <a:alpha val="74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7D043C-1655-3315-1B5B-8737D23E0619}"/>
              </a:ext>
            </a:extLst>
          </p:cNvPr>
          <p:cNvSpPr txBox="1"/>
          <p:nvPr/>
        </p:nvSpPr>
        <p:spPr>
          <a:xfrm>
            <a:off x="715617" y="1360445"/>
            <a:ext cx="3756991" cy="2585323"/>
          </a:xfrm>
          <a:prstGeom prst="rect">
            <a:avLst/>
          </a:prstGeom>
          <a:noFill/>
        </p:spPr>
        <p:txBody>
          <a:bodyPr wrap="square" rtlCol="0">
            <a:spAutoFit/>
          </a:bodyPr>
          <a:lstStyle/>
          <a:p>
            <a:pPr algn="ctr"/>
            <a:r>
              <a:rPr lang="en-US" sz="2700" b="1" dirty="0"/>
              <a:t>18 U.S.C. </a:t>
            </a:r>
            <a:r>
              <a:rPr lang="en-US" sz="2800" dirty="0"/>
              <a:t>§§ </a:t>
            </a:r>
            <a:r>
              <a:rPr lang="en-US" sz="2700" b="1" dirty="0"/>
              <a:t>203 &amp; 205: Restrictions on Compensation for Representational Services &amp; the Personal Fiduciary Exception </a:t>
            </a:r>
            <a:endParaRPr lang="en-US" sz="2700" b="1" dirty="0">
              <a:solidFill>
                <a:srgbClr val="245D71"/>
              </a:solidFill>
            </a:endParaRPr>
          </a:p>
        </p:txBody>
      </p:sp>
      <p:sp>
        <p:nvSpPr>
          <p:cNvPr id="3" name="TextBox 2">
            <a:extLst>
              <a:ext uri="{FF2B5EF4-FFF2-40B4-BE49-F238E27FC236}">
                <a16:creationId xmlns:a16="http://schemas.microsoft.com/office/drawing/2014/main" id="{F8A8BDBD-1690-331C-E557-B77B02E0D03C}"/>
              </a:ext>
            </a:extLst>
          </p:cNvPr>
          <p:cNvSpPr txBox="1"/>
          <p:nvPr/>
        </p:nvSpPr>
        <p:spPr>
          <a:xfrm>
            <a:off x="5997871" y="188640"/>
            <a:ext cx="6252356" cy="1446550"/>
          </a:xfrm>
          <a:prstGeom prst="rect">
            <a:avLst/>
          </a:prstGeom>
          <a:noFill/>
        </p:spPr>
        <p:txBody>
          <a:bodyPr wrap="square" rtlCol="0" anchor="ctr">
            <a:spAutoFit/>
          </a:bodyPr>
          <a:lstStyle/>
          <a:p>
            <a:pPr algn="r"/>
            <a:r>
              <a:rPr lang="en-GB" sz="8800" spc="920">
                <a:solidFill>
                  <a:schemeClr val="bg1">
                    <a:alpha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SUMMIT</a:t>
            </a:r>
            <a:endParaRPr lang="en-US" sz="8800" spc="920">
              <a:solidFill>
                <a:schemeClr val="bg1">
                  <a:alpha val="8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92" name="TextBox 291">
            <a:extLst>
              <a:ext uri="{FF2B5EF4-FFF2-40B4-BE49-F238E27FC236}">
                <a16:creationId xmlns:a16="http://schemas.microsoft.com/office/drawing/2014/main" id="{CDCE746E-EAD2-4EED-880F-8D14BC822B89}"/>
              </a:ext>
            </a:extLst>
          </p:cNvPr>
          <p:cNvSpPr txBox="1"/>
          <p:nvPr/>
        </p:nvSpPr>
        <p:spPr>
          <a:xfrm>
            <a:off x="10344472" y="205553"/>
            <a:ext cx="1800200" cy="509691"/>
          </a:xfrm>
          <a:prstGeom prst="rect">
            <a:avLst/>
          </a:prstGeom>
          <a:noFill/>
        </p:spPr>
        <p:txBody>
          <a:bodyPr wrap="square" lIns="91440" tIns="45720" rIns="91440" bIns="45720" rtlCol="0" anchor="ctr">
            <a:spAutoFit/>
          </a:bodyPr>
          <a:lstStyle/>
          <a:p>
            <a:pPr algn="r">
              <a:lnSpc>
                <a:spcPct val="45787"/>
              </a:lnSpc>
            </a:pPr>
            <a:r>
              <a:rPr lang="en-GB" sz="4800">
                <a:solidFill>
                  <a:schemeClr val="bg1"/>
                </a:solidFill>
                <a:latin typeface="+mj-lt"/>
                <a:ea typeface="Open Sans Extrabold" panose="020B0906030804020204" pitchFamily="34" charset="0"/>
                <a:cs typeface="Open Sans Extrabold" panose="020B0906030804020204" pitchFamily="34" charset="0"/>
              </a:rPr>
              <a:t>OGE</a:t>
            </a:r>
            <a:endParaRPr lang="en-GB" sz="5400">
              <a:solidFill>
                <a:schemeClr val="bg1"/>
              </a:solidFill>
              <a:latin typeface="+mj-lt"/>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1700289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4000">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14:bounceEnd="44000">
                                          <p:cBhvr additive="base">
                                            <p:cTn id="7" dur="1000" fill="hold"/>
                                            <p:tgtEl>
                                              <p:spTgt spid="292"/>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29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2" presetClass="entr" presetSubtype="8" fill="hold" grpId="0" nodeType="afterEffect" p14:presetBounceEnd="44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44000">
                                          <p:cBhvr additive="base">
                                            <p:cTn id="17" dur="1000" fill="hold"/>
                                            <p:tgtEl>
                                              <p:spTgt spid="27"/>
                                            </p:tgtEl>
                                            <p:attrNameLst>
                                              <p:attrName>ppt_x</p:attrName>
                                            </p:attrNameLst>
                                          </p:cBhvr>
                                          <p:tavLst>
                                            <p:tav tm="0">
                                              <p:val>
                                                <p:strVal val="0-#ppt_w/2"/>
                                              </p:val>
                                            </p:tav>
                                            <p:tav tm="100000">
                                              <p:val>
                                                <p:strVal val="#ppt_x"/>
                                              </p:val>
                                            </p:tav>
                                          </p:tavLst>
                                        </p:anim>
                                        <p:anim calcmode="lin" valueType="num" p14:bounceEnd="44000">
                                          <p:cBhvr additive="base">
                                            <p:cTn id="18" dur="10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10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14:presetBounceEnd="44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44000">
                                          <p:cBhvr additive="base">
                                            <p:cTn id="27" dur="1000" fill="hold"/>
                                            <p:tgtEl>
                                              <p:spTgt spid="11"/>
                                            </p:tgtEl>
                                            <p:attrNameLst>
                                              <p:attrName>ppt_x</p:attrName>
                                            </p:attrNameLst>
                                          </p:cBhvr>
                                          <p:tavLst>
                                            <p:tav tm="0">
                                              <p:val>
                                                <p:strVal val="0-#ppt_w/2"/>
                                              </p:val>
                                            </p:tav>
                                            <p:tav tm="100000">
                                              <p:val>
                                                <p:strVal val="#ppt_x"/>
                                              </p:val>
                                            </p:tav>
                                          </p:tavLst>
                                        </p:anim>
                                        <p:anim calcmode="lin" valueType="num" p14:bounceEnd="44000">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8" fill="hold" grpId="0" nodeType="afterEffect" p14:presetBounceEnd="44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44000">
                                          <p:cBhvr additive="base">
                                            <p:cTn id="32" dur="10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33"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10" grpId="0" animBg="1"/>
          <p:bldP spid="11" grpId="0"/>
          <p:bldP spid="3" grpId="0"/>
          <p:bldP spid="29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1000" fill="hold"/>
                                            <p:tgtEl>
                                              <p:spTgt spid="292"/>
                                            </p:tgtEl>
                                            <p:attrNameLst>
                                              <p:attrName>ppt_x</p:attrName>
                                            </p:attrNameLst>
                                          </p:cBhvr>
                                          <p:tavLst>
                                            <p:tav tm="0">
                                              <p:val>
                                                <p:strVal val="0-#ppt_w/2"/>
                                              </p:val>
                                            </p:tav>
                                            <p:tav tm="100000">
                                              <p:val>
                                                <p:strVal val="#ppt_x"/>
                                              </p:val>
                                            </p:tav>
                                          </p:tavLst>
                                        </p:anim>
                                        <p:anim calcmode="lin" valueType="num">
                                          <p:cBhvr additive="base">
                                            <p:cTn id="8" dur="1000" fill="hold"/>
                                            <p:tgtEl>
                                              <p:spTgt spid="29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0-#ppt_w/2"/>
                                              </p:val>
                                            </p:tav>
                                            <p:tav tm="100000">
                                              <p:val>
                                                <p:strVal val="#ppt_x"/>
                                              </p:val>
                                            </p:tav>
                                          </p:tavLst>
                                        </p:anim>
                                        <p:anim calcmode="lin" valueType="num">
                                          <p:cBhvr additive="base">
                                            <p:cTn id="18" dur="10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1000" fill="hold"/>
                                            <p:tgtEl>
                                              <p:spTgt spid="3"/>
                                            </p:tgtEl>
                                            <p:attrNameLst>
                                              <p:attrName>ppt_x</p:attrName>
                                            </p:attrNameLst>
                                          </p:cBhvr>
                                          <p:tavLst>
                                            <p:tav tm="0">
                                              <p:val>
                                                <p:strVal val="0-#ppt_w/2"/>
                                              </p:val>
                                            </p:tav>
                                            <p:tav tm="100000">
                                              <p:val>
                                                <p:strVal val="#ppt_x"/>
                                              </p:val>
                                            </p:tav>
                                          </p:tavLst>
                                        </p:anim>
                                        <p:anim calcmode="lin" valueType="num">
                                          <p:cBhvr additive="base">
                                            <p:cTn id="33"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10" grpId="0" animBg="1"/>
          <p:bldP spid="11" grpId="0"/>
          <p:bldP spid="3" grpId="0"/>
          <p:bldP spid="29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BDD3D-840C-09CC-91A0-94C7A49E3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C73AA-B15A-43BB-67C4-ED1459714EAA}"/>
              </a:ext>
            </a:extLst>
          </p:cNvPr>
          <p:cNvSpPr>
            <a:spLocks noGrp="1"/>
          </p:cNvSpPr>
          <p:nvPr>
            <p:ph type="title"/>
          </p:nvPr>
        </p:nvSpPr>
        <p:spPr>
          <a:xfrm>
            <a:off x="1241244" y="1598563"/>
            <a:ext cx="3330756" cy="3723836"/>
          </a:xfrm>
        </p:spPr>
        <p:txBody>
          <a:bodyPr>
            <a:normAutofit/>
          </a:bodyPr>
          <a:lstStyle/>
          <a:p>
            <a:r>
              <a:rPr lang="en-US" sz="3100" b="1" dirty="0">
                <a:solidFill>
                  <a:srgbClr val="000000"/>
                </a:solidFill>
              </a:rPr>
              <a:t>Representational Services</a:t>
            </a:r>
            <a:br>
              <a:rPr lang="en-US" sz="3100" b="1" dirty="0">
                <a:solidFill>
                  <a:srgbClr val="000000"/>
                </a:solidFill>
              </a:rPr>
            </a:br>
            <a:br>
              <a:rPr lang="en-US" sz="3100" b="1" dirty="0">
                <a:solidFill>
                  <a:srgbClr val="000000"/>
                </a:solidFill>
              </a:rPr>
            </a:br>
            <a:r>
              <a:rPr lang="en-US" sz="3100" b="1" dirty="0">
                <a:solidFill>
                  <a:srgbClr val="000000"/>
                </a:solidFill>
              </a:rPr>
              <a:t>Direct &amp; Substantial Interest</a:t>
            </a:r>
          </a:p>
        </p:txBody>
      </p:sp>
      <p:graphicFrame>
        <p:nvGraphicFramePr>
          <p:cNvPr id="6" name="Content Placeholder 2">
            <a:extLst>
              <a:ext uri="{FF2B5EF4-FFF2-40B4-BE49-F238E27FC236}">
                <a16:creationId xmlns:a16="http://schemas.microsoft.com/office/drawing/2014/main" id="{D575897D-4297-28E4-680A-0CA5A77159E7}"/>
              </a:ext>
            </a:extLst>
          </p:cNvPr>
          <p:cNvGraphicFramePr>
            <a:graphicFrameLocks noGrp="1"/>
          </p:cNvGraphicFramePr>
          <p:nvPr>
            <p:ph idx="1"/>
            <p:extLst>
              <p:ext uri="{D42A27DB-BD31-4B8C-83A1-F6EECF244321}">
                <p14:modId xmlns:p14="http://schemas.microsoft.com/office/powerpoint/2010/main" val="4262469927"/>
              </p:ext>
            </p:extLst>
          </p:nvPr>
        </p:nvGraphicFramePr>
        <p:xfrm>
          <a:off x="4941201" y="853286"/>
          <a:ext cx="6237359" cy="5240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560FA2D-F624-9168-C113-8A9B5CB722E1}"/>
              </a:ext>
            </a:extLst>
          </p:cNvPr>
          <p:cNvSpPr>
            <a:spLocks noGrp="1"/>
          </p:cNvSpPr>
          <p:nvPr>
            <p:ph type="sldNum" sz="quarter" idx="12"/>
          </p:nvPr>
        </p:nvSpPr>
        <p:spPr/>
        <p:txBody>
          <a:bodyPr>
            <a:normAutofit/>
          </a:bodyPr>
          <a:lstStyle/>
          <a:p>
            <a:pPr>
              <a:spcAft>
                <a:spcPts val="600"/>
              </a:spcAft>
            </a:pPr>
            <a:fld id="{D57F1E4F-1CFF-5643-939E-217C01CDF565}" type="slidenum">
              <a:rPr lang="en-US">
                <a:solidFill>
                  <a:srgbClr val="000000"/>
                </a:solidFill>
              </a:rPr>
              <a:pPr>
                <a:spcAft>
                  <a:spcPts val="600"/>
                </a:spcAft>
              </a:pPr>
              <a:t>10</a:t>
            </a:fld>
            <a:endParaRPr lang="en-US">
              <a:solidFill>
                <a:srgbClr val="000000"/>
              </a:solidFill>
            </a:endParaRPr>
          </a:p>
        </p:txBody>
      </p:sp>
      <p:cxnSp>
        <p:nvCxnSpPr>
          <p:cNvPr id="7" name="Straight Connector 6">
            <a:extLst>
              <a:ext uri="{FF2B5EF4-FFF2-40B4-BE49-F238E27FC236}">
                <a16:creationId xmlns:a16="http://schemas.microsoft.com/office/drawing/2014/main" id="{55E55D01-9F23-7361-02F1-8A30161F1927}"/>
              </a:ext>
            </a:extLst>
          </p:cNvPr>
          <p:cNvCxnSpPr>
            <a:cxnSpLocks/>
          </p:cNvCxnSpPr>
          <p:nvPr/>
        </p:nvCxnSpPr>
        <p:spPr>
          <a:xfrm>
            <a:off x="2245490" y="3242907"/>
            <a:ext cx="128478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0518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2"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3"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4"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5"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6"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useBgFill="1">
        <p:nvSpPr>
          <p:cNvPr id="18" name="Rectangle 17">
            <a:extLst>
              <a:ext uri="{FF2B5EF4-FFF2-40B4-BE49-F238E27FC236}">
                <a16:creationId xmlns:a16="http://schemas.microsoft.com/office/drawing/2014/main" id="{15655827-B42D-4180-88D3-D83F25E4B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0" name="Freeform: Shape 19">
            <a:extLst>
              <a:ext uri="{FF2B5EF4-FFF2-40B4-BE49-F238E27FC236}">
                <a16:creationId xmlns:a16="http://schemas.microsoft.com/office/drawing/2014/main" id="{24ACCB06-563C-4ADE-B4D6-1FE9F723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955594"/>
            <a:ext cx="1828958" cy="2902407"/>
          </a:xfrm>
          <a:custGeom>
            <a:avLst/>
            <a:gdLst>
              <a:gd name="connsiteX0" fmla="*/ 0 w 1828958"/>
              <a:gd name="connsiteY0" fmla="*/ 0 h 2902407"/>
              <a:gd name="connsiteX1" fmla="*/ 1828958 w 1828958"/>
              <a:gd name="connsiteY1" fmla="*/ 2902407 h 2902407"/>
              <a:gd name="connsiteX2" fmla="*/ 1709896 w 1828958"/>
              <a:gd name="connsiteY2" fmla="*/ 2902407 h 2902407"/>
              <a:gd name="connsiteX3" fmla="*/ 0 w 1828958"/>
              <a:gd name="connsiteY3" fmla="*/ 63474 h 2902407"/>
            </a:gdLst>
            <a:ahLst/>
            <a:cxnLst>
              <a:cxn ang="0">
                <a:pos x="connsiteX0" y="connsiteY0"/>
              </a:cxn>
              <a:cxn ang="0">
                <a:pos x="connsiteX1" y="connsiteY1"/>
              </a:cxn>
              <a:cxn ang="0">
                <a:pos x="connsiteX2" y="connsiteY2"/>
              </a:cxn>
              <a:cxn ang="0">
                <a:pos x="connsiteX3" y="connsiteY3"/>
              </a:cxn>
            </a:cxnLst>
            <a:rect l="l" t="t" r="r" b="b"/>
            <a:pathLst>
              <a:path w="1828958" h="2902407">
                <a:moveTo>
                  <a:pt x="0" y="0"/>
                </a:moveTo>
                <a:lnTo>
                  <a:pt x="1828958" y="2902407"/>
                </a:lnTo>
                <a:lnTo>
                  <a:pt x="1709896" y="2902407"/>
                </a:lnTo>
                <a:lnTo>
                  <a:pt x="0" y="63474"/>
                </a:lnTo>
                <a:close/>
              </a:path>
            </a:pathLst>
          </a:custGeom>
          <a:solidFill>
            <a:srgbClr val="26262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2" name="Freeform: Shape 21">
            <a:extLst>
              <a:ext uri="{FF2B5EF4-FFF2-40B4-BE49-F238E27FC236}">
                <a16:creationId xmlns:a16="http://schemas.microsoft.com/office/drawing/2014/main" id="{40761ECD-D92B-46AE-82CA-640023D28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3220098"/>
            <a:ext cx="2910045" cy="3637903"/>
          </a:xfrm>
          <a:custGeom>
            <a:avLst/>
            <a:gdLst>
              <a:gd name="connsiteX0" fmla="*/ 0 w 2910045"/>
              <a:gd name="connsiteY0" fmla="*/ 0 h 3637903"/>
              <a:gd name="connsiteX1" fmla="*/ 2910045 w 2910045"/>
              <a:gd name="connsiteY1" fmla="*/ 3637903 h 3637903"/>
              <a:gd name="connsiteX2" fmla="*/ 2786220 w 2910045"/>
              <a:gd name="connsiteY2" fmla="*/ 3637903 h 3637903"/>
              <a:gd name="connsiteX3" fmla="*/ 0 w 2910045"/>
              <a:gd name="connsiteY3" fmla="*/ 20366 h 3637903"/>
            </a:gdLst>
            <a:ahLst/>
            <a:cxnLst>
              <a:cxn ang="0">
                <a:pos x="connsiteX0" y="connsiteY0"/>
              </a:cxn>
              <a:cxn ang="0">
                <a:pos x="connsiteX1" y="connsiteY1"/>
              </a:cxn>
              <a:cxn ang="0">
                <a:pos x="connsiteX2" y="connsiteY2"/>
              </a:cxn>
              <a:cxn ang="0">
                <a:pos x="connsiteX3" y="connsiteY3"/>
              </a:cxn>
            </a:cxnLst>
            <a:rect l="l" t="t" r="r" b="b"/>
            <a:pathLst>
              <a:path w="2910045" h="3637903">
                <a:moveTo>
                  <a:pt x="0" y="0"/>
                </a:moveTo>
                <a:lnTo>
                  <a:pt x="2910045" y="3637903"/>
                </a:lnTo>
                <a:lnTo>
                  <a:pt x="2786220" y="3637903"/>
                </a:lnTo>
                <a:lnTo>
                  <a:pt x="0" y="20366"/>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4" name="Freeform: Shape 23">
            <a:extLst>
              <a:ext uri="{FF2B5EF4-FFF2-40B4-BE49-F238E27FC236}">
                <a16:creationId xmlns:a16="http://schemas.microsoft.com/office/drawing/2014/main" id="{9A928607-C55C-40FD-B2DF-6CD6A7226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2845509"/>
            <a:ext cx="4149883" cy="4012491"/>
          </a:xfrm>
          <a:custGeom>
            <a:avLst/>
            <a:gdLst>
              <a:gd name="connsiteX0" fmla="*/ 0 w 4149883"/>
              <a:gd name="connsiteY0" fmla="*/ 0 h 4012491"/>
              <a:gd name="connsiteX1" fmla="*/ 4149883 w 4149883"/>
              <a:gd name="connsiteY1" fmla="*/ 4012491 h 4012491"/>
              <a:gd name="connsiteX2" fmla="*/ 2910046 w 4149883"/>
              <a:gd name="connsiteY2" fmla="*/ 4012491 h 4012491"/>
              <a:gd name="connsiteX3" fmla="*/ 0 w 4149883"/>
              <a:gd name="connsiteY3" fmla="*/ 374587 h 4012491"/>
            </a:gdLst>
            <a:ahLst/>
            <a:cxnLst>
              <a:cxn ang="0">
                <a:pos x="connsiteX0" y="connsiteY0"/>
              </a:cxn>
              <a:cxn ang="0">
                <a:pos x="connsiteX1" y="connsiteY1"/>
              </a:cxn>
              <a:cxn ang="0">
                <a:pos x="connsiteX2" y="connsiteY2"/>
              </a:cxn>
              <a:cxn ang="0">
                <a:pos x="connsiteX3" y="connsiteY3"/>
              </a:cxn>
            </a:cxnLst>
            <a:rect l="l" t="t" r="r" b="b"/>
            <a:pathLst>
              <a:path w="4149883" h="4012491">
                <a:moveTo>
                  <a:pt x="0" y="0"/>
                </a:moveTo>
                <a:lnTo>
                  <a:pt x="4149883" y="4012491"/>
                </a:lnTo>
                <a:lnTo>
                  <a:pt x="2910046" y="4012491"/>
                </a:lnTo>
                <a:lnTo>
                  <a:pt x="0" y="374587"/>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6" name="Freeform: Shape 25">
            <a:extLst>
              <a:ext uri="{FF2B5EF4-FFF2-40B4-BE49-F238E27FC236}">
                <a16:creationId xmlns:a16="http://schemas.microsoft.com/office/drawing/2014/main" id="{400A20C1-29A4-43E0-AB15-7931F76F8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332410"/>
            <a:ext cx="2719546" cy="3525590"/>
          </a:xfrm>
          <a:custGeom>
            <a:avLst/>
            <a:gdLst>
              <a:gd name="connsiteX0" fmla="*/ 0 w 2719546"/>
              <a:gd name="connsiteY0" fmla="*/ 0 h 3525590"/>
              <a:gd name="connsiteX1" fmla="*/ 2719546 w 2719546"/>
              <a:gd name="connsiteY1" fmla="*/ 3525590 h 3525590"/>
              <a:gd name="connsiteX2" fmla="*/ 1828959 w 2719546"/>
              <a:gd name="connsiteY2" fmla="*/ 3525590 h 3525590"/>
              <a:gd name="connsiteX3" fmla="*/ 0 w 2719546"/>
              <a:gd name="connsiteY3" fmla="*/ 623183 h 3525590"/>
            </a:gdLst>
            <a:ahLst/>
            <a:cxnLst>
              <a:cxn ang="0">
                <a:pos x="connsiteX0" y="connsiteY0"/>
              </a:cxn>
              <a:cxn ang="0">
                <a:pos x="connsiteX1" y="connsiteY1"/>
              </a:cxn>
              <a:cxn ang="0">
                <a:pos x="connsiteX2" y="connsiteY2"/>
              </a:cxn>
              <a:cxn ang="0">
                <a:pos x="connsiteX3" y="connsiteY3"/>
              </a:cxn>
            </a:cxnLst>
            <a:rect l="l" t="t" r="r" b="b"/>
            <a:pathLst>
              <a:path w="2719546" h="3525590">
                <a:moveTo>
                  <a:pt x="0" y="0"/>
                </a:moveTo>
                <a:lnTo>
                  <a:pt x="2719546" y="3525590"/>
                </a:lnTo>
                <a:lnTo>
                  <a:pt x="1828959" y="3525590"/>
                </a:lnTo>
                <a:lnTo>
                  <a:pt x="0" y="623183"/>
                </a:lnTo>
                <a:close/>
              </a:path>
            </a:pathLst>
          </a:custGeom>
          <a:solidFill>
            <a:srgbClr val="404040"/>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Title 4">
            <a:extLst>
              <a:ext uri="{FF2B5EF4-FFF2-40B4-BE49-F238E27FC236}">
                <a16:creationId xmlns:a16="http://schemas.microsoft.com/office/drawing/2014/main" id="{4B228489-EF75-7940-09DD-CEC7BE2A0162}"/>
              </a:ext>
            </a:extLst>
          </p:cNvPr>
          <p:cNvSpPr>
            <a:spLocks noGrp="1"/>
          </p:cNvSpPr>
          <p:nvPr>
            <p:ph type="title"/>
          </p:nvPr>
        </p:nvSpPr>
        <p:spPr>
          <a:xfrm>
            <a:off x="819808" y="485818"/>
            <a:ext cx="10728724" cy="3618898"/>
          </a:xfrm>
        </p:spPr>
        <p:txBody>
          <a:bodyPr vert="horz" lIns="91440" tIns="45720" rIns="91440" bIns="45720" rtlCol="0" anchor="b">
            <a:normAutofit/>
          </a:bodyPr>
          <a:lstStyle/>
          <a:p>
            <a:pPr algn="ctr">
              <a:lnSpc>
                <a:spcPct val="90000"/>
              </a:lnSpc>
            </a:pPr>
            <a:r>
              <a:rPr lang="en-US" sz="6100" b="1" dirty="0">
                <a:solidFill>
                  <a:schemeClr val="bg1"/>
                </a:solidFill>
              </a:rPr>
              <a:t>Identifying and Avoiding Potentially Improper Payments under 18 U.S.C. § 203</a:t>
            </a:r>
          </a:p>
        </p:txBody>
      </p:sp>
      <p:sp>
        <p:nvSpPr>
          <p:cNvPr id="4" name="Slide Number Placeholder 3">
            <a:extLst>
              <a:ext uri="{FF2B5EF4-FFF2-40B4-BE49-F238E27FC236}">
                <a16:creationId xmlns:a16="http://schemas.microsoft.com/office/drawing/2014/main" id="{18BEDD68-762A-E04E-6043-F36A739DA7E0}"/>
              </a:ext>
            </a:extLst>
          </p:cNvPr>
          <p:cNvSpPr>
            <a:spLocks noGrp="1"/>
          </p:cNvSpPr>
          <p:nvPr>
            <p:ph type="sldNum" sz="quarter" idx="12"/>
          </p:nvPr>
        </p:nvSpPr>
        <p:spPr>
          <a:xfrm>
            <a:off x="10498666" y="6197599"/>
            <a:ext cx="1049866"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7933775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8F50-B697-C202-C53E-3D79C6DE81CB}"/>
              </a:ext>
            </a:extLst>
          </p:cNvPr>
          <p:cNvSpPr>
            <a:spLocks noGrp="1"/>
          </p:cNvSpPr>
          <p:nvPr>
            <p:ph type="title"/>
          </p:nvPr>
        </p:nvSpPr>
        <p:spPr>
          <a:xfrm>
            <a:off x="1446733" y="189835"/>
            <a:ext cx="10018713" cy="1752599"/>
          </a:xfrm>
        </p:spPr>
        <p:txBody>
          <a:bodyPr/>
          <a:lstStyle/>
          <a:p>
            <a:r>
              <a:rPr lang="en-US" b="1" dirty="0"/>
              <a:t>Fee Sharing Arrangements</a:t>
            </a:r>
          </a:p>
        </p:txBody>
      </p:sp>
      <p:sp>
        <p:nvSpPr>
          <p:cNvPr id="3" name="Content Placeholder 2">
            <a:extLst>
              <a:ext uri="{FF2B5EF4-FFF2-40B4-BE49-F238E27FC236}">
                <a16:creationId xmlns:a16="http://schemas.microsoft.com/office/drawing/2014/main" id="{368EB7D0-F0DD-6374-C80E-5CFC9F9B119C}"/>
              </a:ext>
            </a:extLst>
          </p:cNvPr>
          <p:cNvSpPr>
            <a:spLocks noGrp="1"/>
          </p:cNvSpPr>
          <p:nvPr>
            <p:ph idx="1"/>
          </p:nvPr>
        </p:nvSpPr>
        <p:spPr>
          <a:xfrm>
            <a:off x="1484310" y="1008647"/>
            <a:ext cx="10018713" cy="2382733"/>
          </a:xfrm>
        </p:spPr>
        <p:txBody>
          <a:bodyPr/>
          <a:lstStyle/>
          <a:p>
            <a:r>
              <a:rPr lang="en-US" dirty="0"/>
              <a:t>Fee sharing arrangements allow an individual to receive compensation from another person’s representational services by pooling and splitting earned fees.</a:t>
            </a:r>
          </a:p>
        </p:txBody>
      </p:sp>
      <p:sp>
        <p:nvSpPr>
          <p:cNvPr id="4" name="Slide Number Placeholder 3">
            <a:extLst>
              <a:ext uri="{FF2B5EF4-FFF2-40B4-BE49-F238E27FC236}">
                <a16:creationId xmlns:a16="http://schemas.microsoft.com/office/drawing/2014/main" id="{0B4D8838-8DE6-37D0-6AF2-447AF403E7D6}"/>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5" name="Content Placeholder 4">
            <a:extLst>
              <a:ext uri="{FF2B5EF4-FFF2-40B4-BE49-F238E27FC236}">
                <a16:creationId xmlns:a16="http://schemas.microsoft.com/office/drawing/2014/main" id="{C029F7A3-9247-7D50-ABAC-9C254FA4257B}"/>
              </a:ext>
            </a:extLst>
          </p:cNvPr>
          <p:cNvSpPr txBox="1">
            <a:spLocks/>
          </p:cNvSpPr>
          <p:nvPr/>
        </p:nvSpPr>
        <p:spPr>
          <a:xfrm>
            <a:off x="6095999" y="6271731"/>
            <a:ext cx="5833979" cy="461665"/>
          </a:xfrm>
          <a:prstGeom prst="rect">
            <a:avLst/>
          </a:prstGeom>
          <a:noFill/>
          <a:ln w="57150">
            <a:solidFill>
              <a:srgbClr val="00B0F0"/>
            </a:solidFill>
          </a:ln>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dirty="0"/>
              <a:t>OGE 85x3; OGE 84x3; OGE 90x3; OGE 99x24</a:t>
            </a:r>
          </a:p>
        </p:txBody>
      </p:sp>
      <p:pic>
        <p:nvPicPr>
          <p:cNvPr id="20" name="Picture 19" descr="Person serving pasta at dinner table">
            <a:extLst>
              <a:ext uri="{FF2B5EF4-FFF2-40B4-BE49-F238E27FC236}">
                <a16:creationId xmlns:a16="http://schemas.microsoft.com/office/drawing/2014/main" id="{02CB4D07-5605-1185-FDAF-E11D9A362C8C}"/>
              </a:ext>
            </a:extLst>
          </p:cNvPr>
          <p:cNvPicPr>
            <a:picLocks noChangeAspect="1"/>
          </p:cNvPicPr>
          <p:nvPr/>
        </p:nvPicPr>
        <p:blipFill>
          <a:blip r:embed="rId3"/>
          <a:stretch>
            <a:fillRect/>
          </a:stretch>
        </p:blipFill>
        <p:spPr>
          <a:xfrm>
            <a:off x="6786374" y="2749255"/>
            <a:ext cx="4753579" cy="3169053"/>
          </a:xfrm>
          <a:prstGeom prst="rect">
            <a:avLst/>
          </a:prstGeom>
        </p:spPr>
      </p:pic>
      <p:sp>
        <p:nvSpPr>
          <p:cNvPr id="21" name="TextBox 20">
            <a:extLst>
              <a:ext uri="{FF2B5EF4-FFF2-40B4-BE49-F238E27FC236}">
                <a16:creationId xmlns:a16="http://schemas.microsoft.com/office/drawing/2014/main" id="{CF2DA7D8-81A1-F1E4-1392-092D19D73936}"/>
              </a:ext>
            </a:extLst>
          </p:cNvPr>
          <p:cNvSpPr txBox="1"/>
          <p:nvPr/>
        </p:nvSpPr>
        <p:spPr>
          <a:xfrm>
            <a:off x="1460351" y="2794674"/>
            <a:ext cx="5289093" cy="31300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lang="en-US" sz="2400" dirty="0"/>
              <a:t>Common types of fee sharing </a:t>
            </a:r>
            <a:br>
              <a:rPr lang="en-US" sz="2400" dirty="0"/>
            </a:br>
            <a:r>
              <a:rPr lang="en-US" sz="2400" dirty="0"/>
              <a:t>arrangements include:</a:t>
            </a:r>
          </a:p>
          <a:p>
            <a:pPr marL="742950" lvl="1" indent="-285750">
              <a:spcBef>
                <a:spcPct val="20000"/>
              </a:spcBef>
              <a:spcAft>
                <a:spcPts val="600"/>
              </a:spcAft>
              <a:buClr>
                <a:srgbClr val="30ACEC">
                  <a:lumMod val="75000"/>
                </a:srgbClr>
              </a:buClr>
              <a:buSzPct val="145000"/>
              <a:buFont typeface="Arial"/>
              <a:buChar char="•"/>
              <a:defRPr/>
            </a:pPr>
            <a:r>
              <a:rPr lang="en-US" sz="2400" dirty="0"/>
              <a:t>Partnership shares</a:t>
            </a:r>
          </a:p>
          <a:p>
            <a:pPr marL="742950" lvl="1" indent="-285750">
              <a:spcBef>
                <a:spcPct val="20000"/>
              </a:spcBef>
              <a:spcAft>
                <a:spcPts val="600"/>
              </a:spcAft>
              <a:buClr>
                <a:srgbClr val="30ACEC">
                  <a:lumMod val="75000"/>
                </a:srgbClr>
              </a:buClr>
              <a:buSzPct val="145000"/>
              <a:buFont typeface="Arial"/>
              <a:buChar char="•"/>
              <a:defRPr/>
            </a:pPr>
            <a:r>
              <a:rPr lang="en-US" sz="2400" dirty="0"/>
              <a:t>Fee splitting arrangements</a:t>
            </a:r>
          </a:p>
          <a:p>
            <a:pPr marL="742950" lvl="1" indent="-285750">
              <a:spcBef>
                <a:spcPct val="20000"/>
              </a:spcBef>
              <a:spcAft>
                <a:spcPts val="600"/>
              </a:spcAft>
              <a:buClr>
                <a:srgbClr val="30ACEC">
                  <a:lumMod val="75000"/>
                </a:srgbClr>
              </a:buClr>
              <a:buSzPct val="145000"/>
              <a:buFont typeface="Arial"/>
              <a:buChar char="•"/>
              <a:defRPr/>
            </a:pPr>
            <a:r>
              <a:rPr lang="en-US" sz="2400" dirty="0"/>
              <a:t>Referral fees, if based on the value of representational services provided</a:t>
            </a:r>
          </a:p>
        </p:txBody>
      </p:sp>
    </p:spTree>
    <p:extLst>
      <p:ext uri="{BB962C8B-B14F-4D97-AF65-F5344CB8AC3E}">
        <p14:creationId xmlns:p14="http://schemas.microsoft.com/office/powerpoint/2010/main" val="280770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E532F1-7D82-7D73-F83A-32340F93D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68BD0-7A28-E2BE-C5AB-4AA6F6FEE95F}"/>
              </a:ext>
            </a:extLst>
          </p:cNvPr>
          <p:cNvSpPr>
            <a:spLocks noGrp="1"/>
          </p:cNvSpPr>
          <p:nvPr>
            <p:ph type="title"/>
          </p:nvPr>
        </p:nvSpPr>
        <p:spPr>
          <a:xfrm>
            <a:off x="1484306" y="187312"/>
            <a:ext cx="10018713" cy="1752599"/>
          </a:xfrm>
        </p:spPr>
        <p:txBody>
          <a:bodyPr/>
          <a:lstStyle/>
          <a:p>
            <a:r>
              <a:rPr lang="en-US" b="1" dirty="0"/>
              <a:t>Fee Sharing Arrangements:</a:t>
            </a:r>
            <a:br>
              <a:rPr lang="en-US" b="1" dirty="0"/>
            </a:br>
            <a:r>
              <a:rPr lang="en-US" b="1" dirty="0"/>
              <a:t>Common Resolutions under § 203</a:t>
            </a:r>
          </a:p>
        </p:txBody>
      </p:sp>
      <p:sp>
        <p:nvSpPr>
          <p:cNvPr id="3" name="Content Placeholder 2">
            <a:extLst>
              <a:ext uri="{FF2B5EF4-FFF2-40B4-BE49-F238E27FC236}">
                <a16:creationId xmlns:a16="http://schemas.microsoft.com/office/drawing/2014/main" id="{2734F80F-39EC-1C43-371D-659A75E0B3A5}"/>
              </a:ext>
            </a:extLst>
          </p:cNvPr>
          <p:cNvSpPr>
            <a:spLocks noGrp="1"/>
          </p:cNvSpPr>
          <p:nvPr>
            <p:ph idx="1"/>
          </p:nvPr>
        </p:nvSpPr>
        <p:spPr>
          <a:xfrm>
            <a:off x="1484308" y="1482800"/>
            <a:ext cx="10018713" cy="1978029"/>
          </a:xfrm>
        </p:spPr>
        <p:txBody>
          <a:bodyPr>
            <a:normAutofit/>
          </a:bodyPr>
          <a:lstStyle/>
          <a:p>
            <a:r>
              <a:rPr lang="en-US" dirty="0"/>
              <a:t>Incoming and outgoing employees should work with their non-Government employer to ensure anticipated compensation does not reflect income from work performed on a representational service occurring while they are a Federal employee</a:t>
            </a:r>
            <a:r>
              <a:rPr lang="en-US" sz="2200" dirty="0"/>
              <a:t>.</a:t>
            </a:r>
          </a:p>
        </p:txBody>
      </p:sp>
      <p:sp>
        <p:nvSpPr>
          <p:cNvPr id="4" name="Slide Number Placeholder 3">
            <a:extLst>
              <a:ext uri="{FF2B5EF4-FFF2-40B4-BE49-F238E27FC236}">
                <a16:creationId xmlns:a16="http://schemas.microsoft.com/office/drawing/2014/main" id="{4D9EFF7E-5556-967F-F4B1-70899E498653}"/>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6" name="Content Placeholder 4">
            <a:extLst>
              <a:ext uri="{FF2B5EF4-FFF2-40B4-BE49-F238E27FC236}">
                <a16:creationId xmlns:a16="http://schemas.microsoft.com/office/drawing/2014/main" id="{001A38AF-F8AA-8966-FEE9-069D60A0B388}"/>
              </a:ext>
            </a:extLst>
          </p:cNvPr>
          <p:cNvSpPr txBox="1">
            <a:spLocks/>
          </p:cNvSpPr>
          <p:nvPr/>
        </p:nvSpPr>
        <p:spPr>
          <a:xfrm>
            <a:off x="8781393" y="6251994"/>
            <a:ext cx="3148585" cy="461665"/>
          </a:xfrm>
          <a:prstGeom prst="rect">
            <a:avLst/>
          </a:prstGeom>
          <a:noFill/>
          <a:ln w="57150">
            <a:solidFill>
              <a:srgbClr val="00B0F0"/>
            </a:solidFill>
          </a:ln>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dirty="0"/>
              <a:t>OGE 93x31; OGE 99x24</a:t>
            </a:r>
          </a:p>
        </p:txBody>
      </p:sp>
      <p:pic>
        <p:nvPicPr>
          <p:cNvPr id="12" name="Picture 11" descr="A group of candy on a table&#10;&#10;Description automatically generated">
            <a:extLst>
              <a:ext uri="{FF2B5EF4-FFF2-40B4-BE49-F238E27FC236}">
                <a16:creationId xmlns:a16="http://schemas.microsoft.com/office/drawing/2014/main" id="{4F0B5977-0430-CF21-8D54-0F11D245A4C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76222" y="2999380"/>
            <a:ext cx="4161139" cy="3120854"/>
          </a:xfrm>
          <a:prstGeom prst="rect">
            <a:avLst/>
          </a:prstGeom>
        </p:spPr>
      </p:pic>
      <p:sp>
        <p:nvSpPr>
          <p:cNvPr id="13" name="TextBox 12">
            <a:extLst>
              <a:ext uri="{FF2B5EF4-FFF2-40B4-BE49-F238E27FC236}">
                <a16:creationId xmlns:a16="http://schemas.microsoft.com/office/drawing/2014/main" id="{2DBCD496-B354-779C-0758-43429CE31AD2}"/>
              </a:ext>
            </a:extLst>
          </p:cNvPr>
          <p:cNvSpPr txBox="1"/>
          <p:nvPr/>
        </p:nvSpPr>
        <p:spPr>
          <a:xfrm>
            <a:off x="-243068" y="7172844"/>
            <a:ext cx="4762500" cy="230832"/>
          </a:xfrm>
          <a:prstGeom prst="rect">
            <a:avLst/>
          </a:prstGeom>
          <a:noFill/>
        </p:spPr>
        <p:txBody>
          <a:bodyPr wrap="square" rtlCol="0">
            <a:spAutoFit/>
          </a:bodyPr>
          <a:lstStyle/>
          <a:p>
            <a:r>
              <a:rPr lang="en-US" sz="900">
                <a:hlinkClick r:id="rId4" tooltip="https://www.flickr.com/photos/4krichards/31712357957/in/faves-152973025@N05/"/>
              </a:rPr>
              <a:t>This Photo</a:t>
            </a:r>
            <a:r>
              <a:rPr lang="en-US" sz="900"/>
              <a:t> by Unknown Author is licensed under </a:t>
            </a:r>
            <a:r>
              <a:rPr lang="en-US" sz="900">
                <a:hlinkClick r:id="rId5" tooltip="https://creativecommons.org/licenses/by-sa/3.0/"/>
              </a:rPr>
              <a:t>CC BY-SA</a:t>
            </a:r>
            <a:endParaRPr lang="en-US" sz="900"/>
          </a:p>
        </p:txBody>
      </p:sp>
      <p:sp>
        <p:nvSpPr>
          <p:cNvPr id="14" name="TextBox 13">
            <a:extLst>
              <a:ext uri="{FF2B5EF4-FFF2-40B4-BE49-F238E27FC236}">
                <a16:creationId xmlns:a16="http://schemas.microsoft.com/office/drawing/2014/main" id="{5E045E4F-C0BD-BAE5-7B74-F7307A0FCED3}"/>
              </a:ext>
            </a:extLst>
          </p:cNvPr>
          <p:cNvSpPr txBox="1"/>
          <p:nvPr/>
        </p:nvSpPr>
        <p:spPr>
          <a:xfrm>
            <a:off x="1418215" y="3258549"/>
            <a:ext cx="6232652" cy="31208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Common manners of resolution:</a:t>
            </a:r>
          </a:p>
          <a:p>
            <a:pPr marL="742950" marR="0" lvl="1"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Calculating the employee’s fee share without including any compensation from representational services that occurred during their Government service</a:t>
            </a:r>
          </a:p>
          <a:p>
            <a:pPr marL="742950" marR="0" lvl="1"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Fixing the employee’s fee share based on a prospective estimate of earnings. </a:t>
            </a:r>
            <a:r>
              <a:rPr kumimoji="0" lang="en-US" sz="2200" b="0" i="1" u="none" strike="noStrike" kern="1200" cap="none" spc="0" normalizeH="0" baseline="0" noProof="0" dirty="0">
                <a:ln>
                  <a:noFill/>
                </a:ln>
                <a:solidFill>
                  <a:prstClr val="black"/>
                </a:solidFill>
                <a:effectLst/>
                <a:uLnTx/>
                <a:uFillTx/>
                <a:latin typeface="Corbel" panose="020B0503020204020204"/>
                <a:ea typeface="+mn-ea"/>
                <a:cs typeface="+mn-cs"/>
              </a:rPr>
              <a:t>See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OGE 99x24, OGE 93x31</a:t>
            </a:r>
            <a:endParaRPr lang="en-US" dirty="0"/>
          </a:p>
        </p:txBody>
      </p:sp>
    </p:spTree>
    <p:extLst>
      <p:ext uri="{BB962C8B-B14F-4D97-AF65-F5344CB8AC3E}">
        <p14:creationId xmlns:p14="http://schemas.microsoft.com/office/powerpoint/2010/main" val="3606498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AFA1BD4D-F248-FC67-5685-67E82159924D}"/>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39"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43"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4"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5"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6"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7"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8"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431B8FE8-8B75-CBD8-5B30-B23A4FA89B23}"/>
              </a:ext>
            </a:extLst>
          </p:cNvPr>
          <p:cNvSpPr>
            <a:spLocks noGrp="1"/>
          </p:cNvSpPr>
          <p:nvPr>
            <p:ph type="title"/>
          </p:nvPr>
        </p:nvSpPr>
        <p:spPr>
          <a:xfrm>
            <a:off x="3962399" y="685800"/>
            <a:ext cx="7345891" cy="1413933"/>
          </a:xfrm>
        </p:spPr>
        <p:txBody>
          <a:bodyPr>
            <a:normAutofit/>
          </a:bodyPr>
          <a:lstStyle/>
          <a:p>
            <a:pPr>
              <a:lnSpc>
                <a:spcPct val="90000"/>
              </a:lnSpc>
            </a:pPr>
            <a:r>
              <a:rPr lang="en-US" sz="3400" b="1" dirty="0"/>
              <a:t>Fee Sharing Arrangements:</a:t>
            </a:r>
            <a:br>
              <a:rPr lang="en-US" sz="3400" b="1" dirty="0"/>
            </a:br>
            <a:r>
              <a:rPr lang="en-US" sz="3400" b="1" dirty="0"/>
              <a:t>Impermissible Resolutions under § 203</a:t>
            </a:r>
          </a:p>
        </p:txBody>
      </p:sp>
      <p:pic>
        <p:nvPicPr>
          <p:cNvPr id="31" name="Picture 30" descr="A person holding a stop sign&#10;&#10;Description automatically generated">
            <a:extLst>
              <a:ext uri="{FF2B5EF4-FFF2-40B4-BE49-F238E27FC236}">
                <a16:creationId xmlns:a16="http://schemas.microsoft.com/office/drawing/2014/main" id="{BC721A02-9A59-A2A3-6949-0ED82199EFC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7669" r="24170"/>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EA4A83A5-6B96-C44F-65D8-BFDC426EE326}"/>
              </a:ext>
            </a:extLst>
          </p:cNvPr>
          <p:cNvSpPr>
            <a:spLocks noGrp="1"/>
          </p:cNvSpPr>
          <p:nvPr>
            <p:ph idx="1"/>
          </p:nvPr>
        </p:nvSpPr>
        <p:spPr>
          <a:xfrm>
            <a:off x="3843867" y="2048933"/>
            <a:ext cx="7659156" cy="4183323"/>
          </a:xfrm>
        </p:spPr>
        <p:txBody>
          <a:bodyPr>
            <a:normAutofit fontScale="92500" lnSpcReduction="10000"/>
          </a:bodyPr>
          <a:lstStyle/>
          <a:p>
            <a:pPr marL="0" indent="0">
              <a:lnSpc>
                <a:spcPct val="90000"/>
              </a:lnSpc>
              <a:buNone/>
            </a:pPr>
            <a:r>
              <a:rPr lang="en-US" dirty="0"/>
              <a:t>After speaking with their ethics official, Alex understands that certain resolutions proposed by the firm won’t resolve the issues posed by their partnership share.</a:t>
            </a:r>
          </a:p>
          <a:p>
            <a:pPr>
              <a:lnSpc>
                <a:spcPct val="90000"/>
              </a:lnSpc>
            </a:pPr>
            <a:r>
              <a:rPr lang="en-US" dirty="0"/>
              <a:t>Impermissible resolutions:</a:t>
            </a:r>
          </a:p>
          <a:p>
            <a:pPr lvl="1">
              <a:lnSpc>
                <a:spcPct val="90000"/>
              </a:lnSpc>
            </a:pPr>
            <a:r>
              <a:rPr lang="en-US" sz="2400" dirty="0"/>
              <a:t>Calculating Alex’s partnership share using the firm’s standard method for the full year and discounting the partnership share by 50% to reflect the time Alex will be in government. </a:t>
            </a:r>
          </a:p>
          <a:p>
            <a:pPr lvl="1">
              <a:lnSpc>
                <a:spcPct val="90000"/>
              </a:lnSpc>
            </a:pPr>
            <a:r>
              <a:rPr lang="en-US" sz="2400" dirty="0"/>
              <a:t>Calculating Alex’s partnership share using one of the permissible resolutions, but modifying the partnership share calculation to be more generous to Alex in order to make up any disparity to Alex’s partnership share based on excluded representations.</a:t>
            </a:r>
          </a:p>
        </p:txBody>
      </p:sp>
      <p:sp>
        <p:nvSpPr>
          <p:cNvPr id="4" name="Slide Number Placeholder 3">
            <a:extLst>
              <a:ext uri="{FF2B5EF4-FFF2-40B4-BE49-F238E27FC236}">
                <a16:creationId xmlns:a16="http://schemas.microsoft.com/office/drawing/2014/main" id="{E7F05B6D-6062-0DAC-91F0-BBF8331580E6}"/>
              </a:ext>
            </a:extLst>
          </p:cNvPr>
          <p:cNvSpPr>
            <a:spLocks noGrp="1"/>
          </p:cNvSpPr>
          <p:nvPr>
            <p:ph type="sldNum" sz="quarter" idx="12"/>
          </p:nvPr>
        </p:nvSpPr>
        <p:spPr>
          <a:xfrm>
            <a:off x="10951856" y="5867131"/>
            <a:ext cx="551167" cy="365125"/>
          </a:xfrm>
        </p:spPr>
        <p:txBody>
          <a:bodyPr>
            <a:normAutofit/>
          </a:bodyPr>
          <a:lstStyle/>
          <a:p>
            <a:pPr>
              <a:spcAft>
                <a:spcPts val="600"/>
              </a:spcAft>
            </a:pPr>
            <a:fld id="{D57F1E4F-1CFF-5643-939E-217C01CDF565}" type="slidenum">
              <a:rPr lang="en-US" smtClean="0"/>
              <a:pPr>
                <a:spcAft>
                  <a:spcPts val="600"/>
                </a:spcAft>
              </a:pPr>
              <a:t>14</a:t>
            </a:fld>
            <a:endParaRPr lang="en-US"/>
          </a:p>
        </p:txBody>
      </p:sp>
    </p:spTree>
    <p:extLst>
      <p:ext uri="{BB962C8B-B14F-4D97-AF65-F5344CB8AC3E}">
        <p14:creationId xmlns:p14="http://schemas.microsoft.com/office/powerpoint/2010/main" val="122712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F88979-D462-7550-C98E-80BB0BF5C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A2D1E1-8B1D-7E31-A7AE-27D3975F5F40}"/>
              </a:ext>
            </a:extLst>
          </p:cNvPr>
          <p:cNvSpPr>
            <a:spLocks noGrp="1"/>
          </p:cNvSpPr>
          <p:nvPr>
            <p:ph type="title"/>
          </p:nvPr>
        </p:nvSpPr>
        <p:spPr>
          <a:xfrm>
            <a:off x="1484309" y="56080"/>
            <a:ext cx="10018713" cy="1752599"/>
          </a:xfrm>
        </p:spPr>
        <p:txBody>
          <a:bodyPr/>
          <a:lstStyle/>
          <a:p>
            <a:r>
              <a:rPr lang="en-US" b="1" dirty="0"/>
              <a:t>Attorneys: </a:t>
            </a:r>
            <a:br>
              <a:rPr lang="en-US" b="1" dirty="0"/>
            </a:br>
            <a:r>
              <a:rPr lang="en-US" b="1" dirty="0"/>
              <a:t>Contingency Fee Arrangements</a:t>
            </a:r>
          </a:p>
        </p:txBody>
      </p:sp>
      <p:sp>
        <p:nvSpPr>
          <p:cNvPr id="3" name="Content Placeholder 2">
            <a:extLst>
              <a:ext uri="{FF2B5EF4-FFF2-40B4-BE49-F238E27FC236}">
                <a16:creationId xmlns:a16="http://schemas.microsoft.com/office/drawing/2014/main" id="{5E28047D-54BD-72EB-1FF5-8B2C42A2168A}"/>
              </a:ext>
            </a:extLst>
          </p:cNvPr>
          <p:cNvSpPr>
            <a:spLocks noGrp="1"/>
          </p:cNvSpPr>
          <p:nvPr>
            <p:ph idx="1"/>
          </p:nvPr>
        </p:nvSpPr>
        <p:spPr>
          <a:xfrm>
            <a:off x="1196958" y="4932350"/>
            <a:ext cx="10018713" cy="1440353"/>
          </a:xfrm>
        </p:spPr>
        <p:txBody>
          <a:bodyPr>
            <a:normAutofit/>
          </a:bodyPr>
          <a:lstStyle/>
          <a:p>
            <a:r>
              <a:rPr lang="en-US" dirty="0"/>
              <a:t>This remains true even when an employee’s own work in the matter does not overlap with their Federal service, as long as the case is still pending.</a:t>
            </a:r>
          </a:p>
        </p:txBody>
      </p:sp>
      <p:sp>
        <p:nvSpPr>
          <p:cNvPr id="4" name="Slide Number Placeholder 3">
            <a:extLst>
              <a:ext uri="{FF2B5EF4-FFF2-40B4-BE49-F238E27FC236}">
                <a16:creationId xmlns:a16="http://schemas.microsoft.com/office/drawing/2014/main" id="{D164A820-B824-CAD2-2792-4217F4C8404E}"/>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Content Placeholder 4">
            <a:extLst>
              <a:ext uri="{FF2B5EF4-FFF2-40B4-BE49-F238E27FC236}">
                <a16:creationId xmlns:a16="http://schemas.microsoft.com/office/drawing/2014/main" id="{5276B143-BF90-A3FA-9FE2-AC9EC054DFFF}"/>
              </a:ext>
            </a:extLst>
          </p:cNvPr>
          <p:cNvSpPr txBox="1">
            <a:spLocks/>
          </p:cNvSpPr>
          <p:nvPr/>
        </p:nvSpPr>
        <p:spPr>
          <a:xfrm>
            <a:off x="10261600" y="6311206"/>
            <a:ext cx="1668378" cy="461665"/>
          </a:xfrm>
          <a:prstGeom prst="rect">
            <a:avLst/>
          </a:prstGeom>
          <a:noFill/>
          <a:ln w="57150">
            <a:solidFill>
              <a:srgbClr val="00B0F0"/>
            </a:solidFill>
          </a:ln>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dirty="0"/>
              <a:t>OGE 99x20</a:t>
            </a:r>
          </a:p>
        </p:txBody>
      </p:sp>
      <p:pic>
        <p:nvPicPr>
          <p:cNvPr id="8" name="Picture 7">
            <a:extLst>
              <a:ext uri="{FF2B5EF4-FFF2-40B4-BE49-F238E27FC236}">
                <a16:creationId xmlns:a16="http://schemas.microsoft.com/office/drawing/2014/main" id="{2CB3D0A0-29A8-B5BA-5E1B-488166BB0C93}"/>
              </a:ext>
            </a:extLst>
          </p:cNvPr>
          <p:cNvPicPr>
            <a:picLocks noChangeAspect="1"/>
          </p:cNvPicPr>
          <p:nvPr/>
        </p:nvPicPr>
        <p:blipFill>
          <a:blip r:embed="rId3"/>
          <a:stretch>
            <a:fillRect/>
          </a:stretch>
        </p:blipFill>
        <p:spPr>
          <a:xfrm>
            <a:off x="7301607" y="2049979"/>
            <a:ext cx="4697820" cy="3130952"/>
          </a:xfrm>
          <a:prstGeom prst="rect">
            <a:avLst/>
          </a:prstGeom>
        </p:spPr>
      </p:pic>
      <p:sp>
        <p:nvSpPr>
          <p:cNvPr id="9" name="TextBox 8">
            <a:extLst>
              <a:ext uri="{FF2B5EF4-FFF2-40B4-BE49-F238E27FC236}">
                <a16:creationId xmlns:a16="http://schemas.microsoft.com/office/drawing/2014/main" id="{76AC7729-E808-78B7-F6C3-906899CBCC9D}"/>
              </a:ext>
            </a:extLst>
          </p:cNvPr>
          <p:cNvSpPr txBox="1"/>
          <p:nvPr/>
        </p:nvSpPr>
        <p:spPr>
          <a:xfrm>
            <a:off x="1261643" y="1658209"/>
            <a:ext cx="6039964" cy="35671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In a contingency fee arrangement, an attorney or firm agrees that the payment and/or the amount of legal fees for a case will be contingent upon the successful outcome of the case.  </a:t>
            </a:r>
          </a:p>
          <a:p>
            <a:pPr marL="285750" indent="-285750">
              <a:spcBef>
                <a:spcPct val="20000"/>
              </a:spcBef>
              <a:spcAft>
                <a:spcPts val="600"/>
              </a:spcAft>
              <a:buClr>
                <a:srgbClr val="30ACEC">
                  <a:lumMod val="75000"/>
                </a:srgbClr>
              </a:buClr>
              <a:buSzPct val="145000"/>
              <a:buFont typeface="Arial"/>
              <a:buChar char="•"/>
              <a:defRPr/>
            </a:pPr>
            <a:r>
              <a:rPr lang="en-US" sz="2400" dirty="0"/>
              <a:t>OGE has long advised that 18 U.S.C. § 203 can be implicated by a continuing interest in a contingency fee arrangement for covered representational services.  </a:t>
            </a:r>
          </a:p>
        </p:txBody>
      </p:sp>
    </p:spTree>
    <p:extLst>
      <p:ext uri="{BB962C8B-B14F-4D97-AF65-F5344CB8AC3E}">
        <p14:creationId xmlns:p14="http://schemas.microsoft.com/office/powerpoint/2010/main" val="2171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FEE99A8D-BD7B-7F66-3D71-DEFC1DD593AB}"/>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33"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37"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8"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9"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0"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1"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2"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3464DA10-592D-0E25-FB2B-7F38260FBE9A}"/>
              </a:ext>
            </a:extLst>
          </p:cNvPr>
          <p:cNvSpPr>
            <a:spLocks noGrp="1"/>
          </p:cNvSpPr>
          <p:nvPr>
            <p:ph type="title"/>
          </p:nvPr>
        </p:nvSpPr>
        <p:spPr>
          <a:xfrm>
            <a:off x="3962399" y="685800"/>
            <a:ext cx="7345891" cy="1413933"/>
          </a:xfrm>
        </p:spPr>
        <p:txBody>
          <a:bodyPr>
            <a:normAutofit/>
          </a:bodyPr>
          <a:lstStyle/>
          <a:p>
            <a:r>
              <a:rPr lang="en-US" b="1" dirty="0"/>
              <a:t>Contingency Fee Arrangements:</a:t>
            </a:r>
            <a:br>
              <a:rPr lang="en-US" b="1" dirty="0"/>
            </a:br>
            <a:r>
              <a:rPr lang="en-US" b="1" dirty="0"/>
              <a:t>Issue Illustrated</a:t>
            </a:r>
          </a:p>
        </p:txBody>
      </p:sp>
      <p:pic>
        <p:nvPicPr>
          <p:cNvPr id="10" name="Picture 9" descr="Business woman raising shoulders">
            <a:extLst>
              <a:ext uri="{FF2B5EF4-FFF2-40B4-BE49-F238E27FC236}">
                <a16:creationId xmlns:a16="http://schemas.microsoft.com/office/drawing/2014/main" id="{D441A94A-7025-0AED-8A70-6D7C2DD41EB3}"/>
              </a:ext>
            </a:extLst>
          </p:cNvPr>
          <p:cNvPicPr>
            <a:picLocks noChangeAspect="1"/>
          </p:cNvPicPr>
          <p:nvPr/>
        </p:nvPicPr>
        <p:blipFill rotWithShape="1">
          <a:blip r:embed="rId4"/>
          <a:srcRect r="2" b="1369"/>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981D5D8F-DB98-0C9F-BB9F-1641F9CF03DC}"/>
              </a:ext>
            </a:extLst>
          </p:cNvPr>
          <p:cNvSpPr>
            <a:spLocks noGrp="1"/>
          </p:cNvSpPr>
          <p:nvPr>
            <p:ph idx="1"/>
          </p:nvPr>
        </p:nvSpPr>
        <p:spPr>
          <a:xfrm>
            <a:off x="3843867" y="2048933"/>
            <a:ext cx="7659156" cy="3742267"/>
          </a:xfrm>
        </p:spPr>
        <p:txBody>
          <a:bodyPr>
            <a:normAutofit/>
          </a:bodyPr>
          <a:lstStyle/>
          <a:p>
            <a:pPr marL="0" indent="0">
              <a:lnSpc>
                <a:spcPct val="90000"/>
              </a:lnSpc>
              <a:buNone/>
            </a:pPr>
            <a:r>
              <a:rPr lang="en-US" dirty="0"/>
              <a:t>An incoming employee to the Federal Government, Alex, is an attorney on a pending matter involving representational services where the U.S. has a direct and substantial interest. Alex’s law firm agreed to accept the case on a contingency fee basis, under which the law firm and the attorneys working on the case will receive payment from the client only if they are successful in the matter. The case will still be pending when Alex begins Government service. Would retaining an interest in this contingency fee case raise 18 U.S.C. § 203 concerns for Alex?</a:t>
            </a:r>
            <a:endParaRPr lang="en-US"/>
          </a:p>
        </p:txBody>
      </p:sp>
      <p:sp>
        <p:nvSpPr>
          <p:cNvPr id="4" name="Slide Number Placeholder 3">
            <a:extLst>
              <a:ext uri="{FF2B5EF4-FFF2-40B4-BE49-F238E27FC236}">
                <a16:creationId xmlns:a16="http://schemas.microsoft.com/office/drawing/2014/main" id="{C6E7DAEB-82A5-B34F-2A13-5ADAE98F093B}"/>
              </a:ext>
            </a:extLst>
          </p:cNvPr>
          <p:cNvSpPr>
            <a:spLocks noGrp="1"/>
          </p:cNvSpPr>
          <p:nvPr>
            <p:ph type="sldNum" sz="quarter" idx="12"/>
          </p:nvPr>
        </p:nvSpPr>
        <p:spPr>
          <a:xfrm>
            <a:off x="10951856" y="5867131"/>
            <a:ext cx="551167" cy="365125"/>
          </a:xfrm>
        </p:spPr>
        <p:txBody>
          <a:bodyPr>
            <a:normAutofit/>
          </a:bodyPr>
          <a:lstStyle/>
          <a:p>
            <a:pPr>
              <a:spcAft>
                <a:spcPts val="600"/>
              </a:spcAft>
            </a:pPr>
            <a:fld id="{D57F1E4F-1CFF-5643-939E-217C01CDF565}" type="slidenum">
              <a:rPr lang="en-US" smtClean="0"/>
              <a:pPr>
                <a:spcAft>
                  <a:spcPts val="600"/>
                </a:spcAft>
              </a:pPr>
              <a:t>16</a:t>
            </a:fld>
            <a:endParaRPr lang="en-US"/>
          </a:p>
        </p:txBody>
      </p:sp>
    </p:spTree>
    <p:extLst>
      <p:ext uri="{BB962C8B-B14F-4D97-AF65-F5344CB8AC3E}">
        <p14:creationId xmlns:p14="http://schemas.microsoft.com/office/powerpoint/2010/main" val="646762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E26411-BCF8-05F7-24BE-ADE0EDB42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17EC4-A960-C19C-6103-94BBD5A0A2B5}"/>
              </a:ext>
            </a:extLst>
          </p:cNvPr>
          <p:cNvSpPr>
            <a:spLocks noGrp="1"/>
          </p:cNvSpPr>
          <p:nvPr>
            <p:ph type="title"/>
          </p:nvPr>
        </p:nvSpPr>
        <p:spPr>
          <a:xfrm>
            <a:off x="1484311" y="336672"/>
            <a:ext cx="10018713" cy="1752599"/>
          </a:xfrm>
        </p:spPr>
        <p:txBody>
          <a:bodyPr/>
          <a:lstStyle/>
          <a:p>
            <a:r>
              <a:rPr lang="en-US" b="1" dirty="0"/>
              <a:t>Contingency Fee Arrangements:</a:t>
            </a:r>
            <a:br>
              <a:rPr lang="en-US" b="1" dirty="0"/>
            </a:br>
            <a:r>
              <a:rPr lang="en-US" b="1" dirty="0"/>
              <a:t>Common Resolutions under § 203</a:t>
            </a:r>
          </a:p>
        </p:txBody>
      </p:sp>
      <p:sp>
        <p:nvSpPr>
          <p:cNvPr id="3" name="Content Placeholder 2">
            <a:extLst>
              <a:ext uri="{FF2B5EF4-FFF2-40B4-BE49-F238E27FC236}">
                <a16:creationId xmlns:a16="http://schemas.microsoft.com/office/drawing/2014/main" id="{71D51590-7927-B48D-FD38-27CD8853211B}"/>
              </a:ext>
            </a:extLst>
          </p:cNvPr>
          <p:cNvSpPr>
            <a:spLocks noGrp="1"/>
          </p:cNvSpPr>
          <p:nvPr>
            <p:ph idx="1"/>
          </p:nvPr>
        </p:nvSpPr>
        <p:spPr>
          <a:xfrm>
            <a:off x="1517560" y="1812175"/>
            <a:ext cx="10018713" cy="4572000"/>
          </a:xfrm>
        </p:spPr>
        <p:txBody>
          <a:bodyPr>
            <a:normAutofit/>
          </a:bodyPr>
          <a:lstStyle/>
          <a:p>
            <a:r>
              <a:rPr lang="en-US" dirty="0"/>
              <a:t>Incoming employees with a pending interest in a contingency fee arrangement should convert their interest such that it is not dependent on the outcome of the case. Common manners of resolution include:</a:t>
            </a:r>
          </a:p>
          <a:p>
            <a:pPr lvl="1"/>
            <a:r>
              <a:rPr lang="en-US" dirty="0"/>
              <a:t>Adjusting the employee’s interest in the case to a fixed sum that is not dependent on the outcome of the case.</a:t>
            </a:r>
          </a:p>
          <a:p>
            <a:pPr lvl="1"/>
            <a:r>
              <a:rPr lang="en-US" dirty="0"/>
              <a:t>Irrevocably assigning the employee’s interest in the contingency fee arrangement to another individual. </a:t>
            </a:r>
            <a:r>
              <a:rPr lang="en-US" i="1" dirty="0"/>
              <a:t>See </a:t>
            </a:r>
            <a:r>
              <a:rPr lang="en-US" dirty="0"/>
              <a:t>OGE 99x20, 2-3 (Nov. 3, 1999).</a:t>
            </a:r>
          </a:p>
          <a:p>
            <a:pPr lvl="1"/>
            <a:r>
              <a:rPr lang="en-US" dirty="0"/>
              <a:t>Forfeiting the employee’s interest in the contingency fee arrangement.</a:t>
            </a:r>
          </a:p>
          <a:p>
            <a:r>
              <a:rPr lang="en-US" dirty="0"/>
              <a:t> Outgoing employees should ensure they do not acquire an interest in a contingency fee arrangement in a covered particular matter that was pending while they were a Federal employee.</a:t>
            </a:r>
          </a:p>
        </p:txBody>
      </p:sp>
      <p:sp>
        <p:nvSpPr>
          <p:cNvPr id="4" name="Slide Number Placeholder 3">
            <a:extLst>
              <a:ext uri="{FF2B5EF4-FFF2-40B4-BE49-F238E27FC236}">
                <a16:creationId xmlns:a16="http://schemas.microsoft.com/office/drawing/2014/main" id="{DCCBAF56-3D6B-CEB1-CF7D-1CF11D2ADB18}"/>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Content Placeholder 4">
            <a:extLst>
              <a:ext uri="{FF2B5EF4-FFF2-40B4-BE49-F238E27FC236}">
                <a16:creationId xmlns:a16="http://schemas.microsoft.com/office/drawing/2014/main" id="{2688E4E0-7041-7708-D0F8-4A451934E025}"/>
              </a:ext>
            </a:extLst>
          </p:cNvPr>
          <p:cNvSpPr txBox="1">
            <a:spLocks/>
          </p:cNvSpPr>
          <p:nvPr/>
        </p:nvSpPr>
        <p:spPr>
          <a:xfrm>
            <a:off x="10261600" y="6311206"/>
            <a:ext cx="1668378" cy="461665"/>
          </a:xfrm>
          <a:prstGeom prst="rect">
            <a:avLst/>
          </a:prstGeom>
          <a:noFill/>
          <a:ln w="57150">
            <a:solidFill>
              <a:srgbClr val="00B0F0"/>
            </a:solidFill>
          </a:ln>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dirty="0"/>
              <a:t>OGE 99x20</a:t>
            </a:r>
          </a:p>
        </p:txBody>
      </p:sp>
    </p:spTree>
    <p:extLst>
      <p:ext uri="{BB962C8B-B14F-4D97-AF65-F5344CB8AC3E}">
        <p14:creationId xmlns:p14="http://schemas.microsoft.com/office/powerpoint/2010/main" val="30175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49D92F3-35B6-69EC-E75D-FD1683CFB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4D0F1-D98C-E96B-9FFB-BC00077AD8AF}"/>
              </a:ext>
            </a:extLst>
          </p:cNvPr>
          <p:cNvSpPr>
            <a:spLocks noGrp="1"/>
          </p:cNvSpPr>
          <p:nvPr>
            <p:ph type="title"/>
          </p:nvPr>
        </p:nvSpPr>
        <p:spPr>
          <a:xfrm>
            <a:off x="3213973" y="430748"/>
            <a:ext cx="6135747" cy="1198032"/>
          </a:xfrm>
        </p:spPr>
        <p:txBody>
          <a:bodyPr vert="horz" lIns="91440" tIns="45720" rIns="91440" bIns="45720" rtlCol="0" anchor="b">
            <a:normAutofit fontScale="90000"/>
          </a:bodyPr>
          <a:lstStyle/>
          <a:p>
            <a:pPr algn="r"/>
            <a:r>
              <a:rPr lang="en-US" sz="6000" b="1" dirty="0"/>
              <a:t>18 U.S.C. § 205(a)(1)</a:t>
            </a:r>
          </a:p>
        </p:txBody>
      </p:sp>
      <p:sp>
        <p:nvSpPr>
          <p:cNvPr id="4" name="Slide Number Placeholder 3">
            <a:extLst>
              <a:ext uri="{FF2B5EF4-FFF2-40B4-BE49-F238E27FC236}">
                <a16:creationId xmlns:a16="http://schemas.microsoft.com/office/drawing/2014/main" id="{E8230779-CD09-9347-B514-970DBD4E02D3}"/>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000" b="0" i="0" u="none" strike="noStrike" kern="1200" cap="none" spc="0" normalizeH="0" baseline="0" noProof="0">
                <a:ln>
                  <a:noFill/>
                </a:ln>
                <a:solidFill>
                  <a:prstClr val="white"/>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5" name="Table 4">
            <a:extLst>
              <a:ext uri="{FF2B5EF4-FFF2-40B4-BE49-F238E27FC236}">
                <a16:creationId xmlns:a16="http://schemas.microsoft.com/office/drawing/2014/main" id="{3D7AA373-0105-C2C2-F1CE-C899E6A2A200}"/>
              </a:ext>
            </a:extLst>
          </p:cNvPr>
          <p:cNvGraphicFramePr>
            <a:graphicFrameLocks noGrp="1"/>
          </p:cNvGraphicFramePr>
          <p:nvPr>
            <p:extLst>
              <p:ext uri="{D42A27DB-BD31-4B8C-83A1-F6EECF244321}">
                <p14:modId xmlns:p14="http://schemas.microsoft.com/office/powerpoint/2010/main" val="2511643380"/>
              </p:ext>
            </p:extLst>
          </p:nvPr>
        </p:nvGraphicFramePr>
        <p:xfrm>
          <a:off x="1295375" y="1957183"/>
          <a:ext cx="9901948" cy="3383471"/>
        </p:xfrm>
        <a:graphic>
          <a:graphicData uri="http://schemas.openxmlformats.org/drawingml/2006/table">
            <a:tbl>
              <a:tblPr firstRow="1" firstCol="1" bandRow="1"/>
              <a:tblGrid>
                <a:gridCol w="4950974">
                  <a:extLst>
                    <a:ext uri="{9D8B030D-6E8A-4147-A177-3AD203B41FA5}">
                      <a16:colId xmlns:a16="http://schemas.microsoft.com/office/drawing/2014/main" val="28785050"/>
                    </a:ext>
                  </a:extLst>
                </a:gridCol>
                <a:gridCol w="4950974">
                  <a:extLst>
                    <a:ext uri="{9D8B030D-6E8A-4147-A177-3AD203B41FA5}">
                      <a16:colId xmlns:a16="http://schemas.microsoft.com/office/drawing/2014/main" val="3951484024"/>
                    </a:ext>
                  </a:extLst>
                </a:gridCol>
              </a:tblGrid>
              <a:tr h="0">
                <a:tc gridSpan="2">
                  <a:txBody>
                    <a:bodyPr/>
                    <a:lstStyle/>
                    <a:p>
                      <a:pPr marL="0" marR="0" algn="ctr">
                        <a:lnSpc>
                          <a:spcPct val="107000"/>
                        </a:lnSpc>
                        <a:spcBef>
                          <a:spcPts val="0"/>
                        </a:spcBef>
                        <a:spcAft>
                          <a:spcPts val="0"/>
                        </a:spcAft>
                      </a:pPr>
                      <a:r>
                        <a:rPr lang="en-US" sz="2400" b="1" dirty="0">
                          <a:solidFill>
                            <a:schemeClr val="bg1"/>
                          </a:solidFill>
                          <a:effectLst/>
                          <a:latin typeface="+mn-lt"/>
                          <a:ea typeface="Calibri" panose="020F0502020204030204" pitchFamily="34" charset="0"/>
                        </a:rPr>
                        <a:t>An officer or employee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2758993541"/>
                  </a:ext>
                </a:extLst>
              </a:tr>
              <a:tr h="0">
                <a:tc gridSpan="2">
                  <a:txBody>
                    <a:bodyPr/>
                    <a:lstStyle/>
                    <a:p>
                      <a:pPr marL="0" marR="0" algn="ctr">
                        <a:lnSpc>
                          <a:spcPct val="107000"/>
                        </a:lnSpc>
                        <a:spcBef>
                          <a:spcPts val="0"/>
                        </a:spcBef>
                        <a:spcAft>
                          <a:spcPts val="0"/>
                        </a:spcAft>
                      </a:pPr>
                      <a:r>
                        <a:rPr lang="en-US" sz="2400" b="1" i="1" dirty="0">
                          <a:solidFill>
                            <a:schemeClr val="bg1"/>
                          </a:solidFill>
                          <a:effectLst/>
                          <a:latin typeface="+mn-lt"/>
                          <a:ea typeface="Calibri" panose="020F0502020204030204" pitchFamily="34" charset="0"/>
                        </a:rPr>
                        <a:t>may not </a:t>
                      </a:r>
                      <a:endParaRPr lang="en-US" sz="2400" b="1" dirty="0">
                        <a:solidFill>
                          <a:schemeClr val="bg1"/>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3725803513"/>
                  </a:ext>
                </a:extLst>
              </a:tr>
              <a:tr h="0">
                <a:tc gridSpan="2">
                  <a:txBody>
                    <a:bodyPr/>
                    <a:lstStyle/>
                    <a:p>
                      <a:pPr marL="0" marR="0" algn="ctr">
                        <a:lnSpc>
                          <a:spcPct val="107000"/>
                        </a:lnSpc>
                        <a:spcBef>
                          <a:spcPts val="0"/>
                        </a:spcBef>
                        <a:spcAft>
                          <a:spcPts val="0"/>
                        </a:spcAft>
                      </a:pPr>
                      <a:r>
                        <a:rPr lang="en-US" sz="2400" b="1" dirty="0">
                          <a:solidFill>
                            <a:schemeClr val="bg1"/>
                          </a:solidFill>
                          <a:effectLst/>
                          <a:latin typeface="+mn-lt"/>
                          <a:ea typeface="Calibri" panose="020F0502020204030204" pitchFamily="34" charset="0"/>
                        </a:rPr>
                        <a:t>act as agent or attorney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1902135349"/>
                  </a:ext>
                </a:extLst>
              </a:tr>
              <a:tr h="0">
                <a:tc gridSpan="2">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2400" b="1" dirty="0">
                          <a:solidFill>
                            <a:schemeClr val="bg1"/>
                          </a:solidFill>
                          <a:effectLst/>
                          <a:latin typeface="+mn-lt"/>
                          <a:ea typeface="Calibri" panose="020F0502020204030204" pitchFamily="34" charset="0"/>
                        </a:rPr>
                        <a:t>in prosecuting a claim against the United States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1396914140"/>
                  </a:ext>
                </a:extLst>
              </a:tr>
              <a:tr h="0">
                <a:tc gridSpan="2">
                  <a:txBody>
                    <a:bodyPr/>
                    <a:lstStyle/>
                    <a:p>
                      <a:pPr marL="0" marR="0" algn="ctr">
                        <a:lnSpc>
                          <a:spcPct val="107000"/>
                        </a:lnSpc>
                        <a:spcBef>
                          <a:spcPts val="0"/>
                        </a:spcBef>
                        <a:spcAft>
                          <a:spcPts val="0"/>
                        </a:spcAft>
                      </a:pPr>
                      <a:r>
                        <a:rPr lang="en-US" sz="2400" b="1" i="1" dirty="0">
                          <a:solidFill>
                            <a:schemeClr val="bg1"/>
                          </a:solidFill>
                          <a:effectLst/>
                          <a:latin typeface="+mn-lt"/>
                        </a:rPr>
                        <a:t>or</a:t>
                      </a:r>
                      <a:endParaRPr lang="en-US" sz="2400" b="1" dirty="0">
                        <a:solidFill>
                          <a:schemeClr val="bg1"/>
                        </a:solidFill>
                        <a:effectLst/>
                        <a:latin typeface="+mn-lt"/>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2009836865"/>
                  </a:ext>
                </a:extLst>
              </a:tr>
              <a:tr h="0">
                <a:tc>
                  <a:txBody>
                    <a:bodyPr/>
                    <a:lstStyle/>
                    <a:p>
                      <a:pPr marL="0" marR="0" algn="ctr">
                        <a:lnSpc>
                          <a:spcPct val="107000"/>
                        </a:lnSpc>
                        <a:spcBef>
                          <a:spcPts val="0"/>
                        </a:spcBef>
                        <a:spcAft>
                          <a:spcPts val="0"/>
                        </a:spcAft>
                      </a:pPr>
                      <a:r>
                        <a:rPr lang="en-US" sz="2400" b="1" dirty="0">
                          <a:solidFill>
                            <a:schemeClr val="bg1"/>
                          </a:solidFill>
                          <a:effectLst/>
                          <a:latin typeface="+mn-lt"/>
                          <a:ea typeface="Calibri" panose="020F0502020204030204" pitchFamily="34" charset="0"/>
                        </a:rPr>
                        <a:t>receive any gratuity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2400" b="1" dirty="0">
                          <a:solidFill>
                            <a:schemeClr val="bg1"/>
                          </a:solidFill>
                          <a:effectLst/>
                          <a:latin typeface="+mn-lt"/>
                          <a:ea typeface="Calibri" panose="020F0502020204030204" pitchFamily="34" charset="0"/>
                        </a:rPr>
                        <a:t>receive a share or interest in </a:t>
                      </a:r>
                    </a:p>
                    <a:p>
                      <a:pPr marL="0" marR="0" lvl="0" indent="0" algn="ctr" defTabSz="457200" rtl="0" eaLnBrk="1" fontAlgn="auto" latinLnBrk="0" hangingPunct="1">
                        <a:lnSpc>
                          <a:spcPct val="107000"/>
                        </a:lnSpc>
                        <a:spcBef>
                          <a:spcPts val="0"/>
                        </a:spcBef>
                        <a:spcAft>
                          <a:spcPts val="0"/>
                        </a:spcAft>
                        <a:buClrTx/>
                        <a:buSzTx/>
                        <a:buFontTx/>
                        <a:buNone/>
                        <a:tabLst/>
                        <a:defRPr/>
                      </a:pPr>
                      <a:r>
                        <a:rPr lang="en-US" sz="2400" b="1" dirty="0">
                          <a:solidFill>
                            <a:schemeClr val="bg1"/>
                          </a:solidFill>
                          <a:effectLst/>
                          <a:latin typeface="+mn-lt"/>
                          <a:ea typeface="Calibri" panose="020F0502020204030204" pitchFamily="34" charset="0"/>
                        </a:rPr>
                        <a:t>a claim against the United States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27369902"/>
                  </a:ext>
                </a:extLst>
              </a:tr>
              <a:tr h="0">
                <a:tc gridSpan="2">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2400" b="1" dirty="0">
                          <a:solidFill>
                            <a:schemeClr val="bg1"/>
                          </a:solidFill>
                          <a:effectLst/>
                          <a:latin typeface="+mn-lt"/>
                        </a:rPr>
                        <a:t>in consideration of assistance</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750944756"/>
                  </a:ext>
                </a:extLst>
              </a:tr>
              <a:tr h="0">
                <a:tc gridSpan="2">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2400" b="1" dirty="0">
                          <a:solidFill>
                            <a:schemeClr val="bg1"/>
                          </a:solidFill>
                          <a:effectLst/>
                          <a:latin typeface="+mn-lt"/>
                        </a:rPr>
                        <a:t>in the prosecution of a claim against the United States</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4203681609"/>
                  </a:ext>
                </a:extLst>
              </a:tr>
            </a:tbl>
          </a:graphicData>
        </a:graphic>
      </p:graphicFrame>
    </p:spTree>
    <p:extLst>
      <p:ext uri="{BB962C8B-B14F-4D97-AF65-F5344CB8AC3E}">
        <p14:creationId xmlns:p14="http://schemas.microsoft.com/office/powerpoint/2010/main" val="357472028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3D9B-A846-D318-223C-B19DB5135629}"/>
              </a:ext>
            </a:extLst>
          </p:cNvPr>
          <p:cNvSpPr>
            <a:spLocks noGrp="1"/>
          </p:cNvSpPr>
          <p:nvPr>
            <p:ph type="title"/>
          </p:nvPr>
        </p:nvSpPr>
        <p:spPr>
          <a:xfrm>
            <a:off x="1589766" y="685799"/>
            <a:ext cx="2639962" cy="5105400"/>
          </a:xfrm>
        </p:spPr>
        <p:txBody>
          <a:bodyPr>
            <a:normAutofit/>
          </a:bodyPr>
          <a:lstStyle/>
          <a:p>
            <a:r>
              <a:rPr lang="en-US" sz="3700" b="1" dirty="0"/>
              <a:t>Key Differences Between </a:t>
            </a:r>
            <a:br>
              <a:rPr lang="en-US" sz="3700" b="1" dirty="0"/>
            </a:br>
            <a:r>
              <a:rPr lang="en-US" sz="3700" b="1" dirty="0"/>
              <a:t>Sections 203 and 205(a)(1))</a:t>
            </a:r>
          </a:p>
        </p:txBody>
      </p:sp>
      <p:sp>
        <p:nvSpPr>
          <p:cNvPr id="4" name="Slide Number Placeholder 3">
            <a:extLst>
              <a:ext uri="{FF2B5EF4-FFF2-40B4-BE49-F238E27FC236}">
                <a16:creationId xmlns:a16="http://schemas.microsoft.com/office/drawing/2014/main" id="{919E9195-3C40-055C-C95D-2ED946C9D92A}"/>
              </a:ext>
            </a:extLst>
          </p:cNvPr>
          <p:cNvSpPr>
            <a:spLocks noGrp="1"/>
          </p:cNvSpPr>
          <p:nvPr>
            <p:ph type="sldNum" sz="quarter" idx="12"/>
          </p:nvPr>
        </p:nvSpPr>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Corbel" panose="020B0503020204020204"/>
                <a:ea typeface="+mn-ea"/>
                <a:cs typeface="+mn-cs"/>
              </a:rPr>
              <a:pPr marL="0" marR="0" lvl="0" indent="0" defTabSz="457200" rtl="0" eaLnBrk="1" fontAlgn="auto" latinLnBrk="0" hangingPunct="1">
                <a:spcBef>
                  <a:spcPts val="0"/>
                </a:spcBef>
                <a:spcAft>
                  <a:spcPts val="600"/>
                </a:spcAft>
                <a:buClrTx/>
                <a:buSzTx/>
                <a:buFontTx/>
                <a:buNone/>
                <a:tabLst/>
                <a:defRPr/>
              </a:pPr>
              <a:t>19</a:t>
            </a:fld>
            <a:endParaRPr kumimoji="0" lang="en-US" b="0" i="0" u="none" strike="noStrike" kern="1200" cap="none" spc="0" normalizeH="0" baseline="0" noProof="0">
              <a:ln>
                <a:noFill/>
              </a:ln>
              <a:effectLst/>
              <a:uLnTx/>
              <a:uFillTx/>
              <a:latin typeface="Corbel" panose="020B0503020204020204"/>
              <a:ea typeface="+mn-ea"/>
              <a:cs typeface="+mn-cs"/>
            </a:endParaRPr>
          </a:p>
        </p:txBody>
      </p:sp>
      <p:graphicFrame>
        <p:nvGraphicFramePr>
          <p:cNvPr id="79" name="Content Placeholder 2">
            <a:extLst>
              <a:ext uri="{FF2B5EF4-FFF2-40B4-BE49-F238E27FC236}">
                <a16:creationId xmlns:a16="http://schemas.microsoft.com/office/drawing/2014/main" id="{B9531765-2532-386A-C9B4-5CBD16C69823}"/>
              </a:ext>
            </a:extLst>
          </p:cNvPr>
          <p:cNvGraphicFramePr/>
          <p:nvPr>
            <p:extLst>
              <p:ext uri="{D42A27DB-BD31-4B8C-83A1-F6EECF244321}">
                <p14:modId xmlns:p14="http://schemas.microsoft.com/office/powerpoint/2010/main" val="102099199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6B9DFB7-643E-36D6-D6F1-4EDC9FDC5563}"/>
              </a:ext>
            </a:extLst>
          </p:cNvPr>
          <p:cNvSpPr/>
          <p:nvPr/>
        </p:nvSpPr>
        <p:spPr>
          <a:xfrm>
            <a:off x="5010742" y="685800"/>
            <a:ext cx="1296925" cy="16552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Covered Matters</a:t>
            </a:r>
          </a:p>
        </p:txBody>
      </p:sp>
      <p:sp>
        <p:nvSpPr>
          <p:cNvPr id="5" name="Rectangle 4">
            <a:extLst>
              <a:ext uri="{FF2B5EF4-FFF2-40B4-BE49-F238E27FC236}">
                <a16:creationId xmlns:a16="http://schemas.microsoft.com/office/drawing/2014/main" id="{A6AC767F-3D93-E10B-9187-B494AEAF7ED8}"/>
              </a:ext>
            </a:extLst>
          </p:cNvPr>
          <p:cNvSpPr/>
          <p:nvPr/>
        </p:nvSpPr>
        <p:spPr>
          <a:xfrm>
            <a:off x="5010741" y="2410883"/>
            <a:ext cx="1296925" cy="16552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Who Performs Services</a:t>
            </a:r>
          </a:p>
        </p:txBody>
      </p:sp>
      <p:sp>
        <p:nvSpPr>
          <p:cNvPr id="6" name="Rectangle 5">
            <a:extLst>
              <a:ext uri="{FF2B5EF4-FFF2-40B4-BE49-F238E27FC236}">
                <a16:creationId xmlns:a16="http://schemas.microsoft.com/office/drawing/2014/main" id="{3F147134-F9B7-736D-11DD-420CFE55C530}"/>
              </a:ext>
            </a:extLst>
          </p:cNvPr>
          <p:cNvSpPr/>
          <p:nvPr/>
        </p:nvSpPr>
        <p:spPr>
          <a:xfrm>
            <a:off x="5010150" y="4135966"/>
            <a:ext cx="1296925" cy="16552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Timing</a:t>
            </a:r>
          </a:p>
        </p:txBody>
      </p:sp>
    </p:spTree>
    <p:extLst>
      <p:ext uri="{BB962C8B-B14F-4D97-AF65-F5344CB8AC3E}">
        <p14:creationId xmlns:p14="http://schemas.microsoft.com/office/powerpoint/2010/main" val="249498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C24CBEE8-0385-3925-D370-2083AB7CF7E5}"/>
              </a:ext>
            </a:extLst>
          </p:cNvPr>
          <p:cNvGraphicFramePr>
            <a:graphicFrameLocks noGrp="1"/>
          </p:cNvGraphicFramePr>
          <p:nvPr>
            <p:ph idx="1"/>
            <p:extLst>
              <p:ext uri="{D42A27DB-BD31-4B8C-83A1-F6EECF244321}">
                <p14:modId xmlns:p14="http://schemas.microsoft.com/office/powerpoint/2010/main" val="3512492041"/>
              </p:ext>
            </p:extLst>
          </p:nvPr>
        </p:nvGraphicFramePr>
        <p:xfrm>
          <a:off x="3805766" y="0"/>
          <a:ext cx="838623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normAutofit/>
          </a:bodyPr>
          <a:lstStyle/>
          <a:p>
            <a:pPr>
              <a:spcAft>
                <a:spcPts val="600"/>
              </a:spcAft>
            </a:pPr>
            <a:fld id="{D57F1E4F-1CFF-5643-939E-217C01CDF565}" type="slidenum">
              <a:rPr lang="en-US" smtClean="0"/>
              <a:pPr>
                <a:spcAft>
                  <a:spcPts val="600"/>
                </a:spcAft>
              </a:pPr>
              <a:t>2</a:t>
            </a:fld>
            <a:endParaRPr lang="en-US"/>
          </a:p>
        </p:txBody>
      </p:sp>
      <p:pic>
        <p:nvPicPr>
          <p:cNvPr id="6" name="Picture 5" descr="Conference room table">
            <a:extLst>
              <a:ext uri="{FF2B5EF4-FFF2-40B4-BE49-F238E27FC236}">
                <a16:creationId xmlns:a16="http://schemas.microsoft.com/office/drawing/2014/main" id="{8E504DD1-2371-26AB-0C64-1876C1FBA314}"/>
              </a:ext>
            </a:extLst>
          </p:cNvPr>
          <p:cNvPicPr>
            <a:picLocks noChangeAspect="1"/>
          </p:cNvPicPr>
          <p:nvPr/>
        </p:nvPicPr>
        <p:blipFill rotWithShape="1">
          <a:blip r:embed="rId8"/>
          <a:srcRect l="54983"/>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TextBox 2">
            <a:extLst>
              <a:ext uri="{FF2B5EF4-FFF2-40B4-BE49-F238E27FC236}">
                <a16:creationId xmlns:a16="http://schemas.microsoft.com/office/drawing/2014/main" id="{94546E03-55B2-22A1-1F9B-7022271A476D}"/>
              </a:ext>
            </a:extLst>
          </p:cNvPr>
          <p:cNvSpPr txBox="1"/>
          <p:nvPr/>
        </p:nvSpPr>
        <p:spPr>
          <a:xfrm>
            <a:off x="3992880" y="6049693"/>
            <a:ext cx="8310860" cy="523220"/>
          </a:xfrm>
          <a:prstGeom prst="rect">
            <a:avLst/>
          </a:prstGeom>
          <a:noFill/>
        </p:spPr>
        <p:txBody>
          <a:bodyPr wrap="square" rtlCol="0">
            <a:spAutoFit/>
          </a:bodyPr>
          <a:lstStyle/>
          <a:p>
            <a:pPr marL="285750" indent="-285750">
              <a:buSzPct val="120000"/>
              <a:buFont typeface="Arial" panose="020B0604020202020204" pitchFamily="34" charset="0"/>
              <a:buChar char="•"/>
            </a:pPr>
            <a:r>
              <a:rPr lang="en-US" sz="2800" dirty="0"/>
              <a:t>Guidance issued in LA-24-05</a:t>
            </a:r>
          </a:p>
        </p:txBody>
      </p:sp>
    </p:spTree>
    <p:extLst>
      <p:ext uri="{BB962C8B-B14F-4D97-AF65-F5344CB8AC3E}">
        <p14:creationId xmlns:p14="http://schemas.microsoft.com/office/powerpoint/2010/main" val="2948563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2"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3"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4"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5"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6"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useBgFill="1">
        <p:nvSpPr>
          <p:cNvPr id="18" name="Rectangle 17">
            <a:extLst>
              <a:ext uri="{FF2B5EF4-FFF2-40B4-BE49-F238E27FC236}">
                <a16:creationId xmlns:a16="http://schemas.microsoft.com/office/drawing/2014/main" id="{15655827-B42D-4180-88D3-D83F25E4B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0" name="Freeform: Shape 19">
            <a:extLst>
              <a:ext uri="{FF2B5EF4-FFF2-40B4-BE49-F238E27FC236}">
                <a16:creationId xmlns:a16="http://schemas.microsoft.com/office/drawing/2014/main" id="{24ACCB06-563C-4ADE-B4D6-1FE9F723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955594"/>
            <a:ext cx="1828958" cy="2902407"/>
          </a:xfrm>
          <a:custGeom>
            <a:avLst/>
            <a:gdLst>
              <a:gd name="connsiteX0" fmla="*/ 0 w 1828958"/>
              <a:gd name="connsiteY0" fmla="*/ 0 h 2902407"/>
              <a:gd name="connsiteX1" fmla="*/ 1828958 w 1828958"/>
              <a:gd name="connsiteY1" fmla="*/ 2902407 h 2902407"/>
              <a:gd name="connsiteX2" fmla="*/ 1709896 w 1828958"/>
              <a:gd name="connsiteY2" fmla="*/ 2902407 h 2902407"/>
              <a:gd name="connsiteX3" fmla="*/ 0 w 1828958"/>
              <a:gd name="connsiteY3" fmla="*/ 63474 h 2902407"/>
            </a:gdLst>
            <a:ahLst/>
            <a:cxnLst>
              <a:cxn ang="0">
                <a:pos x="connsiteX0" y="connsiteY0"/>
              </a:cxn>
              <a:cxn ang="0">
                <a:pos x="connsiteX1" y="connsiteY1"/>
              </a:cxn>
              <a:cxn ang="0">
                <a:pos x="connsiteX2" y="connsiteY2"/>
              </a:cxn>
              <a:cxn ang="0">
                <a:pos x="connsiteX3" y="connsiteY3"/>
              </a:cxn>
            </a:cxnLst>
            <a:rect l="l" t="t" r="r" b="b"/>
            <a:pathLst>
              <a:path w="1828958" h="2902407">
                <a:moveTo>
                  <a:pt x="0" y="0"/>
                </a:moveTo>
                <a:lnTo>
                  <a:pt x="1828958" y="2902407"/>
                </a:lnTo>
                <a:lnTo>
                  <a:pt x="1709896" y="2902407"/>
                </a:lnTo>
                <a:lnTo>
                  <a:pt x="0" y="63474"/>
                </a:lnTo>
                <a:close/>
              </a:path>
            </a:pathLst>
          </a:custGeom>
          <a:solidFill>
            <a:srgbClr val="26262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2" name="Freeform: Shape 21">
            <a:extLst>
              <a:ext uri="{FF2B5EF4-FFF2-40B4-BE49-F238E27FC236}">
                <a16:creationId xmlns:a16="http://schemas.microsoft.com/office/drawing/2014/main" id="{40761ECD-D92B-46AE-82CA-640023D28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3220098"/>
            <a:ext cx="2910045" cy="3637903"/>
          </a:xfrm>
          <a:custGeom>
            <a:avLst/>
            <a:gdLst>
              <a:gd name="connsiteX0" fmla="*/ 0 w 2910045"/>
              <a:gd name="connsiteY0" fmla="*/ 0 h 3637903"/>
              <a:gd name="connsiteX1" fmla="*/ 2910045 w 2910045"/>
              <a:gd name="connsiteY1" fmla="*/ 3637903 h 3637903"/>
              <a:gd name="connsiteX2" fmla="*/ 2786220 w 2910045"/>
              <a:gd name="connsiteY2" fmla="*/ 3637903 h 3637903"/>
              <a:gd name="connsiteX3" fmla="*/ 0 w 2910045"/>
              <a:gd name="connsiteY3" fmla="*/ 20366 h 3637903"/>
            </a:gdLst>
            <a:ahLst/>
            <a:cxnLst>
              <a:cxn ang="0">
                <a:pos x="connsiteX0" y="connsiteY0"/>
              </a:cxn>
              <a:cxn ang="0">
                <a:pos x="connsiteX1" y="connsiteY1"/>
              </a:cxn>
              <a:cxn ang="0">
                <a:pos x="connsiteX2" y="connsiteY2"/>
              </a:cxn>
              <a:cxn ang="0">
                <a:pos x="connsiteX3" y="connsiteY3"/>
              </a:cxn>
            </a:cxnLst>
            <a:rect l="l" t="t" r="r" b="b"/>
            <a:pathLst>
              <a:path w="2910045" h="3637903">
                <a:moveTo>
                  <a:pt x="0" y="0"/>
                </a:moveTo>
                <a:lnTo>
                  <a:pt x="2910045" y="3637903"/>
                </a:lnTo>
                <a:lnTo>
                  <a:pt x="2786220" y="3637903"/>
                </a:lnTo>
                <a:lnTo>
                  <a:pt x="0" y="20366"/>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4" name="Freeform: Shape 23">
            <a:extLst>
              <a:ext uri="{FF2B5EF4-FFF2-40B4-BE49-F238E27FC236}">
                <a16:creationId xmlns:a16="http://schemas.microsoft.com/office/drawing/2014/main" id="{9A928607-C55C-40FD-B2DF-6CD6A7226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2845509"/>
            <a:ext cx="4149883" cy="4012491"/>
          </a:xfrm>
          <a:custGeom>
            <a:avLst/>
            <a:gdLst>
              <a:gd name="connsiteX0" fmla="*/ 0 w 4149883"/>
              <a:gd name="connsiteY0" fmla="*/ 0 h 4012491"/>
              <a:gd name="connsiteX1" fmla="*/ 4149883 w 4149883"/>
              <a:gd name="connsiteY1" fmla="*/ 4012491 h 4012491"/>
              <a:gd name="connsiteX2" fmla="*/ 2910046 w 4149883"/>
              <a:gd name="connsiteY2" fmla="*/ 4012491 h 4012491"/>
              <a:gd name="connsiteX3" fmla="*/ 0 w 4149883"/>
              <a:gd name="connsiteY3" fmla="*/ 374587 h 4012491"/>
            </a:gdLst>
            <a:ahLst/>
            <a:cxnLst>
              <a:cxn ang="0">
                <a:pos x="connsiteX0" y="connsiteY0"/>
              </a:cxn>
              <a:cxn ang="0">
                <a:pos x="connsiteX1" y="connsiteY1"/>
              </a:cxn>
              <a:cxn ang="0">
                <a:pos x="connsiteX2" y="connsiteY2"/>
              </a:cxn>
              <a:cxn ang="0">
                <a:pos x="connsiteX3" y="connsiteY3"/>
              </a:cxn>
            </a:cxnLst>
            <a:rect l="l" t="t" r="r" b="b"/>
            <a:pathLst>
              <a:path w="4149883" h="4012491">
                <a:moveTo>
                  <a:pt x="0" y="0"/>
                </a:moveTo>
                <a:lnTo>
                  <a:pt x="4149883" y="4012491"/>
                </a:lnTo>
                <a:lnTo>
                  <a:pt x="2910046" y="4012491"/>
                </a:lnTo>
                <a:lnTo>
                  <a:pt x="0" y="374587"/>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6" name="Freeform: Shape 25">
            <a:extLst>
              <a:ext uri="{FF2B5EF4-FFF2-40B4-BE49-F238E27FC236}">
                <a16:creationId xmlns:a16="http://schemas.microsoft.com/office/drawing/2014/main" id="{400A20C1-29A4-43E0-AB15-7931F76F8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332410"/>
            <a:ext cx="2719546" cy="3525590"/>
          </a:xfrm>
          <a:custGeom>
            <a:avLst/>
            <a:gdLst>
              <a:gd name="connsiteX0" fmla="*/ 0 w 2719546"/>
              <a:gd name="connsiteY0" fmla="*/ 0 h 3525590"/>
              <a:gd name="connsiteX1" fmla="*/ 2719546 w 2719546"/>
              <a:gd name="connsiteY1" fmla="*/ 3525590 h 3525590"/>
              <a:gd name="connsiteX2" fmla="*/ 1828959 w 2719546"/>
              <a:gd name="connsiteY2" fmla="*/ 3525590 h 3525590"/>
              <a:gd name="connsiteX3" fmla="*/ 0 w 2719546"/>
              <a:gd name="connsiteY3" fmla="*/ 623183 h 3525590"/>
            </a:gdLst>
            <a:ahLst/>
            <a:cxnLst>
              <a:cxn ang="0">
                <a:pos x="connsiteX0" y="connsiteY0"/>
              </a:cxn>
              <a:cxn ang="0">
                <a:pos x="connsiteX1" y="connsiteY1"/>
              </a:cxn>
              <a:cxn ang="0">
                <a:pos x="connsiteX2" y="connsiteY2"/>
              </a:cxn>
              <a:cxn ang="0">
                <a:pos x="connsiteX3" y="connsiteY3"/>
              </a:cxn>
            </a:cxnLst>
            <a:rect l="l" t="t" r="r" b="b"/>
            <a:pathLst>
              <a:path w="2719546" h="3525590">
                <a:moveTo>
                  <a:pt x="0" y="0"/>
                </a:moveTo>
                <a:lnTo>
                  <a:pt x="2719546" y="3525590"/>
                </a:lnTo>
                <a:lnTo>
                  <a:pt x="1828959" y="3525590"/>
                </a:lnTo>
                <a:lnTo>
                  <a:pt x="0" y="623183"/>
                </a:lnTo>
                <a:close/>
              </a:path>
            </a:pathLst>
          </a:custGeom>
          <a:solidFill>
            <a:srgbClr val="404040"/>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Title 4">
            <a:extLst>
              <a:ext uri="{FF2B5EF4-FFF2-40B4-BE49-F238E27FC236}">
                <a16:creationId xmlns:a16="http://schemas.microsoft.com/office/drawing/2014/main" id="{4B228489-EF75-7940-09DD-CEC7BE2A0162}"/>
              </a:ext>
            </a:extLst>
          </p:cNvPr>
          <p:cNvSpPr>
            <a:spLocks noGrp="1"/>
          </p:cNvSpPr>
          <p:nvPr>
            <p:ph type="title"/>
          </p:nvPr>
        </p:nvSpPr>
        <p:spPr>
          <a:xfrm>
            <a:off x="819808" y="485818"/>
            <a:ext cx="10728724" cy="3618898"/>
          </a:xfrm>
        </p:spPr>
        <p:txBody>
          <a:bodyPr vert="horz" lIns="91440" tIns="45720" rIns="91440" bIns="45720" rtlCol="0" anchor="b">
            <a:normAutofit/>
          </a:bodyPr>
          <a:lstStyle/>
          <a:p>
            <a:pPr algn="ctr">
              <a:lnSpc>
                <a:spcPct val="90000"/>
              </a:lnSpc>
            </a:pPr>
            <a:r>
              <a:rPr lang="en-US" sz="6100" b="1" dirty="0">
                <a:solidFill>
                  <a:schemeClr val="bg1"/>
                </a:solidFill>
              </a:rPr>
              <a:t>Identifying and Avoiding Potentially Improper Payments under 18 U.S.C. § 205(a)(1)</a:t>
            </a:r>
          </a:p>
        </p:txBody>
      </p:sp>
      <p:sp>
        <p:nvSpPr>
          <p:cNvPr id="4" name="Slide Number Placeholder 3">
            <a:extLst>
              <a:ext uri="{FF2B5EF4-FFF2-40B4-BE49-F238E27FC236}">
                <a16:creationId xmlns:a16="http://schemas.microsoft.com/office/drawing/2014/main" id="{18BEDD68-762A-E04E-6043-F36A739DA7E0}"/>
              </a:ext>
            </a:extLst>
          </p:cNvPr>
          <p:cNvSpPr>
            <a:spLocks noGrp="1"/>
          </p:cNvSpPr>
          <p:nvPr>
            <p:ph type="sldNum" sz="quarter" idx="12"/>
          </p:nvPr>
        </p:nvSpPr>
        <p:spPr>
          <a:xfrm>
            <a:off x="10498666" y="6197599"/>
            <a:ext cx="1049866"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1252482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35"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39"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0"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1"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2"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3"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4"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ED142077-BAAC-140A-A011-4D446C1F0A2B}"/>
              </a:ext>
            </a:extLst>
          </p:cNvPr>
          <p:cNvSpPr>
            <a:spLocks noGrp="1"/>
          </p:cNvSpPr>
          <p:nvPr>
            <p:ph type="title"/>
          </p:nvPr>
        </p:nvSpPr>
        <p:spPr>
          <a:xfrm>
            <a:off x="3962399" y="685800"/>
            <a:ext cx="7345891" cy="1413933"/>
          </a:xfrm>
        </p:spPr>
        <p:txBody>
          <a:bodyPr>
            <a:normAutofit/>
          </a:bodyPr>
          <a:lstStyle/>
          <a:p>
            <a:r>
              <a:rPr lang="en-US" b="1" dirty="0"/>
              <a:t>Problematic Payments under </a:t>
            </a:r>
            <a:br>
              <a:rPr lang="en-US" b="1" dirty="0"/>
            </a:br>
            <a:r>
              <a:rPr lang="en-US" b="1" dirty="0"/>
              <a:t>18 U.S.C. § 205(a)(1) Illustrated</a:t>
            </a:r>
          </a:p>
        </p:txBody>
      </p:sp>
      <p:pic>
        <p:nvPicPr>
          <p:cNvPr id="10" name="Picture 9" descr="Young businessman finger on eyeglasses">
            <a:extLst>
              <a:ext uri="{FF2B5EF4-FFF2-40B4-BE49-F238E27FC236}">
                <a16:creationId xmlns:a16="http://schemas.microsoft.com/office/drawing/2014/main" id="{8E754A6D-B016-7EFB-55F2-4CC3609F550E}"/>
              </a:ext>
            </a:extLst>
          </p:cNvPr>
          <p:cNvPicPr>
            <a:picLocks noChangeAspect="1"/>
          </p:cNvPicPr>
          <p:nvPr/>
        </p:nvPicPr>
        <p:blipFill rotWithShape="1">
          <a:blip r:embed="rId4"/>
          <a:srcRect b="49444"/>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04032861-85FE-0D30-85E9-591A9FAEF521}"/>
              </a:ext>
            </a:extLst>
          </p:cNvPr>
          <p:cNvSpPr>
            <a:spLocks noGrp="1"/>
          </p:cNvSpPr>
          <p:nvPr>
            <p:ph idx="1"/>
          </p:nvPr>
        </p:nvSpPr>
        <p:spPr>
          <a:xfrm>
            <a:off x="3843867" y="2048933"/>
            <a:ext cx="7659156" cy="3742267"/>
          </a:xfrm>
        </p:spPr>
        <p:txBody>
          <a:bodyPr>
            <a:normAutofit/>
          </a:bodyPr>
          <a:lstStyle/>
          <a:p>
            <a:pPr marL="0" indent="0">
              <a:lnSpc>
                <a:spcPct val="90000"/>
              </a:lnSpc>
              <a:buNone/>
            </a:pPr>
            <a:r>
              <a:rPr lang="en-US" sz="2200" dirty="0"/>
              <a:t>An incoming employee to the Federal Government, Alex, is leaving their law firm on June 30 and joining the Department of Justice on July 1. Alex personally participated in a particular matter that involved a claim against the United States – specifically, an application for attorney’s fees to be paid by the United States. Although the case concluded and the amount of attorney’s fees were set on June 15,  the payment of the attorney’s fees is still pending on July 1. Alex expects to receive payment  for the attorney’s fees by July 31. Would Alex’s receipt of the attorney’s fees on July 31 raise  18 U.S.C. § 205(a)(1) concerns? </a:t>
            </a:r>
          </a:p>
        </p:txBody>
      </p:sp>
      <p:sp>
        <p:nvSpPr>
          <p:cNvPr id="4" name="Slide Number Placeholder 3">
            <a:extLst>
              <a:ext uri="{FF2B5EF4-FFF2-40B4-BE49-F238E27FC236}">
                <a16:creationId xmlns:a16="http://schemas.microsoft.com/office/drawing/2014/main" id="{4283322A-DF07-A8D6-1EBC-6D81760018F3}"/>
              </a:ext>
            </a:extLst>
          </p:cNvPr>
          <p:cNvSpPr>
            <a:spLocks noGrp="1"/>
          </p:cNvSpPr>
          <p:nvPr>
            <p:ph type="sldNum" sz="quarter" idx="12"/>
          </p:nvPr>
        </p:nvSpPr>
        <p:spPr>
          <a:xfrm>
            <a:off x="10951856" y="5867131"/>
            <a:ext cx="551167"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Corbel" panose="020B0503020204020204"/>
                <a:ea typeface="+mn-ea"/>
                <a:cs typeface="+mn-cs"/>
              </a:rPr>
              <a:pPr marL="0" marR="0" lvl="0" indent="0" defTabSz="457200" rtl="0" eaLnBrk="1" fontAlgn="auto" latinLnBrk="0" hangingPunct="1">
                <a:spcBef>
                  <a:spcPts val="0"/>
                </a:spcBef>
                <a:spcAft>
                  <a:spcPts val="600"/>
                </a:spcAft>
                <a:buClrTx/>
                <a:buSzTx/>
                <a:buFontTx/>
                <a:buNone/>
                <a:tabLst/>
                <a:defRPr/>
              </a:pPr>
              <a:t>21</a:t>
            </a:fld>
            <a:endParaRPr kumimoji="0" lang="en-US" b="0" i="0" u="none" strike="noStrike" kern="1200" cap="none" spc="0" normalizeH="0" baseline="0" noProof="0">
              <a:ln>
                <a:noFill/>
              </a:ln>
              <a:effectLst/>
              <a:uLnTx/>
              <a:uFillTx/>
              <a:latin typeface="Corbel" panose="020B0503020204020204"/>
              <a:ea typeface="+mn-ea"/>
              <a:cs typeface="+mn-cs"/>
            </a:endParaRPr>
          </a:p>
        </p:txBody>
      </p:sp>
    </p:spTree>
    <p:extLst>
      <p:ext uri="{BB962C8B-B14F-4D97-AF65-F5344CB8AC3E}">
        <p14:creationId xmlns:p14="http://schemas.microsoft.com/office/powerpoint/2010/main" val="4197686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1AC355-E988-8420-CCFE-B2E51AB08B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E13B3-EAC6-144E-CFD6-8847259A1591}"/>
              </a:ext>
            </a:extLst>
          </p:cNvPr>
          <p:cNvSpPr>
            <a:spLocks noGrp="1"/>
          </p:cNvSpPr>
          <p:nvPr>
            <p:ph type="title"/>
          </p:nvPr>
        </p:nvSpPr>
        <p:spPr>
          <a:xfrm>
            <a:off x="1484311" y="338556"/>
            <a:ext cx="10018713" cy="1752599"/>
          </a:xfrm>
        </p:spPr>
        <p:txBody>
          <a:bodyPr/>
          <a:lstStyle/>
          <a:p>
            <a:r>
              <a:rPr lang="en-US" b="1" dirty="0"/>
              <a:t>18 U.S.C. § 205(a)(1)</a:t>
            </a:r>
            <a:br>
              <a:rPr lang="en-US" b="1" dirty="0"/>
            </a:br>
            <a:r>
              <a:rPr lang="en-US" b="1" dirty="0"/>
              <a:t>Resolutions</a:t>
            </a:r>
          </a:p>
        </p:txBody>
      </p:sp>
      <p:pic>
        <p:nvPicPr>
          <p:cNvPr id="6" name="Picture 5" descr="A close-up of a hand&#10;&#10;Description automatically generated">
            <a:extLst>
              <a:ext uri="{FF2B5EF4-FFF2-40B4-BE49-F238E27FC236}">
                <a16:creationId xmlns:a16="http://schemas.microsoft.com/office/drawing/2014/main" id="{0616F4F5-6A3D-616A-F93C-BC8AD7D9801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2244" b="303"/>
          <a:stretch/>
        </p:blipFill>
        <p:spPr>
          <a:xfrm>
            <a:off x="8740565" y="3064127"/>
            <a:ext cx="3451435" cy="3808863"/>
          </a:xfrm>
          <a:prstGeom prst="rect">
            <a:avLst/>
          </a:prstGeom>
        </p:spPr>
      </p:pic>
      <p:sp>
        <p:nvSpPr>
          <p:cNvPr id="3" name="Content Placeholder 2">
            <a:extLst>
              <a:ext uri="{FF2B5EF4-FFF2-40B4-BE49-F238E27FC236}">
                <a16:creationId xmlns:a16="http://schemas.microsoft.com/office/drawing/2014/main" id="{B8758795-13BE-4C90-0FC9-8D4ED3A7F5FD}"/>
              </a:ext>
            </a:extLst>
          </p:cNvPr>
          <p:cNvSpPr>
            <a:spLocks noGrp="1"/>
          </p:cNvSpPr>
          <p:nvPr>
            <p:ph idx="1"/>
          </p:nvPr>
        </p:nvSpPr>
        <p:spPr>
          <a:xfrm>
            <a:off x="1559466" y="1648413"/>
            <a:ext cx="10018713" cy="1780587"/>
          </a:xfrm>
        </p:spPr>
        <p:txBody>
          <a:bodyPr>
            <a:normAutofit/>
          </a:bodyPr>
          <a:lstStyle/>
          <a:p>
            <a:r>
              <a:rPr lang="en-US" sz="2800" dirty="0"/>
              <a:t>If part of a fee sharing arrangement or contingency fee case is based on prosecution of a claim against the United States, </a:t>
            </a:r>
            <a:br>
              <a:rPr lang="en-US" sz="2800" dirty="0"/>
            </a:br>
            <a:r>
              <a:rPr lang="en-US" sz="2800" dirty="0"/>
              <a:t>18 U.S.C. § 205(a)(1) will also be implicated. </a:t>
            </a:r>
          </a:p>
        </p:txBody>
      </p:sp>
      <p:sp>
        <p:nvSpPr>
          <p:cNvPr id="4" name="Slide Number Placeholder 3">
            <a:extLst>
              <a:ext uri="{FF2B5EF4-FFF2-40B4-BE49-F238E27FC236}">
                <a16:creationId xmlns:a16="http://schemas.microsoft.com/office/drawing/2014/main" id="{3D233BA2-0477-39BE-60CF-16C276A20E63}"/>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
        <p:nvSpPr>
          <p:cNvPr id="7" name="TextBox 6">
            <a:extLst>
              <a:ext uri="{FF2B5EF4-FFF2-40B4-BE49-F238E27FC236}">
                <a16:creationId xmlns:a16="http://schemas.microsoft.com/office/drawing/2014/main" id="{8EE8CD46-682D-1259-11C7-C5B3ABC9DC76}"/>
              </a:ext>
            </a:extLst>
          </p:cNvPr>
          <p:cNvSpPr txBox="1"/>
          <p:nvPr/>
        </p:nvSpPr>
        <p:spPr>
          <a:xfrm>
            <a:off x="1484311" y="3326449"/>
            <a:ext cx="7358822" cy="330859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ct val="20000"/>
              </a:spcBef>
              <a:spcAft>
                <a:spcPts val="600"/>
              </a:spcAft>
              <a:buClr>
                <a:srgbClr val="30ACEC">
                  <a:lumMod val="75000"/>
                </a:srgbClr>
              </a:buClr>
              <a:buSzPct val="145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rPr>
              <a:t>Because 18 U.S.C. § 205(a)(1) is focused on the timing of the payment, to avoid criminal liability, an incoming employee must either (1) receive the payments in advance of assuming their government duties or (2) forfeit the money.</a:t>
            </a:r>
          </a:p>
          <a:p>
            <a:endParaRPr lang="en-US" dirty="0"/>
          </a:p>
          <a:p>
            <a:endParaRPr lang="en-US" dirty="0"/>
          </a:p>
        </p:txBody>
      </p:sp>
    </p:spTree>
    <p:extLst>
      <p:ext uri="{BB962C8B-B14F-4D97-AF65-F5344CB8AC3E}">
        <p14:creationId xmlns:p14="http://schemas.microsoft.com/office/powerpoint/2010/main" val="452259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B5E9-F877-3835-9B4C-BD42F7D76CF6}"/>
              </a:ext>
            </a:extLst>
          </p:cNvPr>
          <p:cNvSpPr>
            <a:spLocks noGrp="1"/>
          </p:cNvSpPr>
          <p:nvPr>
            <p:ph type="title"/>
          </p:nvPr>
        </p:nvSpPr>
        <p:spPr>
          <a:xfrm>
            <a:off x="2928401" y="1380068"/>
            <a:ext cx="8574622" cy="2616199"/>
          </a:xfrm>
        </p:spPr>
        <p:txBody>
          <a:bodyPr vert="horz" lIns="91440" tIns="45720" rIns="91440" bIns="45720" rtlCol="0" anchor="b">
            <a:normAutofit/>
          </a:bodyPr>
          <a:lstStyle/>
          <a:p>
            <a:r>
              <a:rPr lang="en-US" sz="6000" dirty="0">
                <a:solidFill>
                  <a:schemeClr val="bg1"/>
                </a:solidFill>
              </a:rPr>
              <a:t>Practical Application</a:t>
            </a:r>
          </a:p>
        </p:txBody>
      </p:sp>
      <p:sp>
        <p:nvSpPr>
          <p:cNvPr id="3" name="Text Placeholder 2">
            <a:extLst>
              <a:ext uri="{FF2B5EF4-FFF2-40B4-BE49-F238E27FC236}">
                <a16:creationId xmlns:a16="http://schemas.microsoft.com/office/drawing/2014/main" id="{F07C0A41-2820-15F1-362F-B84581815EBD}"/>
              </a:ext>
            </a:extLst>
          </p:cNvPr>
          <p:cNvSpPr>
            <a:spLocks noGrp="1"/>
          </p:cNvSpPr>
          <p:nvPr>
            <p:ph type="body" idx="1"/>
          </p:nvPr>
        </p:nvSpPr>
        <p:spPr>
          <a:xfrm>
            <a:off x="3736428" y="3996267"/>
            <a:ext cx="7766595" cy="1388534"/>
          </a:xfrm>
        </p:spPr>
        <p:txBody>
          <a:bodyPr vert="horz" lIns="91440" tIns="45720" rIns="91440" bIns="45720" rtlCol="0" anchor="t">
            <a:normAutofit/>
          </a:bodyPr>
          <a:lstStyle/>
          <a:p>
            <a:r>
              <a:rPr lang="en-US" sz="2100" dirty="0">
                <a:solidFill>
                  <a:schemeClr val="bg1"/>
                </a:solidFill>
              </a:rPr>
              <a:t>Screening incoming employees &amp; counseling outgoing employees</a:t>
            </a:r>
          </a:p>
        </p:txBody>
      </p:sp>
      <p:sp>
        <p:nvSpPr>
          <p:cNvPr id="4" name="Slide Number Placeholder 3">
            <a:extLst>
              <a:ext uri="{FF2B5EF4-FFF2-40B4-BE49-F238E27FC236}">
                <a16:creationId xmlns:a16="http://schemas.microsoft.com/office/drawing/2014/main" id="{97197C56-4A49-D771-8ED5-C085F2CB22CD}"/>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23</a:t>
            </a:fld>
            <a:endParaRPr lang="en-US"/>
          </a:p>
        </p:txBody>
      </p:sp>
    </p:spTree>
    <p:extLst>
      <p:ext uri="{BB962C8B-B14F-4D97-AF65-F5344CB8AC3E}">
        <p14:creationId xmlns:p14="http://schemas.microsoft.com/office/powerpoint/2010/main" val="3953173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26DA-A759-BE76-2CF2-DD7C3E9B7A59}"/>
              </a:ext>
            </a:extLst>
          </p:cNvPr>
          <p:cNvSpPr>
            <a:spLocks noGrp="1"/>
          </p:cNvSpPr>
          <p:nvPr>
            <p:ph type="title"/>
          </p:nvPr>
        </p:nvSpPr>
        <p:spPr>
          <a:xfrm>
            <a:off x="1312883" y="82512"/>
            <a:ext cx="10465954" cy="1752599"/>
          </a:xfrm>
        </p:spPr>
        <p:txBody>
          <a:bodyPr>
            <a:normAutofit/>
          </a:bodyPr>
          <a:lstStyle/>
          <a:p>
            <a:r>
              <a:rPr lang="en-US" b="1" dirty="0"/>
              <a:t>Screening Incoming Employees</a:t>
            </a:r>
          </a:p>
        </p:txBody>
      </p:sp>
      <p:sp>
        <p:nvSpPr>
          <p:cNvPr id="3" name="Content Placeholder 2">
            <a:extLst>
              <a:ext uri="{FF2B5EF4-FFF2-40B4-BE49-F238E27FC236}">
                <a16:creationId xmlns:a16="http://schemas.microsoft.com/office/drawing/2014/main" id="{770DD977-F9AC-7F26-ACAC-06370B42A2AA}"/>
              </a:ext>
            </a:extLst>
          </p:cNvPr>
          <p:cNvSpPr>
            <a:spLocks noGrp="1"/>
          </p:cNvSpPr>
          <p:nvPr>
            <p:ph idx="1"/>
          </p:nvPr>
        </p:nvSpPr>
        <p:spPr>
          <a:xfrm>
            <a:off x="1351127" y="1370917"/>
            <a:ext cx="10520308" cy="5152809"/>
          </a:xfrm>
        </p:spPr>
        <p:txBody>
          <a:bodyPr>
            <a:normAutofit lnSpcReduction="10000"/>
          </a:bodyPr>
          <a:lstStyle/>
          <a:p>
            <a:r>
              <a:rPr lang="en-US" dirty="0"/>
              <a:t>If an incoming employee is coming from a law firm, lobbying firm, or consulting firm, consider whether the employee will have any outstanding payments from the firm that employs them when they begin government service, such as:</a:t>
            </a:r>
          </a:p>
          <a:p>
            <a:pPr lvl="1"/>
            <a:r>
              <a:rPr lang="en-US" sz="2200" dirty="0"/>
              <a:t>Interests in a fee-sharing or profit-sharing arrangement</a:t>
            </a:r>
          </a:p>
          <a:p>
            <a:pPr lvl="2"/>
            <a:r>
              <a:rPr lang="en-US" dirty="0"/>
              <a:t>Examples include, but are not limited to, partnership share, partnership units, or a capital account.</a:t>
            </a:r>
          </a:p>
          <a:p>
            <a:pPr lvl="1"/>
            <a:r>
              <a:rPr lang="en-US" sz="2200" dirty="0"/>
              <a:t>Client referral fees</a:t>
            </a:r>
          </a:p>
          <a:p>
            <a:r>
              <a:rPr lang="en-US" dirty="0"/>
              <a:t>If they will have outstanding payments, determine the nature of the payments:</a:t>
            </a:r>
          </a:p>
          <a:p>
            <a:pPr lvl="1"/>
            <a:r>
              <a:rPr lang="en-US" dirty="0"/>
              <a:t>Do the payments arise from matters in which the U.S. is a party or has a direct and substantial interest?</a:t>
            </a:r>
          </a:p>
          <a:p>
            <a:pPr lvl="1"/>
            <a:r>
              <a:rPr lang="en-US" dirty="0"/>
              <a:t>Do the payments arise from matters before any department, agency, court, court martial, or officer?</a:t>
            </a:r>
          </a:p>
          <a:p>
            <a:pPr lvl="1"/>
            <a:r>
              <a:rPr lang="en-US" dirty="0"/>
              <a:t>Are the payments compensation for work they performed in assisting in the prosecution of a claim against the United States? </a:t>
            </a:r>
          </a:p>
        </p:txBody>
      </p:sp>
      <p:sp>
        <p:nvSpPr>
          <p:cNvPr id="4" name="Slide Number Placeholder 3">
            <a:extLst>
              <a:ext uri="{FF2B5EF4-FFF2-40B4-BE49-F238E27FC236}">
                <a16:creationId xmlns:a16="http://schemas.microsoft.com/office/drawing/2014/main" id="{A2B616CC-36F7-6B90-0448-710197E903D1}"/>
              </a:ext>
            </a:extLst>
          </p:cNvPr>
          <p:cNvSpPr>
            <a:spLocks noGrp="1"/>
          </p:cNvSpPr>
          <p:nvPr>
            <p:ph type="sldNum" sz="quarter" idx="12"/>
          </p:nvPr>
        </p:nvSpPr>
        <p:spPr>
          <a:xfrm>
            <a:off x="10989956" y="6387831"/>
            <a:ext cx="551167" cy="365125"/>
          </a:xfrm>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986003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96116-0AF4-6849-0C72-E1443A6895C1}"/>
              </a:ext>
            </a:extLst>
          </p:cNvPr>
          <p:cNvSpPr>
            <a:spLocks noGrp="1"/>
          </p:cNvSpPr>
          <p:nvPr>
            <p:ph type="title"/>
          </p:nvPr>
        </p:nvSpPr>
        <p:spPr>
          <a:xfrm>
            <a:off x="1279357" y="733092"/>
            <a:ext cx="10018713" cy="1752599"/>
          </a:xfrm>
        </p:spPr>
        <p:txBody>
          <a:bodyPr>
            <a:normAutofit/>
          </a:bodyPr>
          <a:lstStyle/>
          <a:p>
            <a:r>
              <a:rPr lang="en-US" b="1" dirty="0"/>
              <a:t>Screening Incoming Attorneys</a:t>
            </a:r>
          </a:p>
        </p:txBody>
      </p:sp>
      <p:sp>
        <p:nvSpPr>
          <p:cNvPr id="3" name="Content Placeholder 2">
            <a:extLst>
              <a:ext uri="{FF2B5EF4-FFF2-40B4-BE49-F238E27FC236}">
                <a16:creationId xmlns:a16="http://schemas.microsoft.com/office/drawing/2014/main" id="{EB71C9C2-8907-415A-7477-C8F102CE8127}"/>
              </a:ext>
            </a:extLst>
          </p:cNvPr>
          <p:cNvSpPr>
            <a:spLocks noGrp="1"/>
          </p:cNvSpPr>
          <p:nvPr>
            <p:ph idx="1"/>
          </p:nvPr>
        </p:nvSpPr>
        <p:spPr>
          <a:xfrm>
            <a:off x="1528415" y="1548838"/>
            <a:ext cx="10018713" cy="4178828"/>
          </a:xfrm>
        </p:spPr>
        <p:txBody>
          <a:bodyPr>
            <a:normAutofit/>
          </a:bodyPr>
          <a:lstStyle/>
          <a:p>
            <a:pPr marL="0" indent="0">
              <a:buNone/>
            </a:pPr>
            <a:r>
              <a:rPr lang="en-US" dirty="0"/>
              <a:t>Hiring officials should consider the following additional questions when screening incoming </a:t>
            </a:r>
            <a:r>
              <a:rPr lang="en-US" b="1" dirty="0"/>
              <a:t>attorneys</a:t>
            </a:r>
            <a:r>
              <a:rPr lang="en-US" dirty="0"/>
              <a:t>. </a:t>
            </a:r>
          </a:p>
          <a:p>
            <a:r>
              <a:rPr lang="en-US" dirty="0"/>
              <a:t>Does the employee have an ongoing interest in a contingency fee arrangement?</a:t>
            </a:r>
          </a:p>
          <a:p>
            <a:r>
              <a:rPr lang="en-US" dirty="0"/>
              <a:t>If yes, is the contingency fee arrangement for representational services provided before the U.S. government or any court where the United States is a party to or has a direct and substantial interest in the particular matter? </a:t>
            </a:r>
          </a:p>
        </p:txBody>
      </p:sp>
      <p:sp>
        <p:nvSpPr>
          <p:cNvPr id="4" name="Slide Number Placeholder 3">
            <a:extLst>
              <a:ext uri="{FF2B5EF4-FFF2-40B4-BE49-F238E27FC236}">
                <a16:creationId xmlns:a16="http://schemas.microsoft.com/office/drawing/2014/main" id="{01A8E315-BFEC-3ACB-4CA8-F419693FDB35}"/>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254763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7BBD-27A6-36A4-0CCB-CA55687B45A5}"/>
              </a:ext>
            </a:extLst>
          </p:cNvPr>
          <p:cNvSpPr>
            <a:spLocks noGrp="1"/>
          </p:cNvSpPr>
          <p:nvPr>
            <p:ph type="title"/>
          </p:nvPr>
        </p:nvSpPr>
        <p:spPr>
          <a:xfrm>
            <a:off x="1484311" y="929064"/>
            <a:ext cx="10018713" cy="1752599"/>
          </a:xfrm>
        </p:spPr>
        <p:txBody>
          <a:bodyPr/>
          <a:lstStyle/>
          <a:p>
            <a:r>
              <a:rPr lang="en-US" b="1" dirty="0"/>
              <a:t>Counseling Outgoing Employees</a:t>
            </a:r>
          </a:p>
        </p:txBody>
      </p:sp>
      <p:sp>
        <p:nvSpPr>
          <p:cNvPr id="3" name="Content Placeholder 2">
            <a:extLst>
              <a:ext uri="{FF2B5EF4-FFF2-40B4-BE49-F238E27FC236}">
                <a16:creationId xmlns:a16="http://schemas.microsoft.com/office/drawing/2014/main" id="{3491B933-B0B6-9443-7C6D-4AACD2F29656}"/>
              </a:ext>
            </a:extLst>
          </p:cNvPr>
          <p:cNvSpPr>
            <a:spLocks noGrp="1"/>
          </p:cNvSpPr>
          <p:nvPr>
            <p:ph idx="1"/>
          </p:nvPr>
        </p:nvSpPr>
        <p:spPr>
          <a:xfrm>
            <a:off x="1484310" y="2214850"/>
            <a:ext cx="10018713" cy="3124201"/>
          </a:xfrm>
        </p:spPr>
        <p:txBody>
          <a:bodyPr/>
          <a:lstStyle/>
          <a:p>
            <a:r>
              <a:rPr lang="en-US" dirty="0"/>
              <a:t>Outgoing employees should be counseled on Section 203 if: </a:t>
            </a:r>
          </a:p>
          <a:p>
            <a:pPr lvl="1"/>
            <a:r>
              <a:rPr lang="en-US" sz="2400" dirty="0"/>
              <a:t>They are leaving to join a firm that engages in representational services on matters where the U.S. is a party or has a direct and substantial interest; and </a:t>
            </a:r>
          </a:p>
          <a:p>
            <a:pPr lvl="1"/>
            <a:r>
              <a:rPr lang="en-US" sz="2400" dirty="0"/>
              <a:t>They will be compensated with firm profits from representational services that occurred during their government employment (e.g., partnership share). </a:t>
            </a:r>
          </a:p>
        </p:txBody>
      </p:sp>
      <p:sp>
        <p:nvSpPr>
          <p:cNvPr id="4" name="Slide Number Placeholder 3">
            <a:extLst>
              <a:ext uri="{FF2B5EF4-FFF2-40B4-BE49-F238E27FC236}">
                <a16:creationId xmlns:a16="http://schemas.microsoft.com/office/drawing/2014/main" id="{962E305D-2C33-0919-81E6-2C0C4494D726}"/>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072279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3C3539-F500-F2FF-401F-FCBE8B6872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5F7499-3AA3-2ED5-AEAE-3515574BFA43}"/>
              </a:ext>
            </a:extLst>
          </p:cNvPr>
          <p:cNvSpPr>
            <a:spLocks noGrp="1"/>
          </p:cNvSpPr>
          <p:nvPr>
            <p:ph type="title"/>
          </p:nvPr>
        </p:nvSpPr>
        <p:spPr>
          <a:xfrm>
            <a:off x="1524000" y="643468"/>
            <a:ext cx="9144000" cy="3618898"/>
          </a:xfrm>
        </p:spPr>
        <p:txBody>
          <a:bodyPr vert="horz" lIns="91440" tIns="45720" rIns="91440" bIns="45720" rtlCol="0" anchor="b">
            <a:normAutofit/>
          </a:bodyPr>
          <a:lstStyle/>
          <a:p>
            <a:pPr algn="ctr"/>
            <a:r>
              <a:rPr lang="en-US" sz="7200" b="1" dirty="0">
                <a:solidFill>
                  <a:schemeClr val="bg1"/>
                </a:solidFill>
              </a:rPr>
              <a:t>Personal Fiduciary Exception </a:t>
            </a:r>
          </a:p>
        </p:txBody>
      </p:sp>
      <p:sp>
        <p:nvSpPr>
          <p:cNvPr id="4" name="Slide Number Placeholder 3">
            <a:extLst>
              <a:ext uri="{FF2B5EF4-FFF2-40B4-BE49-F238E27FC236}">
                <a16:creationId xmlns:a16="http://schemas.microsoft.com/office/drawing/2014/main" id="{EC3309B0-2B24-0384-2759-E87536D954F2}"/>
              </a:ext>
            </a:extLst>
          </p:cNvPr>
          <p:cNvSpPr>
            <a:spLocks noGrp="1"/>
          </p:cNvSpPr>
          <p:nvPr>
            <p:ph type="sldNum" sz="quarter" idx="12"/>
          </p:nvPr>
        </p:nvSpPr>
        <p:spPr>
          <a:xfrm>
            <a:off x="10498666" y="6197599"/>
            <a:ext cx="1049866"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27</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6780390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EECBE-4CCE-F66A-B392-FE9C7344C365}"/>
              </a:ext>
            </a:extLst>
          </p:cNvPr>
          <p:cNvSpPr>
            <a:spLocks noGrp="1"/>
          </p:cNvSpPr>
          <p:nvPr>
            <p:ph type="title"/>
          </p:nvPr>
        </p:nvSpPr>
        <p:spPr>
          <a:xfrm>
            <a:off x="1086352" y="453712"/>
            <a:ext cx="10532533" cy="990600"/>
          </a:xfrm>
        </p:spPr>
        <p:txBody>
          <a:bodyPr>
            <a:noAutofit/>
          </a:bodyPr>
          <a:lstStyle/>
          <a:p>
            <a:r>
              <a:rPr lang="en-US" b="1" dirty="0"/>
              <a:t>Personal Fiduciary Exception</a:t>
            </a:r>
            <a:br>
              <a:rPr lang="en-US" b="1" dirty="0"/>
            </a:br>
            <a:endParaRPr lang="en-US" dirty="0"/>
          </a:p>
        </p:txBody>
      </p:sp>
      <p:sp>
        <p:nvSpPr>
          <p:cNvPr id="4" name="Slide Number Placeholder 3">
            <a:extLst>
              <a:ext uri="{FF2B5EF4-FFF2-40B4-BE49-F238E27FC236}">
                <a16:creationId xmlns:a16="http://schemas.microsoft.com/office/drawing/2014/main" id="{D030C6B3-C9A0-C3BB-D51C-5415C61A0508}"/>
              </a:ext>
            </a:extLst>
          </p:cNvPr>
          <p:cNvSpPr>
            <a:spLocks noGrp="1"/>
          </p:cNvSpPr>
          <p:nvPr>
            <p:ph type="sldNum" sz="quarter" idx="12"/>
          </p:nvPr>
        </p:nvSpPr>
        <p:spPr>
          <a:xfrm>
            <a:off x="10894999" y="5751714"/>
            <a:ext cx="551167" cy="365125"/>
          </a:xfrm>
        </p:spPr>
        <p:txBody>
          <a:bodyPr/>
          <a:lstStyle/>
          <a:p>
            <a:fld id="{D57F1E4F-1CFF-5643-939E-217C01CDF565}" type="slidenum">
              <a:rPr lang="en-US" smtClean="0"/>
              <a:pPr/>
              <a:t>28</a:t>
            </a:fld>
            <a:endParaRPr lang="en-US" dirty="0"/>
          </a:p>
        </p:txBody>
      </p:sp>
      <p:sp>
        <p:nvSpPr>
          <p:cNvPr id="5" name="TextBox 4">
            <a:extLst>
              <a:ext uri="{FF2B5EF4-FFF2-40B4-BE49-F238E27FC236}">
                <a16:creationId xmlns:a16="http://schemas.microsoft.com/office/drawing/2014/main" id="{D58AF1A5-4464-79EF-ADAD-6C41460F0EB4}"/>
              </a:ext>
            </a:extLst>
          </p:cNvPr>
          <p:cNvSpPr txBox="1"/>
          <p:nvPr/>
        </p:nvSpPr>
        <p:spPr>
          <a:xfrm>
            <a:off x="1600174" y="1305577"/>
            <a:ext cx="10018712" cy="2262158"/>
          </a:xfrm>
          <a:prstGeom prst="rect">
            <a:avLst/>
          </a:prstGeom>
          <a:noFill/>
        </p:spPr>
        <p:txBody>
          <a:bodyPr wrap="square" rtlCol="0">
            <a:spAutoFit/>
          </a:bodyPr>
          <a:lstStyle/>
          <a:p>
            <a:pPr marL="0" indent="0" algn="l">
              <a:spcBef>
                <a:spcPts val="300"/>
              </a:spcBef>
              <a:spcAft>
                <a:spcPts val="300"/>
              </a:spcAft>
              <a:buNone/>
            </a:pPr>
            <a:r>
              <a:rPr lang="en-US" sz="2800" i="0" dirty="0">
                <a:solidFill>
                  <a:srgbClr val="333333"/>
                </a:solidFill>
                <a:effectLst/>
                <a:cs typeface="Arial" panose="020B0604020202020204" pitchFamily="34" charset="0"/>
              </a:rPr>
              <a:t>Permits employees to </a:t>
            </a:r>
            <a:r>
              <a:rPr lang="en-US" sz="2800" b="0" i="0" dirty="0">
                <a:solidFill>
                  <a:srgbClr val="333333"/>
                </a:solidFill>
                <a:effectLst/>
                <a:cs typeface="Arial" panose="020B0604020202020204" pitchFamily="34" charset="0"/>
              </a:rPr>
              <a:t>represent their parents, spouse, child,           or any person or their estate before the Government, if employee  is serving as guardian, executor, administrator, trustee, </a:t>
            </a:r>
            <a:r>
              <a:rPr lang="en-US" sz="2800" i="0" dirty="0">
                <a:effectLst/>
                <a:cs typeface="Arial" panose="020B0604020202020204" pitchFamily="34" charset="0"/>
              </a:rPr>
              <a:t>or other personal fiduciary for the person or estate</a:t>
            </a:r>
          </a:p>
          <a:p>
            <a:pPr marL="0" indent="0" algn="l">
              <a:spcBef>
                <a:spcPts val="300"/>
              </a:spcBef>
              <a:spcAft>
                <a:spcPts val="300"/>
              </a:spcAft>
              <a:buNone/>
            </a:pPr>
            <a:endParaRPr lang="en-US" sz="2400" dirty="0">
              <a:solidFill>
                <a:srgbClr val="333333"/>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226A7D5-6CFE-7837-433B-8BA4B7C1986B}"/>
              </a:ext>
            </a:extLst>
          </p:cNvPr>
          <p:cNvSpPr txBox="1"/>
          <p:nvPr/>
        </p:nvSpPr>
        <p:spPr>
          <a:xfrm>
            <a:off x="1600174" y="3429000"/>
            <a:ext cx="6065756" cy="2970044"/>
          </a:xfrm>
          <a:prstGeom prst="rect">
            <a:avLst/>
          </a:prstGeom>
          <a:noFill/>
        </p:spPr>
        <p:txBody>
          <a:bodyPr wrap="square" rtlCol="0">
            <a:spAutoFit/>
          </a:bodyPr>
          <a:lstStyle/>
          <a:p>
            <a:pPr marL="0" indent="0" algn="l">
              <a:spcBef>
                <a:spcPts val="600"/>
              </a:spcBef>
              <a:spcAft>
                <a:spcPts val="600"/>
              </a:spcAft>
              <a:buNone/>
            </a:pPr>
            <a:r>
              <a:rPr lang="en-US" sz="2400" b="1" i="0" dirty="0">
                <a:solidFill>
                  <a:srgbClr val="333333"/>
                </a:solidFill>
                <a:effectLst/>
                <a:cs typeface="Arial" panose="020B0604020202020204" pitchFamily="34" charset="0"/>
              </a:rPr>
              <a:t>Exception available only if:</a:t>
            </a:r>
          </a:p>
          <a:p>
            <a:pPr algn="l">
              <a:spcBef>
                <a:spcPts val="600"/>
              </a:spcBef>
              <a:spcAft>
                <a:spcPts val="600"/>
              </a:spcAft>
            </a:pPr>
            <a:r>
              <a:rPr lang="en-US" sz="2400" dirty="0">
                <a:solidFill>
                  <a:srgbClr val="333333"/>
                </a:solidFill>
                <a:cs typeface="Arial" panose="020B0604020202020204" pitchFamily="34" charset="0"/>
              </a:rPr>
              <a:t>1) Employee obtains prior approval by </a:t>
            </a:r>
            <a:r>
              <a:rPr lang="en-US" sz="2400" b="0" i="0" u="none" strike="noStrike" baseline="0" dirty="0">
                <a:solidFill>
                  <a:srgbClr val="2B2B2B"/>
                </a:solidFill>
                <a:cs typeface="Arial" panose="020B0604020202020204" pitchFamily="34" charset="0"/>
              </a:rPr>
              <a:t>official                                            responsible for employee’s a</a:t>
            </a:r>
            <a:r>
              <a:rPr lang="en-US" sz="2400" b="0" i="0" u="none" strike="noStrike" baseline="0" dirty="0">
                <a:solidFill>
                  <a:srgbClr val="1B1B1B"/>
                </a:solidFill>
                <a:cs typeface="Arial" panose="020B0604020202020204" pitchFamily="34" charset="0"/>
              </a:rPr>
              <a:t>ppointment</a:t>
            </a:r>
          </a:p>
          <a:p>
            <a:pPr>
              <a:spcBef>
                <a:spcPts val="600"/>
              </a:spcBef>
              <a:spcAft>
                <a:spcPts val="600"/>
              </a:spcAft>
            </a:pPr>
            <a:r>
              <a:rPr lang="en-US" sz="2400" b="0" i="0" dirty="0">
                <a:solidFill>
                  <a:srgbClr val="2B2B2B"/>
                </a:solidFill>
                <a:cs typeface="Arial" panose="020B0604020202020204" pitchFamily="34" charset="0"/>
              </a:rPr>
              <a:t>2) Employee has not</a:t>
            </a:r>
            <a:r>
              <a:rPr lang="en-US" sz="2400" dirty="0">
                <a:solidFill>
                  <a:srgbClr val="333333"/>
                </a:solidFill>
                <a:cs typeface="Arial" panose="020B0604020202020204" pitchFamily="34" charset="0"/>
              </a:rPr>
              <a:t>, in their official capacity,                                            participated personally and substantially                                                                           in the matter or supervised it</a:t>
            </a:r>
          </a:p>
          <a:p>
            <a:endParaRPr lang="en-US" dirty="0"/>
          </a:p>
        </p:txBody>
      </p:sp>
      <p:pic>
        <p:nvPicPr>
          <p:cNvPr id="10" name="Picture 9" descr="A group of people walking together&#10;&#10;Description automatically generated">
            <a:extLst>
              <a:ext uri="{FF2B5EF4-FFF2-40B4-BE49-F238E27FC236}">
                <a16:creationId xmlns:a16="http://schemas.microsoft.com/office/drawing/2014/main" id="{18AD1F36-56DA-0F52-47FC-0B4C699F5B7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31" t="14159" r="6731"/>
          <a:stretch/>
        </p:blipFill>
        <p:spPr>
          <a:xfrm>
            <a:off x="7875135" y="3178844"/>
            <a:ext cx="3571031" cy="2262159"/>
          </a:xfrm>
          <a:prstGeom prst="rect">
            <a:avLst/>
          </a:prstGeom>
        </p:spPr>
      </p:pic>
      <p:sp>
        <p:nvSpPr>
          <p:cNvPr id="6" name="TextBox 5">
            <a:extLst>
              <a:ext uri="{FF2B5EF4-FFF2-40B4-BE49-F238E27FC236}">
                <a16:creationId xmlns:a16="http://schemas.microsoft.com/office/drawing/2014/main" id="{087A73A7-56EA-F123-ECDC-73E48E548674}"/>
              </a:ext>
            </a:extLst>
          </p:cNvPr>
          <p:cNvSpPr txBox="1"/>
          <p:nvPr/>
        </p:nvSpPr>
        <p:spPr>
          <a:xfrm>
            <a:off x="7323968" y="5751714"/>
            <a:ext cx="3571031" cy="461665"/>
          </a:xfrm>
          <a:prstGeom prst="rect">
            <a:avLst/>
          </a:prstGeom>
          <a:noFill/>
          <a:ln w="57150">
            <a:solidFill>
              <a:srgbClr val="00B0F0"/>
            </a:solidFill>
          </a:ln>
        </p:spPr>
        <p:txBody>
          <a:bodyPr wrap="square" rtlCol="0">
            <a:spAutoFit/>
          </a:bodyPr>
          <a:lstStyle/>
          <a:p>
            <a:r>
              <a:rPr lang="en-US" sz="2400" dirty="0"/>
              <a:t>18 </a:t>
            </a:r>
            <a:r>
              <a:rPr lang="en-US" sz="2400" dirty="0" err="1"/>
              <a:t>u.s.c.</a:t>
            </a:r>
            <a:r>
              <a:rPr lang="en-US" sz="2400" dirty="0"/>
              <a:t> §§ 203(d) &amp; 205(e)</a:t>
            </a:r>
          </a:p>
        </p:txBody>
      </p:sp>
    </p:spTree>
    <p:extLst>
      <p:ext uri="{BB962C8B-B14F-4D97-AF65-F5344CB8AC3E}">
        <p14:creationId xmlns:p14="http://schemas.microsoft.com/office/powerpoint/2010/main" val="50529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521751C-33DA-BDC3-F80D-8ACA46906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A59164-4067-A03E-621B-99DCCB57423D}"/>
              </a:ext>
            </a:extLst>
          </p:cNvPr>
          <p:cNvSpPr>
            <a:spLocks noGrp="1"/>
          </p:cNvSpPr>
          <p:nvPr>
            <p:ph type="title"/>
          </p:nvPr>
        </p:nvSpPr>
        <p:spPr>
          <a:xfrm>
            <a:off x="2616480" y="34878"/>
            <a:ext cx="7479878" cy="1198032"/>
          </a:xfrm>
        </p:spPr>
        <p:txBody>
          <a:bodyPr vert="horz" lIns="91440" tIns="45720" rIns="91440" bIns="45720" rtlCol="0" anchor="b">
            <a:normAutofit fontScale="90000"/>
          </a:bodyPr>
          <a:lstStyle/>
          <a:p>
            <a:pPr algn="r"/>
            <a:r>
              <a:rPr lang="en-US" sz="5400" b="1" dirty="0"/>
              <a:t>18 U.S.C. §§ 203(d) &amp; 205(e)</a:t>
            </a:r>
          </a:p>
        </p:txBody>
      </p:sp>
      <p:sp>
        <p:nvSpPr>
          <p:cNvPr id="4" name="Slide Number Placeholder 3">
            <a:extLst>
              <a:ext uri="{FF2B5EF4-FFF2-40B4-BE49-F238E27FC236}">
                <a16:creationId xmlns:a16="http://schemas.microsoft.com/office/drawing/2014/main" id="{1CE8795D-D1C5-1821-BAA3-BF54A82A4DFB}"/>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000" b="0" i="0" u="none" strike="noStrike" kern="1200" cap="none" spc="0" normalizeH="0" baseline="0" noProof="0">
                <a:ln>
                  <a:noFill/>
                </a:ln>
                <a:solidFill>
                  <a:prstClr val="white"/>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0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12" name="Table 11">
            <a:extLst>
              <a:ext uri="{FF2B5EF4-FFF2-40B4-BE49-F238E27FC236}">
                <a16:creationId xmlns:a16="http://schemas.microsoft.com/office/drawing/2014/main" id="{A999C39C-0836-0FBA-243A-8007FDC31823}"/>
              </a:ext>
            </a:extLst>
          </p:cNvPr>
          <p:cNvGraphicFramePr>
            <a:graphicFrameLocks noGrp="1"/>
          </p:cNvGraphicFramePr>
          <p:nvPr>
            <p:extLst>
              <p:ext uri="{D42A27DB-BD31-4B8C-83A1-F6EECF244321}">
                <p14:modId xmlns:p14="http://schemas.microsoft.com/office/powerpoint/2010/main" val="3144327161"/>
              </p:ext>
            </p:extLst>
          </p:nvPr>
        </p:nvGraphicFramePr>
        <p:xfrm>
          <a:off x="454525" y="1465793"/>
          <a:ext cx="11309687" cy="4592386"/>
        </p:xfrm>
        <a:graphic>
          <a:graphicData uri="http://schemas.openxmlformats.org/drawingml/2006/table">
            <a:tbl>
              <a:tblPr firstRow="1" firstCol="1" bandRow="1">
                <a:tableStyleId>{616DA210-FB5B-4158-B5E0-FEB733F419BA}</a:tableStyleId>
              </a:tblPr>
              <a:tblGrid>
                <a:gridCol w="3939795">
                  <a:extLst>
                    <a:ext uri="{9D8B030D-6E8A-4147-A177-3AD203B41FA5}">
                      <a16:colId xmlns:a16="http://schemas.microsoft.com/office/drawing/2014/main" val="37488889"/>
                    </a:ext>
                  </a:extLst>
                </a:gridCol>
                <a:gridCol w="1715048">
                  <a:extLst>
                    <a:ext uri="{9D8B030D-6E8A-4147-A177-3AD203B41FA5}">
                      <a16:colId xmlns:a16="http://schemas.microsoft.com/office/drawing/2014/main" val="530125190"/>
                    </a:ext>
                  </a:extLst>
                </a:gridCol>
                <a:gridCol w="2072562">
                  <a:extLst>
                    <a:ext uri="{9D8B030D-6E8A-4147-A177-3AD203B41FA5}">
                      <a16:colId xmlns:a16="http://schemas.microsoft.com/office/drawing/2014/main" val="266910856"/>
                    </a:ext>
                  </a:extLst>
                </a:gridCol>
                <a:gridCol w="3582282">
                  <a:extLst>
                    <a:ext uri="{9D8B030D-6E8A-4147-A177-3AD203B41FA5}">
                      <a16:colId xmlns:a16="http://schemas.microsoft.com/office/drawing/2014/main" val="1950828790"/>
                    </a:ext>
                  </a:extLst>
                </a:gridCol>
              </a:tblGrid>
              <a:tr h="411559">
                <a:tc gridSpan="4">
                  <a:txBody>
                    <a:bodyPr/>
                    <a:lstStyle/>
                    <a:p>
                      <a:pPr marL="0" marR="0" algn="ctr">
                        <a:lnSpc>
                          <a:spcPct val="107000"/>
                        </a:lnSpc>
                        <a:spcBef>
                          <a:spcPts val="0"/>
                        </a:spcBef>
                        <a:spcAft>
                          <a:spcPts val="0"/>
                        </a:spcAft>
                      </a:pPr>
                      <a:r>
                        <a:rPr lang="en-US" sz="2000" b="1" dirty="0">
                          <a:solidFill>
                            <a:schemeClr val="bg1"/>
                          </a:solidFill>
                          <a:effectLst/>
                        </a:rPr>
                        <a:t>An officer or employee</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5345632"/>
                  </a:ext>
                </a:extLst>
              </a:tr>
              <a:tr h="411559">
                <a:tc gridSpan="4">
                  <a:txBody>
                    <a:bodyPr/>
                    <a:lstStyle/>
                    <a:p>
                      <a:pPr marL="0" marR="0" algn="ctr">
                        <a:lnSpc>
                          <a:spcPct val="107000"/>
                        </a:lnSpc>
                        <a:spcBef>
                          <a:spcPts val="0"/>
                        </a:spcBef>
                        <a:spcAft>
                          <a:spcPts val="0"/>
                        </a:spcAft>
                      </a:pPr>
                      <a:r>
                        <a:rPr lang="en-US" sz="2000" b="1" i="1" u="none" dirty="0">
                          <a:solidFill>
                            <a:schemeClr val="bg1"/>
                          </a:solidFill>
                          <a:effectLst/>
                        </a:rPr>
                        <a:t>may</a:t>
                      </a:r>
                      <a:endParaRPr lang="en-US" sz="2000" b="1" i="1" u="none"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3558967"/>
                  </a:ext>
                </a:extLst>
              </a:tr>
              <a:tr h="411559">
                <a:tc gridSpan="4">
                  <a:txBody>
                    <a:bodyPr/>
                    <a:lstStyle/>
                    <a:p>
                      <a:pPr marL="0" marR="0" algn="ctr">
                        <a:lnSpc>
                          <a:spcPct val="107000"/>
                        </a:lnSpc>
                        <a:spcBef>
                          <a:spcPts val="0"/>
                        </a:spcBef>
                        <a:spcAft>
                          <a:spcPts val="0"/>
                        </a:spcAft>
                      </a:pPr>
                      <a:r>
                        <a:rPr lang="en-US" sz="2000" b="1" dirty="0">
                          <a:solidFill>
                            <a:schemeClr val="bg1"/>
                          </a:solidFill>
                          <a:effectLst/>
                        </a:rPr>
                        <a:t>subject to approval by the Government official responsible for appointment to their position</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257802"/>
                  </a:ext>
                </a:extLst>
              </a:tr>
              <a:tr h="411559">
                <a:tc gridSpan="4">
                  <a:txBody>
                    <a:bodyPr/>
                    <a:lstStyle/>
                    <a:p>
                      <a:pPr marL="0" marR="0" algn="ctr">
                        <a:lnSpc>
                          <a:spcPct val="107000"/>
                        </a:lnSpc>
                        <a:spcBef>
                          <a:spcPts val="0"/>
                        </a:spcBef>
                        <a:spcAft>
                          <a:spcPts val="0"/>
                        </a:spcAft>
                      </a:pPr>
                      <a:r>
                        <a:rPr lang="en-US" sz="2000" b="1" dirty="0">
                          <a:solidFill>
                            <a:schemeClr val="bg1"/>
                          </a:solidFill>
                          <a:effectLst/>
                        </a:rPr>
                        <a:t>act as agent or attorney for or otherwise represent</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7380253"/>
                  </a:ext>
                </a:extLst>
              </a:tr>
              <a:tr h="406894">
                <a:tc gridSpan="4">
                  <a:txBody>
                    <a:bodyPr/>
                    <a:lstStyle/>
                    <a:p>
                      <a:pPr marL="0" marR="0" algn="ctr">
                        <a:lnSpc>
                          <a:spcPct val="107000"/>
                        </a:lnSpc>
                        <a:spcBef>
                          <a:spcPts val="0"/>
                        </a:spcBef>
                        <a:spcAft>
                          <a:spcPts val="0"/>
                        </a:spcAft>
                      </a:pPr>
                      <a:r>
                        <a:rPr lang="en-US" sz="2000" b="1" dirty="0">
                          <a:solidFill>
                            <a:schemeClr val="bg1"/>
                          </a:solidFill>
                          <a:effectLst/>
                        </a:rPr>
                        <a:t>with or without compensation</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3307952"/>
                  </a:ext>
                </a:extLst>
              </a:tr>
              <a:tr h="411559">
                <a:tc rowSpan="2">
                  <a:txBody>
                    <a:bodyPr/>
                    <a:lstStyle/>
                    <a:p>
                      <a:pPr marL="0" marR="0" algn="ctr">
                        <a:lnSpc>
                          <a:spcPct val="107000"/>
                        </a:lnSpc>
                        <a:spcBef>
                          <a:spcPts val="0"/>
                        </a:spcBef>
                        <a:spcAft>
                          <a:spcPts val="0"/>
                        </a:spcAft>
                      </a:pPr>
                      <a:r>
                        <a:rPr lang="en-US" sz="2000" b="1" dirty="0">
                          <a:solidFill>
                            <a:schemeClr val="bg1"/>
                          </a:solidFill>
                          <a:effectLst/>
                        </a:rPr>
                        <a:t>their parents, spouse, child</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marL="0" marR="0" algn="ctr">
                        <a:lnSpc>
                          <a:spcPct val="107000"/>
                        </a:lnSpc>
                        <a:spcBef>
                          <a:spcPts val="0"/>
                        </a:spcBef>
                        <a:spcAft>
                          <a:spcPts val="0"/>
                        </a:spcAft>
                      </a:pPr>
                      <a:r>
                        <a:rPr lang="en-US" sz="2000" b="1" dirty="0">
                          <a:solidFill>
                            <a:schemeClr val="bg1"/>
                          </a:solidFill>
                          <a:effectLst/>
                        </a:rPr>
                        <a:t>or any person for whom</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marL="0" marR="0" algn="ctr">
                        <a:lnSpc>
                          <a:spcPct val="107000"/>
                        </a:lnSpc>
                        <a:spcBef>
                          <a:spcPts val="0"/>
                        </a:spcBef>
                        <a:spcAft>
                          <a:spcPts val="0"/>
                        </a:spcAft>
                      </a:pPr>
                      <a:r>
                        <a:rPr lang="en-US" sz="2000" b="1" dirty="0">
                          <a:solidFill>
                            <a:schemeClr val="bg1"/>
                          </a:solidFill>
                          <a:effectLst/>
                          <a:highlight>
                            <a:srgbClr val="FFFF00"/>
                          </a:highlight>
                        </a:rPr>
                        <a:t>or any person for whom</a:t>
                      </a:r>
                      <a:endParaRPr lang="en-US" sz="2000" b="1" dirty="0">
                        <a:solidFill>
                          <a:schemeClr val="bg1"/>
                        </a:solidFill>
                        <a:effectLst/>
                        <a:highlight>
                          <a:srgbClr val="FFFF00"/>
                        </a:highligh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2000" b="1" dirty="0">
                          <a:solidFill>
                            <a:schemeClr val="bg1"/>
                          </a:solidFill>
                          <a:effectLst/>
                        </a:rPr>
                        <a:t>or for any estate for which</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264551813"/>
                  </a:ext>
                </a:extLst>
              </a:tr>
              <a:tr h="411559">
                <a:tc vMerge="1">
                  <a:txBody>
                    <a:bodyPr/>
                    <a:lstStyle/>
                    <a:p>
                      <a:pPr marL="0" marR="0" algn="ctr">
                        <a:lnSpc>
                          <a:spcPct val="107000"/>
                        </a:lnSpc>
                        <a:spcBef>
                          <a:spcPts val="0"/>
                        </a:spcBef>
                        <a:spcAft>
                          <a:spcPts val="0"/>
                        </a:spcAft>
                      </a:pPr>
                      <a:endParaRPr lang="en-US" sz="2000" b="1" dirty="0">
                        <a:solidFill>
                          <a:schemeClr val="bg1"/>
                        </a:solidFill>
                        <a:effectLst/>
                        <a:highlight>
                          <a:srgbClr val="FFFF00"/>
                        </a:highligh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3">
                  <a:txBody>
                    <a:bodyPr/>
                    <a:lstStyle/>
                    <a:p>
                      <a:pPr algn="ctr"/>
                      <a:r>
                        <a:rPr lang="en-US" sz="1800" b="1" dirty="0">
                          <a:solidFill>
                            <a:schemeClr val="bg1"/>
                          </a:solidFill>
                          <a:effectLst/>
                        </a:rPr>
                        <a:t>they are serving as guardian, executor, administrator, trustee, </a:t>
                      </a:r>
                      <a:r>
                        <a:rPr lang="en-US" sz="1800" b="1" dirty="0">
                          <a:solidFill>
                            <a:schemeClr val="bg1"/>
                          </a:solidFill>
                          <a:effectLst/>
                          <a:highlight>
                            <a:srgbClr val="FFFF00"/>
                          </a:highlight>
                        </a:rPr>
                        <a:t>or other personal fiduciary </a:t>
                      </a:r>
                      <a:endParaRPr lang="en-US" dirty="0">
                        <a:highlight>
                          <a:srgbClr val="FFFF00"/>
                        </a:highlight>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marL="0" marR="0" algn="ctr">
                        <a:lnSpc>
                          <a:spcPct val="107000"/>
                        </a:lnSpc>
                        <a:spcBef>
                          <a:spcPts val="0"/>
                        </a:spcBef>
                        <a:spcAft>
                          <a:spcPts val="0"/>
                        </a:spcAft>
                      </a:pPr>
                      <a:endParaRPr lang="en-US" sz="2000" b="1" dirty="0">
                        <a:solidFill>
                          <a:schemeClr val="bg1"/>
                        </a:solidFill>
                        <a:effectLst/>
                        <a:highlight>
                          <a:srgbClr val="FFFF00"/>
                        </a:highligh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2628810989"/>
                  </a:ext>
                </a:extLst>
              </a:tr>
              <a:tr h="374565">
                <a:tc gridSpan="4">
                  <a:txBody>
                    <a:bodyPr/>
                    <a:lstStyle/>
                    <a:p>
                      <a:pPr marL="0" marR="0" algn="ctr">
                        <a:lnSpc>
                          <a:spcPct val="107000"/>
                        </a:lnSpc>
                        <a:spcBef>
                          <a:spcPts val="0"/>
                        </a:spcBef>
                        <a:spcAft>
                          <a:spcPts val="0"/>
                        </a:spcAft>
                      </a:pPr>
                      <a:r>
                        <a:rPr lang="en-US" sz="2000" b="1" i="0" dirty="0">
                          <a:solidFill>
                            <a:schemeClr val="bg1"/>
                          </a:solidFill>
                          <a:effectLst/>
                        </a:rPr>
                        <a:t>in any particular matter</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6768498"/>
                  </a:ext>
                </a:extLst>
              </a:tr>
              <a:tr h="374565">
                <a:tc gridSpan="4">
                  <a:txBody>
                    <a:bodyPr/>
                    <a:lstStyle/>
                    <a:p>
                      <a:pPr marL="0" marR="0" algn="ctr">
                        <a:lnSpc>
                          <a:spcPct val="107000"/>
                        </a:lnSpc>
                        <a:spcBef>
                          <a:spcPts val="0"/>
                        </a:spcBef>
                        <a:spcAft>
                          <a:spcPts val="0"/>
                        </a:spcAft>
                      </a:pPr>
                      <a:r>
                        <a:rPr lang="en-US" sz="2000" b="1" i="1" dirty="0">
                          <a:solidFill>
                            <a:schemeClr val="bg1"/>
                          </a:solidFill>
                          <a:effectLst/>
                        </a:rPr>
                        <a:t>unless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4556399"/>
                  </a:ext>
                </a:extLst>
              </a:tr>
              <a:tr h="829927">
                <a:tc gridSpan="2">
                  <a:txBody>
                    <a:bodyPr/>
                    <a:lstStyle/>
                    <a:p>
                      <a:pPr marL="0" marR="0" algn="ctr">
                        <a:lnSpc>
                          <a:spcPct val="107000"/>
                        </a:lnSpc>
                        <a:spcBef>
                          <a:spcPts val="0"/>
                        </a:spcBef>
                        <a:spcAft>
                          <a:spcPts val="0"/>
                        </a:spcAft>
                      </a:pPr>
                      <a:r>
                        <a:rPr lang="en-US" sz="2000" b="1" dirty="0">
                          <a:solidFill>
                            <a:schemeClr val="bg1"/>
                          </a:solidFill>
                          <a:effectLst/>
                        </a:rPr>
                        <a:t>the employee participated personally and substantially in the matter</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marL="0" marR="0" algn="ctr">
                        <a:lnSpc>
                          <a:spcPct val="107000"/>
                        </a:lnSpc>
                        <a:spcBef>
                          <a:spcPts val="0"/>
                        </a:spcBef>
                        <a:spcAft>
                          <a:spcPts val="0"/>
                        </a:spcAft>
                      </a:pPr>
                      <a:endParaRPr lang="en-US" sz="2000" b="1">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marL="0" marR="0" algn="ctr">
                        <a:lnSpc>
                          <a:spcPct val="107000"/>
                        </a:lnSpc>
                        <a:spcBef>
                          <a:spcPts val="0"/>
                        </a:spcBef>
                        <a:spcAft>
                          <a:spcPts val="0"/>
                        </a:spcAft>
                      </a:pPr>
                      <a:r>
                        <a:rPr lang="en-US" sz="2000" b="1" dirty="0">
                          <a:solidFill>
                            <a:schemeClr val="bg1"/>
                          </a:solidFill>
                          <a:effectLst/>
                        </a:rPr>
                        <a:t>the matter is subject of the employee’s official responsibility</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1689874424"/>
                  </a:ext>
                </a:extLst>
              </a:tr>
            </a:tbl>
          </a:graphicData>
        </a:graphic>
      </p:graphicFrame>
    </p:spTree>
    <p:extLst>
      <p:ext uri="{BB962C8B-B14F-4D97-AF65-F5344CB8AC3E}">
        <p14:creationId xmlns:p14="http://schemas.microsoft.com/office/powerpoint/2010/main" val="36178710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228489-EF75-7940-09DD-CEC7BE2A0162}"/>
              </a:ext>
            </a:extLst>
          </p:cNvPr>
          <p:cNvSpPr>
            <a:spLocks noGrp="1"/>
          </p:cNvSpPr>
          <p:nvPr>
            <p:ph type="title"/>
          </p:nvPr>
        </p:nvSpPr>
        <p:spPr>
          <a:xfrm>
            <a:off x="2041142" y="351836"/>
            <a:ext cx="9144000" cy="3965524"/>
          </a:xfrm>
        </p:spPr>
        <p:txBody>
          <a:bodyPr vert="horz" lIns="91440" tIns="45720" rIns="91440" bIns="45720" rtlCol="0" anchor="b">
            <a:normAutofit/>
          </a:bodyPr>
          <a:lstStyle/>
          <a:p>
            <a:pPr algn="ctr">
              <a:lnSpc>
                <a:spcPct val="90000"/>
              </a:lnSpc>
            </a:pPr>
            <a:r>
              <a:rPr lang="en-US" sz="5000" b="1" dirty="0">
                <a:solidFill>
                  <a:schemeClr val="bg1"/>
                </a:solidFill>
              </a:rPr>
              <a:t>Restrictions on Compensation for Representational Services:</a:t>
            </a:r>
            <a:br>
              <a:rPr lang="en-US" sz="5000" b="1" dirty="0">
                <a:solidFill>
                  <a:schemeClr val="bg1"/>
                </a:solidFill>
              </a:rPr>
            </a:br>
            <a:r>
              <a:rPr lang="en-US" sz="5000" b="1" dirty="0">
                <a:solidFill>
                  <a:schemeClr val="bg1"/>
                </a:solidFill>
              </a:rPr>
              <a:t>Incoming and Outgoing Employees</a:t>
            </a:r>
          </a:p>
        </p:txBody>
      </p:sp>
      <p:sp>
        <p:nvSpPr>
          <p:cNvPr id="4" name="Slide Number Placeholder 3">
            <a:extLst>
              <a:ext uri="{FF2B5EF4-FFF2-40B4-BE49-F238E27FC236}">
                <a16:creationId xmlns:a16="http://schemas.microsoft.com/office/drawing/2014/main" id="{18BEDD68-762A-E04E-6043-F36A739DA7E0}"/>
              </a:ext>
            </a:extLst>
          </p:cNvPr>
          <p:cNvSpPr>
            <a:spLocks noGrp="1"/>
          </p:cNvSpPr>
          <p:nvPr>
            <p:ph type="sldNum" sz="quarter" idx="12"/>
          </p:nvPr>
        </p:nvSpPr>
        <p:spPr>
          <a:xfrm>
            <a:off x="10498666" y="6197599"/>
            <a:ext cx="1049866"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3</a:t>
            </a:fld>
            <a:endParaRPr lang="en-US"/>
          </a:p>
        </p:txBody>
      </p:sp>
    </p:spTree>
    <p:extLst>
      <p:ext uri="{BB962C8B-B14F-4D97-AF65-F5344CB8AC3E}">
        <p14:creationId xmlns:p14="http://schemas.microsoft.com/office/powerpoint/2010/main" val="158742350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251F-CB5E-4E6A-A398-FDC1B67B110A}"/>
              </a:ext>
            </a:extLst>
          </p:cNvPr>
          <p:cNvSpPr>
            <a:spLocks noGrp="1"/>
          </p:cNvSpPr>
          <p:nvPr>
            <p:ph type="title"/>
          </p:nvPr>
        </p:nvSpPr>
        <p:spPr>
          <a:xfrm>
            <a:off x="1609571" y="-250556"/>
            <a:ext cx="10018713" cy="1752599"/>
          </a:xfrm>
        </p:spPr>
        <p:txBody>
          <a:bodyPr/>
          <a:lstStyle/>
          <a:p>
            <a:r>
              <a:rPr lang="en-US" b="1" dirty="0"/>
              <a:t>What is a “Personal Fiduciary”?</a:t>
            </a:r>
          </a:p>
        </p:txBody>
      </p:sp>
      <p:sp>
        <p:nvSpPr>
          <p:cNvPr id="4" name="Slide Number Placeholder 3">
            <a:extLst>
              <a:ext uri="{FF2B5EF4-FFF2-40B4-BE49-F238E27FC236}">
                <a16:creationId xmlns:a16="http://schemas.microsoft.com/office/drawing/2014/main" id="{40E142A2-FA4C-D4A2-EAFE-4A120C76347E}"/>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
        <p:nvSpPr>
          <p:cNvPr id="6" name="Content Placeholder 4">
            <a:extLst>
              <a:ext uri="{FF2B5EF4-FFF2-40B4-BE49-F238E27FC236}">
                <a16:creationId xmlns:a16="http://schemas.microsoft.com/office/drawing/2014/main" id="{B210AA80-D260-EE51-34B3-7D51052C8677}"/>
              </a:ext>
            </a:extLst>
          </p:cNvPr>
          <p:cNvSpPr txBox="1">
            <a:spLocks/>
          </p:cNvSpPr>
          <p:nvPr/>
        </p:nvSpPr>
        <p:spPr>
          <a:xfrm>
            <a:off x="1609571" y="1103303"/>
            <a:ext cx="9428444" cy="4773614"/>
          </a:xfrm>
          <a:prstGeom prst="rect">
            <a:avLst/>
          </a:prstGeom>
          <a:noFill/>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dirty="0">
                <a:solidFill>
                  <a:srgbClr val="000000"/>
                </a:solidFill>
                <a:ea typeface="Times New Roman" panose="02020603050405020304" pitchFamily="18" charset="0"/>
                <a:cs typeface="Arial" panose="020B0604020202020204" pitchFamily="34" charset="0"/>
              </a:rPr>
              <a:t>Roles listed in the exception</a:t>
            </a:r>
            <a:r>
              <a:rPr lang="en-US" dirty="0">
                <a:solidFill>
                  <a:srgbClr val="000000"/>
                </a:solidFill>
                <a:effectLst/>
                <a:ea typeface="Times New Roman" panose="02020603050405020304" pitchFamily="18" charset="0"/>
                <a:cs typeface="Arial" panose="020B0604020202020204" pitchFamily="34" charset="0"/>
              </a:rPr>
              <a:t>: guardian, trustee, administrator, executor</a:t>
            </a:r>
          </a:p>
          <a:p>
            <a:endParaRPr lang="en-US" sz="400" dirty="0">
              <a:solidFill>
                <a:srgbClr val="000000"/>
              </a:solidFill>
              <a:effectLst/>
              <a:ea typeface="Times New Roman" panose="02020603050405020304" pitchFamily="18" charset="0"/>
              <a:cs typeface="Arial" panose="020B0604020202020204" pitchFamily="34" charset="0"/>
            </a:endParaRPr>
          </a:p>
          <a:p>
            <a:r>
              <a:rPr lang="en-US" dirty="0">
                <a:cs typeface="Arial" panose="020B0604020202020204" pitchFamily="34" charset="0"/>
              </a:rPr>
              <a:t>LA-24-05:  Employee is a “personal fiduciary” if </a:t>
            </a:r>
            <a:r>
              <a:rPr lang="en-US" dirty="0">
                <a:solidFill>
                  <a:srgbClr val="000000"/>
                </a:solidFill>
                <a:effectLst/>
                <a:ea typeface="Times New Roman" panose="02020603050405020304" pitchFamily="18" charset="0"/>
                <a:cs typeface="Arial" panose="020B0604020202020204" pitchFamily="34" charset="0"/>
              </a:rPr>
              <a:t>granted legal authority to manage a person’s affairs or estate</a:t>
            </a:r>
          </a:p>
          <a:p>
            <a:endParaRPr lang="en-US" sz="400" dirty="0">
              <a:solidFill>
                <a:srgbClr val="000000"/>
              </a:solidFill>
              <a:effectLst/>
              <a:ea typeface="Times New Roman" panose="02020603050405020304" pitchFamily="18" charset="0"/>
              <a:cs typeface="Arial" panose="020B0604020202020204" pitchFamily="34" charset="0"/>
            </a:endParaRPr>
          </a:p>
          <a:p>
            <a:r>
              <a:rPr lang="en-US" dirty="0">
                <a:solidFill>
                  <a:srgbClr val="000000"/>
                </a:solidFill>
                <a:effectLst/>
                <a:ea typeface="Times New Roman" panose="02020603050405020304" pitchFamily="18" charset="0"/>
                <a:cs typeface="Arial" panose="020B0604020202020204" pitchFamily="34" charset="0"/>
              </a:rPr>
              <a:t>Examples of personal fiduciary roles consistent with that guidance:</a:t>
            </a:r>
          </a:p>
          <a:p>
            <a:pPr lvl="1"/>
            <a:r>
              <a:rPr lang="en-US" sz="2400" dirty="0">
                <a:solidFill>
                  <a:srgbClr val="000000"/>
                </a:solidFill>
                <a:effectLst/>
                <a:ea typeface="Times New Roman" panose="02020603050405020304" pitchFamily="18" charset="0"/>
                <a:cs typeface="Arial" panose="020B0604020202020204" pitchFamily="34" charset="0"/>
              </a:rPr>
              <a:t>conservatorships</a:t>
            </a:r>
          </a:p>
          <a:p>
            <a:pPr lvl="1"/>
            <a:r>
              <a:rPr lang="en-US" sz="2400" dirty="0" err="1">
                <a:solidFill>
                  <a:srgbClr val="000000"/>
                </a:solidFill>
                <a:effectLst/>
                <a:ea typeface="Times New Roman" panose="02020603050405020304" pitchFamily="18" charset="0"/>
                <a:cs typeface="Arial" panose="020B0604020202020204" pitchFamily="34" charset="0"/>
              </a:rPr>
              <a:t>curatorships</a:t>
            </a:r>
            <a:endParaRPr lang="en-US" sz="2400" dirty="0">
              <a:solidFill>
                <a:srgbClr val="000000"/>
              </a:solidFill>
              <a:ea typeface="Times New Roman" panose="02020603050405020304" pitchFamily="18" charset="0"/>
              <a:cs typeface="Arial" panose="020B0604020202020204" pitchFamily="34" charset="0"/>
            </a:endParaRPr>
          </a:p>
          <a:p>
            <a:pPr lvl="1"/>
            <a:r>
              <a:rPr lang="en-US" sz="2400" dirty="0">
                <a:solidFill>
                  <a:srgbClr val="000000"/>
                </a:solidFill>
                <a:effectLst/>
                <a:ea typeface="Times New Roman" panose="02020603050405020304" pitchFamily="18" charset="0"/>
                <a:cs typeface="Arial" panose="020B0604020202020204" pitchFamily="34" charset="0"/>
              </a:rPr>
              <a:t>guardians ad litem</a:t>
            </a:r>
            <a:endParaRPr lang="en-US" sz="2400" dirty="0">
              <a:solidFill>
                <a:srgbClr val="000000"/>
              </a:solidFill>
              <a:ea typeface="Times New Roman" panose="02020603050405020304" pitchFamily="18" charset="0"/>
              <a:cs typeface="Arial" panose="020B0604020202020204" pitchFamily="34" charset="0"/>
            </a:endParaRPr>
          </a:p>
          <a:p>
            <a:pPr lvl="1"/>
            <a:r>
              <a:rPr lang="en-US" sz="2400" dirty="0">
                <a:solidFill>
                  <a:srgbClr val="000000"/>
                </a:solidFill>
                <a:effectLst/>
                <a:ea typeface="Times New Roman" panose="02020603050405020304" pitchFamily="18" charset="0"/>
                <a:cs typeface="Arial" panose="020B0604020202020204" pitchFamily="34" charset="0"/>
              </a:rPr>
              <a:t>personal representatives</a:t>
            </a:r>
          </a:p>
          <a:p>
            <a:pPr lvl="1"/>
            <a:r>
              <a:rPr lang="en-US" sz="2400" dirty="0">
                <a:solidFill>
                  <a:srgbClr val="000000"/>
                </a:solidFill>
                <a:ea typeface="Times New Roman" panose="02020603050405020304" pitchFamily="18" charset="0"/>
                <a:cs typeface="Arial" panose="020B0604020202020204" pitchFamily="34" charset="0"/>
              </a:rPr>
              <a:t>p</a:t>
            </a:r>
            <a:r>
              <a:rPr lang="en-US" sz="2400" dirty="0">
                <a:solidFill>
                  <a:srgbClr val="000000"/>
                </a:solidFill>
                <a:effectLst/>
                <a:ea typeface="Times New Roman" panose="02020603050405020304" pitchFamily="18" charset="0"/>
                <a:cs typeface="Arial" panose="020B0604020202020204" pitchFamily="34" charset="0"/>
              </a:rPr>
              <a:t>owers of attorney</a:t>
            </a:r>
          </a:p>
        </p:txBody>
      </p:sp>
      <p:sp>
        <p:nvSpPr>
          <p:cNvPr id="3" name="TextBox 2">
            <a:extLst>
              <a:ext uri="{FF2B5EF4-FFF2-40B4-BE49-F238E27FC236}">
                <a16:creationId xmlns:a16="http://schemas.microsoft.com/office/drawing/2014/main" id="{7C9DAD1F-D119-EDDF-BDA9-E97A5E0A3E66}"/>
              </a:ext>
            </a:extLst>
          </p:cNvPr>
          <p:cNvSpPr txBox="1"/>
          <p:nvPr/>
        </p:nvSpPr>
        <p:spPr>
          <a:xfrm>
            <a:off x="7945407" y="6001423"/>
            <a:ext cx="2303141" cy="461665"/>
          </a:xfrm>
          <a:prstGeom prst="rect">
            <a:avLst/>
          </a:prstGeom>
          <a:noFill/>
          <a:ln w="57150">
            <a:solidFill>
              <a:srgbClr val="00B0F0"/>
            </a:solidFill>
          </a:ln>
        </p:spPr>
        <p:txBody>
          <a:bodyPr wrap="square" rtlCol="0">
            <a:spAutoFit/>
          </a:bodyPr>
          <a:lstStyle/>
          <a:p>
            <a:r>
              <a:rPr lang="en-US" sz="2400" dirty="0"/>
              <a:t>OGE LA-24-05</a:t>
            </a:r>
          </a:p>
        </p:txBody>
      </p:sp>
      <p:pic>
        <p:nvPicPr>
          <p:cNvPr id="10" name="Picture 9" descr="An old couple walking on a path&#10;&#10;Description automatically generated">
            <a:extLst>
              <a:ext uri="{FF2B5EF4-FFF2-40B4-BE49-F238E27FC236}">
                <a16:creationId xmlns:a16="http://schemas.microsoft.com/office/drawing/2014/main" id="{F4A372CA-8A58-46A5-BAE0-9F52EC871C8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837473B0-CC2E-450A-ABE3-18F120FF3D39}">
                <a1611:picAttrSrcUrl xmlns:a1611="http://schemas.microsoft.com/office/drawing/2016/11/main" r:id="rId5"/>
              </a:ext>
            </a:extLst>
          </a:blip>
          <a:srcRect l="20350" t="21732" r="20948" b="25865"/>
          <a:stretch/>
        </p:blipFill>
        <p:spPr>
          <a:xfrm>
            <a:off x="6323793" y="3455320"/>
            <a:ext cx="3920646" cy="2333296"/>
          </a:xfrm>
          <a:prstGeom prst="rect">
            <a:avLst/>
          </a:prstGeom>
        </p:spPr>
      </p:pic>
    </p:spTree>
    <p:extLst>
      <p:ext uri="{BB962C8B-B14F-4D97-AF65-F5344CB8AC3E}">
        <p14:creationId xmlns:p14="http://schemas.microsoft.com/office/powerpoint/2010/main" val="1448603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612F-589C-0DA4-5643-309B260E6084}"/>
              </a:ext>
            </a:extLst>
          </p:cNvPr>
          <p:cNvSpPr>
            <a:spLocks noGrp="1"/>
          </p:cNvSpPr>
          <p:nvPr>
            <p:ph type="title"/>
          </p:nvPr>
        </p:nvSpPr>
        <p:spPr>
          <a:xfrm>
            <a:off x="881854" y="219448"/>
            <a:ext cx="10428289" cy="1303867"/>
          </a:xfrm>
        </p:spPr>
        <p:txBody>
          <a:bodyPr>
            <a:normAutofit/>
          </a:bodyPr>
          <a:lstStyle/>
          <a:p>
            <a:r>
              <a:rPr lang="en-US" sz="4000" b="1" dirty="0"/>
              <a:t>Scope of </a:t>
            </a:r>
            <a:r>
              <a:rPr lang="en-US" b="1" dirty="0"/>
              <a:t>the</a:t>
            </a:r>
            <a:r>
              <a:rPr lang="en-US" sz="4000" b="1" dirty="0"/>
              <a:t> Exception</a:t>
            </a:r>
            <a:endParaRPr lang="en-US" b="1" dirty="0"/>
          </a:p>
        </p:txBody>
      </p:sp>
      <p:sp>
        <p:nvSpPr>
          <p:cNvPr id="4" name="Slide Number Placeholder 3">
            <a:extLst>
              <a:ext uri="{FF2B5EF4-FFF2-40B4-BE49-F238E27FC236}">
                <a16:creationId xmlns:a16="http://schemas.microsoft.com/office/drawing/2014/main" id="{9B6F9628-4D4A-CC13-DB64-B6A2236FCBA5}"/>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
        <p:nvSpPr>
          <p:cNvPr id="5" name="TextBox 4">
            <a:extLst>
              <a:ext uri="{FF2B5EF4-FFF2-40B4-BE49-F238E27FC236}">
                <a16:creationId xmlns:a16="http://schemas.microsoft.com/office/drawing/2014/main" id="{611551D9-1915-10FE-33F1-DC5FBAF8CC3E}"/>
              </a:ext>
            </a:extLst>
          </p:cNvPr>
          <p:cNvSpPr txBox="1"/>
          <p:nvPr/>
        </p:nvSpPr>
        <p:spPr>
          <a:xfrm>
            <a:off x="1464033" y="1705217"/>
            <a:ext cx="10323330" cy="4431983"/>
          </a:xfrm>
          <a:prstGeom prst="rect">
            <a:avLst/>
          </a:prstGeom>
          <a:noFill/>
        </p:spPr>
        <p:txBody>
          <a:bodyPr wrap="square" rtlCol="0">
            <a:spAutoFit/>
          </a:bodyPr>
          <a:lstStyle/>
          <a:p>
            <a:pPr marL="342900" indent="-342900">
              <a:buFont typeface="Arial" panose="020B0604020202020204" pitchFamily="34" charset="0"/>
              <a:buChar char="•"/>
            </a:pPr>
            <a:r>
              <a:rPr lang="en-US" sz="2600" dirty="0">
                <a:cs typeface="Arial" panose="020B0604020202020204" pitchFamily="34" charset="0"/>
              </a:rPr>
              <a:t>Exception does not cover representation of organizations</a:t>
            </a:r>
          </a:p>
          <a:p>
            <a:pPr marL="342900" indent="-342900">
              <a:buFont typeface="Arial" panose="020B0604020202020204" pitchFamily="34" charset="0"/>
              <a:buChar char="•"/>
            </a:pPr>
            <a:endParaRPr lang="en-US" sz="2000" dirty="0">
              <a:cs typeface="Arial" panose="020B0604020202020204" pitchFamily="34" charset="0"/>
            </a:endParaRPr>
          </a:p>
          <a:p>
            <a:pPr marL="342900" indent="-342900">
              <a:buFont typeface="Arial" panose="020B0604020202020204" pitchFamily="34" charset="0"/>
              <a:buChar char="•"/>
            </a:pPr>
            <a:r>
              <a:rPr lang="en-US" sz="2600" dirty="0">
                <a:cs typeface="Arial" panose="020B0604020202020204" pitchFamily="34" charset="0"/>
              </a:rPr>
              <a:t>Exception does not cover representation beyond authority granted by personal fiduciary role (per governing documents, court appointment)</a:t>
            </a:r>
          </a:p>
          <a:p>
            <a:pPr marL="342900" indent="-342900">
              <a:buFont typeface="Arial" panose="020B0604020202020204" pitchFamily="34" charset="0"/>
              <a:buChar char="•"/>
            </a:pPr>
            <a:endParaRPr lang="en-US" sz="2000" dirty="0">
              <a:cs typeface="Arial" panose="020B0604020202020204" pitchFamily="34" charset="0"/>
            </a:endParaRPr>
          </a:p>
          <a:p>
            <a:pPr marL="342900" indent="-342900">
              <a:buFont typeface="Arial" panose="020B0604020202020204" pitchFamily="34" charset="0"/>
              <a:buChar char="•"/>
            </a:pPr>
            <a:r>
              <a:rPr lang="en-US" sz="2600" dirty="0">
                <a:effectLst/>
                <a:ea typeface="Calibri" panose="020F0502020204030204" pitchFamily="34" charset="0"/>
                <a:cs typeface="Arial" panose="020B0604020202020204" pitchFamily="34" charset="0"/>
              </a:rPr>
              <a:t>Representational contacts must accord fully with all other laws</a:t>
            </a:r>
            <a:endParaRPr lang="en-US" sz="2600" dirty="0">
              <a:cs typeface="Arial" panose="020B0604020202020204" pitchFamily="34" charset="0"/>
            </a:endParaRPr>
          </a:p>
          <a:p>
            <a:pPr marL="342900" indent="-342900">
              <a:buFont typeface="Arial" panose="020B0604020202020204" pitchFamily="34" charset="0"/>
              <a:buChar char="•"/>
            </a:pPr>
            <a:endParaRPr lang="en-US" sz="2000" dirty="0">
              <a:cs typeface="Arial" panose="020B0604020202020204" pitchFamily="34" charset="0"/>
            </a:endParaRPr>
          </a:p>
          <a:p>
            <a:pPr marL="342900" indent="-342900">
              <a:buFont typeface="Arial" panose="020B0604020202020204" pitchFamily="34" charset="0"/>
              <a:buChar char="•"/>
            </a:pPr>
            <a:r>
              <a:rPr lang="en-US" sz="2600" dirty="0">
                <a:cs typeface="Arial" panose="020B0604020202020204" pitchFamily="34" charset="0"/>
              </a:rPr>
              <a:t>Reminder about limitations stated in the exception: </a:t>
            </a:r>
          </a:p>
          <a:p>
            <a:pPr marL="800100" lvl="1" indent="-342900">
              <a:buFont typeface="Arial" panose="020B0604020202020204" pitchFamily="34" charset="0"/>
              <a:buChar char="•"/>
            </a:pPr>
            <a:r>
              <a:rPr lang="en-US" sz="2600" dirty="0">
                <a:solidFill>
                  <a:srgbClr val="333333"/>
                </a:solidFill>
                <a:cs typeface="Arial" panose="020B0604020202020204" pitchFamily="34" charset="0"/>
              </a:rPr>
              <a:t>Prior approval by agency official responsible for appointment</a:t>
            </a:r>
            <a:endParaRPr lang="en-US" sz="2600" dirty="0">
              <a:solidFill>
                <a:srgbClr val="2B2B2B"/>
              </a:solidFill>
              <a:cs typeface="Arial" panose="020B0604020202020204" pitchFamily="34" charset="0"/>
            </a:endParaRPr>
          </a:p>
          <a:p>
            <a:pPr marL="800100" lvl="1" indent="-342900">
              <a:buFont typeface="Arial" panose="020B0604020202020204" pitchFamily="34" charset="0"/>
              <a:buChar char="•"/>
            </a:pPr>
            <a:r>
              <a:rPr lang="en-US" sz="2600" b="0" i="0" dirty="0">
                <a:solidFill>
                  <a:srgbClr val="2B2B2B"/>
                </a:solidFill>
                <a:cs typeface="Arial" panose="020B0604020202020204" pitchFamily="34" charset="0"/>
              </a:rPr>
              <a:t>No participation </a:t>
            </a:r>
            <a:r>
              <a:rPr lang="en-US" sz="2600" dirty="0">
                <a:solidFill>
                  <a:srgbClr val="333333"/>
                </a:solidFill>
                <a:cs typeface="Arial" panose="020B0604020202020204" pitchFamily="34" charset="0"/>
              </a:rPr>
              <a:t>in or supervision of the matter</a:t>
            </a:r>
          </a:p>
          <a:p>
            <a:pPr marL="800100" lvl="1" indent="-342900">
              <a:buFont typeface="Arial" panose="020B0604020202020204" pitchFamily="34" charset="0"/>
              <a:buChar char="•"/>
            </a:pPr>
            <a:endParaRPr lang="en-US" sz="2800" dirty="0">
              <a:solidFill>
                <a:srgbClr val="333333"/>
              </a:solidFill>
              <a:effectLst/>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endParaRPr lang="en-US" sz="1200" dirty="0">
              <a:solidFill>
                <a:srgbClr val="333333"/>
              </a:solidFill>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78EB99B7-FE6B-921B-2B28-0C4A1FA9054E}"/>
              </a:ext>
            </a:extLst>
          </p:cNvPr>
          <p:cNvSpPr txBox="1"/>
          <p:nvPr/>
        </p:nvSpPr>
        <p:spPr>
          <a:xfrm>
            <a:off x="6086004" y="5736691"/>
            <a:ext cx="5090703" cy="461665"/>
          </a:xfrm>
          <a:prstGeom prst="rect">
            <a:avLst/>
          </a:prstGeom>
          <a:noFill/>
          <a:ln w="57150">
            <a:solidFill>
              <a:srgbClr val="00B0F0"/>
            </a:solidFill>
          </a:ln>
        </p:spPr>
        <p:txBody>
          <a:bodyPr wrap="square" rtlCol="0">
            <a:spAutoFit/>
          </a:bodyPr>
          <a:lstStyle/>
          <a:p>
            <a:r>
              <a:rPr lang="en-US" sz="2400" dirty="0"/>
              <a:t>OGE LA-24-05; </a:t>
            </a:r>
            <a:r>
              <a:rPr lang="en-US" sz="2400" i="1" dirty="0"/>
              <a:t>see also </a:t>
            </a:r>
            <a:r>
              <a:rPr lang="en-US" sz="2400" dirty="0"/>
              <a:t>OGE LA-12-09</a:t>
            </a:r>
          </a:p>
        </p:txBody>
      </p:sp>
      <p:pic>
        <p:nvPicPr>
          <p:cNvPr id="21" name="Picture 20" descr="A young child looking through binoculars&#10;&#10;Description automatically generated">
            <a:extLst>
              <a:ext uri="{FF2B5EF4-FFF2-40B4-BE49-F238E27FC236}">
                <a16:creationId xmlns:a16="http://schemas.microsoft.com/office/drawing/2014/main" id="{F65A387E-B441-CEC5-8D5F-C35F76CE765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972" t="8333" r="16204" b="9028"/>
          <a:stretch/>
        </p:blipFill>
        <p:spPr>
          <a:xfrm>
            <a:off x="9845919" y="219448"/>
            <a:ext cx="1941444" cy="15770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5201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160895" y="975985"/>
            <a:ext cx="10229397" cy="2110382"/>
          </a:xfrm>
        </p:spPr>
        <p:txBody>
          <a:bodyPr anchor="t">
            <a:normAutofit fontScale="90000"/>
          </a:bodyPr>
          <a:lstStyle/>
          <a:p>
            <a:pPr algn="ctr"/>
            <a:r>
              <a:rPr lang="en-US" sz="9600" b="1" dirty="0"/>
              <a:t>Thank  You </a:t>
            </a:r>
            <a:br>
              <a:rPr lang="en-US" sz="9600" b="1" dirty="0"/>
            </a:br>
            <a:br>
              <a:rPr lang="en-US" b="1" dirty="0"/>
            </a:br>
            <a:br>
              <a:rPr lang="en-US" sz="1600" dirty="0"/>
            </a:br>
            <a:br>
              <a:rPr lang="en-US" sz="1600" b="1" dirty="0"/>
            </a:br>
            <a:br>
              <a:rPr lang="en-US" sz="1600" b="1" dirty="0"/>
            </a:br>
            <a:br>
              <a:rPr lang="en-US" sz="1600" b="1" dirty="0"/>
            </a:br>
            <a:r>
              <a:rPr lang="en-US" sz="9600" b="1" dirty="0"/>
              <a:t> Questions?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cxnSp>
        <p:nvCxnSpPr>
          <p:cNvPr id="3" name="Straight Connector 2">
            <a:extLst>
              <a:ext uri="{FF2B5EF4-FFF2-40B4-BE49-F238E27FC236}">
                <a16:creationId xmlns:a16="http://schemas.microsoft.com/office/drawing/2014/main" id="{4E37784B-5455-54C4-FE3A-9AA3E526CB25}"/>
              </a:ext>
            </a:extLst>
          </p:cNvPr>
          <p:cNvCxnSpPr/>
          <p:nvPr/>
        </p:nvCxnSpPr>
        <p:spPr>
          <a:xfrm>
            <a:off x="3832964" y="3068877"/>
            <a:ext cx="506051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42307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EF8A0F-B6D5-CEC7-BB17-52ABBAE58B7E}"/>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701B722-668A-1E1C-D5CD-733AC41FA923}"/>
              </a:ext>
            </a:extLst>
          </p:cNvPr>
          <p:cNvGraphicFramePr>
            <a:graphicFrameLocks noGrp="1"/>
          </p:cNvGraphicFramePr>
          <p:nvPr>
            <p:ph idx="1"/>
            <p:extLst>
              <p:ext uri="{D42A27DB-BD31-4B8C-83A1-F6EECF244321}">
                <p14:modId xmlns:p14="http://schemas.microsoft.com/office/powerpoint/2010/main" val="2185198499"/>
              </p:ext>
            </p:extLst>
          </p:nvPr>
        </p:nvGraphicFramePr>
        <p:xfrm>
          <a:off x="1199053" y="944409"/>
          <a:ext cx="6749521" cy="5239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99F6929-2EE5-930D-2A34-CA1FBC8C67EF}"/>
              </a:ext>
            </a:extLst>
          </p:cNvPr>
          <p:cNvSpPr>
            <a:spLocks noGrp="1"/>
          </p:cNvSpPr>
          <p:nvPr>
            <p:ph type="sldNum" sz="quarter" idx="12"/>
          </p:nvPr>
        </p:nvSpPr>
        <p:spPr>
          <a:xfrm>
            <a:off x="10951856" y="6003321"/>
            <a:ext cx="769576" cy="600679"/>
          </a:xfrm>
        </p:spPr>
        <p:txBody>
          <a:bodyPr>
            <a:normAutofit/>
          </a:bodyPr>
          <a:lstStyle/>
          <a:p>
            <a:pPr>
              <a:lnSpc>
                <a:spcPct val="90000"/>
              </a:lnSpc>
              <a:spcAft>
                <a:spcPts val="600"/>
              </a:spcAft>
            </a:pPr>
            <a:endParaRPr lang="en-US" sz="300" b="1" dirty="0">
              <a:solidFill>
                <a:srgbClr val="000000"/>
              </a:solidFill>
            </a:endParaRPr>
          </a:p>
          <a:p>
            <a:pPr>
              <a:lnSpc>
                <a:spcPct val="90000"/>
              </a:lnSpc>
              <a:spcAft>
                <a:spcPts val="600"/>
              </a:spcAft>
            </a:pPr>
            <a:r>
              <a:rPr lang="en-US" dirty="0">
                <a:solidFill>
                  <a:srgbClr val="000000"/>
                </a:solidFill>
              </a:rPr>
              <a:t>4</a:t>
            </a:r>
          </a:p>
          <a:p>
            <a:pPr>
              <a:lnSpc>
                <a:spcPct val="90000"/>
              </a:lnSpc>
              <a:spcAft>
                <a:spcPts val="600"/>
              </a:spcAft>
            </a:pPr>
            <a:endParaRPr lang="en-US" sz="300" dirty="0">
              <a:solidFill>
                <a:srgbClr val="000000"/>
              </a:solidFill>
            </a:endParaRPr>
          </a:p>
        </p:txBody>
      </p:sp>
      <p:sp>
        <p:nvSpPr>
          <p:cNvPr id="7" name="TextBox 6">
            <a:extLst>
              <a:ext uri="{FF2B5EF4-FFF2-40B4-BE49-F238E27FC236}">
                <a16:creationId xmlns:a16="http://schemas.microsoft.com/office/drawing/2014/main" id="{737A271F-47D6-56D1-68B9-5E451FC3B713}"/>
              </a:ext>
            </a:extLst>
          </p:cNvPr>
          <p:cNvSpPr txBox="1"/>
          <p:nvPr/>
        </p:nvSpPr>
        <p:spPr>
          <a:xfrm>
            <a:off x="9773275" y="6342926"/>
            <a:ext cx="1268973" cy="369332"/>
          </a:xfrm>
          <a:prstGeom prst="rect">
            <a:avLst/>
          </a:prstGeom>
          <a:noFill/>
          <a:ln w="57150">
            <a:solidFill>
              <a:srgbClr val="00B0F0"/>
            </a:solidFill>
          </a:ln>
        </p:spPr>
        <p:txBody>
          <a:bodyPr wrap="square" rtlCol="0">
            <a:spAutoFit/>
          </a:bodyPr>
          <a:lstStyle/>
          <a:p>
            <a:r>
              <a:rPr lang="en-US" dirty="0"/>
              <a:t>OGE 99 x 2</a:t>
            </a:r>
          </a:p>
        </p:txBody>
      </p:sp>
      <p:sp>
        <p:nvSpPr>
          <p:cNvPr id="8" name="Title 1">
            <a:extLst>
              <a:ext uri="{FF2B5EF4-FFF2-40B4-BE49-F238E27FC236}">
                <a16:creationId xmlns:a16="http://schemas.microsoft.com/office/drawing/2014/main" id="{44BCFC51-813B-29CA-54E4-2F3C394B16B1}"/>
              </a:ext>
            </a:extLst>
          </p:cNvPr>
          <p:cNvSpPr txBox="1">
            <a:spLocks/>
          </p:cNvSpPr>
          <p:nvPr/>
        </p:nvSpPr>
        <p:spPr>
          <a:xfrm>
            <a:off x="7847636" y="2391246"/>
            <a:ext cx="4479403" cy="247035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700" b="1" dirty="0">
                <a:solidFill>
                  <a:srgbClr val="000000"/>
                </a:solidFill>
              </a:rPr>
              <a:t>What types of employees are we talking about?</a:t>
            </a:r>
          </a:p>
        </p:txBody>
      </p:sp>
    </p:spTree>
    <p:extLst>
      <p:ext uri="{BB962C8B-B14F-4D97-AF65-F5344CB8AC3E}">
        <p14:creationId xmlns:p14="http://schemas.microsoft.com/office/powerpoint/2010/main" val="163147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2BDB2-14CD-72E7-57E8-037E43E3D7CC}"/>
              </a:ext>
            </a:extLst>
          </p:cNvPr>
          <p:cNvSpPr>
            <a:spLocks noGrp="1"/>
          </p:cNvSpPr>
          <p:nvPr>
            <p:ph type="title"/>
          </p:nvPr>
        </p:nvSpPr>
        <p:spPr>
          <a:xfrm>
            <a:off x="7643148" y="1237117"/>
            <a:ext cx="4479403" cy="2470358"/>
          </a:xfrm>
        </p:spPr>
        <p:txBody>
          <a:bodyPr>
            <a:normAutofit/>
          </a:bodyPr>
          <a:lstStyle/>
          <a:p>
            <a:r>
              <a:rPr lang="en-US" sz="3700" b="1" dirty="0">
                <a:solidFill>
                  <a:srgbClr val="000000"/>
                </a:solidFill>
              </a:rPr>
              <a:t>What types of employees are we talking about?</a:t>
            </a:r>
          </a:p>
        </p:txBody>
      </p:sp>
      <p:graphicFrame>
        <p:nvGraphicFramePr>
          <p:cNvPr id="6" name="Content Placeholder 2">
            <a:extLst>
              <a:ext uri="{FF2B5EF4-FFF2-40B4-BE49-F238E27FC236}">
                <a16:creationId xmlns:a16="http://schemas.microsoft.com/office/drawing/2014/main" id="{698FA70D-B800-8022-2450-066BDF7AC1F4}"/>
              </a:ext>
            </a:extLst>
          </p:cNvPr>
          <p:cNvGraphicFramePr>
            <a:graphicFrameLocks noGrp="1"/>
          </p:cNvGraphicFramePr>
          <p:nvPr>
            <p:ph idx="1"/>
            <p:extLst>
              <p:ext uri="{D42A27DB-BD31-4B8C-83A1-F6EECF244321}">
                <p14:modId xmlns:p14="http://schemas.microsoft.com/office/powerpoint/2010/main" val="4273378738"/>
              </p:ext>
            </p:extLst>
          </p:nvPr>
        </p:nvGraphicFramePr>
        <p:xfrm>
          <a:off x="1280076" y="828665"/>
          <a:ext cx="6749521" cy="5239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39C3760-9FDD-9F53-F34F-5930BDF224B8}"/>
              </a:ext>
            </a:extLst>
          </p:cNvPr>
          <p:cNvSpPr>
            <a:spLocks noGrp="1"/>
          </p:cNvSpPr>
          <p:nvPr>
            <p:ph type="sldNum" sz="quarter" idx="12"/>
          </p:nvPr>
        </p:nvSpPr>
        <p:spPr>
          <a:xfrm>
            <a:off x="10951856" y="6003321"/>
            <a:ext cx="551167" cy="365125"/>
          </a:xfrm>
        </p:spPr>
        <p:txBody>
          <a:bodyPr>
            <a:normAutofit/>
          </a:bodyPr>
          <a:lstStyle/>
          <a:p>
            <a:pPr>
              <a:spcAft>
                <a:spcPts val="600"/>
              </a:spcAft>
            </a:pPr>
            <a:fld id="{D57F1E4F-1CFF-5643-939E-217C01CDF565}" type="slidenum">
              <a:rPr lang="en-US" smtClean="0">
                <a:solidFill>
                  <a:srgbClr val="000000"/>
                </a:solidFill>
              </a:rPr>
              <a:pPr>
                <a:spcAft>
                  <a:spcPts val="600"/>
                </a:spcAft>
              </a:pPr>
              <a:t>5</a:t>
            </a:fld>
            <a:endParaRPr lang="en-US">
              <a:solidFill>
                <a:srgbClr val="000000"/>
              </a:solidFill>
            </a:endParaRPr>
          </a:p>
        </p:txBody>
      </p:sp>
      <p:sp>
        <p:nvSpPr>
          <p:cNvPr id="3" name="TextBox 2">
            <a:extLst>
              <a:ext uri="{FF2B5EF4-FFF2-40B4-BE49-F238E27FC236}">
                <a16:creationId xmlns:a16="http://schemas.microsoft.com/office/drawing/2014/main" id="{98A271C9-C3C7-35D4-22B3-AA41295407B7}"/>
              </a:ext>
            </a:extLst>
          </p:cNvPr>
          <p:cNvSpPr txBox="1"/>
          <p:nvPr/>
        </p:nvSpPr>
        <p:spPr>
          <a:xfrm>
            <a:off x="1539437" y="1051238"/>
            <a:ext cx="5308922" cy="1785104"/>
          </a:xfrm>
          <a:prstGeom prst="rect">
            <a:avLst/>
          </a:prstGeom>
          <a:noFill/>
        </p:spPr>
        <p:txBody>
          <a:bodyPr wrap="square" rtlCol="0">
            <a:spAutoFit/>
          </a:bodyPr>
          <a:lstStyle/>
          <a:p>
            <a:pPr lvl="0">
              <a:lnSpc>
                <a:spcPct val="100000"/>
              </a:lnSpc>
            </a:pPr>
            <a:r>
              <a:rPr lang="en-US" sz="2200" u="sng" dirty="0">
                <a:solidFill>
                  <a:schemeClr val="bg1"/>
                </a:solidFill>
              </a:rPr>
              <a:t>Incoming:</a:t>
            </a:r>
            <a:r>
              <a:rPr lang="en-US" sz="2200" dirty="0">
                <a:solidFill>
                  <a:schemeClr val="bg1"/>
                </a:solidFill>
              </a:rPr>
              <a:t> Alex is a partner at a large international law firm.  They have been selected as the top candidate to join the Department of Justice as a Principal Deputy Assistant Attorney General. </a:t>
            </a:r>
          </a:p>
        </p:txBody>
      </p:sp>
      <p:sp>
        <p:nvSpPr>
          <p:cNvPr id="7" name="TextBox 6">
            <a:extLst>
              <a:ext uri="{FF2B5EF4-FFF2-40B4-BE49-F238E27FC236}">
                <a16:creationId xmlns:a16="http://schemas.microsoft.com/office/drawing/2014/main" id="{17535C25-5D59-6161-5B4D-F8BC7B95115C}"/>
              </a:ext>
            </a:extLst>
          </p:cNvPr>
          <p:cNvSpPr txBox="1"/>
          <p:nvPr/>
        </p:nvSpPr>
        <p:spPr>
          <a:xfrm>
            <a:off x="2000375" y="4280034"/>
            <a:ext cx="5308922" cy="1107996"/>
          </a:xfrm>
          <a:prstGeom prst="rect">
            <a:avLst/>
          </a:prstGeom>
          <a:noFill/>
        </p:spPr>
        <p:txBody>
          <a:bodyPr wrap="square" rtlCol="0">
            <a:spAutoFit/>
          </a:bodyPr>
          <a:lstStyle/>
          <a:p>
            <a:pPr lvl="0">
              <a:lnSpc>
                <a:spcPct val="100000"/>
              </a:lnSpc>
            </a:pPr>
            <a:r>
              <a:rPr lang="en-US" sz="2200" u="sng" dirty="0">
                <a:solidFill>
                  <a:schemeClr val="bg1"/>
                </a:solidFill>
              </a:rPr>
              <a:t>Outgoing:</a:t>
            </a:r>
            <a:r>
              <a:rPr lang="en-US" sz="2200" dirty="0">
                <a:solidFill>
                  <a:schemeClr val="bg1"/>
                </a:solidFill>
              </a:rPr>
              <a:t> Ryan is leaving the Department of Justice for a regional law firm and will be accepting a partnership position.  </a:t>
            </a:r>
          </a:p>
        </p:txBody>
      </p:sp>
      <p:pic>
        <p:nvPicPr>
          <p:cNvPr id="13" name="Picture 12" descr="A person standing in front of a gavel&#10;&#10;Description automatically generated">
            <a:extLst>
              <a:ext uri="{FF2B5EF4-FFF2-40B4-BE49-F238E27FC236}">
                <a16:creationId xmlns:a16="http://schemas.microsoft.com/office/drawing/2014/main" id="{2DFAED63-67A7-C403-AA2A-34C0583712AB}"/>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3683" t="14299" r="20881"/>
          <a:stretch/>
        </p:blipFill>
        <p:spPr>
          <a:xfrm>
            <a:off x="7805193" y="3586625"/>
            <a:ext cx="4155311" cy="3083238"/>
          </a:xfrm>
          <a:prstGeom prst="rect">
            <a:avLst/>
          </a:prstGeom>
        </p:spPr>
      </p:pic>
    </p:spTree>
    <p:extLst>
      <p:ext uri="{BB962C8B-B14F-4D97-AF65-F5344CB8AC3E}">
        <p14:creationId xmlns:p14="http://schemas.microsoft.com/office/powerpoint/2010/main" val="203357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7130-6C2C-A7C0-55DB-285DFE7F21B3}"/>
              </a:ext>
            </a:extLst>
          </p:cNvPr>
          <p:cNvSpPr>
            <a:spLocks noGrp="1"/>
          </p:cNvSpPr>
          <p:nvPr>
            <p:ph type="title"/>
          </p:nvPr>
        </p:nvSpPr>
        <p:spPr>
          <a:xfrm>
            <a:off x="3636527" y="98070"/>
            <a:ext cx="5124929" cy="1198032"/>
          </a:xfrm>
        </p:spPr>
        <p:txBody>
          <a:bodyPr vert="horz" lIns="91440" tIns="45720" rIns="91440" bIns="45720" rtlCol="0" anchor="b">
            <a:normAutofit/>
          </a:bodyPr>
          <a:lstStyle/>
          <a:p>
            <a:pPr algn="r"/>
            <a:r>
              <a:rPr lang="en-US" sz="6000" b="1" dirty="0"/>
              <a:t>18 U.S.C. § 203</a:t>
            </a:r>
          </a:p>
        </p:txBody>
      </p:sp>
      <p:sp>
        <p:nvSpPr>
          <p:cNvPr id="4" name="Slide Number Placeholder 3">
            <a:extLst>
              <a:ext uri="{FF2B5EF4-FFF2-40B4-BE49-F238E27FC236}">
                <a16:creationId xmlns:a16="http://schemas.microsoft.com/office/drawing/2014/main" id="{6B401096-6CC1-8ED9-2C51-9349E4E5EFF0}"/>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defTabSz="914400">
              <a:spcAft>
                <a:spcPts val="600"/>
              </a:spcAft>
            </a:pPr>
            <a:fld id="{D57F1E4F-1CFF-5643-939E-217C01CDF565}" type="slidenum">
              <a:rPr lang="en-US"/>
              <a:pPr defTabSz="914400">
                <a:spcAft>
                  <a:spcPts val="600"/>
                </a:spcAft>
              </a:pPr>
              <a:t>6</a:t>
            </a:fld>
            <a:endParaRPr lang="en-US"/>
          </a:p>
        </p:txBody>
      </p:sp>
      <p:graphicFrame>
        <p:nvGraphicFramePr>
          <p:cNvPr id="12" name="Table 11">
            <a:extLst>
              <a:ext uri="{FF2B5EF4-FFF2-40B4-BE49-F238E27FC236}">
                <a16:creationId xmlns:a16="http://schemas.microsoft.com/office/drawing/2014/main" id="{17DAD6D6-24E7-2FF9-5B36-D3AD177C35C5}"/>
              </a:ext>
            </a:extLst>
          </p:cNvPr>
          <p:cNvGraphicFramePr>
            <a:graphicFrameLocks noGrp="1"/>
          </p:cNvGraphicFramePr>
          <p:nvPr>
            <p:extLst>
              <p:ext uri="{D42A27DB-BD31-4B8C-83A1-F6EECF244321}">
                <p14:modId xmlns:p14="http://schemas.microsoft.com/office/powerpoint/2010/main" val="2053180891"/>
              </p:ext>
            </p:extLst>
          </p:nvPr>
        </p:nvGraphicFramePr>
        <p:xfrm>
          <a:off x="454525" y="1465793"/>
          <a:ext cx="11309686" cy="4586374"/>
        </p:xfrm>
        <a:graphic>
          <a:graphicData uri="http://schemas.openxmlformats.org/drawingml/2006/table">
            <a:tbl>
              <a:tblPr firstRow="1" firstCol="1" bandRow="1">
                <a:tableStyleId>{616DA210-FB5B-4158-B5E0-FEB733F419BA}</a:tableStyleId>
              </a:tblPr>
              <a:tblGrid>
                <a:gridCol w="5654843">
                  <a:extLst>
                    <a:ext uri="{9D8B030D-6E8A-4147-A177-3AD203B41FA5}">
                      <a16:colId xmlns:a16="http://schemas.microsoft.com/office/drawing/2014/main" val="37488889"/>
                    </a:ext>
                  </a:extLst>
                </a:gridCol>
                <a:gridCol w="5654843">
                  <a:extLst>
                    <a:ext uri="{9D8B030D-6E8A-4147-A177-3AD203B41FA5}">
                      <a16:colId xmlns:a16="http://schemas.microsoft.com/office/drawing/2014/main" val="266910856"/>
                    </a:ext>
                  </a:extLst>
                </a:gridCol>
              </a:tblGrid>
              <a:tr h="411559">
                <a:tc gridSpan="2">
                  <a:txBody>
                    <a:bodyPr/>
                    <a:lstStyle/>
                    <a:p>
                      <a:pPr marL="0" marR="0" algn="ctr">
                        <a:lnSpc>
                          <a:spcPct val="107000"/>
                        </a:lnSpc>
                        <a:spcBef>
                          <a:spcPts val="0"/>
                        </a:spcBef>
                        <a:spcAft>
                          <a:spcPts val="0"/>
                        </a:spcAft>
                      </a:pPr>
                      <a:r>
                        <a:rPr lang="en-US" sz="2000" b="1" dirty="0">
                          <a:solidFill>
                            <a:schemeClr val="bg1"/>
                          </a:solidFill>
                          <a:effectLst/>
                          <a:highlight>
                            <a:srgbClr val="FFFF00"/>
                          </a:highlight>
                        </a:rPr>
                        <a:t>A person (not limited to officers and employees)</a:t>
                      </a:r>
                      <a:endParaRPr lang="en-US" sz="2000" b="1" dirty="0">
                        <a:solidFill>
                          <a:schemeClr val="bg1"/>
                        </a:solidFill>
                        <a:effectLst/>
                        <a:highlight>
                          <a:srgbClr val="FFFF00"/>
                        </a:highligh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3565345632"/>
                  </a:ext>
                </a:extLst>
              </a:tr>
              <a:tr h="411559">
                <a:tc gridSpan="2">
                  <a:txBody>
                    <a:bodyPr/>
                    <a:lstStyle/>
                    <a:p>
                      <a:pPr marL="0" marR="0" algn="ctr">
                        <a:lnSpc>
                          <a:spcPct val="107000"/>
                        </a:lnSpc>
                        <a:spcBef>
                          <a:spcPts val="0"/>
                        </a:spcBef>
                        <a:spcAft>
                          <a:spcPts val="0"/>
                        </a:spcAft>
                      </a:pPr>
                      <a:r>
                        <a:rPr lang="en-US" sz="2000" b="1" i="1" u="none" dirty="0">
                          <a:solidFill>
                            <a:schemeClr val="bg1"/>
                          </a:solidFill>
                          <a:effectLst/>
                        </a:rPr>
                        <a:t>may not</a:t>
                      </a:r>
                      <a:endParaRPr lang="en-US" sz="2000" b="1" i="1" u="none"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2163558967"/>
                  </a:ext>
                </a:extLst>
              </a:tr>
              <a:tr h="411559">
                <a:tc gridSpan="2">
                  <a:txBody>
                    <a:bodyPr/>
                    <a:lstStyle/>
                    <a:p>
                      <a:pPr marL="0" marR="0" algn="ctr">
                        <a:lnSpc>
                          <a:spcPct val="107000"/>
                        </a:lnSpc>
                        <a:spcBef>
                          <a:spcPts val="0"/>
                        </a:spcBef>
                        <a:spcAft>
                          <a:spcPts val="0"/>
                        </a:spcAft>
                      </a:pPr>
                      <a:r>
                        <a:rPr lang="en-US" sz="2000" b="1" dirty="0">
                          <a:solidFill>
                            <a:schemeClr val="bg1"/>
                          </a:solidFill>
                          <a:effectLst/>
                        </a:rPr>
                        <a:t>seek, receive, accept, or agree to receive</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1847380253"/>
                  </a:ext>
                </a:extLst>
              </a:tr>
              <a:tr h="411559">
                <a:tc gridSpan="2">
                  <a:txBody>
                    <a:bodyPr/>
                    <a:lstStyle/>
                    <a:p>
                      <a:pPr marL="0" marR="0" algn="ctr">
                        <a:lnSpc>
                          <a:spcPct val="107000"/>
                        </a:lnSpc>
                        <a:spcBef>
                          <a:spcPts val="0"/>
                        </a:spcBef>
                        <a:spcAft>
                          <a:spcPts val="0"/>
                        </a:spcAft>
                      </a:pPr>
                      <a:r>
                        <a:rPr lang="en-US" sz="2000" b="1" dirty="0">
                          <a:solidFill>
                            <a:schemeClr val="bg1"/>
                          </a:solidFill>
                          <a:effectLst/>
                        </a:rPr>
                        <a:t>any compensation, directly or indirectly, for</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3453307952"/>
                  </a:ext>
                </a:extLst>
              </a:tr>
              <a:tr h="411559">
                <a:tc gridSpan="2">
                  <a:txBody>
                    <a:bodyPr/>
                    <a:lstStyle/>
                    <a:p>
                      <a:pPr marL="0" marR="0" algn="ctr">
                        <a:lnSpc>
                          <a:spcPct val="107000"/>
                        </a:lnSpc>
                        <a:spcBef>
                          <a:spcPts val="0"/>
                        </a:spcBef>
                        <a:spcAft>
                          <a:spcPts val="0"/>
                        </a:spcAft>
                      </a:pPr>
                      <a:r>
                        <a:rPr lang="en-US" sz="2000" b="1" dirty="0">
                          <a:solidFill>
                            <a:schemeClr val="bg1"/>
                          </a:solidFill>
                          <a:effectLst/>
                        </a:rPr>
                        <a:t>representational services</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2590129150"/>
                  </a:ext>
                </a:extLst>
              </a:tr>
              <a:tr h="411559">
                <a:tc gridSpan="2">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2000" b="1" dirty="0">
                          <a:solidFill>
                            <a:schemeClr val="bg1"/>
                          </a:solidFill>
                          <a:effectLst/>
                        </a:rPr>
                        <a:t>before any department, agency, court, court martial, or officer</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1979365576"/>
                  </a:ext>
                </a:extLst>
              </a:tr>
              <a:tr h="411559">
                <a:tc>
                  <a:txBody>
                    <a:bodyPr/>
                    <a:lstStyle/>
                    <a:p>
                      <a:pPr marL="0" marR="0" algn="ctr">
                        <a:lnSpc>
                          <a:spcPct val="107000"/>
                        </a:lnSpc>
                        <a:spcBef>
                          <a:spcPts val="0"/>
                        </a:spcBef>
                        <a:spcAft>
                          <a:spcPts val="0"/>
                        </a:spcAft>
                      </a:pPr>
                      <a:r>
                        <a:rPr lang="en-US" sz="2000" b="1" dirty="0">
                          <a:solidFill>
                            <a:schemeClr val="bg1"/>
                          </a:solidFill>
                          <a:effectLst/>
                        </a:rPr>
                        <a:t>provided personally </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2000" b="1" dirty="0">
                          <a:solidFill>
                            <a:schemeClr val="bg1"/>
                          </a:solidFill>
                          <a:effectLst/>
                          <a:highlight>
                            <a:srgbClr val="FFFF00"/>
                          </a:highlight>
                        </a:rPr>
                        <a:t>provided by another </a:t>
                      </a:r>
                      <a:endParaRPr lang="en-US" sz="2000" b="1" dirty="0">
                        <a:solidFill>
                          <a:schemeClr val="bg1"/>
                        </a:solidFill>
                        <a:effectLst/>
                        <a:highlight>
                          <a:srgbClr val="FFFF00"/>
                        </a:highligh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264551813"/>
                  </a:ext>
                </a:extLst>
              </a:tr>
              <a:tr h="411559">
                <a:tc gridSpan="2">
                  <a:txBody>
                    <a:bodyPr/>
                    <a:lstStyle/>
                    <a:p>
                      <a:pPr marL="0" marR="0" algn="ctr">
                        <a:lnSpc>
                          <a:spcPct val="107000"/>
                        </a:lnSpc>
                        <a:spcBef>
                          <a:spcPts val="0"/>
                        </a:spcBef>
                        <a:spcAft>
                          <a:spcPts val="0"/>
                        </a:spcAft>
                      </a:pPr>
                      <a:r>
                        <a:rPr lang="en-US" sz="2000" b="1" dirty="0">
                          <a:solidFill>
                            <a:schemeClr val="bg1"/>
                          </a:solidFill>
                          <a:effectLst/>
                          <a:highlight>
                            <a:srgbClr val="FFFF00"/>
                          </a:highlight>
                        </a:rPr>
                        <a:t>occurring at a time the employee is in Government</a:t>
                      </a:r>
                      <a:endParaRPr lang="en-US" sz="2000" b="1" dirty="0">
                        <a:solidFill>
                          <a:schemeClr val="bg1"/>
                        </a:solidFill>
                        <a:effectLst/>
                        <a:highlight>
                          <a:srgbClr val="FFFF00"/>
                        </a:highligh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2628810989"/>
                  </a:ext>
                </a:extLst>
              </a:tr>
              <a:tr h="463975">
                <a:tc gridSpan="2">
                  <a:txBody>
                    <a:bodyPr/>
                    <a:lstStyle/>
                    <a:p>
                      <a:pPr marL="0" marR="0" algn="ctr">
                        <a:lnSpc>
                          <a:spcPct val="107000"/>
                        </a:lnSpc>
                        <a:spcBef>
                          <a:spcPts val="0"/>
                        </a:spcBef>
                        <a:spcAft>
                          <a:spcPts val="0"/>
                        </a:spcAft>
                      </a:pPr>
                      <a:r>
                        <a:rPr lang="en-US" sz="2000" b="1" dirty="0">
                          <a:solidFill>
                            <a:schemeClr val="bg1"/>
                          </a:solidFill>
                          <a:effectLst/>
                        </a:rPr>
                        <a:t>in a particular matter</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3034556399"/>
                  </a:ext>
                </a:extLst>
              </a:tr>
              <a:tr h="829927">
                <a:tc>
                  <a:txBody>
                    <a:bodyPr/>
                    <a:lstStyle/>
                    <a:p>
                      <a:pPr marL="0" marR="0" algn="ctr">
                        <a:lnSpc>
                          <a:spcPct val="107000"/>
                        </a:lnSpc>
                        <a:spcBef>
                          <a:spcPts val="0"/>
                        </a:spcBef>
                        <a:spcAft>
                          <a:spcPts val="0"/>
                        </a:spcAft>
                      </a:pPr>
                      <a:r>
                        <a:rPr lang="en-US" sz="2000" b="1" dirty="0">
                          <a:solidFill>
                            <a:schemeClr val="bg1"/>
                          </a:solidFill>
                          <a:effectLst/>
                        </a:rPr>
                        <a:t>in which the U.S. is a party</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2000" b="1" dirty="0">
                          <a:solidFill>
                            <a:schemeClr val="bg1"/>
                          </a:solidFill>
                          <a:effectLst/>
                        </a:rPr>
                        <a:t>in which the U.S. has a direct and substantial interest</a:t>
                      </a:r>
                      <a:endParaRPr lang="en-US" sz="2000" b="1" dirty="0">
                        <a:solidFill>
                          <a:schemeClr val="bg1"/>
                        </a:solidFill>
                        <a:effectLst/>
                        <a:latin typeface="Courier New" panose="02070309020205020404" pitchFamily="49" charset="0"/>
                        <a:ea typeface="Calibri" panose="020F050202020403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89874424"/>
                  </a:ext>
                </a:extLst>
              </a:tr>
            </a:tbl>
          </a:graphicData>
        </a:graphic>
      </p:graphicFrame>
    </p:spTree>
    <p:extLst>
      <p:ext uri="{BB962C8B-B14F-4D97-AF65-F5344CB8AC3E}">
        <p14:creationId xmlns:p14="http://schemas.microsoft.com/office/powerpoint/2010/main" val="355503258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490596-F055-53E1-8F6B-47F3A3A11EA2}"/>
            </a:ext>
          </a:extLst>
        </p:cNvPr>
        <p:cNvGrpSpPr/>
        <p:nvPr/>
      </p:nvGrpSpPr>
      <p:grpSpPr>
        <a:xfrm>
          <a:off x="0" y="0"/>
          <a:ext cx="0" cy="0"/>
          <a:chOff x="0" y="0"/>
          <a:chExt cx="0" cy="0"/>
        </a:xfrm>
      </p:grpSpPr>
      <p:pic>
        <p:nvPicPr>
          <p:cNvPr id="8" name="Picture 7" descr="Half face clock on a wall">
            <a:extLst>
              <a:ext uri="{FF2B5EF4-FFF2-40B4-BE49-F238E27FC236}">
                <a16:creationId xmlns:a16="http://schemas.microsoft.com/office/drawing/2014/main" id="{2A402DDE-C90A-D932-D793-9A37DD9471D5}"/>
              </a:ext>
            </a:extLst>
          </p:cNvPr>
          <p:cNvPicPr>
            <a:picLocks noChangeAspect="1"/>
          </p:cNvPicPr>
          <p:nvPr/>
        </p:nvPicPr>
        <p:blipFill>
          <a:blip r:embed="rId3"/>
          <a:stretch>
            <a:fillRect/>
          </a:stretch>
        </p:blipFill>
        <p:spPr>
          <a:xfrm>
            <a:off x="8032832" y="3834891"/>
            <a:ext cx="4217043" cy="3034684"/>
          </a:xfrm>
          <a:prstGeom prst="rect">
            <a:avLst/>
          </a:prstGeom>
        </p:spPr>
      </p:pic>
      <p:sp>
        <p:nvSpPr>
          <p:cNvPr id="2" name="Title 1">
            <a:extLst>
              <a:ext uri="{FF2B5EF4-FFF2-40B4-BE49-F238E27FC236}">
                <a16:creationId xmlns:a16="http://schemas.microsoft.com/office/drawing/2014/main" id="{606E7EA7-2D78-FDC1-DF95-CCD635BFC0E6}"/>
              </a:ext>
            </a:extLst>
          </p:cNvPr>
          <p:cNvSpPr>
            <a:spLocks noGrp="1"/>
          </p:cNvSpPr>
          <p:nvPr>
            <p:ph type="title"/>
          </p:nvPr>
        </p:nvSpPr>
        <p:spPr>
          <a:xfrm>
            <a:off x="8891868" y="412002"/>
            <a:ext cx="2443433" cy="4377961"/>
          </a:xfrm>
        </p:spPr>
        <p:txBody>
          <a:bodyPr>
            <a:normAutofit/>
          </a:bodyPr>
          <a:lstStyle/>
          <a:p>
            <a:r>
              <a:rPr lang="en-US" sz="3700" b="1" dirty="0">
                <a:solidFill>
                  <a:srgbClr val="000000"/>
                </a:solidFill>
              </a:rPr>
              <a:t>Timing Element</a:t>
            </a:r>
          </a:p>
        </p:txBody>
      </p:sp>
      <p:graphicFrame>
        <p:nvGraphicFramePr>
          <p:cNvPr id="6" name="Content Placeholder 2">
            <a:extLst>
              <a:ext uri="{FF2B5EF4-FFF2-40B4-BE49-F238E27FC236}">
                <a16:creationId xmlns:a16="http://schemas.microsoft.com/office/drawing/2014/main" id="{93B1531F-CCFC-8D23-513B-6D2962E84880}"/>
              </a:ext>
            </a:extLst>
          </p:cNvPr>
          <p:cNvGraphicFramePr>
            <a:graphicFrameLocks noGrp="1"/>
          </p:cNvGraphicFramePr>
          <p:nvPr>
            <p:ph idx="1"/>
            <p:extLst>
              <p:ext uri="{D42A27DB-BD31-4B8C-83A1-F6EECF244321}">
                <p14:modId xmlns:p14="http://schemas.microsoft.com/office/powerpoint/2010/main" val="3127062178"/>
              </p:ext>
            </p:extLst>
          </p:nvPr>
        </p:nvGraphicFramePr>
        <p:xfrm>
          <a:off x="1384246" y="1002284"/>
          <a:ext cx="6749521" cy="5239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B6D7364F-A286-31B6-86D0-A006F1E404EB}"/>
              </a:ext>
            </a:extLst>
          </p:cNvPr>
          <p:cNvSpPr>
            <a:spLocks noGrp="1"/>
          </p:cNvSpPr>
          <p:nvPr>
            <p:ph type="sldNum" sz="quarter" idx="12"/>
          </p:nvPr>
        </p:nvSpPr>
        <p:spPr>
          <a:xfrm>
            <a:off x="10951856" y="6003321"/>
            <a:ext cx="551167" cy="365125"/>
          </a:xfrm>
        </p:spPr>
        <p:txBody>
          <a:bodyPr>
            <a:normAutofit/>
          </a:bodyPr>
          <a:lstStyle/>
          <a:p>
            <a:pPr>
              <a:spcAft>
                <a:spcPts val="600"/>
              </a:spcAft>
            </a:pPr>
            <a:fld id="{D57F1E4F-1CFF-5643-939E-217C01CDF565}" type="slidenum">
              <a:rPr lang="en-US">
                <a:solidFill>
                  <a:srgbClr val="000000"/>
                </a:solidFill>
              </a:rPr>
              <a:pPr>
                <a:spcAft>
                  <a:spcPts val="600"/>
                </a:spcAft>
              </a:pPr>
              <a:t>7</a:t>
            </a:fld>
            <a:endParaRPr lang="en-US">
              <a:solidFill>
                <a:srgbClr val="000000"/>
              </a:solidFill>
            </a:endParaRPr>
          </a:p>
        </p:txBody>
      </p:sp>
      <p:sp>
        <p:nvSpPr>
          <p:cNvPr id="3" name="TextBox 2">
            <a:extLst>
              <a:ext uri="{FF2B5EF4-FFF2-40B4-BE49-F238E27FC236}">
                <a16:creationId xmlns:a16="http://schemas.microsoft.com/office/drawing/2014/main" id="{ED5DF582-7C2F-BD40-1A37-5C90F78A5D11}"/>
              </a:ext>
            </a:extLst>
          </p:cNvPr>
          <p:cNvSpPr txBox="1"/>
          <p:nvPr/>
        </p:nvSpPr>
        <p:spPr>
          <a:xfrm>
            <a:off x="1480002" y="1157466"/>
            <a:ext cx="5557405" cy="1938992"/>
          </a:xfrm>
          <a:prstGeom prst="rect">
            <a:avLst/>
          </a:prstGeom>
          <a:noFill/>
        </p:spPr>
        <p:txBody>
          <a:bodyPr wrap="square" rtlCol="0">
            <a:spAutoFit/>
          </a:bodyPr>
          <a:lstStyle/>
          <a:p>
            <a:r>
              <a:rPr lang="en-US" sz="2000" u="sng" dirty="0">
                <a:solidFill>
                  <a:schemeClr val="bg1"/>
                </a:solidFill>
              </a:rPr>
              <a:t>Incoming:</a:t>
            </a:r>
            <a:r>
              <a:rPr lang="en-US" sz="2000" dirty="0">
                <a:solidFill>
                  <a:schemeClr val="bg1"/>
                </a:solidFill>
              </a:rPr>
              <a:t> Alex is a partner at a large international law firm.  They are joining the Department of Justice as a Principal Deputy Assistant Attorney General on July 1. Alex’s partnership share will be paid to them seven months after starting government service.   </a:t>
            </a:r>
          </a:p>
        </p:txBody>
      </p:sp>
      <p:sp>
        <p:nvSpPr>
          <p:cNvPr id="7" name="TextBox 6">
            <a:extLst>
              <a:ext uri="{FF2B5EF4-FFF2-40B4-BE49-F238E27FC236}">
                <a16:creationId xmlns:a16="http://schemas.microsoft.com/office/drawing/2014/main" id="{04F823B5-C309-8C84-6557-E82126208EA9}"/>
              </a:ext>
            </a:extLst>
          </p:cNvPr>
          <p:cNvSpPr txBox="1"/>
          <p:nvPr/>
        </p:nvSpPr>
        <p:spPr>
          <a:xfrm>
            <a:off x="2569579" y="4097439"/>
            <a:ext cx="5324354" cy="1938992"/>
          </a:xfrm>
          <a:prstGeom prst="rect">
            <a:avLst/>
          </a:prstGeom>
          <a:noFill/>
        </p:spPr>
        <p:txBody>
          <a:bodyPr wrap="square" rtlCol="0">
            <a:spAutoFit/>
          </a:bodyPr>
          <a:lstStyle/>
          <a:p>
            <a:pPr lvl="0"/>
            <a:r>
              <a:rPr lang="en-US" sz="2000" u="sng" dirty="0">
                <a:solidFill>
                  <a:schemeClr val="bg1"/>
                </a:solidFill>
              </a:rPr>
              <a:t>Outgoing:</a:t>
            </a:r>
            <a:r>
              <a:rPr lang="en-US" sz="2000" dirty="0">
                <a:solidFill>
                  <a:schemeClr val="bg1"/>
                </a:solidFill>
              </a:rPr>
              <a:t> Ryan is leaving the Department of Justice on July 1 for a regional law firm and will be accepting a partnership position. As a new incoming partner, their partnership payments will include payments for services the firm provided before Ryan left the government.  </a:t>
            </a:r>
          </a:p>
        </p:txBody>
      </p:sp>
    </p:spTree>
    <p:extLst>
      <p:ext uri="{BB962C8B-B14F-4D97-AF65-F5344CB8AC3E}">
        <p14:creationId xmlns:p14="http://schemas.microsoft.com/office/powerpoint/2010/main" val="3534462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4C230-12F8-3E8C-EE9E-6ECF9E7404F1}"/>
              </a:ext>
            </a:extLst>
          </p:cNvPr>
          <p:cNvSpPr>
            <a:spLocks noGrp="1"/>
          </p:cNvSpPr>
          <p:nvPr>
            <p:ph type="title"/>
          </p:nvPr>
        </p:nvSpPr>
        <p:spPr>
          <a:xfrm>
            <a:off x="3962399" y="685800"/>
            <a:ext cx="7345891" cy="1413933"/>
          </a:xfrm>
        </p:spPr>
        <p:txBody>
          <a:bodyPr>
            <a:normAutofit/>
          </a:bodyPr>
          <a:lstStyle/>
          <a:p>
            <a:r>
              <a:rPr lang="en-US" b="1" dirty="0"/>
              <a:t>Representational Services</a:t>
            </a:r>
          </a:p>
        </p:txBody>
      </p:sp>
      <p:sp>
        <p:nvSpPr>
          <p:cNvPr id="3" name="Content Placeholder 2">
            <a:extLst>
              <a:ext uri="{FF2B5EF4-FFF2-40B4-BE49-F238E27FC236}">
                <a16:creationId xmlns:a16="http://schemas.microsoft.com/office/drawing/2014/main" id="{5F367897-AD75-6C89-A6FD-8ACE5C34D64B}"/>
              </a:ext>
            </a:extLst>
          </p:cNvPr>
          <p:cNvSpPr>
            <a:spLocks noGrp="1"/>
          </p:cNvSpPr>
          <p:nvPr>
            <p:ph idx="1"/>
          </p:nvPr>
        </p:nvSpPr>
        <p:spPr>
          <a:xfrm>
            <a:off x="3843867" y="2048933"/>
            <a:ext cx="7659156" cy="3742267"/>
          </a:xfrm>
        </p:spPr>
        <p:txBody>
          <a:bodyPr>
            <a:normAutofit/>
          </a:bodyPr>
          <a:lstStyle/>
          <a:p>
            <a:r>
              <a:rPr lang="en-US" sz="2000" dirty="0"/>
              <a:t>Representational services require:</a:t>
            </a:r>
          </a:p>
          <a:p>
            <a:pPr lvl="1"/>
            <a:r>
              <a:rPr lang="en-US" dirty="0"/>
              <a:t>Communication to or appearance before specified federal entities </a:t>
            </a:r>
          </a:p>
          <a:p>
            <a:pPr lvl="1"/>
            <a:r>
              <a:rPr lang="en-US" dirty="0"/>
              <a:t>On behalf of a third party</a:t>
            </a:r>
          </a:p>
          <a:p>
            <a:pPr lvl="1"/>
            <a:r>
              <a:rPr lang="en-US" dirty="0"/>
              <a:t>With intent to influence the Government </a:t>
            </a:r>
          </a:p>
          <a:p>
            <a:r>
              <a:rPr lang="en-US" sz="2000" dirty="0"/>
              <a:t>Section 203 applies to compensation received both for representational services provided by the employee themselves </a:t>
            </a:r>
            <a:r>
              <a:rPr lang="en-US" sz="2000" b="1" u="sng" dirty="0"/>
              <a:t>and</a:t>
            </a:r>
            <a:r>
              <a:rPr lang="en-US" sz="2000" dirty="0"/>
              <a:t> those provided by another, if the employee shares in that compensation. </a:t>
            </a:r>
          </a:p>
        </p:txBody>
      </p:sp>
      <p:sp>
        <p:nvSpPr>
          <p:cNvPr id="4" name="Slide Number Placeholder 3">
            <a:extLst>
              <a:ext uri="{FF2B5EF4-FFF2-40B4-BE49-F238E27FC236}">
                <a16:creationId xmlns:a16="http://schemas.microsoft.com/office/drawing/2014/main" id="{60EE5800-39FA-7528-BB3F-E24121FBF8FA}"/>
              </a:ext>
            </a:extLst>
          </p:cNvPr>
          <p:cNvSpPr>
            <a:spLocks noGrp="1"/>
          </p:cNvSpPr>
          <p:nvPr>
            <p:ph type="sldNum" sz="quarter" idx="12"/>
          </p:nvPr>
        </p:nvSpPr>
        <p:spPr/>
        <p:txBody>
          <a:bodyPr>
            <a:normAutofit/>
          </a:bodyPr>
          <a:lstStyle/>
          <a:p>
            <a:pPr>
              <a:spcAft>
                <a:spcPts val="600"/>
              </a:spcAft>
            </a:pPr>
            <a:fld id="{D57F1E4F-1CFF-5643-939E-217C01CDF565}" type="slidenum">
              <a:rPr lang="en-US" smtClean="0"/>
              <a:pPr>
                <a:spcAft>
                  <a:spcPts val="600"/>
                </a:spcAft>
              </a:pPr>
              <a:t>8</a:t>
            </a:fld>
            <a:endParaRPr lang="en-US"/>
          </a:p>
        </p:txBody>
      </p:sp>
      <p:pic>
        <p:nvPicPr>
          <p:cNvPr id="6" name="Picture 5" descr="Front steps and columns of a majestic city building">
            <a:extLst>
              <a:ext uri="{FF2B5EF4-FFF2-40B4-BE49-F238E27FC236}">
                <a16:creationId xmlns:a16="http://schemas.microsoft.com/office/drawing/2014/main" id="{88D0A394-6591-6F1F-CA09-9C9F0B4524F3}"/>
              </a:ext>
            </a:extLst>
          </p:cNvPr>
          <p:cNvPicPr>
            <a:picLocks noChangeAspect="1"/>
          </p:cNvPicPr>
          <p:nvPr/>
        </p:nvPicPr>
        <p:blipFill rotWithShape="1">
          <a:blip r:embed="rId3"/>
          <a:srcRect l="31991" r="34340"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5" name="Content Placeholder 4">
            <a:extLst>
              <a:ext uri="{FF2B5EF4-FFF2-40B4-BE49-F238E27FC236}">
                <a16:creationId xmlns:a16="http://schemas.microsoft.com/office/drawing/2014/main" id="{04114AA7-CA86-69F0-41F9-D985CB3E0AE8}"/>
              </a:ext>
            </a:extLst>
          </p:cNvPr>
          <p:cNvSpPr txBox="1">
            <a:spLocks/>
          </p:cNvSpPr>
          <p:nvPr/>
        </p:nvSpPr>
        <p:spPr>
          <a:xfrm>
            <a:off x="8039101" y="6308187"/>
            <a:ext cx="4048484" cy="461665"/>
          </a:xfrm>
          <a:prstGeom prst="rect">
            <a:avLst/>
          </a:prstGeom>
          <a:noFill/>
          <a:ln w="57150">
            <a:solidFill>
              <a:srgbClr val="00B0F0"/>
            </a:solidFill>
          </a:ln>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dirty="0"/>
              <a:t>OGE 99 x 25; 5 C.F.R. 2641.201</a:t>
            </a:r>
          </a:p>
        </p:txBody>
      </p:sp>
    </p:spTree>
    <p:extLst>
      <p:ext uri="{BB962C8B-B14F-4D97-AF65-F5344CB8AC3E}">
        <p14:creationId xmlns:p14="http://schemas.microsoft.com/office/powerpoint/2010/main" val="3925001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AAD8-7335-BED5-E6DC-140643F8F962}"/>
              </a:ext>
            </a:extLst>
          </p:cNvPr>
          <p:cNvSpPr>
            <a:spLocks noGrp="1"/>
          </p:cNvSpPr>
          <p:nvPr>
            <p:ph type="title"/>
          </p:nvPr>
        </p:nvSpPr>
        <p:spPr>
          <a:xfrm>
            <a:off x="1484311" y="483347"/>
            <a:ext cx="10018713" cy="1752599"/>
          </a:xfrm>
        </p:spPr>
        <p:txBody>
          <a:bodyPr/>
          <a:lstStyle/>
          <a:p>
            <a:r>
              <a:rPr lang="en-US" b="1" dirty="0"/>
              <a:t>Direct and Substantial Interest</a:t>
            </a:r>
          </a:p>
        </p:txBody>
      </p:sp>
      <p:sp>
        <p:nvSpPr>
          <p:cNvPr id="3" name="Content Placeholder 2">
            <a:extLst>
              <a:ext uri="{FF2B5EF4-FFF2-40B4-BE49-F238E27FC236}">
                <a16:creationId xmlns:a16="http://schemas.microsoft.com/office/drawing/2014/main" id="{84D1EEC6-71E9-C12D-8516-4C55CC5A0303}"/>
              </a:ext>
            </a:extLst>
          </p:cNvPr>
          <p:cNvSpPr>
            <a:spLocks noGrp="1"/>
          </p:cNvSpPr>
          <p:nvPr>
            <p:ph idx="1"/>
          </p:nvPr>
        </p:nvSpPr>
        <p:spPr>
          <a:xfrm>
            <a:off x="1833443" y="1712425"/>
            <a:ext cx="10018713" cy="4488872"/>
          </a:xfrm>
        </p:spPr>
        <p:txBody>
          <a:bodyPr>
            <a:normAutofit/>
          </a:bodyPr>
          <a:lstStyle/>
          <a:p>
            <a:pPr marL="0" indent="0" defTabSz="457200">
              <a:lnSpc>
                <a:spcPct val="95000"/>
              </a:lnSpc>
              <a:spcBef>
                <a:spcPts val="0"/>
              </a:spcBef>
              <a:spcAft>
                <a:spcPts val="500"/>
              </a:spcAft>
              <a:buClrTx/>
              <a:buNone/>
            </a:pPr>
            <a:r>
              <a:rPr lang="en-US" sz="2000" dirty="0"/>
              <a:t>Factors considered by relevant Government agency:</a:t>
            </a:r>
          </a:p>
          <a:p>
            <a:pPr marL="461963" lvl="1" indent="-341313" defTabSz="457200">
              <a:lnSpc>
                <a:spcPct val="95000"/>
              </a:lnSpc>
              <a:spcBef>
                <a:spcPts val="0"/>
              </a:spcBef>
              <a:spcAft>
                <a:spcPts val="500"/>
              </a:spcAft>
              <a:buClrTx/>
              <a:buFont typeface="Courier New" panose="02070309020205020404" pitchFamily="49" charset="0"/>
              <a:buChar char="o"/>
            </a:pPr>
            <a:r>
              <a:rPr lang="en-US" dirty="0"/>
              <a:t>Whether the component has a financial interest in the matter</a:t>
            </a:r>
          </a:p>
          <a:p>
            <a:pPr marL="461963" lvl="1" indent="-341313" defTabSz="457200">
              <a:lnSpc>
                <a:spcPct val="95000"/>
              </a:lnSpc>
              <a:spcBef>
                <a:spcPts val="0"/>
              </a:spcBef>
              <a:spcAft>
                <a:spcPts val="500"/>
              </a:spcAft>
              <a:buClrTx/>
              <a:buFont typeface="Courier New" panose="02070309020205020404" pitchFamily="49" charset="0"/>
              <a:buChar char="o"/>
            </a:pPr>
            <a:r>
              <a:rPr lang="en-US" dirty="0"/>
              <a:t>Whether the matter is likely to have an effect on the component’s policies, programs, or operations</a:t>
            </a:r>
          </a:p>
          <a:p>
            <a:pPr marL="461963" lvl="1" indent="-341313" defTabSz="457200">
              <a:lnSpc>
                <a:spcPct val="95000"/>
              </a:lnSpc>
              <a:spcBef>
                <a:spcPts val="0"/>
              </a:spcBef>
              <a:spcAft>
                <a:spcPts val="500"/>
              </a:spcAft>
              <a:buClrTx/>
              <a:buFont typeface="Courier New" panose="02070309020205020404" pitchFamily="49" charset="0"/>
              <a:buChar char="o"/>
            </a:pPr>
            <a:r>
              <a:rPr lang="en-US" dirty="0"/>
              <a:t>Whether the component is involved with any proceeding associated with the matter (</a:t>
            </a:r>
            <a:r>
              <a:rPr lang="en-US" i="1" dirty="0"/>
              <a:t>e.g.</a:t>
            </a:r>
            <a:r>
              <a:rPr lang="en-US" dirty="0"/>
              <a:t>, by providing witnesses or documentary evidence)</a:t>
            </a:r>
          </a:p>
          <a:p>
            <a:pPr marL="461963" lvl="1" indent="-341313" defTabSz="457200">
              <a:lnSpc>
                <a:spcPct val="95000"/>
              </a:lnSpc>
              <a:spcBef>
                <a:spcPts val="0"/>
              </a:spcBef>
              <a:spcAft>
                <a:spcPts val="1800"/>
              </a:spcAft>
              <a:buClrTx/>
              <a:buFont typeface="Courier New" panose="02070309020205020404" pitchFamily="49" charset="0"/>
              <a:buChar char="o"/>
            </a:pPr>
            <a:r>
              <a:rPr lang="en-US" dirty="0"/>
              <a:t>Whether the component has more than an academic interest in the outcome</a:t>
            </a:r>
          </a:p>
          <a:p>
            <a:pPr marL="0" lvl="1" indent="0" defTabSz="457200">
              <a:lnSpc>
                <a:spcPct val="95000"/>
              </a:lnSpc>
              <a:spcBef>
                <a:spcPts val="0"/>
              </a:spcBef>
              <a:spcAft>
                <a:spcPts val="600"/>
              </a:spcAft>
              <a:buClrTx/>
              <a:buNone/>
            </a:pPr>
            <a:r>
              <a:rPr lang="en-US" dirty="0"/>
              <a:t>The presence of the following do </a:t>
            </a:r>
            <a:r>
              <a:rPr lang="en-US" b="1" dirty="0"/>
              <a:t>not </a:t>
            </a:r>
            <a:r>
              <a:rPr lang="en-US" dirty="0"/>
              <a:t>necessarily mean that the U.S. is a party or has a direct/substantial interest: </a:t>
            </a:r>
          </a:p>
          <a:p>
            <a:pPr marL="461963" lvl="1" indent="-350838" defTabSz="457200">
              <a:lnSpc>
                <a:spcPct val="95000"/>
              </a:lnSpc>
              <a:spcBef>
                <a:spcPts val="0"/>
              </a:spcBef>
              <a:spcAft>
                <a:spcPts val="600"/>
              </a:spcAft>
              <a:buClrTx/>
              <a:buFont typeface="Courier New" panose="02070309020205020404" pitchFamily="49" charset="0"/>
              <a:buChar char="o"/>
            </a:pPr>
            <a:r>
              <a:rPr lang="en-US" dirty="0"/>
              <a:t>A Federal statute being at issue </a:t>
            </a:r>
          </a:p>
          <a:p>
            <a:pPr marL="461963" lvl="1" indent="-350838" defTabSz="457200">
              <a:lnSpc>
                <a:spcPct val="95000"/>
              </a:lnSpc>
              <a:spcBef>
                <a:spcPts val="0"/>
              </a:spcBef>
              <a:spcAft>
                <a:spcPts val="600"/>
              </a:spcAft>
              <a:buClrTx/>
              <a:buFont typeface="Courier New" panose="02070309020205020404" pitchFamily="49" charset="0"/>
              <a:buChar char="o"/>
            </a:pPr>
            <a:r>
              <a:rPr lang="en-US" dirty="0"/>
              <a:t>A Federal court serving as the forum</a:t>
            </a:r>
          </a:p>
        </p:txBody>
      </p:sp>
      <p:sp>
        <p:nvSpPr>
          <p:cNvPr id="4" name="Slide Number Placeholder 3">
            <a:extLst>
              <a:ext uri="{FF2B5EF4-FFF2-40B4-BE49-F238E27FC236}">
                <a16:creationId xmlns:a16="http://schemas.microsoft.com/office/drawing/2014/main" id="{E91A53FB-7D10-C57D-9592-8BE5225E6347}"/>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
        <p:nvSpPr>
          <p:cNvPr id="5" name="Content Placeholder 4">
            <a:extLst>
              <a:ext uri="{FF2B5EF4-FFF2-40B4-BE49-F238E27FC236}">
                <a16:creationId xmlns:a16="http://schemas.microsoft.com/office/drawing/2014/main" id="{8A0F20CD-8ECF-A711-90B7-8FC7BC3C1DEF}"/>
              </a:ext>
            </a:extLst>
          </p:cNvPr>
          <p:cNvSpPr txBox="1">
            <a:spLocks/>
          </p:cNvSpPr>
          <p:nvPr/>
        </p:nvSpPr>
        <p:spPr>
          <a:xfrm>
            <a:off x="8655269" y="6311206"/>
            <a:ext cx="3274710" cy="461665"/>
          </a:xfrm>
          <a:prstGeom prst="rect">
            <a:avLst/>
          </a:prstGeom>
          <a:noFill/>
          <a:ln w="57150">
            <a:solidFill>
              <a:srgbClr val="00B0F0"/>
            </a:solidFill>
          </a:ln>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dirty="0"/>
              <a:t>5 C.F.R.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t>2641.201(j)(2)</a:t>
            </a:r>
          </a:p>
        </p:txBody>
      </p:sp>
    </p:spTree>
    <p:extLst>
      <p:ext uri="{BB962C8B-B14F-4D97-AF65-F5344CB8AC3E}">
        <p14:creationId xmlns:p14="http://schemas.microsoft.com/office/powerpoint/2010/main" val="32549093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6583</TotalTime>
  <Words>2652</Words>
  <Application>Microsoft Office PowerPoint</Application>
  <PresentationFormat>Widescreen</PresentationFormat>
  <Paragraphs>259</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Corbel</vt:lpstr>
      <vt:lpstr>Courier New</vt:lpstr>
      <vt:lpstr>Open Sans Extrabold</vt:lpstr>
      <vt:lpstr>Times New Roman</vt:lpstr>
      <vt:lpstr>Parallax</vt:lpstr>
      <vt:lpstr>PowerPoint Presentation</vt:lpstr>
      <vt:lpstr>PowerPoint Presentation</vt:lpstr>
      <vt:lpstr>Restrictions on Compensation for Representational Services: Incoming and Outgoing Employees</vt:lpstr>
      <vt:lpstr>PowerPoint Presentation</vt:lpstr>
      <vt:lpstr>What types of employees are we talking about?</vt:lpstr>
      <vt:lpstr>18 U.S.C. § 203</vt:lpstr>
      <vt:lpstr>Timing Element</vt:lpstr>
      <vt:lpstr>Representational Services</vt:lpstr>
      <vt:lpstr>Direct and Substantial Interest</vt:lpstr>
      <vt:lpstr>Representational Services  Direct &amp; Substantial Interest</vt:lpstr>
      <vt:lpstr>Identifying and Avoiding Potentially Improper Payments under 18 U.S.C. § 203</vt:lpstr>
      <vt:lpstr>Fee Sharing Arrangements</vt:lpstr>
      <vt:lpstr>Fee Sharing Arrangements: Common Resolutions under § 203</vt:lpstr>
      <vt:lpstr>Fee Sharing Arrangements: Impermissible Resolutions under § 203</vt:lpstr>
      <vt:lpstr>Attorneys:  Contingency Fee Arrangements</vt:lpstr>
      <vt:lpstr>Contingency Fee Arrangements: Issue Illustrated</vt:lpstr>
      <vt:lpstr>Contingency Fee Arrangements: Common Resolutions under § 203</vt:lpstr>
      <vt:lpstr>18 U.S.C. § 205(a)(1)</vt:lpstr>
      <vt:lpstr>Key Differences Between  Sections 203 and 205(a)(1))</vt:lpstr>
      <vt:lpstr>Identifying and Avoiding Potentially Improper Payments under 18 U.S.C. § 205(a)(1)</vt:lpstr>
      <vt:lpstr>Problematic Payments under  18 U.S.C. § 205(a)(1) Illustrated</vt:lpstr>
      <vt:lpstr>18 U.S.C. § 205(a)(1) Resolutions</vt:lpstr>
      <vt:lpstr>Practical Application</vt:lpstr>
      <vt:lpstr>Screening Incoming Employees</vt:lpstr>
      <vt:lpstr>Screening Incoming Attorneys</vt:lpstr>
      <vt:lpstr>Counseling Outgoing Employees</vt:lpstr>
      <vt:lpstr>Personal Fiduciary Exception </vt:lpstr>
      <vt:lpstr>Personal Fiduciary Exception </vt:lpstr>
      <vt:lpstr>18 U.S.C. §§ 203(d) &amp; 205(e)</vt:lpstr>
      <vt:lpstr>What is a “Personal Fiduciary”?</vt:lpstr>
      <vt:lpstr>Scope of the Exception</vt:lpstr>
      <vt:lpstr>Thank  You        Questions?</vt:lpstr>
    </vt:vector>
  </TitlesOfParts>
  <Company>USOGE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LEF: How-To for Employees and Ethics Officials</dc:title>
  <dc:creator>Heather Jones</dc:creator>
  <cp:lastModifiedBy>Jenna R. Mazzella</cp:lastModifiedBy>
  <cp:revision>123</cp:revision>
  <dcterms:created xsi:type="dcterms:W3CDTF">2023-08-08T17:36:03Z</dcterms:created>
  <dcterms:modified xsi:type="dcterms:W3CDTF">2024-05-20T19:44:27Z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2024-04-01T14:26:46Z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c0abca44-0182-40a9-8010-01ec94254f77</vt:lpwstr>
  </property>
  <property fmtid="{D5CDD505-2E9C-101B-9397-08002B2CF9AE}" pid="7" name="MSIP_Label_defa4170-0d19-0005-0004-bc88714345d2_ActionId">
    <vt:lpwstr>e58eaf5b-755e-42f3-9b4b-61ef45fdb32f</vt:lpwstr>
  </property>
  <property fmtid="{D5CDD505-2E9C-101B-9397-08002B2CF9AE}" pid="8" name="MSIP_Label_defa4170-0d19-0005-0004-bc88714345d2_ContentBits">
    <vt:lpwstr>0</vt:lpwstr>
  </property>
</Properties>
</file>