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0" r:id="rId5"/>
    <p:sldId id="263" r:id="rId6"/>
    <p:sldId id="274" r:id="rId7"/>
    <p:sldId id="264" r:id="rId8"/>
    <p:sldId id="275" r:id="rId9"/>
    <p:sldId id="269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5A64-8121-782D-A086-1BC49B5FF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308C90-D2CA-7CAC-F748-75DD2A9A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26579-EBEF-65D5-87C5-248D15E8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3E67C-637D-91F1-0E0C-88B1A588F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36143-B083-4730-DD45-9FA1FEE9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65A01-8DBA-7578-AACB-9EBCE5BF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92E63-6D38-E17E-DC1C-39C0838C1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D1739-55BB-ACC8-4D1D-3E983ED8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BB56-B43D-807E-B759-D6B0FE137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31C0-B0D4-EA4A-C5CD-BEB17BC0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8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318CBD-0AB8-9F71-D8E8-5D37462E6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566CB-41B4-2455-1D1D-8FAB13BD8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ABE59-959B-CD9B-0103-2513B5FE2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A7C65-B8DC-B3C5-3BD6-47E1A675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A50F-E664-CA41-94E4-9C078F51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4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4A3A7-AA59-1155-FF6B-E3D583D8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54121-6E84-BD67-A4FF-6BAE960AC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C8ADB-8BA7-94C2-1861-7A7AD583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32ACC-75FC-A38E-685E-7189F6FC0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64019-241C-8B4F-D81E-5D43C28B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B989-7875-E833-BD7D-C6A3D8BDC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7D5CE-C7A1-8EEA-3007-D578C4F43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6684D-8307-49F4-6541-8361D306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3F7AB-D64C-63B2-9B33-ECE3E75D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CB673-0044-3548-14DB-ABCCF903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0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730F-901A-8BFF-1839-A3D7C95A4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1659E-1294-6808-7356-188FEFC4D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994DF-D343-9D47-BADC-C1BF0CEC3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472D8-C185-1C09-4ECB-32C6AC786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18BCE-1038-AC33-1BE7-3633354EE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3EEE9-D506-27F0-D59B-D80CD6B8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2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E9E1-567F-FF07-7523-265A2E368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FF999-14E5-AE37-78CF-B35A0A3D5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D7D20-8A15-FFBB-343F-1883008E1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A947A9-9E50-796C-A24C-5D62FB0A2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6AC530-871B-98C3-0442-14CD0D5F2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5207C-D272-234F-DB1F-2BE088DD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D7A8B-B79E-F46D-1D59-2CE630A9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7AE124-780C-7994-7C67-9222D9546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8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5088-7BA7-CA00-8EB1-CC8206F5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3C94-C8A5-4783-1354-AC9669B4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1A52E-CC98-E1AC-B3C1-B5AA230D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0E472-1990-91E0-34FC-C43903E1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5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AE0365-A29C-7980-FED7-C637AEF2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394ADE-D6F8-D14D-7078-88EAC79C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6E7F2-DD4A-7052-7F55-9970D628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4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50C8C-BB71-CC0A-15E7-85D2BE3FD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8B62B-DF70-62EC-DC02-BCA85341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E21C6-328F-4528-45FF-1C85D7FC1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21853-5D6E-16F6-A16F-2DA345E7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589E0-22C5-26E8-39FF-F02095B3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A8F31-6070-FFC9-78F1-9C4AA085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8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8B62E-B62C-8CC2-B0C1-C4AD3EAA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10B94B-E537-3FC2-B24A-84854C17B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86CEC-F967-0771-2CC9-1684622C0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394BF-BAC4-9E0D-692B-5FF6AC12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23EEA-3EA1-73C1-57A2-5DBE9B11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B19DD-FE15-CDB3-4672-78A9E998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2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04362-87F1-4D4D-E32E-AD386F0B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F614-3CD7-13E3-FE14-7CB6DC6F3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6F9BC-87D6-B1AE-D1E2-47EA48786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2BD796-F865-4809-878D-85D89EBF58A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68D1E-B17D-F8C9-7CA0-760C87B45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EB168-9487-6C68-EF33-30F29E2C8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244534-D0B7-41BE-9294-4762670CF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88725-976E-3D9B-29BC-EBC5AEB3D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US" sz="8000">
                <a:solidFill>
                  <a:srgbClr val="FFFFFF"/>
                </a:solidFill>
              </a:rPr>
              <a:t>Initial Ethics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96D57-29EE-5AA0-616A-D38D6501C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Filing Your OGE 450: Confidential Financial Disclosure Form Module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1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69631-B3ED-2436-96DF-3A7AC7A3B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en-US" sz="4000"/>
              <a:t>Knowledge Check </a:t>
            </a: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A40802C7-C184-6DCB-5CF6-0F83BCCC4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40CB-C47B-0AA7-2F8C-3BE3D476A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364" y="4072044"/>
            <a:ext cx="5801917" cy="2057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True or False?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If you think you are going to participate in a matter that might impact your financial interests, you should seek an ethics review prior to involvement.</a:t>
            </a:r>
            <a:endParaRPr lang="en-US" sz="2000" dirty="0"/>
          </a:p>
        </p:txBody>
      </p: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C8660C82-6DEB-4510-8F51-F15DF4575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23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34706B-150F-487B-B4FB-34C10219C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FD23E7-C75D-4AFA-A4D4-BE5558110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13247B-8DA2-1493-04CD-9823680E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True.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568F08-BE72-7BB7-1958-A5B3932D8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We are always here to answer your questions!</a:t>
            </a:r>
          </a:p>
        </p:txBody>
      </p:sp>
    </p:spTree>
    <p:extLst>
      <p:ext uri="{BB962C8B-B14F-4D97-AF65-F5344CB8AC3E}">
        <p14:creationId xmlns:p14="http://schemas.microsoft.com/office/powerpoint/2010/main" val="389955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BFE61-9BD5-3F74-C9C6-903FE469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the OGE 450?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6E329B60-1484-05E3-368C-6EC19D2C597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7125" r="-1" b="5446"/>
          <a:stretch/>
        </p:blipFill>
        <p:spPr>
          <a:xfrm>
            <a:off x="5689903" y="643466"/>
            <a:ext cx="4955526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7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3EE68-3677-2615-935B-48E4714C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Why do I need to file an OGE 450?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C6F3A-DDE4-7242-FF6C-9D8C2AF4C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8993" y="1412489"/>
            <a:ext cx="5861356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 18 U.S.C. § 208(a), federal employees may not participate personally and substantially in an official capacity in a particular matter in which, to the employee’s knowledge, the employee or any person whose interests are imputed to the employee has a financial interest, if the particular matter will have a direct and predictable effect on the employee’s financial interest.</a:t>
            </a:r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93275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69631-B3ED-2436-96DF-3A7AC7A3B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en-US" sz="4000"/>
              <a:t>Knowledge Check </a:t>
            </a: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A40802C7-C184-6DCB-5CF6-0F83BCCC4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40CB-C47B-0AA7-2F8C-3BE3D476A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364" y="4072044"/>
            <a:ext cx="5801917" cy="2057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True or False?</a:t>
            </a:r>
          </a:p>
          <a:p>
            <a:pPr marL="0" indent="0">
              <a:buNone/>
            </a:pPr>
            <a:r>
              <a:rPr lang="en-US" sz="2000"/>
              <a:t>Annual OGE 450 Confidential Financial Disclosure forms are due March 1.</a:t>
            </a:r>
          </a:p>
        </p:txBody>
      </p: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C8660C82-6DEB-4510-8F51-F15DF4575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8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34706B-150F-487B-B4FB-34C10219C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FD23E7-C75D-4AFA-A4D4-BE5558110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BFC140-ACCD-0143-6EF2-AA4E87B3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False.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23E91-1875-6B7F-9D72-2354986B4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Annual OGE 450s are due on February 15 of each year.</a:t>
            </a:r>
          </a:p>
        </p:txBody>
      </p:sp>
    </p:spTree>
    <p:extLst>
      <p:ext uri="{BB962C8B-B14F-4D97-AF65-F5344CB8AC3E}">
        <p14:creationId xmlns:p14="http://schemas.microsoft.com/office/powerpoint/2010/main" val="32114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69631-B3ED-2436-96DF-3A7AC7A3B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en-US" sz="4000"/>
              <a:t>Knowledge Check </a:t>
            </a: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A40802C7-C184-6DCB-5CF6-0F83BCCC4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40CB-C47B-0AA7-2F8C-3BE3D476A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364" y="4072044"/>
            <a:ext cx="5801917" cy="2057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True or False?</a:t>
            </a:r>
          </a:p>
          <a:p>
            <a:pPr marL="0" indent="0">
              <a:buNone/>
            </a:pPr>
            <a:r>
              <a:rPr lang="en-US" sz="2000" dirty="0"/>
              <a:t>New Entrant OGE 450s are due within 60 days of appointment.</a:t>
            </a:r>
          </a:p>
        </p:txBody>
      </p: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C8660C82-6DEB-4510-8F51-F15DF4575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1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34706B-150F-487B-B4FB-34C10219C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FD23E7-C75D-4AFA-A4D4-BE5558110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95AEBC-2F51-9B60-CED9-3FD1473B2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False.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572D0-9B13-5283-7997-551E01AE5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Entrant OGE 450s are due within 30 days of appointment.</a:t>
            </a:r>
          </a:p>
        </p:txBody>
      </p:sp>
    </p:spTree>
    <p:extLst>
      <p:ext uri="{BB962C8B-B14F-4D97-AF65-F5344CB8AC3E}">
        <p14:creationId xmlns:p14="http://schemas.microsoft.com/office/powerpoint/2010/main" val="98755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69631-B3ED-2436-96DF-3A7AC7A3B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en-US" sz="4000"/>
              <a:t>Knowledge Check </a:t>
            </a: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A40802C7-C184-6DCB-5CF6-0F83BCCC4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40CB-C47B-0AA7-2F8C-3BE3D476A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364" y="4072044"/>
            <a:ext cx="5801917" cy="2057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True or False?</a:t>
            </a:r>
          </a:p>
          <a:p>
            <a:pPr marL="0" indent="0">
              <a:buNone/>
            </a:pPr>
            <a:r>
              <a:rPr lang="en-US" sz="2000" dirty="0"/>
              <a:t>You don’t need to report holdings of companies that work with the agency.</a:t>
            </a:r>
          </a:p>
        </p:txBody>
      </p: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C8660C82-6DEB-4510-8F51-F15DF4575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34706B-150F-487B-B4FB-34C10219C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FD23E7-C75D-4AFA-A4D4-BE5558110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13247B-8DA2-1493-04CD-9823680E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False.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568F08-BE72-7BB7-1958-A5B3932D8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need to report all your financial holdings over $1,000 or that generate over $1000 in income.</a:t>
            </a:r>
          </a:p>
        </p:txBody>
      </p:sp>
    </p:spTree>
    <p:extLst>
      <p:ext uri="{BB962C8B-B14F-4D97-AF65-F5344CB8AC3E}">
        <p14:creationId xmlns:p14="http://schemas.microsoft.com/office/powerpoint/2010/main" val="294944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251</Words>
  <Application>Microsoft Office PowerPoint</Application>
  <PresentationFormat>Widescreen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Initial Ethics Orientation</vt:lpstr>
      <vt:lpstr>What is the OGE 450?</vt:lpstr>
      <vt:lpstr>Why do I need to file an OGE 450?</vt:lpstr>
      <vt:lpstr>Knowledge Check </vt:lpstr>
      <vt:lpstr>False.</vt:lpstr>
      <vt:lpstr>Knowledge Check </vt:lpstr>
      <vt:lpstr>False.</vt:lpstr>
      <vt:lpstr>Knowledge Check </vt:lpstr>
      <vt:lpstr>False.</vt:lpstr>
      <vt:lpstr>Knowledge Check </vt:lpstr>
      <vt:lpstr>True.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Devon E Pawloski</dc:creator>
  <cp:lastModifiedBy>Devon E Pawloski</cp:lastModifiedBy>
  <cp:revision>4</cp:revision>
  <dcterms:created xsi:type="dcterms:W3CDTF">2024-07-23T17:36:43Z</dcterms:created>
  <dcterms:modified xsi:type="dcterms:W3CDTF">2024-07-24T19:13:26Z</dcterms:modified>
</cp:coreProperties>
</file>