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C2259-D683-A51C-DC33-E90403316F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56A651-880B-83B2-B277-3E878A541C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DB666-3771-CBA0-AF3A-340BB31A9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C4474-0875-4321-B68A-F350EA490932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C092B-D00B-10A7-EDF8-5FA1DA20C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5FE77-A45E-1D48-8DD8-243B5AD6C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F21F0-1622-4881-BE7C-DBE075072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838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FD12F-4725-8478-E7D6-02C079CCD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899B5D-CCDD-C8A0-0F13-6AF6F9885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26DE5-4B01-66A4-DA8A-48576C6FB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C4474-0875-4321-B68A-F350EA490932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A7689-2CA4-6809-1D0F-2BD01A9D3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B16E4-0ABD-0DE1-29F2-8D60F72BC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F21F0-1622-4881-BE7C-DBE075072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0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88017F-D931-6FEC-FF43-ED2194C231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328835-74FA-D016-EDA4-24599AF097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1EB1DA-E3D5-ECD3-5A5C-BDBF0D6A0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C4474-0875-4321-B68A-F350EA490932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0E34-8396-FAEE-D530-A2D31B896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93910-E18E-7A10-CEF7-BE1F4277C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F21F0-1622-4881-BE7C-DBE075072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0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902CE-D53F-607F-6F1C-2908843AC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810B6-79D6-0084-75B1-1CAF1C0A9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169EE-F1D5-65A6-B3AB-25645B48B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C4474-0875-4321-B68A-F350EA490932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98597-125F-AAE0-6675-37F3B0877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B05B0-7A36-9630-C8B2-6A91E4E59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F21F0-1622-4881-BE7C-DBE075072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29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1F278-357C-294E-DF06-08DA20305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DABC9E-E8E7-8E41-7393-738FE4F8C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878D6-3A75-0FE8-C3D6-6AFB0A3EF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C4474-0875-4321-B68A-F350EA490932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CBE77-9973-DB65-00BF-97C8CF88D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510C6-002B-AF3F-B79F-F9D737E73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F21F0-1622-4881-BE7C-DBE075072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8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2B710-0668-7B62-BD93-F469B008D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7C367-7699-F350-4F94-8E6FA0888F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495676-4E95-1E39-EAEF-DB147AEF7B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0A6A74-09F7-8EC5-BE19-9866B9317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C4474-0875-4321-B68A-F350EA490932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01F589-B581-03E5-CE5C-C3C4F8137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F66CCA-17BF-F758-404C-29A77C1C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F21F0-1622-4881-BE7C-DBE075072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23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C4B64-AEAA-C2D8-D18A-6ADDD6895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AC312C-5347-E797-EC04-085B35379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EE5232-019E-1E5D-87E1-EA0035C15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810401-2694-E43E-C13A-0D796EBF37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B4F4D8-452A-F7E6-6C30-B66216259C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3FB65D-0524-2354-1E43-9704FF3D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C4474-0875-4321-B68A-F350EA490932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12CB2D-6FD3-8960-E73A-0F2676276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C45DA8-19D1-867C-9AC9-A81E9F4BB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F21F0-1622-4881-BE7C-DBE075072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7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1B619-28A6-D7EE-5BF9-1FD6F2229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842E5F-ABFD-5FBC-ADC4-7A534025B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C4474-0875-4321-B68A-F350EA490932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E4BA9F-25D9-4180-46E0-BBE654062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9764D6-C73D-9C11-3B50-56893AB9D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F21F0-1622-4881-BE7C-DBE075072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41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0CF928-F73B-A736-29D6-DFBC903F2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C4474-0875-4321-B68A-F350EA490932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20A71A-7014-3F4F-848F-3A7BA6FAE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48E1E3-9EC9-06C2-2979-6A2E4D821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F21F0-1622-4881-BE7C-DBE075072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25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C7DF5-57C1-60AB-0EEB-3913ABBB0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88274-B933-683C-B583-72B50960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ECBA7E-9E06-68F0-CD6E-564AB0F635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6AD1B-A192-62CF-B8B9-F16DE3EA9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C4474-0875-4321-B68A-F350EA490932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BA9B27-75D6-F7A8-DAFB-0FA55BDEA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C10FF9-FF97-1C92-8EA7-05E092D41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F21F0-1622-4881-BE7C-DBE075072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0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7227B-BB7C-EAD2-0653-EE1586E2E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1C32FE-2FF9-BC76-06B2-FA4F70CDE6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3881EF-2D26-2E32-E660-797BA4BE4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81365A-B268-1C79-C816-3AB496297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C4474-0875-4321-B68A-F350EA490932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FBE5B8-9F98-DEF1-4CC3-F0C3E92A7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5B7360-4219-7814-9769-1E3DDB08E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F21F0-1622-4881-BE7C-DBE075072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02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6075B6-B96C-4AFF-FBD2-88E9E39F0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E679C-0AA3-963F-BE2D-6784BEEC4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40AB1-2D3F-9465-CC07-BF4E44F458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C4474-0875-4321-B68A-F350EA490932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8AFBE-B00E-3F89-2E57-554C3303B1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6391E-900D-DB19-9DED-3C945CB3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F21F0-1622-4881-BE7C-DBE075072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5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16B1A3-9E96-B282-3586-84068ACEF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3700" dirty="0">
                <a:solidFill>
                  <a:srgbClr val="FFFFFF"/>
                </a:solidFill>
              </a:rPr>
              <a:t>Communication Strategy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5EC4B-A474-159F-139F-88ADD4003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lnSpcReduction="10000"/>
          </a:bodyPr>
          <a:lstStyle/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Congratulations on your new position!</a:t>
            </a:r>
          </a:p>
          <a:p>
            <a:r>
              <a:rPr lang="en-US" sz="2400" dirty="0"/>
              <a:t>With this position you are entrusted with great responsibility. You may have heard you are required to file a confidential disclosure report. Are you up to the filing challenge?  Do you know what is expected of you and how to fulfil the conditions of your employment? </a:t>
            </a:r>
          </a:p>
          <a:p>
            <a:r>
              <a:rPr lang="en-US" sz="2400" dirty="0"/>
              <a:t>Never fear, the ethics team is here to help!  Our team knows the rules inside and out, we won’t let you fail!  Our help is free!</a:t>
            </a:r>
          </a:p>
          <a:p>
            <a:r>
              <a:rPr lang="en-US" sz="2400" dirty="0"/>
              <a:t>Picture this, timely and accurate filings allows for you to get back to mission execution.  Time saved, 100% satisfaction, a filer’s come true!</a:t>
            </a:r>
          </a:p>
          <a:p>
            <a:r>
              <a:rPr lang="en-US" sz="2400" dirty="0"/>
              <a:t>Don’t delay, submit today! (Insert QR Code)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8147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129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Communication Strategy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Strategy</dc:title>
  <dc:creator>Strong, Jennifer A. (OGC)</dc:creator>
  <cp:lastModifiedBy>Strong, Jennifer A. (OGC)</cp:lastModifiedBy>
  <cp:revision>1</cp:revision>
  <dcterms:created xsi:type="dcterms:W3CDTF">2024-07-11T19:20:27Z</dcterms:created>
  <dcterms:modified xsi:type="dcterms:W3CDTF">2024-07-11T19:22:21Z</dcterms:modified>
</cp:coreProperties>
</file>