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5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5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2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9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0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3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1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8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4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4DF46-7F93-46E9-9084-EBE602DF46F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5A2F0-051E-457C-882B-12C35F82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Cautionary Debrief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9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$5k in publicly traded DocuSign stock</a:t>
            </a:r>
          </a:p>
          <a:p>
            <a:pPr marL="514350" indent="-514350">
              <a:buAutoNum type="alphaUcPeriod"/>
            </a:pPr>
            <a:r>
              <a:rPr lang="en-US" dirty="0"/>
              <a:t>Worked at DocuSign less than 1 </a:t>
            </a:r>
            <a:r>
              <a:rPr lang="en-US" dirty="0" err="1"/>
              <a:t>yr</a:t>
            </a:r>
            <a:r>
              <a:rPr lang="en-US" dirty="0"/>
              <a:t> ago</a:t>
            </a:r>
          </a:p>
        </p:txBody>
      </p:sp>
    </p:spTree>
    <p:extLst>
      <p:ext uri="{BB962C8B-B14F-4D97-AF65-F5344CB8AC3E}">
        <p14:creationId xmlns:p14="http://schemas.microsoft.com/office/powerpoint/2010/main" val="329867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$5k in publicly traded DocuSign stock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(Exempt per 5 CFR 2640.202)</a:t>
            </a:r>
          </a:p>
          <a:p>
            <a:pPr marL="514350" indent="-514350">
              <a:buAutoNum type="alphaUcPeriod"/>
            </a:pPr>
            <a:r>
              <a:rPr lang="en-US" dirty="0"/>
              <a:t>Worked at DocuSign less than 1 </a:t>
            </a:r>
            <a:r>
              <a:rPr lang="en-US" dirty="0" err="1"/>
              <a:t>yr</a:t>
            </a:r>
            <a:r>
              <a:rPr lang="en-US" dirty="0"/>
              <a:t> ago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(Covered Relationship per 5 CFR 2635.502 &amp; maybe 18 USC 208)</a:t>
            </a:r>
          </a:p>
        </p:txBody>
      </p:sp>
    </p:spTree>
    <p:extLst>
      <p:ext uri="{BB962C8B-B14F-4D97-AF65-F5344CB8AC3E}">
        <p14:creationId xmlns:p14="http://schemas.microsoft.com/office/powerpoint/2010/main" val="313883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dirty="0"/>
              <a:t>$5k in publicly traded DocuSign stock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(Exempt per 5 CFR 2640.202)</a:t>
            </a:r>
          </a:p>
          <a:p>
            <a:pPr marL="514350" indent="-514350">
              <a:buAutoNum type="alphaUcPeriod"/>
            </a:pPr>
            <a:r>
              <a:rPr lang="en-US" dirty="0"/>
              <a:t>Worked at DocuSign less than 1 </a:t>
            </a:r>
            <a:r>
              <a:rPr lang="en-US" dirty="0" err="1"/>
              <a:t>yr</a:t>
            </a:r>
            <a:r>
              <a:rPr lang="en-US" dirty="0"/>
              <a:t> ago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(Covered Relationship per 5 CFR 2635.502 &amp; maybe 18 USC 208)</a:t>
            </a:r>
          </a:p>
          <a:p>
            <a:pPr marL="914400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Options: </a:t>
            </a:r>
          </a:p>
          <a:p>
            <a:pPr marL="0" indent="0">
              <a:buNone/>
            </a:pPr>
            <a:r>
              <a:rPr lang="en-US" dirty="0"/>
              <a:t>	Recuse per 5 CFR 2635.502</a:t>
            </a:r>
          </a:p>
          <a:p>
            <a:pPr marL="0" indent="0">
              <a:buNone/>
            </a:pPr>
            <a:r>
              <a:rPr lang="en-US" dirty="0"/>
              <a:t>	Authorize per 5 CFR 2635.502</a:t>
            </a:r>
          </a:p>
          <a:p>
            <a:pPr marL="0" indent="0">
              <a:buNone/>
            </a:pPr>
            <a:r>
              <a:rPr lang="en-US" dirty="0"/>
              <a:t>	Limited authorization per 5 CFR 2635.502</a:t>
            </a:r>
          </a:p>
          <a:p>
            <a:pPr marL="0" indent="0">
              <a:buNone/>
            </a:pPr>
            <a:r>
              <a:rPr lang="en-US" dirty="0"/>
              <a:t>	Divest of stock and then authorize</a:t>
            </a:r>
          </a:p>
          <a:p>
            <a:pPr marL="0" indent="0">
              <a:buNone/>
            </a:pPr>
            <a:r>
              <a:rPr lang="en-US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140593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Stocks</a:t>
            </a:r>
          </a:p>
          <a:p>
            <a:r>
              <a:rPr lang="en-US" dirty="0"/>
              <a:t>DocuSign Stock ($5000)</a:t>
            </a:r>
          </a:p>
          <a:p>
            <a:r>
              <a:rPr lang="en-US" dirty="0"/>
              <a:t>Amazon Stock ($11000)</a:t>
            </a:r>
          </a:p>
          <a:p>
            <a:r>
              <a:rPr lang="en-US" dirty="0"/>
              <a:t>Google Stock ($17000)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Funds</a:t>
            </a:r>
          </a:p>
          <a:p>
            <a:r>
              <a:rPr lang="en-US" dirty="0"/>
              <a:t>FDHT ($32000)</a:t>
            </a:r>
          </a:p>
        </p:txBody>
      </p:sp>
    </p:spTree>
    <p:extLst>
      <p:ext uri="{BB962C8B-B14F-4D97-AF65-F5344CB8AC3E}">
        <p14:creationId xmlns:p14="http://schemas.microsoft.com/office/powerpoint/2010/main" val="108832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5300" y="2235994"/>
            <a:ext cx="7772400" cy="17653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Stocks</a:t>
            </a:r>
          </a:p>
          <a:p>
            <a:r>
              <a:rPr lang="en-US" dirty="0"/>
              <a:t>DocuSign Stock ($5000)</a:t>
            </a:r>
          </a:p>
          <a:p>
            <a:r>
              <a:rPr lang="en-US" dirty="0"/>
              <a:t>Amazon Stock ($11000)</a:t>
            </a:r>
          </a:p>
          <a:p>
            <a:r>
              <a:rPr lang="en-US" dirty="0"/>
              <a:t>Google Stock ($17000)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Funds</a:t>
            </a:r>
          </a:p>
          <a:p>
            <a:r>
              <a:rPr lang="en-US" dirty="0"/>
              <a:t>FDHT ($32000)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5892" y="2933978"/>
            <a:ext cx="2713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$15k/specific party matter</a:t>
            </a:r>
          </a:p>
        </p:txBody>
      </p:sp>
    </p:spTree>
    <p:extLst>
      <p:ext uri="{BB962C8B-B14F-4D97-AF65-F5344CB8AC3E}">
        <p14:creationId xmlns:p14="http://schemas.microsoft.com/office/powerpoint/2010/main" val="67590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60763" y="4411663"/>
            <a:ext cx="7772400" cy="17653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5300" y="2235994"/>
            <a:ext cx="7772400" cy="17653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Stocks</a:t>
            </a:r>
          </a:p>
          <a:p>
            <a:r>
              <a:rPr lang="en-US" dirty="0"/>
              <a:t>DocuSign Stock ($5000)</a:t>
            </a:r>
          </a:p>
          <a:p>
            <a:r>
              <a:rPr lang="en-US" dirty="0"/>
              <a:t>Amazon Stock ($11000)</a:t>
            </a:r>
          </a:p>
          <a:p>
            <a:r>
              <a:rPr lang="en-US" dirty="0"/>
              <a:t>Google Stock ($17000)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Funds</a:t>
            </a:r>
          </a:p>
          <a:p>
            <a:r>
              <a:rPr lang="en-US" dirty="0"/>
              <a:t>FDHT ($32000)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5892" y="2933978"/>
            <a:ext cx="2713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$15k/specific party matter</a:t>
            </a:r>
          </a:p>
          <a:p>
            <a:r>
              <a:rPr lang="en-US" b="1" dirty="0">
                <a:solidFill>
                  <a:schemeClr val="bg1"/>
                </a:solidFill>
              </a:rPr>
              <a:t>5 CFR 2640.202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7662" y="5150311"/>
            <a:ext cx="2376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$50k/particular matter</a:t>
            </a:r>
          </a:p>
          <a:p>
            <a:r>
              <a:rPr lang="en-US" b="1" dirty="0">
                <a:solidFill>
                  <a:schemeClr val="bg1"/>
                </a:solidFill>
              </a:rPr>
              <a:t>5 CFR 2640.201(b)</a:t>
            </a:r>
          </a:p>
        </p:txBody>
      </p:sp>
    </p:spTree>
    <p:extLst>
      <p:ext uri="{BB962C8B-B14F-4D97-AF65-F5344CB8AC3E}">
        <p14:creationId xmlns:p14="http://schemas.microsoft.com/office/powerpoint/2010/main" val="3356205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214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Cautionary Debrief</vt:lpstr>
      <vt:lpstr>DocuSign </vt:lpstr>
      <vt:lpstr>DocuSign </vt:lpstr>
      <vt:lpstr>DocuSign </vt:lpstr>
      <vt:lpstr>Holdings</vt:lpstr>
      <vt:lpstr>Holdings</vt:lpstr>
      <vt:lpstr>Holdings</vt:lpstr>
    </vt:vector>
  </TitlesOfParts>
  <Company>USOGE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Cautionary Debrief</dc:title>
  <dc:creator>Patrick Shepherd</dc:creator>
  <cp:lastModifiedBy>Patrick Shepherd</cp:lastModifiedBy>
  <cp:revision>8</cp:revision>
  <dcterms:created xsi:type="dcterms:W3CDTF">2023-08-02T19:29:00Z</dcterms:created>
  <dcterms:modified xsi:type="dcterms:W3CDTF">2024-07-30T19:12:06Z</dcterms:modified>
</cp:coreProperties>
</file>