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318" r:id="rId3"/>
    <p:sldId id="319" r:id="rId4"/>
    <p:sldId id="261" r:id="rId5"/>
    <p:sldId id="314" r:id="rId6"/>
    <p:sldId id="312" r:id="rId7"/>
    <p:sldId id="320" r:id="rId8"/>
    <p:sldId id="315" r:id="rId9"/>
    <p:sldId id="321" r:id="rId10"/>
    <p:sldId id="313" r:id="rId11"/>
    <p:sldId id="316" r:id="rId12"/>
    <p:sldId id="322" r:id="rId13"/>
    <p:sldId id="323" r:id="rId14"/>
    <p:sldId id="266" r:id="rId15"/>
    <p:sldId id="287" r:id="rId16"/>
    <p:sldId id="263" r:id="rId17"/>
    <p:sldId id="288" r:id="rId18"/>
    <p:sldId id="295" r:id="rId19"/>
    <p:sldId id="32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15FC3"/>
    <a:srgbClr val="5039FE"/>
    <a:srgbClr val="3ECF8A"/>
    <a:srgbClr val="23DCF3"/>
    <a:srgbClr val="4472C4"/>
    <a:srgbClr val="3A78DE"/>
    <a:srgbClr val="82AAEA"/>
    <a:srgbClr val="79E5FF"/>
    <a:srgbClr val="BBEFE9"/>
    <a:srgbClr val="EFFC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85051" autoAdjust="0"/>
  </p:normalViewPr>
  <p:slideViewPr>
    <p:cSldViewPr snapToGrid="0">
      <p:cViewPr varScale="1">
        <p:scale>
          <a:sx n="72" d="100"/>
          <a:sy n="72" d="100"/>
        </p:scale>
        <p:origin x="90"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24D13F-77BA-4638-A48D-6AE109912D5D}" type="datetimeFigureOut">
              <a:rPr lang="en-US" smtClean="0"/>
              <a:t>4/26/2023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E661FE-1CEE-4390-A9D3-44B03EDA28D6}" type="slidenum">
              <a:rPr lang="en-US" smtClean="0"/>
              <a:t>‹#›</a:t>
            </a:fld>
            <a:endParaRPr lang="en-US"/>
          </a:p>
        </p:txBody>
      </p:sp>
    </p:spTree>
    <p:extLst>
      <p:ext uri="{BB962C8B-B14F-4D97-AF65-F5344CB8AC3E}">
        <p14:creationId xmlns:p14="http://schemas.microsoft.com/office/powerpoint/2010/main" val="966003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E661FE-1CEE-4390-A9D3-44B03EDA28D6}" type="slidenum">
              <a:rPr lang="en-US" smtClean="0"/>
              <a:t>1</a:t>
            </a:fld>
            <a:endParaRPr lang="en-US"/>
          </a:p>
        </p:txBody>
      </p:sp>
    </p:spTree>
    <p:extLst>
      <p:ext uri="{BB962C8B-B14F-4D97-AF65-F5344CB8AC3E}">
        <p14:creationId xmlns:p14="http://schemas.microsoft.com/office/powerpoint/2010/main" val="1343083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E661FE-1CEE-4390-A9D3-44B03EDA28D6}" type="slidenum">
              <a:rPr lang="en-US" smtClean="0"/>
              <a:t>14</a:t>
            </a:fld>
            <a:endParaRPr lang="en-US"/>
          </a:p>
        </p:txBody>
      </p:sp>
    </p:spTree>
    <p:extLst>
      <p:ext uri="{BB962C8B-B14F-4D97-AF65-F5344CB8AC3E}">
        <p14:creationId xmlns:p14="http://schemas.microsoft.com/office/powerpoint/2010/main" val="3421387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a:t>
            </a:r>
            <a:endParaRPr lang="en-US" dirty="0"/>
          </a:p>
        </p:txBody>
      </p:sp>
      <p:sp>
        <p:nvSpPr>
          <p:cNvPr id="4" name="Slide Number Placeholder 3"/>
          <p:cNvSpPr>
            <a:spLocks noGrp="1"/>
          </p:cNvSpPr>
          <p:nvPr>
            <p:ph type="sldNum" sz="quarter" idx="10"/>
          </p:nvPr>
        </p:nvSpPr>
        <p:spPr/>
        <p:txBody>
          <a:bodyPr/>
          <a:lstStyle/>
          <a:p>
            <a:fld id="{8FE661FE-1CEE-4390-A9D3-44B03EDA28D6}" type="slidenum">
              <a:rPr lang="en-US" smtClean="0"/>
              <a:t>18</a:t>
            </a:fld>
            <a:endParaRPr lang="en-US"/>
          </a:p>
        </p:txBody>
      </p:sp>
    </p:spTree>
    <p:extLst>
      <p:ext uri="{BB962C8B-B14F-4D97-AF65-F5344CB8AC3E}">
        <p14:creationId xmlns:p14="http://schemas.microsoft.com/office/powerpoint/2010/main" val="3155650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a:t>
            </a:r>
            <a:endParaRPr lang="en-US" dirty="0"/>
          </a:p>
        </p:txBody>
      </p:sp>
      <p:sp>
        <p:nvSpPr>
          <p:cNvPr id="4" name="Slide Number Placeholder 3"/>
          <p:cNvSpPr>
            <a:spLocks noGrp="1"/>
          </p:cNvSpPr>
          <p:nvPr>
            <p:ph type="sldNum" sz="quarter" idx="10"/>
          </p:nvPr>
        </p:nvSpPr>
        <p:spPr/>
        <p:txBody>
          <a:bodyPr/>
          <a:lstStyle/>
          <a:p>
            <a:fld id="{8FE661FE-1CEE-4390-A9D3-44B03EDA28D6}" type="slidenum">
              <a:rPr lang="en-US" smtClean="0"/>
              <a:t>19</a:t>
            </a:fld>
            <a:endParaRPr lang="en-US"/>
          </a:p>
        </p:txBody>
      </p:sp>
    </p:spTree>
    <p:extLst>
      <p:ext uri="{BB962C8B-B14F-4D97-AF65-F5344CB8AC3E}">
        <p14:creationId xmlns:p14="http://schemas.microsoft.com/office/powerpoint/2010/main" val="831048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E661FE-1CEE-4390-A9D3-44B03EDA28D6}" type="slidenum">
              <a:rPr lang="en-US" smtClean="0"/>
              <a:t>2</a:t>
            </a:fld>
            <a:endParaRPr lang="en-US"/>
          </a:p>
        </p:txBody>
      </p:sp>
    </p:spTree>
    <p:extLst>
      <p:ext uri="{BB962C8B-B14F-4D97-AF65-F5344CB8AC3E}">
        <p14:creationId xmlns:p14="http://schemas.microsoft.com/office/powerpoint/2010/main" val="2639968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E661FE-1CEE-4390-A9D3-44B03EDA28D6}" type="slidenum">
              <a:rPr lang="en-US" smtClean="0"/>
              <a:t>3</a:t>
            </a:fld>
            <a:endParaRPr lang="en-US"/>
          </a:p>
        </p:txBody>
      </p:sp>
    </p:spTree>
    <p:extLst>
      <p:ext uri="{BB962C8B-B14F-4D97-AF65-F5344CB8AC3E}">
        <p14:creationId xmlns:p14="http://schemas.microsoft.com/office/powerpoint/2010/main" val="210557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E661FE-1CEE-4390-A9D3-44B03EDA28D6}" type="slidenum">
              <a:rPr lang="en-US" smtClean="0"/>
              <a:t>4</a:t>
            </a:fld>
            <a:endParaRPr lang="en-US"/>
          </a:p>
        </p:txBody>
      </p:sp>
    </p:spTree>
    <p:extLst>
      <p:ext uri="{BB962C8B-B14F-4D97-AF65-F5344CB8AC3E}">
        <p14:creationId xmlns:p14="http://schemas.microsoft.com/office/powerpoint/2010/main" val="1122617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E661FE-1CEE-4390-A9D3-44B03EDA28D6}" type="slidenum">
              <a:rPr lang="en-US" smtClean="0"/>
              <a:t>6</a:t>
            </a:fld>
            <a:endParaRPr lang="en-US"/>
          </a:p>
        </p:txBody>
      </p:sp>
    </p:spTree>
    <p:extLst>
      <p:ext uri="{BB962C8B-B14F-4D97-AF65-F5344CB8AC3E}">
        <p14:creationId xmlns:p14="http://schemas.microsoft.com/office/powerpoint/2010/main" val="3222641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E661FE-1CEE-4390-A9D3-44B03EDA28D6}" type="slidenum">
              <a:rPr lang="en-US" smtClean="0"/>
              <a:t>7</a:t>
            </a:fld>
            <a:endParaRPr lang="en-US"/>
          </a:p>
        </p:txBody>
      </p:sp>
    </p:spTree>
    <p:extLst>
      <p:ext uri="{BB962C8B-B14F-4D97-AF65-F5344CB8AC3E}">
        <p14:creationId xmlns:p14="http://schemas.microsoft.com/office/powerpoint/2010/main" val="3038647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E661FE-1CEE-4390-A9D3-44B03EDA28D6}" type="slidenum">
              <a:rPr lang="en-US" smtClean="0"/>
              <a:t>10</a:t>
            </a:fld>
            <a:endParaRPr lang="en-US"/>
          </a:p>
        </p:txBody>
      </p:sp>
    </p:spTree>
    <p:extLst>
      <p:ext uri="{BB962C8B-B14F-4D97-AF65-F5344CB8AC3E}">
        <p14:creationId xmlns:p14="http://schemas.microsoft.com/office/powerpoint/2010/main" val="3070597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E661FE-1CEE-4390-A9D3-44B03EDA28D6}" type="slidenum">
              <a:rPr lang="en-US" smtClean="0"/>
              <a:t>12</a:t>
            </a:fld>
            <a:endParaRPr lang="en-US"/>
          </a:p>
        </p:txBody>
      </p:sp>
    </p:spTree>
    <p:extLst>
      <p:ext uri="{BB962C8B-B14F-4D97-AF65-F5344CB8AC3E}">
        <p14:creationId xmlns:p14="http://schemas.microsoft.com/office/powerpoint/2010/main" val="563570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E661FE-1CEE-4390-A9D3-44B03EDA28D6}" type="slidenum">
              <a:rPr lang="en-US" smtClean="0"/>
              <a:t>13</a:t>
            </a:fld>
            <a:endParaRPr lang="en-US"/>
          </a:p>
        </p:txBody>
      </p:sp>
    </p:spTree>
    <p:extLst>
      <p:ext uri="{BB962C8B-B14F-4D97-AF65-F5344CB8AC3E}">
        <p14:creationId xmlns:p14="http://schemas.microsoft.com/office/powerpoint/2010/main" val="3031031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ABE6A4A2-2999-4845-A0D4-6F7BDE8F2997}"/>
              </a:ext>
            </a:extLst>
          </p:cNvPr>
          <p:cNvSpPr>
            <a:spLocks noGrp="1"/>
          </p:cNvSpPr>
          <p:nvPr>
            <p:ph type="pic" sz="quarter" idx="10" hasCustomPrompt="1"/>
          </p:nvPr>
        </p:nvSpPr>
        <p:spPr>
          <a:xfrm>
            <a:off x="0" y="0"/>
            <a:ext cx="12192000"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3616994940"/>
      </p:ext>
    </p:extLst>
  </p:cSld>
  <p:clrMapOvr>
    <a:masterClrMapping/>
  </p:clrMapOvr>
  <mc:AlternateContent xmlns:mc="http://schemas.openxmlformats.org/markup-compatibility/2006" xmlns:p14="http://schemas.microsoft.com/office/powerpoint/2010/main">
    <mc:Choice Requires="p14">
      <p:transition advClick="0" advTm="7300">
        <p14:reveal dir="r"/>
        <p:sndAc>
          <p:endSnd/>
        </p:sndAc>
      </p:transition>
    </mc:Choice>
    <mc:Fallback xmlns="">
      <p:transition advClick="0" advTm="7300">
        <p:fade/>
        <p:sndAc>
          <p:end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2">
            <a:extLst>
              <a:ext uri="{FF2B5EF4-FFF2-40B4-BE49-F238E27FC236}">
                <a16:creationId xmlns="" xmlns:a16="http://schemas.microsoft.com/office/drawing/2014/main" id="{9E4EE405-7397-41E4-9129-F7AD9EF53771}"/>
              </a:ext>
            </a:extLst>
          </p:cNvPr>
          <p:cNvSpPr>
            <a:spLocks noGrp="1"/>
          </p:cNvSpPr>
          <p:nvPr>
            <p:ph type="pic" sz="quarter" idx="10" hasCustomPrompt="1"/>
          </p:nvPr>
        </p:nvSpPr>
        <p:spPr>
          <a:xfrm>
            <a:off x="0" y="4233862"/>
            <a:ext cx="12192000" cy="2624137"/>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3158002866"/>
      </p:ext>
    </p:extLst>
  </p:cSld>
  <p:clrMapOvr>
    <a:masterClrMapping/>
  </p:clrMapOvr>
  <mc:AlternateContent xmlns:mc="http://schemas.openxmlformats.org/markup-compatibility/2006" xmlns:p14="http://schemas.microsoft.com/office/powerpoint/2010/main">
    <mc:Choice Requires="p14">
      <p:transition advClick="0" advTm="7300">
        <p14:reveal dir="r"/>
        <p:sndAc>
          <p:endSnd/>
        </p:sndAc>
      </p:transition>
    </mc:Choice>
    <mc:Fallback xmlns="">
      <p:transition advClick="0" advTm="7300">
        <p:fade/>
        <p:sndAc>
          <p:end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2">
            <a:extLst>
              <a:ext uri="{FF2B5EF4-FFF2-40B4-BE49-F238E27FC236}">
                <a16:creationId xmlns="" xmlns:a16="http://schemas.microsoft.com/office/drawing/2014/main" id="{9160D25A-2284-42FE-AEB8-2632F7D6E743}"/>
              </a:ext>
            </a:extLst>
          </p:cNvPr>
          <p:cNvSpPr>
            <a:spLocks noGrp="1"/>
          </p:cNvSpPr>
          <p:nvPr>
            <p:ph type="pic" sz="quarter" idx="11" hasCustomPrompt="1"/>
          </p:nvPr>
        </p:nvSpPr>
        <p:spPr>
          <a:xfrm>
            <a:off x="7173912" y="1616075"/>
            <a:ext cx="3825875" cy="4340224"/>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738335279"/>
      </p:ext>
    </p:extLst>
  </p:cSld>
  <p:clrMapOvr>
    <a:masterClrMapping/>
  </p:clrMapOvr>
  <mc:AlternateContent xmlns:mc="http://schemas.openxmlformats.org/markup-compatibility/2006" xmlns:p14="http://schemas.microsoft.com/office/powerpoint/2010/main">
    <mc:Choice Requires="p14">
      <p:transition advClick="0" advTm="7300">
        <p14:reveal dir="r"/>
        <p:sndAc>
          <p:endSnd/>
        </p:sndAc>
      </p:transition>
    </mc:Choice>
    <mc:Fallback xmlns="">
      <p:transition advClick="0" advTm="7300">
        <p:fade/>
        <p:sndAc>
          <p:end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2">
            <a:extLst>
              <a:ext uri="{FF2B5EF4-FFF2-40B4-BE49-F238E27FC236}">
                <a16:creationId xmlns="" xmlns:a16="http://schemas.microsoft.com/office/drawing/2014/main" id="{6DC5DB88-1CCE-4EB2-8E73-2BE056BF4153}"/>
              </a:ext>
            </a:extLst>
          </p:cNvPr>
          <p:cNvSpPr>
            <a:spLocks noGrp="1"/>
          </p:cNvSpPr>
          <p:nvPr>
            <p:ph type="pic" sz="quarter" idx="10" hasCustomPrompt="1"/>
          </p:nvPr>
        </p:nvSpPr>
        <p:spPr>
          <a:xfrm>
            <a:off x="0" y="0"/>
            <a:ext cx="4705350"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945210920"/>
      </p:ext>
    </p:extLst>
  </p:cSld>
  <p:clrMapOvr>
    <a:masterClrMapping/>
  </p:clrMapOvr>
  <mc:AlternateContent xmlns:mc="http://schemas.openxmlformats.org/markup-compatibility/2006" xmlns:p14="http://schemas.microsoft.com/office/powerpoint/2010/main">
    <mc:Choice Requires="p14">
      <p:transition advClick="0" advTm="7300">
        <p14:reveal dir="r"/>
        <p:sndAc>
          <p:endSnd/>
        </p:sndAc>
      </p:transition>
    </mc:Choice>
    <mc:Fallback xmlns="">
      <p:transition advClick="0" advTm="7300">
        <p:fade/>
        <p:sndAc>
          <p:end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Picture Placeholder 2">
            <a:extLst>
              <a:ext uri="{FF2B5EF4-FFF2-40B4-BE49-F238E27FC236}">
                <a16:creationId xmlns="" xmlns:a16="http://schemas.microsoft.com/office/drawing/2014/main" id="{1B2D401F-182A-455F-81F4-24C3B0F1C4F6}"/>
              </a:ext>
            </a:extLst>
          </p:cNvPr>
          <p:cNvSpPr>
            <a:spLocks noGrp="1"/>
          </p:cNvSpPr>
          <p:nvPr>
            <p:ph type="pic" sz="quarter" idx="10" hasCustomPrompt="1"/>
          </p:nvPr>
        </p:nvSpPr>
        <p:spPr>
          <a:xfrm>
            <a:off x="701675" y="1073150"/>
            <a:ext cx="4633913" cy="4657725"/>
          </a:xfrm>
          <a:prstGeom prst="ellipse">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357869427"/>
      </p:ext>
    </p:extLst>
  </p:cSld>
  <p:clrMapOvr>
    <a:masterClrMapping/>
  </p:clrMapOvr>
  <mc:AlternateContent xmlns:mc="http://schemas.openxmlformats.org/markup-compatibility/2006" xmlns:p14="http://schemas.microsoft.com/office/powerpoint/2010/main">
    <mc:Choice Requires="p14">
      <p:transition advClick="0" advTm="7300">
        <p14:reveal dir="r"/>
        <p:sndAc>
          <p:endSnd/>
        </p:sndAc>
      </p:transition>
    </mc:Choice>
    <mc:Fallback xmlns="">
      <p:transition advClick="0" advTm="7300">
        <p:fade/>
        <p:sndAc>
          <p:end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Picture Placeholder 2">
            <a:extLst>
              <a:ext uri="{FF2B5EF4-FFF2-40B4-BE49-F238E27FC236}">
                <a16:creationId xmlns="" xmlns:a16="http://schemas.microsoft.com/office/drawing/2014/main" id="{B7429F56-A9FE-462D-958D-9372405F2A26}"/>
              </a:ext>
            </a:extLst>
          </p:cNvPr>
          <p:cNvSpPr>
            <a:spLocks noGrp="1"/>
          </p:cNvSpPr>
          <p:nvPr>
            <p:ph type="pic" sz="quarter" idx="10" hasCustomPrompt="1"/>
          </p:nvPr>
        </p:nvSpPr>
        <p:spPr>
          <a:xfrm>
            <a:off x="6096000" y="1622426"/>
            <a:ext cx="5181600" cy="205422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7" name="Picture Placeholder 2">
            <a:extLst>
              <a:ext uri="{FF2B5EF4-FFF2-40B4-BE49-F238E27FC236}">
                <a16:creationId xmlns="" xmlns:a16="http://schemas.microsoft.com/office/drawing/2014/main" id="{84DDA6EA-17AD-4962-B2C6-F3E4A73F3E42}"/>
              </a:ext>
            </a:extLst>
          </p:cNvPr>
          <p:cNvSpPr>
            <a:spLocks noGrp="1"/>
          </p:cNvSpPr>
          <p:nvPr>
            <p:ph type="pic" sz="quarter" idx="11" hasCustomPrompt="1"/>
          </p:nvPr>
        </p:nvSpPr>
        <p:spPr>
          <a:xfrm>
            <a:off x="6096000" y="4051301"/>
            <a:ext cx="5181600" cy="205422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3554694046"/>
      </p:ext>
    </p:extLst>
  </p:cSld>
  <p:clrMapOvr>
    <a:masterClrMapping/>
  </p:clrMapOvr>
  <mc:AlternateContent xmlns:mc="http://schemas.openxmlformats.org/markup-compatibility/2006" xmlns:p14="http://schemas.microsoft.com/office/powerpoint/2010/main">
    <mc:Choice Requires="p14">
      <p:transition advClick="0" advTm="7300">
        <p14:reveal dir="r"/>
        <p:sndAc>
          <p:endSnd/>
        </p:sndAc>
      </p:transition>
    </mc:Choice>
    <mc:Fallback xmlns="">
      <p:transition advClick="0" advTm="7300">
        <p:fade/>
        <p:sndAc>
          <p:endSnd/>
        </p:sndAc>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Picture Placeholder 2">
            <a:extLst>
              <a:ext uri="{FF2B5EF4-FFF2-40B4-BE49-F238E27FC236}">
                <a16:creationId xmlns="" xmlns:a16="http://schemas.microsoft.com/office/drawing/2014/main" id="{EA8AC64B-F3BC-4662-A9E5-9B376036253E}"/>
              </a:ext>
            </a:extLst>
          </p:cNvPr>
          <p:cNvSpPr>
            <a:spLocks noGrp="1"/>
          </p:cNvSpPr>
          <p:nvPr>
            <p:ph type="pic" sz="quarter" idx="10" hasCustomPrompt="1"/>
          </p:nvPr>
        </p:nvSpPr>
        <p:spPr>
          <a:xfrm>
            <a:off x="-1" y="1365250"/>
            <a:ext cx="12191999" cy="4395788"/>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3702542903"/>
      </p:ext>
    </p:extLst>
  </p:cSld>
  <p:clrMapOvr>
    <a:masterClrMapping/>
  </p:clrMapOvr>
  <mc:AlternateContent xmlns:mc="http://schemas.openxmlformats.org/markup-compatibility/2006" xmlns:p14="http://schemas.microsoft.com/office/powerpoint/2010/main">
    <mc:Choice Requires="p14">
      <p:transition advClick="0" advTm="7300">
        <p14:reveal dir="r"/>
        <p:sndAc>
          <p:endSnd/>
        </p:sndAc>
      </p:transition>
    </mc:Choice>
    <mc:Fallback xmlns="">
      <p:transition advClick="0" advTm="7300">
        <p:fade/>
        <p:sndAc>
          <p:endSnd/>
        </p:sndAc>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2">
            <a:extLst>
              <a:ext uri="{FF2B5EF4-FFF2-40B4-BE49-F238E27FC236}">
                <a16:creationId xmlns="" xmlns:a16="http://schemas.microsoft.com/office/drawing/2014/main" id="{DBCFD8C3-2461-4213-A468-BE0AE9983C03}"/>
              </a:ext>
            </a:extLst>
          </p:cNvPr>
          <p:cNvSpPr>
            <a:spLocks noGrp="1"/>
          </p:cNvSpPr>
          <p:nvPr>
            <p:ph type="pic" sz="quarter" idx="10" hasCustomPrompt="1"/>
          </p:nvPr>
        </p:nvSpPr>
        <p:spPr>
          <a:xfrm>
            <a:off x="1633538" y="0"/>
            <a:ext cx="4732337" cy="6858000"/>
          </a:xfrm>
          <a:prstGeom prst="chevron">
            <a:avLst>
              <a:gd name="adj" fmla="val 37806"/>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1936179474"/>
      </p:ext>
    </p:extLst>
  </p:cSld>
  <p:clrMapOvr>
    <a:masterClrMapping/>
  </p:clrMapOvr>
  <mc:AlternateContent xmlns:mc="http://schemas.openxmlformats.org/markup-compatibility/2006" xmlns:p14="http://schemas.microsoft.com/office/powerpoint/2010/main">
    <mc:Choice Requires="p14">
      <p:transition advClick="0" advTm="7300">
        <p14:reveal dir="r"/>
        <p:sndAc>
          <p:endSnd/>
        </p:sndAc>
      </p:transition>
    </mc:Choice>
    <mc:Fallback xmlns="">
      <p:transition advClick="0" advTm="7300">
        <p:fade/>
        <p:sndAc>
          <p:endSnd/>
        </p:sndAc>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4" name="Picture Placeholder 2">
            <a:extLst>
              <a:ext uri="{FF2B5EF4-FFF2-40B4-BE49-F238E27FC236}">
                <a16:creationId xmlns="" xmlns:a16="http://schemas.microsoft.com/office/drawing/2014/main" id="{E1A01D15-478B-4FF6-9CC0-523872B482C4}"/>
              </a:ext>
            </a:extLst>
          </p:cNvPr>
          <p:cNvSpPr>
            <a:spLocks noGrp="1"/>
          </p:cNvSpPr>
          <p:nvPr>
            <p:ph type="pic" sz="quarter" idx="10" hasCustomPrompt="1"/>
          </p:nvPr>
        </p:nvSpPr>
        <p:spPr>
          <a:xfrm>
            <a:off x="692149" y="1477963"/>
            <a:ext cx="5311775" cy="4648200"/>
          </a:xfrm>
          <a:prstGeom prst="snip2DiagRect">
            <a:avLst>
              <a:gd name="adj1" fmla="val 0"/>
              <a:gd name="adj2" fmla="val 44934"/>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217666725"/>
      </p:ext>
    </p:extLst>
  </p:cSld>
  <p:clrMapOvr>
    <a:masterClrMapping/>
  </p:clrMapOvr>
  <mc:AlternateContent xmlns:mc="http://schemas.openxmlformats.org/markup-compatibility/2006" xmlns:p14="http://schemas.microsoft.com/office/powerpoint/2010/main">
    <mc:Choice Requires="p14">
      <p:transition advClick="0" advTm="7300">
        <p14:reveal dir="r"/>
        <p:sndAc>
          <p:endSnd/>
        </p:sndAc>
      </p:transition>
    </mc:Choice>
    <mc:Fallback xmlns="">
      <p:transition advClick="0" advTm="7300">
        <p:fade/>
        <p:sndAc>
          <p:endSnd/>
        </p:sndAc>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Picture Placeholder 2">
            <a:extLst>
              <a:ext uri="{FF2B5EF4-FFF2-40B4-BE49-F238E27FC236}">
                <a16:creationId xmlns="" xmlns:a16="http://schemas.microsoft.com/office/drawing/2014/main" id="{B08EE471-D803-4520-8C4D-324BA00270E2}"/>
              </a:ext>
            </a:extLst>
          </p:cNvPr>
          <p:cNvSpPr>
            <a:spLocks noGrp="1"/>
          </p:cNvSpPr>
          <p:nvPr>
            <p:ph type="pic" sz="quarter" idx="10" hasCustomPrompt="1"/>
          </p:nvPr>
        </p:nvSpPr>
        <p:spPr>
          <a:xfrm>
            <a:off x="755650" y="5006975"/>
            <a:ext cx="1241425" cy="11303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7" name="Picture Placeholder 2">
            <a:extLst>
              <a:ext uri="{FF2B5EF4-FFF2-40B4-BE49-F238E27FC236}">
                <a16:creationId xmlns="" xmlns:a16="http://schemas.microsoft.com/office/drawing/2014/main" id="{8AE23CE9-9142-4FA5-89CF-CAA1211F90A4}"/>
              </a:ext>
            </a:extLst>
          </p:cNvPr>
          <p:cNvSpPr>
            <a:spLocks noGrp="1"/>
          </p:cNvSpPr>
          <p:nvPr>
            <p:ph type="pic" sz="quarter" idx="11" hasCustomPrompt="1"/>
          </p:nvPr>
        </p:nvSpPr>
        <p:spPr>
          <a:xfrm>
            <a:off x="1997075" y="1939925"/>
            <a:ext cx="3687763" cy="306705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3873616033"/>
      </p:ext>
    </p:extLst>
  </p:cSld>
  <p:clrMapOvr>
    <a:masterClrMapping/>
  </p:clrMapOvr>
  <mc:AlternateContent xmlns:mc="http://schemas.openxmlformats.org/markup-compatibility/2006" xmlns:p14="http://schemas.microsoft.com/office/powerpoint/2010/main">
    <mc:Choice Requires="p14">
      <p:transition advClick="0" advTm="7300">
        <p14:reveal dir="r"/>
        <p:sndAc>
          <p:endSnd/>
        </p:sndAc>
      </p:transition>
    </mc:Choice>
    <mc:Fallback xmlns="">
      <p:transition advClick="0" advTm="7300">
        <p:fade/>
        <p:sndAc>
          <p:endSnd/>
        </p:sndAc>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0" name="Picture Placeholder 2">
            <a:extLst>
              <a:ext uri="{FF2B5EF4-FFF2-40B4-BE49-F238E27FC236}">
                <a16:creationId xmlns="" xmlns:a16="http://schemas.microsoft.com/office/drawing/2014/main" id="{8A2F781A-8F6C-4148-BBA4-1D716FB2D01D}"/>
              </a:ext>
            </a:extLst>
          </p:cNvPr>
          <p:cNvSpPr>
            <a:spLocks noGrp="1"/>
          </p:cNvSpPr>
          <p:nvPr>
            <p:ph type="pic" sz="quarter" idx="10" hasCustomPrompt="1"/>
          </p:nvPr>
        </p:nvSpPr>
        <p:spPr>
          <a:xfrm>
            <a:off x="752475" y="1443038"/>
            <a:ext cx="2211387" cy="319087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11" name="Picture Placeholder 2">
            <a:extLst>
              <a:ext uri="{FF2B5EF4-FFF2-40B4-BE49-F238E27FC236}">
                <a16:creationId xmlns="" xmlns:a16="http://schemas.microsoft.com/office/drawing/2014/main" id="{AA018A26-7469-4EDA-AC74-185235C59657}"/>
              </a:ext>
            </a:extLst>
          </p:cNvPr>
          <p:cNvSpPr>
            <a:spLocks noGrp="1"/>
          </p:cNvSpPr>
          <p:nvPr>
            <p:ph type="pic" sz="quarter" idx="11" hasCustomPrompt="1"/>
          </p:nvPr>
        </p:nvSpPr>
        <p:spPr>
          <a:xfrm>
            <a:off x="3471862" y="1443037"/>
            <a:ext cx="2211387" cy="319087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12" name="Picture Placeholder 2">
            <a:extLst>
              <a:ext uri="{FF2B5EF4-FFF2-40B4-BE49-F238E27FC236}">
                <a16:creationId xmlns="" xmlns:a16="http://schemas.microsoft.com/office/drawing/2014/main" id="{F9C57B26-14C6-4883-B556-FD0495D13E98}"/>
              </a:ext>
            </a:extLst>
          </p:cNvPr>
          <p:cNvSpPr>
            <a:spLocks noGrp="1"/>
          </p:cNvSpPr>
          <p:nvPr>
            <p:ph type="pic" sz="quarter" idx="12" hasCustomPrompt="1"/>
          </p:nvPr>
        </p:nvSpPr>
        <p:spPr>
          <a:xfrm>
            <a:off x="6189661" y="1443036"/>
            <a:ext cx="2211387" cy="319087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13" name="Picture Placeholder 2">
            <a:extLst>
              <a:ext uri="{FF2B5EF4-FFF2-40B4-BE49-F238E27FC236}">
                <a16:creationId xmlns="" xmlns:a16="http://schemas.microsoft.com/office/drawing/2014/main" id="{01E4EA83-81AA-4D17-ACCE-B11AFE4EF71C}"/>
              </a:ext>
            </a:extLst>
          </p:cNvPr>
          <p:cNvSpPr>
            <a:spLocks noGrp="1"/>
          </p:cNvSpPr>
          <p:nvPr>
            <p:ph type="pic" sz="quarter" idx="13" hasCustomPrompt="1"/>
          </p:nvPr>
        </p:nvSpPr>
        <p:spPr>
          <a:xfrm>
            <a:off x="8972551" y="1443036"/>
            <a:ext cx="2211387" cy="319087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919722377"/>
      </p:ext>
    </p:extLst>
  </p:cSld>
  <p:clrMapOvr>
    <a:masterClrMapping/>
  </p:clrMapOvr>
  <mc:AlternateContent xmlns:mc="http://schemas.openxmlformats.org/markup-compatibility/2006" xmlns:p14="http://schemas.microsoft.com/office/powerpoint/2010/main">
    <mc:Choice Requires="p14">
      <p:transition advClick="0" advTm="7300">
        <p14:reveal dir="r"/>
        <p:sndAc>
          <p:endSnd/>
        </p:sndAc>
      </p:transition>
    </mc:Choice>
    <mc:Fallback xmlns="">
      <p:transition advClick="0" advTm="7300">
        <p:fade/>
        <p:sndAc>
          <p:end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2">
            <a:extLst>
              <a:ext uri="{FF2B5EF4-FFF2-40B4-BE49-F238E27FC236}">
                <a16:creationId xmlns="" xmlns:a16="http://schemas.microsoft.com/office/drawing/2014/main" id="{9E7593E1-D15D-40B7-82BE-1F389E81CA28}"/>
              </a:ext>
            </a:extLst>
          </p:cNvPr>
          <p:cNvSpPr>
            <a:spLocks noGrp="1"/>
          </p:cNvSpPr>
          <p:nvPr>
            <p:ph type="pic" sz="quarter" idx="10" hasCustomPrompt="1"/>
          </p:nvPr>
        </p:nvSpPr>
        <p:spPr>
          <a:xfrm>
            <a:off x="719138" y="1616075"/>
            <a:ext cx="3524250" cy="440372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44879340"/>
      </p:ext>
    </p:extLst>
  </p:cSld>
  <p:clrMapOvr>
    <a:masterClrMapping/>
  </p:clrMapOvr>
  <mc:AlternateContent xmlns:mc="http://schemas.openxmlformats.org/markup-compatibility/2006" xmlns:p14="http://schemas.microsoft.com/office/powerpoint/2010/main">
    <mc:Choice Requires="p14">
      <p:transition advClick="0" advTm="7300">
        <p14:reveal dir="r"/>
        <p:sndAc>
          <p:endSnd/>
        </p:sndAc>
      </p:transition>
    </mc:Choice>
    <mc:Fallback xmlns="">
      <p:transition advClick="0" advTm="7300">
        <p:fade/>
        <p:sndAc>
          <p:end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4" name="Picture Placeholder 2">
            <a:extLst>
              <a:ext uri="{FF2B5EF4-FFF2-40B4-BE49-F238E27FC236}">
                <a16:creationId xmlns="" xmlns:a16="http://schemas.microsoft.com/office/drawing/2014/main" id="{47F07E2D-A7DF-4B33-9C6F-E901428166F2}"/>
              </a:ext>
            </a:extLst>
          </p:cNvPr>
          <p:cNvSpPr>
            <a:spLocks noGrp="1"/>
          </p:cNvSpPr>
          <p:nvPr>
            <p:ph type="pic" sz="quarter" idx="10" hasCustomPrompt="1"/>
          </p:nvPr>
        </p:nvSpPr>
        <p:spPr>
          <a:xfrm>
            <a:off x="1773238" y="0"/>
            <a:ext cx="3171825"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378974497"/>
      </p:ext>
    </p:extLst>
  </p:cSld>
  <p:clrMapOvr>
    <a:masterClrMapping/>
  </p:clrMapOvr>
  <mc:AlternateContent xmlns:mc="http://schemas.openxmlformats.org/markup-compatibility/2006" xmlns:p14="http://schemas.microsoft.com/office/powerpoint/2010/main">
    <mc:Choice Requires="p14">
      <p:transition advClick="0" advTm="7300">
        <p14:reveal dir="r"/>
        <p:sndAc>
          <p:endSnd/>
        </p:sndAc>
      </p:transition>
    </mc:Choice>
    <mc:Fallback xmlns="">
      <p:transition advClick="0" advTm="7300">
        <p:fade/>
        <p:sndAc>
          <p:endSnd/>
        </p:sndAc>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5" name="Picture Placeholder 2">
            <a:extLst>
              <a:ext uri="{FF2B5EF4-FFF2-40B4-BE49-F238E27FC236}">
                <a16:creationId xmlns="" xmlns:a16="http://schemas.microsoft.com/office/drawing/2014/main" id="{CC5F37A5-6906-4DC3-8F8F-5A4F8A8326B0}"/>
              </a:ext>
            </a:extLst>
          </p:cNvPr>
          <p:cNvSpPr>
            <a:spLocks noGrp="1"/>
          </p:cNvSpPr>
          <p:nvPr>
            <p:ph type="pic" sz="quarter" idx="14" hasCustomPrompt="1"/>
          </p:nvPr>
        </p:nvSpPr>
        <p:spPr>
          <a:xfrm>
            <a:off x="8264525" y="1460500"/>
            <a:ext cx="2170113" cy="4564063"/>
          </a:xfrm>
          <a:prstGeom prst="roundRect">
            <a:avLst>
              <a:gd name="adj" fmla="val 8539"/>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3230397637"/>
      </p:ext>
    </p:extLst>
  </p:cSld>
  <p:clrMapOvr>
    <a:masterClrMapping/>
  </p:clrMapOvr>
  <mc:AlternateContent xmlns:mc="http://schemas.openxmlformats.org/markup-compatibility/2006" xmlns:p14="http://schemas.microsoft.com/office/powerpoint/2010/main">
    <mc:Choice Requires="p14">
      <p:transition advClick="0" advTm="7300">
        <p14:reveal dir="r"/>
        <p:sndAc>
          <p:endSnd/>
        </p:sndAc>
      </p:transition>
    </mc:Choice>
    <mc:Fallback xmlns="">
      <p:transition advClick="0" advTm="7300">
        <p:fade/>
        <p:sndAc>
          <p:endSnd/>
        </p:sndAc>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5" name="Picture Placeholder 2">
            <a:extLst>
              <a:ext uri="{FF2B5EF4-FFF2-40B4-BE49-F238E27FC236}">
                <a16:creationId xmlns="" xmlns:a16="http://schemas.microsoft.com/office/drawing/2014/main" id="{7100691D-AE36-4FFC-8D76-72D5C21BC219}"/>
              </a:ext>
            </a:extLst>
          </p:cNvPr>
          <p:cNvSpPr>
            <a:spLocks noGrp="1"/>
          </p:cNvSpPr>
          <p:nvPr>
            <p:ph type="pic" sz="quarter" idx="14" hasCustomPrompt="1"/>
          </p:nvPr>
        </p:nvSpPr>
        <p:spPr>
          <a:xfrm>
            <a:off x="1030288" y="1590675"/>
            <a:ext cx="2105025" cy="4429125"/>
          </a:xfrm>
          <a:prstGeom prst="roundRect">
            <a:avLst>
              <a:gd name="adj" fmla="val 8539"/>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508764673"/>
      </p:ext>
    </p:extLst>
  </p:cSld>
  <p:clrMapOvr>
    <a:masterClrMapping/>
  </p:clrMapOvr>
  <mc:AlternateContent xmlns:mc="http://schemas.openxmlformats.org/markup-compatibility/2006" xmlns:p14="http://schemas.microsoft.com/office/powerpoint/2010/main">
    <mc:Choice Requires="p14">
      <p:transition advClick="0" advTm="7300">
        <p14:reveal dir="r"/>
        <p:sndAc>
          <p:endSnd/>
        </p:sndAc>
      </p:transition>
    </mc:Choice>
    <mc:Fallback xmlns="">
      <p:transition advClick="0" advTm="7300">
        <p:fade/>
        <p:sndAc>
          <p:endSnd/>
        </p:sndAc>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6" name="Picture Placeholder 2">
            <a:extLst>
              <a:ext uri="{FF2B5EF4-FFF2-40B4-BE49-F238E27FC236}">
                <a16:creationId xmlns="" xmlns:a16="http://schemas.microsoft.com/office/drawing/2014/main" id="{50680511-1A68-47E9-B2F2-6D421458DCB2}"/>
              </a:ext>
            </a:extLst>
          </p:cNvPr>
          <p:cNvSpPr>
            <a:spLocks noGrp="1"/>
          </p:cNvSpPr>
          <p:nvPr>
            <p:ph type="pic" sz="quarter" idx="10" hasCustomPrompt="1"/>
          </p:nvPr>
        </p:nvSpPr>
        <p:spPr>
          <a:xfrm>
            <a:off x="4514850" y="1493838"/>
            <a:ext cx="2960688" cy="240347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7" name="Picture Placeholder 2">
            <a:extLst>
              <a:ext uri="{FF2B5EF4-FFF2-40B4-BE49-F238E27FC236}">
                <a16:creationId xmlns="" xmlns:a16="http://schemas.microsoft.com/office/drawing/2014/main" id="{039631B6-CD58-4BFE-AB31-A98A15F0C1D5}"/>
              </a:ext>
            </a:extLst>
          </p:cNvPr>
          <p:cNvSpPr>
            <a:spLocks noGrp="1"/>
          </p:cNvSpPr>
          <p:nvPr>
            <p:ph type="pic" sz="quarter" idx="11" hasCustomPrompt="1"/>
          </p:nvPr>
        </p:nvSpPr>
        <p:spPr>
          <a:xfrm>
            <a:off x="6845300" y="2548291"/>
            <a:ext cx="4189413" cy="2290763"/>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3409820764"/>
      </p:ext>
    </p:extLst>
  </p:cSld>
  <p:clrMapOvr>
    <a:masterClrMapping/>
  </p:clrMapOvr>
  <mc:AlternateContent xmlns:mc="http://schemas.openxmlformats.org/markup-compatibility/2006" xmlns:p14="http://schemas.microsoft.com/office/powerpoint/2010/main">
    <mc:Choice Requires="p14">
      <p:transition advClick="0" advTm="7300">
        <p14:reveal dir="r"/>
        <p:sndAc>
          <p:endSnd/>
        </p:sndAc>
      </p:transition>
    </mc:Choice>
    <mc:Fallback xmlns="">
      <p:transition advClick="0" advTm="7300">
        <p:fade/>
        <p:sndAc>
          <p:endSnd/>
        </p:sndAc>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4" name="Picture Placeholder 2">
            <a:extLst>
              <a:ext uri="{FF2B5EF4-FFF2-40B4-BE49-F238E27FC236}">
                <a16:creationId xmlns="" xmlns:a16="http://schemas.microsoft.com/office/drawing/2014/main" id="{B6E01858-E175-4F3C-BD05-0D1B141D21B2}"/>
              </a:ext>
            </a:extLst>
          </p:cNvPr>
          <p:cNvSpPr>
            <a:spLocks noGrp="1"/>
          </p:cNvSpPr>
          <p:nvPr>
            <p:ph type="pic" sz="quarter" idx="11" hasCustomPrompt="1"/>
          </p:nvPr>
        </p:nvSpPr>
        <p:spPr>
          <a:xfrm>
            <a:off x="1233488" y="3143250"/>
            <a:ext cx="4137025" cy="2617788"/>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500486282"/>
      </p:ext>
    </p:extLst>
  </p:cSld>
  <p:clrMapOvr>
    <a:masterClrMapping/>
  </p:clrMapOvr>
  <mc:AlternateContent xmlns:mc="http://schemas.openxmlformats.org/markup-compatibility/2006" xmlns:p14="http://schemas.microsoft.com/office/powerpoint/2010/main">
    <mc:Choice Requires="p14">
      <p:transition advClick="0" advTm="7300">
        <p14:reveal dir="r"/>
        <p:sndAc>
          <p:endSnd/>
        </p:sndAc>
      </p:transition>
    </mc:Choice>
    <mc:Fallback xmlns="">
      <p:transition advClick="0" advTm="7300">
        <p:fade/>
        <p:sndAc>
          <p:end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2">
            <a:extLst>
              <a:ext uri="{FF2B5EF4-FFF2-40B4-BE49-F238E27FC236}">
                <a16:creationId xmlns="" xmlns:a16="http://schemas.microsoft.com/office/drawing/2014/main" id="{E89C4CEA-F42E-4E55-BFE5-2D8CFB0A8664}"/>
              </a:ext>
            </a:extLst>
          </p:cNvPr>
          <p:cNvSpPr>
            <a:spLocks noGrp="1"/>
          </p:cNvSpPr>
          <p:nvPr>
            <p:ph type="pic" sz="quarter" idx="10" hasCustomPrompt="1"/>
          </p:nvPr>
        </p:nvSpPr>
        <p:spPr>
          <a:xfrm>
            <a:off x="8407398" y="0"/>
            <a:ext cx="3784601"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3733880977"/>
      </p:ext>
    </p:extLst>
  </p:cSld>
  <p:clrMapOvr>
    <a:masterClrMapping/>
  </p:clrMapOvr>
  <mc:AlternateContent xmlns:mc="http://schemas.openxmlformats.org/markup-compatibility/2006" xmlns:p14="http://schemas.microsoft.com/office/powerpoint/2010/main">
    <mc:Choice Requires="p14">
      <p:transition advClick="0" advTm="7300">
        <p14:reveal dir="r"/>
        <p:sndAc>
          <p:endSnd/>
        </p:sndAc>
      </p:transition>
    </mc:Choice>
    <mc:Fallback xmlns="">
      <p:transition advClick="0" advTm="7300">
        <p:fade/>
        <p:sndAc>
          <p:end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2">
            <a:extLst>
              <a:ext uri="{FF2B5EF4-FFF2-40B4-BE49-F238E27FC236}">
                <a16:creationId xmlns="" xmlns:a16="http://schemas.microsoft.com/office/drawing/2014/main" id="{35585663-4A65-478B-ADA7-8D406E23AA41}"/>
              </a:ext>
            </a:extLst>
          </p:cNvPr>
          <p:cNvSpPr>
            <a:spLocks noGrp="1"/>
          </p:cNvSpPr>
          <p:nvPr>
            <p:ph type="pic" sz="quarter" idx="10" hasCustomPrompt="1"/>
          </p:nvPr>
        </p:nvSpPr>
        <p:spPr>
          <a:xfrm>
            <a:off x="687388" y="1527175"/>
            <a:ext cx="10590212" cy="3027364"/>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187397525"/>
      </p:ext>
    </p:extLst>
  </p:cSld>
  <p:clrMapOvr>
    <a:masterClrMapping/>
  </p:clrMapOvr>
  <mc:AlternateContent xmlns:mc="http://schemas.openxmlformats.org/markup-compatibility/2006" xmlns:p14="http://schemas.microsoft.com/office/powerpoint/2010/main">
    <mc:Choice Requires="p14">
      <p:transition advClick="0" advTm="7300">
        <p14:reveal dir="r"/>
        <p:sndAc>
          <p:endSnd/>
        </p:sndAc>
      </p:transition>
    </mc:Choice>
    <mc:Fallback xmlns="">
      <p:transition advClick="0" advTm="7300">
        <p:fade/>
        <p:sndAc>
          <p:end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8" name="Picture Placeholder 2">
            <a:extLst>
              <a:ext uri="{FF2B5EF4-FFF2-40B4-BE49-F238E27FC236}">
                <a16:creationId xmlns="" xmlns:a16="http://schemas.microsoft.com/office/drawing/2014/main" id="{4FA97B0F-EF0B-4502-B3F8-9D63B011D1E6}"/>
              </a:ext>
            </a:extLst>
          </p:cNvPr>
          <p:cNvSpPr>
            <a:spLocks noGrp="1"/>
          </p:cNvSpPr>
          <p:nvPr>
            <p:ph type="pic" sz="quarter" idx="10" hasCustomPrompt="1"/>
          </p:nvPr>
        </p:nvSpPr>
        <p:spPr>
          <a:xfrm>
            <a:off x="679450" y="1265239"/>
            <a:ext cx="2187575" cy="2163762"/>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9" name="Picture Placeholder 2">
            <a:extLst>
              <a:ext uri="{FF2B5EF4-FFF2-40B4-BE49-F238E27FC236}">
                <a16:creationId xmlns="" xmlns:a16="http://schemas.microsoft.com/office/drawing/2014/main" id="{B241DF1C-E1C0-4816-9BDC-DC481BC94B4B}"/>
              </a:ext>
            </a:extLst>
          </p:cNvPr>
          <p:cNvSpPr>
            <a:spLocks noGrp="1"/>
          </p:cNvSpPr>
          <p:nvPr>
            <p:ph type="pic" sz="quarter" idx="11" hasCustomPrompt="1"/>
          </p:nvPr>
        </p:nvSpPr>
        <p:spPr>
          <a:xfrm>
            <a:off x="2867025" y="3428998"/>
            <a:ext cx="3575050" cy="2838449"/>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4003649832"/>
      </p:ext>
    </p:extLst>
  </p:cSld>
  <p:clrMapOvr>
    <a:masterClrMapping/>
  </p:clrMapOvr>
  <mc:AlternateContent xmlns:mc="http://schemas.openxmlformats.org/markup-compatibility/2006" xmlns:p14="http://schemas.microsoft.com/office/powerpoint/2010/main">
    <mc:Choice Requires="p14">
      <p:transition advClick="0" advTm="7300">
        <p14:reveal dir="r"/>
        <p:sndAc>
          <p:endSnd/>
        </p:sndAc>
      </p:transition>
    </mc:Choice>
    <mc:Fallback xmlns="">
      <p:transition advClick="0" advTm="7300">
        <p:fade/>
        <p:sndAc>
          <p:end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Picture Placeholder 2">
            <a:extLst>
              <a:ext uri="{FF2B5EF4-FFF2-40B4-BE49-F238E27FC236}">
                <a16:creationId xmlns="" xmlns:a16="http://schemas.microsoft.com/office/drawing/2014/main" id="{22CA066B-9368-4958-955F-93BBBBD17C83}"/>
              </a:ext>
            </a:extLst>
          </p:cNvPr>
          <p:cNvSpPr>
            <a:spLocks noGrp="1"/>
          </p:cNvSpPr>
          <p:nvPr>
            <p:ph type="pic" sz="quarter" idx="11" hasCustomPrompt="1"/>
          </p:nvPr>
        </p:nvSpPr>
        <p:spPr>
          <a:xfrm>
            <a:off x="5770562" y="1624013"/>
            <a:ext cx="6421437" cy="3170237"/>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4090994844"/>
      </p:ext>
    </p:extLst>
  </p:cSld>
  <p:clrMapOvr>
    <a:masterClrMapping/>
  </p:clrMapOvr>
  <mc:AlternateContent xmlns:mc="http://schemas.openxmlformats.org/markup-compatibility/2006" xmlns:p14="http://schemas.microsoft.com/office/powerpoint/2010/main">
    <mc:Choice Requires="p14">
      <p:transition advClick="0" advTm="7300">
        <p14:reveal dir="r"/>
        <p:sndAc>
          <p:endSnd/>
        </p:sndAc>
      </p:transition>
    </mc:Choice>
    <mc:Fallback xmlns="">
      <p:transition advClick="0" advTm="7300">
        <p:fade/>
        <p:sndAc>
          <p:end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Picture Placeholder 2">
            <a:extLst>
              <a:ext uri="{FF2B5EF4-FFF2-40B4-BE49-F238E27FC236}">
                <a16:creationId xmlns="" xmlns:a16="http://schemas.microsoft.com/office/drawing/2014/main" id="{381153B3-2035-4166-8724-BEC567127A4C}"/>
              </a:ext>
            </a:extLst>
          </p:cNvPr>
          <p:cNvSpPr>
            <a:spLocks noGrp="1"/>
          </p:cNvSpPr>
          <p:nvPr>
            <p:ph type="pic" sz="quarter" idx="11" hasCustomPrompt="1"/>
          </p:nvPr>
        </p:nvSpPr>
        <p:spPr>
          <a:xfrm>
            <a:off x="4221164" y="1527175"/>
            <a:ext cx="2163762" cy="34798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9" name="Picture Placeholder 2">
            <a:extLst>
              <a:ext uri="{FF2B5EF4-FFF2-40B4-BE49-F238E27FC236}">
                <a16:creationId xmlns="" xmlns:a16="http://schemas.microsoft.com/office/drawing/2014/main" id="{6C2651DD-6C7A-4F5A-ADEA-77AA8CA5A6C3}"/>
              </a:ext>
            </a:extLst>
          </p:cNvPr>
          <p:cNvSpPr>
            <a:spLocks noGrp="1"/>
          </p:cNvSpPr>
          <p:nvPr>
            <p:ph type="pic" sz="quarter" idx="12" hasCustomPrompt="1"/>
          </p:nvPr>
        </p:nvSpPr>
        <p:spPr>
          <a:xfrm>
            <a:off x="6688138" y="1527175"/>
            <a:ext cx="2163762" cy="34798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10" name="Picture Placeholder 2">
            <a:extLst>
              <a:ext uri="{FF2B5EF4-FFF2-40B4-BE49-F238E27FC236}">
                <a16:creationId xmlns="" xmlns:a16="http://schemas.microsoft.com/office/drawing/2014/main" id="{A773AFC8-BDDE-4DBD-AC4B-76FDEC922265}"/>
              </a:ext>
            </a:extLst>
          </p:cNvPr>
          <p:cNvSpPr>
            <a:spLocks noGrp="1"/>
          </p:cNvSpPr>
          <p:nvPr>
            <p:ph type="pic" sz="quarter" idx="13" hasCustomPrompt="1"/>
          </p:nvPr>
        </p:nvSpPr>
        <p:spPr>
          <a:xfrm>
            <a:off x="9155112" y="1527175"/>
            <a:ext cx="2163762" cy="34798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167479876"/>
      </p:ext>
    </p:extLst>
  </p:cSld>
  <p:clrMapOvr>
    <a:masterClrMapping/>
  </p:clrMapOvr>
  <mc:AlternateContent xmlns:mc="http://schemas.openxmlformats.org/markup-compatibility/2006" xmlns:p14="http://schemas.microsoft.com/office/powerpoint/2010/main">
    <mc:Choice Requires="p14">
      <p:transition advClick="0" advTm="7300">
        <p14:reveal dir="r"/>
        <p:sndAc>
          <p:endSnd/>
        </p:sndAc>
      </p:transition>
    </mc:Choice>
    <mc:Fallback xmlns="">
      <p:transition advClick="0" advTm="7300">
        <p:fade/>
        <p:sndAc>
          <p:end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Picture Placeholder 2">
            <a:extLst>
              <a:ext uri="{FF2B5EF4-FFF2-40B4-BE49-F238E27FC236}">
                <a16:creationId xmlns="" xmlns:a16="http://schemas.microsoft.com/office/drawing/2014/main" id="{4CAF54B7-E462-4C29-AB65-3459ADE24920}"/>
              </a:ext>
            </a:extLst>
          </p:cNvPr>
          <p:cNvSpPr>
            <a:spLocks noGrp="1"/>
          </p:cNvSpPr>
          <p:nvPr>
            <p:ph type="pic" sz="quarter" idx="11" hasCustomPrompt="1"/>
          </p:nvPr>
        </p:nvSpPr>
        <p:spPr>
          <a:xfrm>
            <a:off x="4492624" y="1414463"/>
            <a:ext cx="7699375" cy="5443537"/>
          </a:xfrm>
          <a:prstGeom prst="parallelogram">
            <a:avLst>
              <a:gd name="adj" fmla="val 71480"/>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3473853011"/>
      </p:ext>
    </p:extLst>
  </p:cSld>
  <p:clrMapOvr>
    <a:masterClrMapping/>
  </p:clrMapOvr>
  <mc:AlternateContent xmlns:mc="http://schemas.openxmlformats.org/markup-compatibility/2006" xmlns:p14="http://schemas.microsoft.com/office/powerpoint/2010/main">
    <mc:Choice Requires="p14">
      <p:transition advClick="0" advTm="7300">
        <p14:reveal dir="r"/>
        <p:sndAc>
          <p:endSnd/>
        </p:sndAc>
      </p:transition>
    </mc:Choice>
    <mc:Fallback xmlns="">
      <p:transition advClick="0" advTm="7300">
        <p:fade/>
        <p:sndAc>
          <p:end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Picture Placeholder 2">
            <a:extLst>
              <a:ext uri="{FF2B5EF4-FFF2-40B4-BE49-F238E27FC236}">
                <a16:creationId xmlns="" xmlns:a16="http://schemas.microsoft.com/office/drawing/2014/main" id="{96162C04-ED2D-4750-ACBF-C9B9574FDDBD}"/>
              </a:ext>
            </a:extLst>
          </p:cNvPr>
          <p:cNvSpPr>
            <a:spLocks noGrp="1"/>
          </p:cNvSpPr>
          <p:nvPr>
            <p:ph type="pic" sz="quarter" idx="10" hasCustomPrompt="1"/>
          </p:nvPr>
        </p:nvSpPr>
        <p:spPr>
          <a:xfrm>
            <a:off x="701675" y="1793874"/>
            <a:ext cx="4953000" cy="4198937"/>
          </a:xfrm>
          <a:prstGeom prst="hexagon">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353081063"/>
      </p:ext>
    </p:extLst>
  </p:cSld>
  <p:clrMapOvr>
    <a:masterClrMapping/>
  </p:clrMapOvr>
  <mc:AlternateContent xmlns:mc="http://schemas.openxmlformats.org/markup-compatibility/2006" xmlns:p14="http://schemas.microsoft.com/office/powerpoint/2010/main">
    <mc:Choice Requires="p14">
      <p:transition advClick="0" advTm="7300">
        <p14:reveal dir="r"/>
        <p:sndAc>
          <p:endSnd/>
        </p:sndAc>
      </p:transition>
    </mc:Choice>
    <mc:Fallback xmlns="">
      <p:transition advClick="0" advTm="7300">
        <p:fade/>
        <p:sndAc>
          <p:end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939575"/>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74"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mc:AlternateContent xmlns:mc="http://schemas.openxmlformats.org/markup-compatibility/2006" xmlns:p14="http://schemas.microsoft.com/office/powerpoint/2010/main">
    <mc:Choice Requires="p14">
      <p:transition advClick="0" advTm="7300">
        <p14:reveal dir="r"/>
        <p:sndAc>
          <p:endSnd/>
        </p:sndAc>
      </p:transition>
    </mc:Choice>
    <mc:Fallback xmlns="">
      <p:transition advClick="0" advTm="7300">
        <p:fade/>
        <p:sndAc>
          <p:endSnd/>
        </p:sndAc>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wav"/><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3D91D550-ABF3-40FF-8EDE-EDA5D94B066C}"/>
              </a:ext>
            </a:extLst>
          </p:cNvPr>
          <p:cNvSpPr/>
          <p:nvPr/>
        </p:nvSpPr>
        <p:spPr>
          <a:xfrm>
            <a:off x="0" y="0"/>
            <a:ext cx="12192000" cy="6858000"/>
          </a:xfrm>
          <a:prstGeom prst="rect">
            <a:avLst/>
          </a:prstGeom>
          <a:gradFill>
            <a:gsLst>
              <a:gs pos="26000">
                <a:srgbClr val="5039FE"/>
              </a:gs>
              <a:gs pos="83000">
                <a:srgbClr val="23DCF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TextBox 15">
            <a:extLst>
              <a:ext uri="{FF2B5EF4-FFF2-40B4-BE49-F238E27FC236}">
                <a16:creationId xmlns="" xmlns:a16="http://schemas.microsoft.com/office/drawing/2014/main" id="{6BA317CA-1EE0-49B7-A4F5-A335EB420C1D}"/>
              </a:ext>
            </a:extLst>
          </p:cNvPr>
          <p:cNvSpPr txBox="1"/>
          <p:nvPr/>
        </p:nvSpPr>
        <p:spPr>
          <a:xfrm>
            <a:off x="606637" y="112282"/>
            <a:ext cx="2088437" cy="707886"/>
          </a:xfrm>
          <a:prstGeom prst="rect">
            <a:avLst/>
          </a:prstGeom>
          <a:noFill/>
        </p:spPr>
        <p:txBody>
          <a:bodyPr wrap="square" rtlCol="0">
            <a:spAutoFit/>
          </a:bodyPr>
          <a:lstStyle/>
          <a:p>
            <a:r>
              <a:rPr lang="en-ID" sz="4000" dirty="0" smtClean="0">
                <a:solidFill>
                  <a:schemeClr val="bg1"/>
                </a:solidFill>
                <a:latin typeface="Sora ExtraBold" pitchFamily="2" charset="0"/>
                <a:ea typeface="Inter" panose="020B0502030000000004" pitchFamily="34" charset="0"/>
                <a:cs typeface="Sora ExtraBold" pitchFamily="2" charset="0"/>
              </a:rPr>
              <a:t>OGE</a:t>
            </a:r>
            <a:endParaRPr lang="en-ID" sz="4000" dirty="0">
              <a:solidFill>
                <a:schemeClr val="bg1"/>
              </a:solidFill>
              <a:latin typeface="Sora ExtraBold" pitchFamily="2" charset="0"/>
              <a:ea typeface="Inter" panose="020B0502030000000004" pitchFamily="34" charset="0"/>
              <a:cs typeface="Sora ExtraBold" pitchFamily="2" charset="0"/>
            </a:endParaRPr>
          </a:p>
        </p:txBody>
      </p:sp>
      <p:sp>
        <p:nvSpPr>
          <p:cNvPr id="163" name="Freeform: Shape 162">
            <a:extLst>
              <a:ext uri="{FF2B5EF4-FFF2-40B4-BE49-F238E27FC236}">
                <a16:creationId xmlns="" xmlns:a16="http://schemas.microsoft.com/office/drawing/2014/main" id="{36EBDD3E-D1AB-4AE0-BE65-D0864495D641}"/>
              </a:ext>
            </a:extLst>
          </p:cNvPr>
          <p:cNvSpPr/>
          <p:nvPr/>
        </p:nvSpPr>
        <p:spPr>
          <a:xfrm rot="16362510">
            <a:off x="6559787" y="1320012"/>
            <a:ext cx="7231459" cy="7232778"/>
          </a:xfrm>
          <a:custGeom>
            <a:avLst/>
            <a:gdLst>
              <a:gd name="connsiteX0" fmla="*/ 3457158 w 8111225"/>
              <a:gd name="connsiteY0" fmla="*/ 7207873 h 8112704"/>
              <a:gd name="connsiteX1" fmla="*/ 3594505 w 8111225"/>
              <a:gd name="connsiteY1" fmla="*/ 7231596 h 8112704"/>
              <a:gd name="connsiteX2" fmla="*/ 3537069 w 8111225"/>
              <a:gd name="connsiteY2" fmla="*/ 7621163 h 8112704"/>
              <a:gd name="connsiteX3" fmla="*/ 3383489 w 8111225"/>
              <a:gd name="connsiteY3" fmla="*/ 7594942 h 8112704"/>
              <a:gd name="connsiteX4" fmla="*/ 4836869 w 8111225"/>
              <a:gd name="connsiteY4" fmla="*/ 7169165 h 8112704"/>
              <a:gd name="connsiteX5" fmla="*/ 4933013 w 8111225"/>
              <a:gd name="connsiteY5" fmla="*/ 7551240 h 8112704"/>
              <a:gd name="connsiteX6" fmla="*/ 3795531 w 8111225"/>
              <a:gd name="connsiteY6" fmla="*/ 7649881 h 8112704"/>
              <a:gd name="connsiteX7" fmla="*/ 3824249 w 8111225"/>
              <a:gd name="connsiteY7" fmla="*/ 7256568 h 8112704"/>
              <a:gd name="connsiteX8" fmla="*/ 4836869 w 8111225"/>
              <a:gd name="connsiteY8" fmla="*/ 7169165 h 8112704"/>
              <a:gd name="connsiteX9" fmla="*/ 4383212 w 8111225"/>
              <a:gd name="connsiteY9" fmla="*/ 7076769 h 8112704"/>
              <a:gd name="connsiteX10" fmla="*/ 4364895 w 8111225"/>
              <a:gd name="connsiteY10" fmla="*/ 7078018 h 8112704"/>
              <a:gd name="connsiteX11" fmla="*/ 4307459 w 8111225"/>
              <a:gd name="connsiteY11" fmla="*/ 7081764 h 8112704"/>
              <a:gd name="connsiteX12" fmla="*/ 4295715 w 8111225"/>
              <a:gd name="connsiteY12" fmla="*/ 7082264 h 8112704"/>
              <a:gd name="connsiteX13" fmla="*/ 4313703 w 8111225"/>
              <a:gd name="connsiteY13" fmla="*/ 7081764 h 8112704"/>
              <a:gd name="connsiteX14" fmla="*/ 4369891 w 8111225"/>
              <a:gd name="connsiteY14" fmla="*/ 7078018 h 8112704"/>
              <a:gd name="connsiteX15" fmla="*/ 4847796 w 8111225"/>
              <a:gd name="connsiteY15" fmla="*/ 7005910 h 8112704"/>
              <a:gd name="connsiteX16" fmla="*/ 4834694 w 8111225"/>
              <a:gd name="connsiteY16" fmla="*/ 7009029 h 8112704"/>
              <a:gd name="connsiteX17" fmla="*/ 4844361 w 8111225"/>
              <a:gd name="connsiteY17" fmla="*/ 7006846 h 8112704"/>
              <a:gd name="connsiteX18" fmla="*/ 5362535 w 8111225"/>
              <a:gd name="connsiteY18" fmla="*/ 6988118 h 8112704"/>
              <a:gd name="connsiteX19" fmla="*/ 5522355 w 8111225"/>
              <a:gd name="connsiteY19" fmla="*/ 7347717 h 8112704"/>
              <a:gd name="connsiteX20" fmla="*/ 5281373 w 8111225"/>
              <a:gd name="connsiteY20" fmla="*/ 7445109 h 8112704"/>
              <a:gd name="connsiteX21" fmla="*/ 5147773 w 8111225"/>
              <a:gd name="connsiteY21" fmla="*/ 7074272 h 8112704"/>
              <a:gd name="connsiteX22" fmla="*/ 5362535 w 8111225"/>
              <a:gd name="connsiteY22" fmla="*/ 6988118 h 8112704"/>
              <a:gd name="connsiteX23" fmla="*/ 2583131 w 8111225"/>
              <a:gd name="connsiteY23" fmla="*/ 6906959 h 8112704"/>
              <a:gd name="connsiteX24" fmla="*/ 2792898 w 8111225"/>
              <a:gd name="connsiteY24" fmla="*/ 7005598 h 8112704"/>
              <a:gd name="connsiteX25" fmla="*/ 2638070 w 8111225"/>
              <a:gd name="connsiteY25" fmla="*/ 7367694 h 8112704"/>
              <a:gd name="connsiteX26" fmla="*/ 2402084 w 8111225"/>
              <a:gd name="connsiteY26" fmla="*/ 7256568 h 8112704"/>
              <a:gd name="connsiteX27" fmla="*/ 4897259 w 8111225"/>
              <a:gd name="connsiteY27" fmla="*/ 6873113 h 8112704"/>
              <a:gd name="connsiteX28" fmla="*/ 4896802 w 8111225"/>
              <a:gd name="connsiteY28" fmla="*/ 6873245 h 8112704"/>
              <a:gd name="connsiteX29" fmla="*/ 4895941 w 8111225"/>
              <a:gd name="connsiteY29" fmla="*/ 6873484 h 8112704"/>
              <a:gd name="connsiteX30" fmla="*/ 4925307 w 8111225"/>
              <a:gd name="connsiteY30" fmla="*/ 6986054 h 8112704"/>
              <a:gd name="connsiteX31" fmla="*/ 4926769 w 8111225"/>
              <a:gd name="connsiteY31" fmla="*/ 6985620 h 8112704"/>
              <a:gd name="connsiteX32" fmla="*/ 3279286 w 8111225"/>
              <a:gd name="connsiteY32" fmla="*/ 6703733 h 8112704"/>
              <a:gd name="connsiteX33" fmla="*/ 3279213 w 8111225"/>
              <a:gd name="connsiteY33" fmla="*/ 6703951 h 8112704"/>
              <a:gd name="connsiteX34" fmla="*/ 3280145 w 8111225"/>
              <a:gd name="connsiteY34" fmla="*/ 6704302 h 8112704"/>
              <a:gd name="connsiteX35" fmla="*/ 3280222 w 8111225"/>
              <a:gd name="connsiteY35" fmla="*/ 6704086 h 8112704"/>
              <a:gd name="connsiteX36" fmla="*/ 4341437 w 8111225"/>
              <a:gd name="connsiteY36" fmla="*/ 6578473 h 8112704"/>
              <a:gd name="connsiteX37" fmla="*/ 4302463 w 8111225"/>
              <a:gd name="connsiteY37" fmla="*/ 6581070 h 8112704"/>
              <a:gd name="connsiteX38" fmla="*/ 4283735 w 8111225"/>
              <a:gd name="connsiteY38" fmla="*/ 6582319 h 8112704"/>
              <a:gd name="connsiteX39" fmla="*/ 4289978 w 8111225"/>
              <a:gd name="connsiteY39" fmla="*/ 6582319 h 8112704"/>
              <a:gd name="connsiteX40" fmla="*/ 4308707 w 8111225"/>
              <a:gd name="connsiteY40" fmla="*/ 6581071 h 8112704"/>
              <a:gd name="connsiteX41" fmla="*/ 3796687 w 8111225"/>
              <a:gd name="connsiteY41" fmla="*/ 6553765 h 8112704"/>
              <a:gd name="connsiteX42" fmla="*/ 3821282 w 8111225"/>
              <a:gd name="connsiteY42" fmla="*/ 6557972 h 8112704"/>
              <a:gd name="connsiteX43" fmla="*/ 3848524 w 8111225"/>
              <a:gd name="connsiteY43" fmla="*/ 6561365 h 8112704"/>
              <a:gd name="connsiteX44" fmla="*/ 6071743 w 8111225"/>
              <a:gd name="connsiteY44" fmla="*/ 6553602 h 8112704"/>
              <a:gd name="connsiteX45" fmla="*/ 6318967 w 8111225"/>
              <a:gd name="connsiteY45" fmla="*/ 6860761 h 8112704"/>
              <a:gd name="connsiteX46" fmla="*/ 6195355 w 8111225"/>
              <a:gd name="connsiteY46" fmla="*/ 6955654 h 8112704"/>
              <a:gd name="connsiteX47" fmla="*/ 5961865 w 8111225"/>
              <a:gd name="connsiteY47" fmla="*/ 6638507 h 8112704"/>
              <a:gd name="connsiteX48" fmla="*/ 6071743 w 8111225"/>
              <a:gd name="connsiteY48" fmla="*/ 6553602 h 8112704"/>
              <a:gd name="connsiteX49" fmla="*/ 1074427 w 8111225"/>
              <a:gd name="connsiteY49" fmla="*/ 6553509 h 8112704"/>
              <a:gd name="connsiteX50" fmla="*/ 1142042 w 8111225"/>
              <a:gd name="connsiteY50" fmla="*/ 6675929 h 8112704"/>
              <a:gd name="connsiteX51" fmla="*/ 1100917 w 8111225"/>
              <a:gd name="connsiteY51" fmla="*/ 6698643 h 8112704"/>
              <a:gd name="connsiteX52" fmla="*/ 1271248 w 8111225"/>
              <a:gd name="connsiteY52" fmla="*/ 6879220 h 8112704"/>
              <a:gd name="connsiteX53" fmla="*/ 4908369 w 8111225"/>
              <a:gd name="connsiteY53" fmla="*/ 7927799 h 8112704"/>
              <a:gd name="connsiteX54" fmla="*/ 5119211 w 8111225"/>
              <a:gd name="connsiteY54" fmla="*/ 7873675 h 8112704"/>
              <a:gd name="connsiteX55" fmla="*/ 5102450 w 8111225"/>
              <a:gd name="connsiteY55" fmla="*/ 7843791 h 8112704"/>
              <a:gd name="connsiteX56" fmla="*/ 5224421 w 8111225"/>
              <a:gd name="connsiteY56" fmla="*/ 7775380 h 8112704"/>
              <a:gd name="connsiteX57" fmla="*/ 5318488 w 8111225"/>
              <a:gd name="connsiteY57" fmla="*/ 7943092 h 8112704"/>
              <a:gd name="connsiteX58" fmla="*/ 5196516 w 8111225"/>
              <a:gd name="connsiteY58" fmla="*/ 8011504 h 8112704"/>
              <a:gd name="connsiteX59" fmla="*/ 5165993 w 8111225"/>
              <a:gd name="connsiteY59" fmla="*/ 7957083 h 8112704"/>
              <a:gd name="connsiteX60" fmla="*/ 4945127 w 8111225"/>
              <a:gd name="connsiteY60" fmla="*/ 8014804 h 8112704"/>
              <a:gd name="connsiteX61" fmla="*/ 1194290 w 8111225"/>
              <a:gd name="connsiteY61" fmla="*/ 6932039 h 8112704"/>
              <a:gd name="connsiteX62" fmla="*/ 1018691 w 8111225"/>
              <a:gd name="connsiteY62" fmla="*/ 6744058 h 8112704"/>
              <a:gd name="connsiteX63" fmla="*/ 973715 w 8111225"/>
              <a:gd name="connsiteY63" fmla="*/ 6768900 h 8112704"/>
              <a:gd name="connsiteX64" fmla="*/ 906100 w 8111225"/>
              <a:gd name="connsiteY64" fmla="*/ 6646480 h 8112704"/>
              <a:gd name="connsiteX65" fmla="*/ 5662779 w 8111225"/>
              <a:gd name="connsiteY65" fmla="*/ 6530802 h 8112704"/>
              <a:gd name="connsiteX66" fmla="*/ 5616874 w 8111225"/>
              <a:gd name="connsiteY66" fmla="*/ 6559409 h 8112704"/>
              <a:gd name="connsiteX67" fmla="*/ 5638943 w 8111225"/>
              <a:gd name="connsiteY67" fmla="*/ 6546110 h 8112704"/>
              <a:gd name="connsiteX68" fmla="*/ 2800883 w 8111225"/>
              <a:gd name="connsiteY68" fmla="*/ 6494027 h 8112704"/>
              <a:gd name="connsiteX69" fmla="*/ 2846588 w 8111225"/>
              <a:gd name="connsiteY69" fmla="*/ 6519890 h 8112704"/>
              <a:gd name="connsiteX70" fmla="*/ 3052608 w 8111225"/>
              <a:gd name="connsiteY70" fmla="*/ 6618530 h 8112704"/>
              <a:gd name="connsiteX71" fmla="*/ 3276859 w 8111225"/>
              <a:gd name="connsiteY71" fmla="*/ 6703063 h 8112704"/>
              <a:gd name="connsiteX72" fmla="*/ 3276938 w 8111225"/>
              <a:gd name="connsiteY72" fmla="*/ 6702845 h 8112704"/>
              <a:gd name="connsiteX73" fmla="*/ 3053857 w 8111225"/>
              <a:gd name="connsiteY73" fmla="*/ 6618530 h 8112704"/>
              <a:gd name="connsiteX74" fmla="*/ 2847837 w 8111225"/>
              <a:gd name="connsiteY74" fmla="*/ 6519890 h 8112704"/>
              <a:gd name="connsiteX75" fmla="*/ 3366007 w 8111225"/>
              <a:gd name="connsiteY75" fmla="*/ 6446221 h 8112704"/>
              <a:gd name="connsiteX76" fmla="*/ 3369606 w 8111225"/>
              <a:gd name="connsiteY76" fmla="*/ 6447571 h 8112704"/>
              <a:gd name="connsiteX77" fmla="*/ 3313550 w 8111225"/>
              <a:gd name="connsiteY77" fmla="*/ 6601988 h 8112704"/>
              <a:gd name="connsiteX78" fmla="*/ 5824928 w 8111225"/>
              <a:gd name="connsiteY78" fmla="*/ 6418818 h 8112704"/>
              <a:gd name="connsiteX79" fmla="*/ 5782176 w 8111225"/>
              <a:gd name="connsiteY79" fmla="*/ 6450302 h 8112704"/>
              <a:gd name="connsiteX80" fmla="*/ 5812187 w 8111225"/>
              <a:gd name="connsiteY80" fmla="*/ 6428897 h 8112704"/>
              <a:gd name="connsiteX81" fmla="*/ 5825099 w 8111225"/>
              <a:gd name="connsiteY81" fmla="*/ 6419063 h 8112704"/>
              <a:gd name="connsiteX82" fmla="*/ 4091449 w 8111225"/>
              <a:gd name="connsiteY82" fmla="*/ 6233959 h 8112704"/>
              <a:gd name="connsiteX83" fmla="*/ 4095195 w 8111225"/>
              <a:gd name="connsiteY83" fmla="*/ 6233959 h 8112704"/>
              <a:gd name="connsiteX84" fmla="*/ 4102687 w 8111225"/>
              <a:gd name="connsiteY84" fmla="*/ 6233959 h 8112704"/>
              <a:gd name="connsiteX85" fmla="*/ 4106433 w 8111225"/>
              <a:gd name="connsiteY85" fmla="*/ 6233959 h 8112704"/>
              <a:gd name="connsiteX86" fmla="*/ 4107682 w 8111225"/>
              <a:gd name="connsiteY86" fmla="*/ 6237703 h 8112704"/>
              <a:gd name="connsiteX87" fmla="*/ 4110180 w 8111225"/>
              <a:gd name="connsiteY87" fmla="*/ 6392531 h 8112704"/>
              <a:gd name="connsiteX88" fmla="*/ 4106433 w 8111225"/>
              <a:gd name="connsiteY88" fmla="*/ 6392531 h 8112704"/>
              <a:gd name="connsiteX89" fmla="*/ 4097693 w 8111225"/>
              <a:gd name="connsiteY89" fmla="*/ 6392531 h 8112704"/>
              <a:gd name="connsiteX90" fmla="*/ 4092698 w 8111225"/>
              <a:gd name="connsiteY90" fmla="*/ 6392531 h 8112704"/>
              <a:gd name="connsiteX91" fmla="*/ 4022777 w 8111225"/>
              <a:gd name="connsiteY91" fmla="*/ 6233959 h 8112704"/>
              <a:gd name="connsiteX92" fmla="*/ 4027772 w 8111225"/>
              <a:gd name="connsiteY92" fmla="*/ 6233959 h 8112704"/>
              <a:gd name="connsiteX93" fmla="*/ 4035262 w 8111225"/>
              <a:gd name="connsiteY93" fmla="*/ 6233959 h 8112704"/>
              <a:gd name="connsiteX94" fmla="*/ 4039008 w 8111225"/>
              <a:gd name="connsiteY94" fmla="*/ 6233959 h 8112704"/>
              <a:gd name="connsiteX95" fmla="*/ 4035262 w 8111225"/>
              <a:gd name="connsiteY95" fmla="*/ 6391283 h 8112704"/>
              <a:gd name="connsiteX96" fmla="*/ 4031518 w 8111225"/>
              <a:gd name="connsiteY96" fmla="*/ 6391283 h 8112704"/>
              <a:gd name="connsiteX97" fmla="*/ 4022777 w 8111225"/>
              <a:gd name="connsiteY97" fmla="*/ 6391283 h 8112704"/>
              <a:gd name="connsiteX98" fmla="*/ 4019031 w 8111225"/>
              <a:gd name="connsiteY98" fmla="*/ 6391283 h 8112704"/>
              <a:gd name="connsiteX99" fmla="*/ 4162621 w 8111225"/>
              <a:gd name="connsiteY99" fmla="*/ 6231461 h 8112704"/>
              <a:gd name="connsiteX100" fmla="*/ 4166367 w 8111225"/>
              <a:gd name="connsiteY100" fmla="*/ 6231461 h 8112704"/>
              <a:gd name="connsiteX101" fmla="*/ 4171362 w 8111225"/>
              <a:gd name="connsiteY101" fmla="*/ 6231461 h 8112704"/>
              <a:gd name="connsiteX102" fmla="*/ 4178852 w 8111225"/>
              <a:gd name="connsiteY102" fmla="*/ 6233959 h 8112704"/>
              <a:gd name="connsiteX103" fmla="*/ 4178852 w 8111225"/>
              <a:gd name="connsiteY103" fmla="*/ 6235207 h 8112704"/>
              <a:gd name="connsiteX104" fmla="*/ 4187593 w 8111225"/>
              <a:gd name="connsiteY104" fmla="*/ 6388785 h 8112704"/>
              <a:gd name="connsiteX105" fmla="*/ 4182598 w 8111225"/>
              <a:gd name="connsiteY105" fmla="*/ 6388785 h 8112704"/>
              <a:gd name="connsiteX106" fmla="*/ 4173859 w 8111225"/>
              <a:gd name="connsiteY106" fmla="*/ 6388785 h 8112704"/>
              <a:gd name="connsiteX107" fmla="*/ 4168864 w 8111225"/>
              <a:gd name="connsiteY107" fmla="*/ 6388785 h 8112704"/>
              <a:gd name="connsiteX108" fmla="*/ 3951605 w 8111225"/>
              <a:gd name="connsiteY108" fmla="*/ 6231461 h 8112704"/>
              <a:gd name="connsiteX109" fmla="*/ 3955351 w 8111225"/>
              <a:gd name="connsiteY109" fmla="*/ 6231461 h 8112704"/>
              <a:gd name="connsiteX110" fmla="*/ 3962843 w 8111225"/>
              <a:gd name="connsiteY110" fmla="*/ 6231461 h 8112704"/>
              <a:gd name="connsiteX111" fmla="*/ 3967838 w 8111225"/>
              <a:gd name="connsiteY111" fmla="*/ 6231461 h 8112704"/>
              <a:gd name="connsiteX112" fmla="*/ 3959097 w 8111225"/>
              <a:gd name="connsiteY112" fmla="*/ 6390034 h 8112704"/>
              <a:gd name="connsiteX113" fmla="*/ 3955351 w 8111225"/>
              <a:gd name="connsiteY113" fmla="*/ 6390034 h 8112704"/>
              <a:gd name="connsiteX114" fmla="*/ 3946612 w 8111225"/>
              <a:gd name="connsiteY114" fmla="*/ 6390034 h 8112704"/>
              <a:gd name="connsiteX115" fmla="*/ 3942866 w 8111225"/>
              <a:gd name="connsiteY115" fmla="*/ 6388785 h 8112704"/>
              <a:gd name="connsiteX116" fmla="*/ 4250024 w 8111225"/>
              <a:gd name="connsiteY116" fmla="*/ 6226467 h 8112704"/>
              <a:gd name="connsiteX117" fmla="*/ 4262509 w 8111225"/>
              <a:gd name="connsiteY117" fmla="*/ 6385039 h 8112704"/>
              <a:gd name="connsiteX118" fmla="*/ 4258764 w 8111225"/>
              <a:gd name="connsiteY118" fmla="*/ 6383792 h 8112704"/>
              <a:gd name="connsiteX119" fmla="*/ 4253770 w 8111225"/>
              <a:gd name="connsiteY119" fmla="*/ 6385039 h 8112704"/>
              <a:gd name="connsiteX120" fmla="*/ 4246277 w 8111225"/>
              <a:gd name="connsiteY120" fmla="*/ 6385039 h 8112704"/>
              <a:gd name="connsiteX121" fmla="*/ 4233791 w 8111225"/>
              <a:gd name="connsiteY121" fmla="*/ 6227715 h 8112704"/>
              <a:gd name="connsiteX122" fmla="*/ 3896667 w 8111225"/>
              <a:gd name="connsiteY122" fmla="*/ 6223969 h 8112704"/>
              <a:gd name="connsiteX123" fmla="*/ 3896667 w 8111225"/>
              <a:gd name="connsiteY123" fmla="*/ 6227715 h 8112704"/>
              <a:gd name="connsiteX124" fmla="*/ 3907905 w 8111225"/>
              <a:gd name="connsiteY124" fmla="*/ 6227715 h 8112704"/>
              <a:gd name="connsiteX125" fmla="*/ 3896667 w 8111225"/>
              <a:gd name="connsiteY125" fmla="*/ 6233959 h 8112704"/>
              <a:gd name="connsiteX126" fmla="*/ 3884181 w 8111225"/>
              <a:gd name="connsiteY126" fmla="*/ 6383792 h 8112704"/>
              <a:gd name="connsiteX127" fmla="*/ 3879187 w 8111225"/>
              <a:gd name="connsiteY127" fmla="*/ 6383792 h 8112704"/>
              <a:gd name="connsiteX128" fmla="*/ 3871695 w 8111225"/>
              <a:gd name="connsiteY128" fmla="*/ 6383792 h 8112704"/>
              <a:gd name="connsiteX129" fmla="*/ 3867949 w 8111225"/>
              <a:gd name="connsiteY129" fmla="*/ 6382542 h 8112704"/>
              <a:gd name="connsiteX130" fmla="*/ 3881684 w 8111225"/>
              <a:gd name="connsiteY130" fmla="*/ 6226467 h 8112704"/>
              <a:gd name="connsiteX131" fmla="*/ 3885430 w 8111225"/>
              <a:gd name="connsiteY131" fmla="*/ 6226467 h 8112704"/>
              <a:gd name="connsiteX132" fmla="*/ 3889176 w 8111225"/>
              <a:gd name="connsiteY132" fmla="*/ 6226467 h 8112704"/>
              <a:gd name="connsiteX133" fmla="*/ 3891672 w 8111225"/>
              <a:gd name="connsiteY133" fmla="*/ 6226467 h 8112704"/>
              <a:gd name="connsiteX134" fmla="*/ 4308708 w 8111225"/>
              <a:gd name="connsiteY134" fmla="*/ 6218975 h 8112704"/>
              <a:gd name="connsiteX135" fmla="*/ 4316200 w 8111225"/>
              <a:gd name="connsiteY135" fmla="*/ 6218975 h 8112704"/>
              <a:gd name="connsiteX136" fmla="*/ 4319945 w 8111225"/>
              <a:gd name="connsiteY136" fmla="*/ 6218975 h 8112704"/>
              <a:gd name="connsiteX137" fmla="*/ 4337426 w 8111225"/>
              <a:gd name="connsiteY137" fmla="*/ 6377549 h 8112704"/>
              <a:gd name="connsiteX138" fmla="*/ 4332432 w 8111225"/>
              <a:gd name="connsiteY138" fmla="*/ 6377549 h 8112704"/>
              <a:gd name="connsiteX139" fmla="*/ 4324939 w 8111225"/>
              <a:gd name="connsiteY139" fmla="*/ 6377549 h 8112704"/>
              <a:gd name="connsiteX140" fmla="*/ 4321193 w 8111225"/>
              <a:gd name="connsiteY140" fmla="*/ 6377549 h 8112704"/>
              <a:gd name="connsiteX141" fmla="*/ 4304962 w 8111225"/>
              <a:gd name="connsiteY141" fmla="*/ 6220223 h 8112704"/>
              <a:gd name="connsiteX142" fmla="*/ 3811761 w 8111225"/>
              <a:gd name="connsiteY142" fmla="*/ 6218975 h 8112704"/>
              <a:gd name="connsiteX143" fmla="*/ 3815507 w 8111225"/>
              <a:gd name="connsiteY143" fmla="*/ 6218975 h 8112704"/>
              <a:gd name="connsiteX144" fmla="*/ 3823000 w 8111225"/>
              <a:gd name="connsiteY144" fmla="*/ 6220223 h 8112704"/>
              <a:gd name="connsiteX145" fmla="*/ 3826746 w 8111225"/>
              <a:gd name="connsiteY145" fmla="*/ 6220223 h 8112704"/>
              <a:gd name="connsiteX146" fmla="*/ 3808015 w 8111225"/>
              <a:gd name="connsiteY146" fmla="*/ 6376300 h 8112704"/>
              <a:gd name="connsiteX147" fmla="*/ 3804271 w 8111225"/>
              <a:gd name="connsiteY147" fmla="*/ 6376300 h 8112704"/>
              <a:gd name="connsiteX148" fmla="*/ 3796779 w 8111225"/>
              <a:gd name="connsiteY148" fmla="*/ 6376300 h 8112704"/>
              <a:gd name="connsiteX149" fmla="*/ 3793033 w 8111225"/>
              <a:gd name="connsiteY149" fmla="*/ 6376300 h 8112704"/>
              <a:gd name="connsiteX150" fmla="*/ 3741840 w 8111225"/>
              <a:gd name="connsiteY150" fmla="*/ 6207738 h 8112704"/>
              <a:gd name="connsiteX151" fmla="*/ 3745586 w 8111225"/>
              <a:gd name="connsiteY151" fmla="*/ 6208987 h 8112704"/>
              <a:gd name="connsiteX152" fmla="*/ 3751828 w 8111225"/>
              <a:gd name="connsiteY152" fmla="*/ 6210235 h 8112704"/>
              <a:gd name="connsiteX153" fmla="*/ 3755574 w 8111225"/>
              <a:gd name="connsiteY153" fmla="*/ 6213980 h 8112704"/>
              <a:gd name="connsiteX154" fmla="*/ 3755574 w 8111225"/>
              <a:gd name="connsiteY154" fmla="*/ 6215229 h 8112704"/>
              <a:gd name="connsiteX155" fmla="*/ 3726856 w 8111225"/>
              <a:gd name="connsiteY155" fmla="*/ 6386288 h 8112704"/>
              <a:gd name="connsiteX156" fmla="*/ 3725607 w 8111225"/>
              <a:gd name="connsiteY156" fmla="*/ 6365062 h 8112704"/>
              <a:gd name="connsiteX157" fmla="*/ 3720613 w 8111225"/>
              <a:gd name="connsiteY157" fmla="*/ 6363813 h 8112704"/>
              <a:gd name="connsiteX158" fmla="*/ 3716868 w 8111225"/>
              <a:gd name="connsiteY158" fmla="*/ 6363813 h 8112704"/>
              <a:gd name="connsiteX159" fmla="*/ 4461037 w 8111225"/>
              <a:gd name="connsiteY159" fmla="*/ 6196500 h 8112704"/>
              <a:gd name="connsiteX160" fmla="*/ 4492253 w 8111225"/>
              <a:gd name="connsiteY160" fmla="*/ 6376300 h 8112704"/>
              <a:gd name="connsiteX161" fmla="*/ 4481016 w 8111225"/>
              <a:gd name="connsiteY161" fmla="*/ 6356321 h 8112704"/>
              <a:gd name="connsiteX162" fmla="*/ 4472276 w 8111225"/>
              <a:gd name="connsiteY162" fmla="*/ 6357570 h 8112704"/>
              <a:gd name="connsiteX163" fmla="*/ 4444806 w 8111225"/>
              <a:gd name="connsiteY163" fmla="*/ 6201495 h 8112704"/>
              <a:gd name="connsiteX164" fmla="*/ 4451050 w 8111225"/>
              <a:gd name="connsiteY164" fmla="*/ 6200246 h 8112704"/>
              <a:gd name="connsiteX165" fmla="*/ 4456043 w 8111225"/>
              <a:gd name="connsiteY165" fmla="*/ 6198997 h 8112704"/>
              <a:gd name="connsiteX166" fmla="*/ 3670669 w 8111225"/>
              <a:gd name="connsiteY166" fmla="*/ 6195251 h 8112704"/>
              <a:gd name="connsiteX167" fmla="*/ 3678161 w 8111225"/>
              <a:gd name="connsiteY167" fmla="*/ 6196500 h 8112704"/>
              <a:gd name="connsiteX168" fmla="*/ 3681907 w 8111225"/>
              <a:gd name="connsiteY168" fmla="*/ 6196500 h 8112704"/>
              <a:gd name="connsiteX169" fmla="*/ 3685653 w 8111225"/>
              <a:gd name="connsiteY169" fmla="*/ 6196500 h 8112704"/>
              <a:gd name="connsiteX170" fmla="*/ 3658184 w 8111225"/>
              <a:gd name="connsiteY170" fmla="*/ 6353824 h 8112704"/>
              <a:gd name="connsiteX171" fmla="*/ 3641951 w 8111225"/>
              <a:gd name="connsiteY171" fmla="*/ 6350079 h 8112704"/>
              <a:gd name="connsiteX172" fmla="*/ 4374885 w 8111225"/>
              <a:gd name="connsiteY172" fmla="*/ 6185262 h 8112704"/>
              <a:gd name="connsiteX173" fmla="*/ 4389868 w 8111225"/>
              <a:gd name="connsiteY173" fmla="*/ 6211483 h 8112704"/>
              <a:gd name="connsiteX174" fmla="*/ 4391116 w 8111225"/>
              <a:gd name="connsiteY174" fmla="*/ 6211483 h 8112704"/>
              <a:gd name="connsiteX175" fmla="*/ 4413591 w 8111225"/>
              <a:gd name="connsiteY175" fmla="*/ 6367559 h 8112704"/>
              <a:gd name="connsiteX176" fmla="*/ 4408596 w 8111225"/>
              <a:gd name="connsiteY176" fmla="*/ 6367559 h 8112704"/>
              <a:gd name="connsiteX177" fmla="*/ 4401106 w 8111225"/>
              <a:gd name="connsiteY177" fmla="*/ 6368808 h 8112704"/>
              <a:gd name="connsiteX178" fmla="*/ 4396111 w 8111225"/>
              <a:gd name="connsiteY178" fmla="*/ 6370057 h 8112704"/>
              <a:gd name="connsiteX179" fmla="*/ 4373635 w 8111225"/>
              <a:gd name="connsiteY179" fmla="*/ 6212731 h 8112704"/>
              <a:gd name="connsiteX180" fmla="*/ 4378629 w 8111225"/>
              <a:gd name="connsiteY180" fmla="*/ 6212731 h 8112704"/>
              <a:gd name="connsiteX181" fmla="*/ 4381127 w 8111225"/>
              <a:gd name="connsiteY181" fmla="*/ 6212731 h 8112704"/>
              <a:gd name="connsiteX182" fmla="*/ 4527214 w 8111225"/>
              <a:gd name="connsiteY182" fmla="*/ 6184013 h 8112704"/>
              <a:gd name="connsiteX183" fmla="*/ 4562176 w 8111225"/>
              <a:gd name="connsiteY183" fmla="*/ 6340090 h 8112704"/>
              <a:gd name="connsiteX184" fmla="*/ 4558430 w 8111225"/>
              <a:gd name="connsiteY184" fmla="*/ 6341339 h 8112704"/>
              <a:gd name="connsiteX185" fmla="*/ 4549689 w 8111225"/>
              <a:gd name="connsiteY185" fmla="*/ 6342587 h 8112704"/>
              <a:gd name="connsiteX186" fmla="*/ 4544696 w 8111225"/>
              <a:gd name="connsiteY186" fmla="*/ 6342587 h 8112704"/>
              <a:gd name="connsiteX187" fmla="*/ 4512232 w 8111225"/>
              <a:gd name="connsiteY187" fmla="*/ 6187759 h 8112704"/>
              <a:gd name="connsiteX188" fmla="*/ 3601996 w 8111225"/>
              <a:gd name="connsiteY188" fmla="*/ 6181516 h 8112704"/>
              <a:gd name="connsiteX189" fmla="*/ 3608238 w 8111225"/>
              <a:gd name="connsiteY189" fmla="*/ 6184013 h 8112704"/>
              <a:gd name="connsiteX190" fmla="*/ 3613233 w 8111225"/>
              <a:gd name="connsiteY190" fmla="*/ 6185262 h 8112704"/>
              <a:gd name="connsiteX191" fmla="*/ 3616979 w 8111225"/>
              <a:gd name="connsiteY191" fmla="*/ 6185262 h 8112704"/>
              <a:gd name="connsiteX192" fmla="*/ 3584515 w 8111225"/>
              <a:gd name="connsiteY192" fmla="*/ 6340090 h 8112704"/>
              <a:gd name="connsiteX193" fmla="*/ 3568283 w 8111225"/>
              <a:gd name="connsiteY193" fmla="*/ 6336344 h 8112704"/>
              <a:gd name="connsiteX194" fmla="*/ 4597137 w 8111225"/>
              <a:gd name="connsiteY194" fmla="*/ 6170279 h 8112704"/>
              <a:gd name="connsiteX195" fmla="*/ 4635843 w 8111225"/>
              <a:gd name="connsiteY195" fmla="*/ 6323859 h 8112704"/>
              <a:gd name="connsiteX196" fmla="*/ 4632097 w 8111225"/>
              <a:gd name="connsiteY196" fmla="*/ 6323859 h 8112704"/>
              <a:gd name="connsiteX197" fmla="*/ 4624607 w 8111225"/>
              <a:gd name="connsiteY197" fmla="*/ 6326355 h 8112704"/>
              <a:gd name="connsiteX198" fmla="*/ 4619612 w 8111225"/>
              <a:gd name="connsiteY198" fmla="*/ 6327603 h 8112704"/>
              <a:gd name="connsiteX199" fmla="*/ 4582153 w 8111225"/>
              <a:gd name="connsiteY199" fmla="*/ 6174025 h 8112704"/>
              <a:gd name="connsiteX200" fmla="*/ 3533322 w 8111225"/>
              <a:gd name="connsiteY200" fmla="*/ 6164036 h 8112704"/>
              <a:gd name="connsiteX201" fmla="*/ 3539565 w 8111225"/>
              <a:gd name="connsiteY201" fmla="*/ 6166533 h 8112704"/>
              <a:gd name="connsiteX202" fmla="*/ 3544560 w 8111225"/>
              <a:gd name="connsiteY202" fmla="*/ 6167782 h 8112704"/>
              <a:gd name="connsiteX203" fmla="*/ 3549555 w 8111225"/>
              <a:gd name="connsiteY203" fmla="*/ 6169031 h 8112704"/>
              <a:gd name="connsiteX204" fmla="*/ 3510847 w 8111225"/>
              <a:gd name="connsiteY204" fmla="*/ 6322610 h 8112704"/>
              <a:gd name="connsiteX205" fmla="*/ 3504604 w 8111225"/>
              <a:gd name="connsiteY205" fmla="*/ 6321361 h 8112704"/>
              <a:gd name="connsiteX206" fmla="*/ 3498361 w 8111225"/>
              <a:gd name="connsiteY206" fmla="*/ 6318864 h 8112704"/>
              <a:gd name="connsiteX207" fmla="*/ 3494615 w 8111225"/>
              <a:gd name="connsiteY207" fmla="*/ 6317615 h 8112704"/>
              <a:gd name="connsiteX208" fmla="*/ 4667058 w 8111225"/>
              <a:gd name="connsiteY208" fmla="*/ 6151551 h 8112704"/>
              <a:gd name="connsiteX209" fmla="*/ 4709512 w 8111225"/>
              <a:gd name="connsiteY209" fmla="*/ 6302631 h 8112704"/>
              <a:gd name="connsiteX210" fmla="*/ 4705766 w 8111225"/>
              <a:gd name="connsiteY210" fmla="*/ 6303880 h 8112704"/>
              <a:gd name="connsiteX211" fmla="*/ 4700771 w 8111225"/>
              <a:gd name="connsiteY211" fmla="*/ 6305129 h 8112704"/>
              <a:gd name="connsiteX212" fmla="*/ 4693279 w 8111225"/>
              <a:gd name="connsiteY212" fmla="*/ 6307626 h 8112704"/>
              <a:gd name="connsiteX213" fmla="*/ 4650827 w 8111225"/>
              <a:gd name="connsiteY213" fmla="*/ 6156545 h 8112704"/>
              <a:gd name="connsiteX214" fmla="*/ 4657069 w 8111225"/>
              <a:gd name="connsiteY214" fmla="*/ 6154048 h 8112704"/>
              <a:gd name="connsiteX215" fmla="*/ 4663312 w 8111225"/>
              <a:gd name="connsiteY215" fmla="*/ 6152798 h 8112704"/>
              <a:gd name="connsiteX216" fmla="*/ 3467145 w 8111225"/>
              <a:gd name="connsiteY216" fmla="*/ 6147805 h 8112704"/>
              <a:gd name="connsiteX217" fmla="*/ 3482129 w 8111225"/>
              <a:gd name="connsiteY217" fmla="*/ 6152798 h 8112704"/>
              <a:gd name="connsiteX218" fmla="*/ 3437180 w 8111225"/>
              <a:gd name="connsiteY218" fmla="*/ 6302631 h 8112704"/>
              <a:gd name="connsiteX219" fmla="*/ 3433434 w 8111225"/>
              <a:gd name="connsiteY219" fmla="*/ 6302631 h 8112704"/>
              <a:gd name="connsiteX220" fmla="*/ 3427191 w 8111225"/>
              <a:gd name="connsiteY220" fmla="*/ 6300134 h 8112704"/>
              <a:gd name="connsiteX221" fmla="*/ 3422196 w 8111225"/>
              <a:gd name="connsiteY221" fmla="*/ 6298885 h 8112704"/>
              <a:gd name="connsiteX222" fmla="*/ 4734484 w 8111225"/>
              <a:gd name="connsiteY222" fmla="*/ 6131572 h 8112704"/>
              <a:gd name="connsiteX223" fmla="*/ 4781930 w 8111225"/>
              <a:gd name="connsiteY223" fmla="*/ 6281405 h 8112704"/>
              <a:gd name="connsiteX224" fmla="*/ 4778184 w 8111225"/>
              <a:gd name="connsiteY224" fmla="*/ 6282654 h 8112704"/>
              <a:gd name="connsiteX225" fmla="*/ 4770692 w 8111225"/>
              <a:gd name="connsiteY225" fmla="*/ 6285151 h 8112704"/>
              <a:gd name="connsiteX226" fmla="*/ 4766948 w 8111225"/>
              <a:gd name="connsiteY226" fmla="*/ 6286400 h 8112704"/>
              <a:gd name="connsiteX227" fmla="*/ 4719499 w 8111225"/>
              <a:gd name="connsiteY227" fmla="*/ 6136567 h 8112704"/>
              <a:gd name="connsiteX228" fmla="*/ 3395975 w 8111225"/>
              <a:gd name="connsiteY228" fmla="*/ 6125330 h 8112704"/>
              <a:gd name="connsiteX229" fmla="*/ 3402219 w 8111225"/>
              <a:gd name="connsiteY229" fmla="*/ 6127827 h 8112704"/>
              <a:gd name="connsiteX230" fmla="*/ 3405965 w 8111225"/>
              <a:gd name="connsiteY230" fmla="*/ 6129075 h 8112704"/>
              <a:gd name="connsiteX231" fmla="*/ 3413455 w 8111225"/>
              <a:gd name="connsiteY231" fmla="*/ 6125330 h 8112704"/>
              <a:gd name="connsiteX232" fmla="*/ 3364760 w 8111225"/>
              <a:gd name="connsiteY232" fmla="*/ 6281405 h 8112704"/>
              <a:gd name="connsiteX233" fmla="*/ 3357268 w 8111225"/>
              <a:gd name="connsiteY233" fmla="*/ 6278908 h 8112704"/>
              <a:gd name="connsiteX234" fmla="*/ 3352275 w 8111225"/>
              <a:gd name="connsiteY234" fmla="*/ 6276411 h 8112704"/>
              <a:gd name="connsiteX235" fmla="*/ 3348529 w 8111225"/>
              <a:gd name="connsiteY235" fmla="*/ 6275162 h 8112704"/>
              <a:gd name="connsiteX236" fmla="*/ 4799410 w 8111225"/>
              <a:gd name="connsiteY236" fmla="*/ 6107849 h 8112704"/>
              <a:gd name="connsiteX237" fmla="*/ 4853102 w 8111225"/>
              <a:gd name="connsiteY237" fmla="*/ 6257682 h 8112704"/>
              <a:gd name="connsiteX238" fmla="*/ 4836869 w 8111225"/>
              <a:gd name="connsiteY238" fmla="*/ 6262677 h 8112704"/>
              <a:gd name="connsiteX239" fmla="*/ 4784428 w 8111225"/>
              <a:gd name="connsiteY239" fmla="*/ 6114092 h 8112704"/>
              <a:gd name="connsiteX240" fmla="*/ 4788174 w 8111225"/>
              <a:gd name="connsiteY240" fmla="*/ 6112843 h 8112704"/>
              <a:gd name="connsiteX241" fmla="*/ 4794417 w 8111225"/>
              <a:gd name="connsiteY241" fmla="*/ 6110346 h 8112704"/>
              <a:gd name="connsiteX242" fmla="*/ 3331047 w 8111225"/>
              <a:gd name="connsiteY242" fmla="*/ 6104103 h 8112704"/>
              <a:gd name="connsiteX243" fmla="*/ 3346032 w 8111225"/>
              <a:gd name="connsiteY243" fmla="*/ 6109097 h 8112704"/>
              <a:gd name="connsiteX244" fmla="*/ 3293589 w 8111225"/>
              <a:gd name="connsiteY244" fmla="*/ 6257682 h 8112704"/>
              <a:gd name="connsiteX245" fmla="*/ 3289844 w 8111225"/>
              <a:gd name="connsiteY245" fmla="*/ 6256433 h 8112704"/>
              <a:gd name="connsiteX246" fmla="*/ 3291093 w 8111225"/>
              <a:gd name="connsiteY246" fmla="*/ 6252687 h 8112704"/>
              <a:gd name="connsiteX247" fmla="*/ 3288595 w 8111225"/>
              <a:gd name="connsiteY247" fmla="*/ 6255185 h 8112704"/>
              <a:gd name="connsiteX248" fmla="*/ 3281103 w 8111225"/>
              <a:gd name="connsiteY248" fmla="*/ 6252687 h 8112704"/>
              <a:gd name="connsiteX249" fmla="*/ 3277357 w 8111225"/>
              <a:gd name="connsiteY249" fmla="*/ 6251439 h 8112704"/>
              <a:gd name="connsiteX250" fmla="*/ 4865587 w 8111225"/>
              <a:gd name="connsiteY250" fmla="*/ 6084125 h 8112704"/>
              <a:gd name="connsiteX251" fmla="*/ 4921774 w 8111225"/>
              <a:gd name="connsiteY251" fmla="*/ 6226467 h 8112704"/>
              <a:gd name="connsiteX252" fmla="*/ 4918028 w 8111225"/>
              <a:gd name="connsiteY252" fmla="*/ 6228964 h 8112704"/>
              <a:gd name="connsiteX253" fmla="*/ 4920526 w 8111225"/>
              <a:gd name="connsiteY253" fmla="*/ 6231461 h 8112704"/>
              <a:gd name="connsiteX254" fmla="*/ 4918028 w 8111225"/>
              <a:gd name="connsiteY254" fmla="*/ 6232710 h 8112704"/>
              <a:gd name="connsiteX255" fmla="*/ 4911787 w 8111225"/>
              <a:gd name="connsiteY255" fmla="*/ 6235207 h 8112704"/>
              <a:gd name="connsiteX256" fmla="*/ 4908041 w 8111225"/>
              <a:gd name="connsiteY256" fmla="*/ 6236456 h 8112704"/>
              <a:gd name="connsiteX257" fmla="*/ 4850605 w 8111225"/>
              <a:gd name="connsiteY257" fmla="*/ 6089120 h 8112704"/>
              <a:gd name="connsiteX258" fmla="*/ 3266119 w 8111225"/>
              <a:gd name="connsiteY258" fmla="*/ 6079131 h 8112704"/>
              <a:gd name="connsiteX259" fmla="*/ 3272363 w 8111225"/>
              <a:gd name="connsiteY259" fmla="*/ 6081628 h 8112704"/>
              <a:gd name="connsiteX260" fmla="*/ 3277357 w 8111225"/>
              <a:gd name="connsiteY260" fmla="*/ 6084125 h 8112704"/>
              <a:gd name="connsiteX261" fmla="*/ 3281103 w 8111225"/>
              <a:gd name="connsiteY261" fmla="*/ 6085374 h 8112704"/>
              <a:gd name="connsiteX262" fmla="*/ 3222419 w 8111225"/>
              <a:gd name="connsiteY262" fmla="*/ 6230213 h 8112704"/>
              <a:gd name="connsiteX263" fmla="*/ 3218673 w 8111225"/>
              <a:gd name="connsiteY263" fmla="*/ 6228964 h 8112704"/>
              <a:gd name="connsiteX264" fmla="*/ 3214927 w 8111225"/>
              <a:gd name="connsiteY264" fmla="*/ 6227715 h 8112704"/>
              <a:gd name="connsiteX265" fmla="*/ 3211181 w 8111225"/>
              <a:gd name="connsiteY265" fmla="*/ 6226467 h 8112704"/>
              <a:gd name="connsiteX266" fmla="*/ 3207436 w 8111225"/>
              <a:gd name="connsiteY266" fmla="*/ 6225218 h 8112704"/>
              <a:gd name="connsiteX267" fmla="*/ 1549284 w 8111225"/>
              <a:gd name="connsiteY267" fmla="*/ 6061650 h 8112704"/>
              <a:gd name="connsiteX268" fmla="*/ 2302195 w 8111225"/>
              <a:gd name="connsiteY268" fmla="*/ 6743390 h 8112704"/>
              <a:gd name="connsiteX269" fmla="*/ 2087435 w 8111225"/>
              <a:gd name="connsiteY269" fmla="*/ 7074272 h 8112704"/>
              <a:gd name="connsiteX270" fmla="*/ 1242127 w 8111225"/>
              <a:gd name="connsiteY270" fmla="*/ 6307627 h 8112704"/>
              <a:gd name="connsiteX271" fmla="*/ 4933013 w 8111225"/>
              <a:gd name="connsiteY271" fmla="*/ 6056656 h 8112704"/>
              <a:gd name="connsiteX272" fmla="*/ 4994195 w 8111225"/>
              <a:gd name="connsiteY272" fmla="*/ 6202743 h 8112704"/>
              <a:gd name="connsiteX273" fmla="*/ 4990449 w 8111225"/>
              <a:gd name="connsiteY273" fmla="*/ 6203992 h 8112704"/>
              <a:gd name="connsiteX274" fmla="*/ 4984205 w 8111225"/>
              <a:gd name="connsiteY274" fmla="*/ 6206489 h 8112704"/>
              <a:gd name="connsiteX275" fmla="*/ 4980459 w 8111225"/>
              <a:gd name="connsiteY275" fmla="*/ 6208987 h 8112704"/>
              <a:gd name="connsiteX276" fmla="*/ 4977962 w 8111225"/>
              <a:gd name="connsiteY276" fmla="*/ 6205241 h 8112704"/>
              <a:gd name="connsiteX277" fmla="*/ 4918028 w 8111225"/>
              <a:gd name="connsiteY277" fmla="*/ 6064148 h 8112704"/>
              <a:gd name="connsiteX278" fmla="*/ 4921774 w 8111225"/>
              <a:gd name="connsiteY278" fmla="*/ 6061651 h 8112704"/>
              <a:gd name="connsiteX279" fmla="*/ 4925520 w 8111225"/>
              <a:gd name="connsiteY279" fmla="*/ 6060402 h 8112704"/>
              <a:gd name="connsiteX280" fmla="*/ 4929266 w 8111225"/>
              <a:gd name="connsiteY280" fmla="*/ 6057905 h 8112704"/>
              <a:gd name="connsiteX281" fmla="*/ 3199944 w 8111225"/>
              <a:gd name="connsiteY281" fmla="*/ 6051661 h 8112704"/>
              <a:gd name="connsiteX282" fmla="*/ 3203690 w 8111225"/>
              <a:gd name="connsiteY282" fmla="*/ 6052910 h 8112704"/>
              <a:gd name="connsiteX283" fmla="*/ 3211181 w 8111225"/>
              <a:gd name="connsiteY283" fmla="*/ 6056656 h 8112704"/>
              <a:gd name="connsiteX284" fmla="*/ 3214927 w 8111225"/>
              <a:gd name="connsiteY284" fmla="*/ 6057905 h 8112704"/>
              <a:gd name="connsiteX285" fmla="*/ 3152498 w 8111225"/>
              <a:gd name="connsiteY285" fmla="*/ 6202743 h 8112704"/>
              <a:gd name="connsiteX286" fmla="*/ 3147503 w 8111225"/>
              <a:gd name="connsiteY286" fmla="*/ 6200246 h 8112704"/>
              <a:gd name="connsiteX287" fmla="*/ 3141260 w 8111225"/>
              <a:gd name="connsiteY287" fmla="*/ 6197749 h 8112704"/>
              <a:gd name="connsiteX288" fmla="*/ 3136265 w 8111225"/>
              <a:gd name="connsiteY288" fmla="*/ 6196500 h 8112704"/>
              <a:gd name="connsiteX289" fmla="*/ 4995443 w 8111225"/>
              <a:gd name="connsiteY289" fmla="*/ 6027938 h 8112704"/>
              <a:gd name="connsiteX290" fmla="*/ 5062867 w 8111225"/>
              <a:gd name="connsiteY290" fmla="*/ 6170279 h 8112704"/>
              <a:gd name="connsiteX291" fmla="*/ 5047885 w 8111225"/>
              <a:gd name="connsiteY291" fmla="*/ 6177771 h 8112704"/>
              <a:gd name="connsiteX292" fmla="*/ 4980459 w 8111225"/>
              <a:gd name="connsiteY292" fmla="*/ 6034181 h 8112704"/>
              <a:gd name="connsiteX293" fmla="*/ 4984205 w 8111225"/>
              <a:gd name="connsiteY293" fmla="*/ 6032933 h 8112704"/>
              <a:gd name="connsiteX294" fmla="*/ 4989200 w 8111225"/>
              <a:gd name="connsiteY294" fmla="*/ 6030435 h 8112704"/>
              <a:gd name="connsiteX295" fmla="*/ 3154993 w 8111225"/>
              <a:gd name="connsiteY295" fmla="*/ 6020446 h 8112704"/>
              <a:gd name="connsiteX296" fmla="*/ 3083824 w 8111225"/>
              <a:gd name="connsiteY296" fmla="*/ 6170279 h 8112704"/>
              <a:gd name="connsiteX297" fmla="*/ 3078829 w 8111225"/>
              <a:gd name="connsiteY297" fmla="*/ 6167782 h 8112704"/>
              <a:gd name="connsiteX298" fmla="*/ 3072586 w 8111225"/>
              <a:gd name="connsiteY298" fmla="*/ 6165285 h 8112704"/>
              <a:gd name="connsiteX299" fmla="*/ 3068840 w 8111225"/>
              <a:gd name="connsiteY299" fmla="*/ 6164036 h 8112704"/>
              <a:gd name="connsiteX300" fmla="*/ 3136265 w 8111225"/>
              <a:gd name="connsiteY300" fmla="*/ 6021695 h 8112704"/>
              <a:gd name="connsiteX301" fmla="*/ 3140011 w 8111225"/>
              <a:gd name="connsiteY301" fmla="*/ 6022943 h 8112704"/>
              <a:gd name="connsiteX302" fmla="*/ 3145005 w 8111225"/>
              <a:gd name="connsiteY302" fmla="*/ 6025441 h 8112704"/>
              <a:gd name="connsiteX303" fmla="*/ 5059121 w 8111225"/>
              <a:gd name="connsiteY303" fmla="*/ 5995474 h 8112704"/>
              <a:gd name="connsiteX304" fmla="*/ 5061618 w 8111225"/>
              <a:gd name="connsiteY304" fmla="*/ 5999220 h 8112704"/>
              <a:gd name="connsiteX305" fmla="*/ 5130293 w 8111225"/>
              <a:gd name="connsiteY305" fmla="*/ 6136567 h 8112704"/>
              <a:gd name="connsiteX306" fmla="*/ 5126547 w 8111225"/>
              <a:gd name="connsiteY306" fmla="*/ 6137815 h 8112704"/>
              <a:gd name="connsiteX307" fmla="*/ 5119054 w 8111225"/>
              <a:gd name="connsiteY307" fmla="*/ 6141561 h 8112704"/>
              <a:gd name="connsiteX308" fmla="*/ 5115310 w 8111225"/>
              <a:gd name="connsiteY308" fmla="*/ 6144059 h 8112704"/>
              <a:gd name="connsiteX309" fmla="*/ 5047885 w 8111225"/>
              <a:gd name="connsiteY309" fmla="*/ 6001717 h 8112704"/>
              <a:gd name="connsiteX310" fmla="*/ 5055377 w 8111225"/>
              <a:gd name="connsiteY310" fmla="*/ 5997971 h 8112704"/>
              <a:gd name="connsiteX311" fmla="*/ 3072586 w 8111225"/>
              <a:gd name="connsiteY311" fmla="*/ 5989231 h 8112704"/>
              <a:gd name="connsiteX312" fmla="*/ 3078829 w 8111225"/>
              <a:gd name="connsiteY312" fmla="*/ 5992977 h 8112704"/>
              <a:gd name="connsiteX313" fmla="*/ 3082575 w 8111225"/>
              <a:gd name="connsiteY313" fmla="*/ 5995474 h 8112704"/>
              <a:gd name="connsiteX314" fmla="*/ 3086321 w 8111225"/>
              <a:gd name="connsiteY314" fmla="*/ 5996723 h 8112704"/>
              <a:gd name="connsiteX315" fmla="*/ 3017647 w 8111225"/>
              <a:gd name="connsiteY315" fmla="*/ 6135318 h 8112704"/>
              <a:gd name="connsiteX316" fmla="*/ 3011405 w 8111225"/>
              <a:gd name="connsiteY316" fmla="*/ 6135318 h 8112704"/>
              <a:gd name="connsiteX317" fmla="*/ 3003913 w 8111225"/>
              <a:gd name="connsiteY317" fmla="*/ 6131572 h 8112704"/>
              <a:gd name="connsiteX318" fmla="*/ 3000167 w 8111225"/>
              <a:gd name="connsiteY318" fmla="*/ 6130323 h 8112704"/>
              <a:gd name="connsiteX319" fmla="*/ 3001416 w 8111225"/>
              <a:gd name="connsiteY319" fmla="*/ 6126577 h 8112704"/>
              <a:gd name="connsiteX320" fmla="*/ 5124049 w 8111225"/>
              <a:gd name="connsiteY320" fmla="*/ 5968005 h 8112704"/>
              <a:gd name="connsiteX321" fmla="*/ 5197718 w 8111225"/>
              <a:gd name="connsiteY321" fmla="*/ 6102854 h 8112704"/>
              <a:gd name="connsiteX322" fmla="*/ 5193972 w 8111225"/>
              <a:gd name="connsiteY322" fmla="*/ 6104103 h 8112704"/>
              <a:gd name="connsiteX323" fmla="*/ 5181485 w 8111225"/>
              <a:gd name="connsiteY323" fmla="*/ 6106600 h 8112704"/>
              <a:gd name="connsiteX324" fmla="*/ 5107818 w 8111225"/>
              <a:gd name="connsiteY324" fmla="*/ 5971751 h 8112704"/>
              <a:gd name="connsiteX325" fmla="*/ 3011405 w 8111225"/>
              <a:gd name="connsiteY325" fmla="*/ 5956767 h 8112704"/>
              <a:gd name="connsiteX326" fmla="*/ 3015150 w 8111225"/>
              <a:gd name="connsiteY326" fmla="*/ 5958017 h 8112704"/>
              <a:gd name="connsiteX327" fmla="*/ 3022642 w 8111225"/>
              <a:gd name="connsiteY327" fmla="*/ 5963010 h 8112704"/>
              <a:gd name="connsiteX328" fmla="*/ 3026388 w 8111225"/>
              <a:gd name="connsiteY328" fmla="*/ 5964259 h 8112704"/>
              <a:gd name="connsiteX329" fmla="*/ 2948974 w 8111225"/>
              <a:gd name="connsiteY329" fmla="*/ 6101605 h 8112704"/>
              <a:gd name="connsiteX330" fmla="*/ 2933990 w 8111225"/>
              <a:gd name="connsiteY330" fmla="*/ 6094115 h 8112704"/>
              <a:gd name="connsiteX331" fmla="*/ 5182734 w 8111225"/>
              <a:gd name="connsiteY331" fmla="*/ 5928048 h 8112704"/>
              <a:gd name="connsiteX332" fmla="*/ 5185231 w 8111225"/>
              <a:gd name="connsiteY332" fmla="*/ 5931794 h 8112704"/>
              <a:gd name="connsiteX333" fmla="*/ 5266391 w 8111225"/>
              <a:gd name="connsiteY333" fmla="*/ 6069143 h 8112704"/>
              <a:gd name="connsiteX334" fmla="*/ 5257650 w 8111225"/>
              <a:gd name="connsiteY334" fmla="*/ 6067893 h 8112704"/>
              <a:gd name="connsiteX335" fmla="*/ 5248911 w 8111225"/>
              <a:gd name="connsiteY335" fmla="*/ 6072887 h 8112704"/>
              <a:gd name="connsiteX336" fmla="*/ 5169000 w 8111225"/>
              <a:gd name="connsiteY336" fmla="*/ 5936789 h 8112704"/>
              <a:gd name="connsiteX337" fmla="*/ 5172744 w 8111225"/>
              <a:gd name="connsiteY337" fmla="*/ 5934292 h 8112704"/>
              <a:gd name="connsiteX338" fmla="*/ 5177739 w 8111225"/>
              <a:gd name="connsiteY338" fmla="*/ 5930546 h 8112704"/>
              <a:gd name="connsiteX339" fmla="*/ 2950223 w 8111225"/>
              <a:gd name="connsiteY339" fmla="*/ 5921807 h 8112704"/>
              <a:gd name="connsiteX340" fmla="*/ 2963957 w 8111225"/>
              <a:gd name="connsiteY340" fmla="*/ 5929299 h 8112704"/>
              <a:gd name="connsiteX341" fmla="*/ 2882798 w 8111225"/>
              <a:gd name="connsiteY341" fmla="*/ 6065397 h 8112704"/>
              <a:gd name="connsiteX342" fmla="*/ 2869062 w 8111225"/>
              <a:gd name="connsiteY342" fmla="*/ 6056656 h 8112704"/>
              <a:gd name="connsiteX343" fmla="*/ 5238921 w 8111225"/>
              <a:gd name="connsiteY343" fmla="*/ 5893089 h 8112704"/>
              <a:gd name="connsiteX344" fmla="*/ 5241419 w 8111225"/>
              <a:gd name="connsiteY344" fmla="*/ 5896835 h 8112704"/>
              <a:gd name="connsiteX345" fmla="*/ 5245165 w 8111225"/>
              <a:gd name="connsiteY345" fmla="*/ 5894337 h 8112704"/>
              <a:gd name="connsiteX346" fmla="*/ 5327573 w 8111225"/>
              <a:gd name="connsiteY346" fmla="*/ 6024192 h 8112704"/>
              <a:gd name="connsiteX347" fmla="*/ 5323827 w 8111225"/>
              <a:gd name="connsiteY347" fmla="*/ 6025441 h 8112704"/>
              <a:gd name="connsiteX348" fmla="*/ 5316336 w 8111225"/>
              <a:gd name="connsiteY348" fmla="*/ 6030435 h 8112704"/>
              <a:gd name="connsiteX349" fmla="*/ 5313839 w 8111225"/>
              <a:gd name="connsiteY349" fmla="*/ 6034181 h 8112704"/>
              <a:gd name="connsiteX350" fmla="*/ 5228933 w 8111225"/>
              <a:gd name="connsiteY350" fmla="*/ 5899330 h 8112704"/>
              <a:gd name="connsiteX351" fmla="*/ 2890290 w 8111225"/>
              <a:gd name="connsiteY351" fmla="*/ 5883099 h 8112704"/>
              <a:gd name="connsiteX352" fmla="*/ 2892787 w 8111225"/>
              <a:gd name="connsiteY352" fmla="*/ 5885596 h 8112704"/>
              <a:gd name="connsiteX353" fmla="*/ 2899029 w 8111225"/>
              <a:gd name="connsiteY353" fmla="*/ 5889343 h 8112704"/>
              <a:gd name="connsiteX354" fmla="*/ 2901526 w 8111225"/>
              <a:gd name="connsiteY354" fmla="*/ 5893089 h 8112704"/>
              <a:gd name="connsiteX355" fmla="*/ 2900278 w 8111225"/>
              <a:gd name="connsiteY355" fmla="*/ 5894337 h 8112704"/>
              <a:gd name="connsiteX356" fmla="*/ 2817870 w 8111225"/>
              <a:gd name="connsiteY356" fmla="*/ 6027938 h 8112704"/>
              <a:gd name="connsiteX357" fmla="*/ 2806633 w 8111225"/>
              <a:gd name="connsiteY357" fmla="*/ 6012954 h 8112704"/>
              <a:gd name="connsiteX358" fmla="*/ 5301352 w 8111225"/>
              <a:gd name="connsiteY358" fmla="*/ 5850635 h 8112704"/>
              <a:gd name="connsiteX359" fmla="*/ 5390003 w 8111225"/>
              <a:gd name="connsiteY359" fmla="*/ 5981740 h 8112704"/>
              <a:gd name="connsiteX360" fmla="*/ 5386257 w 8111225"/>
              <a:gd name="connsiteY360" fmla="*/ 5984237 h 8112704"/>
              <a:gd name="connsiteX361" fmla="*/ 5380014 w 8111225"/>
              <a:gd name="connsiteY361" fmla="*/ 5989231 h 8112704"/>
              <a:gd name="connsiteX362" fmla="*/ 5377517 w 8111225"/>
              <a:gd name="connsiteY362" fmla="*/ 5991728 h 8112704"/>
              <a:gd name="connsiteX363" fmla="*/ 5288865 w 8111225"/>
              <a:gd name="connsiteY363" fmla="*/ 5860624 h 8112704"/>
              <a:gd name="connsiteX364" fmla="*/ 5295109 w 8111225"/>
              <a:gd name="connsiteY364" fmla="*/ 5855630 h 8112704"/>
              <a:gd name="connsiteX365" fmla="*/ 5298855 w 8111225"/>
              <a:gd name="connsiteY365" fmla="*/ 5853132 h 8112704"/>
              <a:gd name="connsiteX366" fmla="*/ 2831605 w 8111225"/>
              <a:gd name="connsiteY366" fmla="*/ 5843143 h 8112704"/>
              <a:gd name="connsiteX367" fmla="*/ 2845339 w 8111225"/>
              <a:gd name="connsiteY367" fmla="*/ 5853132 h 8112704"/>
              <a:gd name="connsiteX368" fmla="*/ 2755439 w 8111225"/>
              <a:gd name="connsiteY368" fmla="*/ 5982987 h 8112704"/>
              <a:gd name="connsiteX369" fmla="*/ 2741705 w 8111225"/>
              <a:gd name="connsiteY369" fmla="*/ 5972999 h 8112704"/>
              <a:gd name="connsiteX370" fmla="*/ 5358788 w 8111225"/>
              <a:gd name="connsiteY370" fmla="*/ 5810681 h 8112704"/>
              <a:gd name="connsiteX371" fmla="*/ 5452432 w 8111225"/>
              <a:gd name="connsiteY371" fmla="*/ 5938038 h 8112704"/>
              <a:gd name="connsiteX372" fmla="*/ 5448688 w 8111225"/>
              <a:gd name="connsiteY372" fmla="*/ 5940535 h 8112704"/>
              <a:gd name="connsiteX373" fmla="*/ 5444942 w 8111225"/>
              <a:gd name="connsiteY373" fmla="*/ 5943033 h 8112704"/>
              <a:gd name="connsiteX374" fmla="*/ 5441196 w 8111225"/>
              <a:gd name="connsiteY374" fmla="*/ 5945530 h 8112704"/>
              <a:gd name="connsiteX375" fmla="*/ 5438699 w 8111225"/>
              <a:gd name="connsiteY375" fmla="*/ 5948027 h 8112704"/>
              <a:gd name="connsiteX376" fmla="*/ 5346301 w 8111225"/>
              <a:gd name="connsiteY376" fmla="*/ 5820668 h 8112704"/>
              <a:gd name="connsiteX377" fmla="*/ 5350047 w 8111225"/>
              <a:gd name="connsiteY377" fmla="*/ 5818171 h 8112704"/>
              <a:gd name="connsiteX378" fmla="*/ 5356291 w 8111225"/>
              <a:gd name="connsiteY378" fmla="*/ 5813178 h 8112704"/>
              <a:gd name="connsiteX379" fmla="*/ 2776666 w 8111225"/>
              <a:gd name="connsiteY379" fmla="*/ 5803188 h 8112704"/>
              <a:gd name="connsiteX380" fmla="*/ 2780412 w 8111225"/>
              <a:gd name="connsiteY380" fmla="*/ 5805686 h 8112704"/>
              <a:gd name="connsiteX381" fmla="*/ 2784157 w 8111225"/>
              <a:gd name="connsiteY381" fmla="*/ 5808183 h 8112704"/>
              <a:gd name="connsiteX382" fmla="*/ 2790400 w 8111225"/>
              <a:gd name="connsiteY382" fmla="*/ 5811929 h 8112704"/>
              <a:gd name="connsiteX383" fmla="*/ 2694258 w 8111225"/>
              <a:gd name="connsiteY383" fmla="*/ 5939287 h 8112704"/>
              <a:gd name="connsiteX384" fmla="*/ 2691761 w 8111225"/>
              <a:gd name="connsiteY384" fmla="*/ 5936789 h 8112704"/>
              <a:gd name="connsiteX385" fmla="*/ 2685518 w 8111225"/>
              <a:gd name="connsiteY385" fmla="*/ 5931794 h 8112704"/>
              <a:gd name="connsiteX386" fmla="*/ 2681772 w 8111225"/>
              <a:gd name="connsiteY386" fmla="*/ 5930546 h 8112704"/>
              <a:gd name="connsiteX387" fmla="*/ 4105185 w 8111225"/>
              <a:gd name="connsiteY387" fmla="*/ 5783210 h 8112704"/>
              <a:gd name="connsiteX388" fmla="*/ 4088485 w 8111225"/>
              <a:gd name="connsiteY388" fmla="*/ 5784147 h 8112704"/>
              <a:gd name="connsiteX389" fmla="*/ 4082002 w 8111225"/>
              <a:gd name="connsiteY389" fmla="*/ 5783412 h 8112704"/>
              <a:gd name="connsiteX390" fmla="*/ 4085988 w 8111225"/>
              <a:gd name="connsiteY390" fmla="*/ 5783678 h 8112704"/>
              <a:gd name="connsiteX391" fmla="*/ 4105185 w 8111225"/>
              <a:gd name="connsiteY391" fmla="*/ 5783210 h 8112704"/>
              <a:gd name="connsiteX392" fmla="*/ 4080213 w 8111225"/>
              <a:gd name="connsiteY392" fmla="*/ 5783210 h 8112704"/>
              <a:gd name="connsiteX393" fmla="*/ 4082002 w 8111225"/>
              <a:gd name="connsiteY393" fmla="*/ 5783412 h 8112704"/>
              <a:gd name="connsiteX394" fmla="*/ 4080211 w 8111225"/>
              <a:gd name="connsiteY394" fmla="*/ 5783293 h 8112704"/>
              <a:gd name="connsiteX395" fmla="*/ 5406235 w 8111225"/>
              <a:gd name="connsiteY395" fmla="*/ 5768227 h 8112704"/>
              <a:gd name="connsiteX396" fmla="*/ 5417473 w 8111225"/>
              <a:gd name="connsiteY396" fmla="*/ 5771973 h 8112704"/>
              <a:gd name="connsiteX397" fmla="*/ 5512367 w 8111225"/>
              <a:gd name="connsiteY397" fmla="*/ 5893089 h 8112704"/>
              <a:gd name="connsiteX398" fmla="*/ 5508620 w 8111225"/>
              <a:gd name="connsiteY398" fmla="*/ 5895586 h 8112704"/>
              <a:gd name="connsiteX399" fmla="*/ 5502378 w 8111225"/>
              <a:gd name="connsiteY399" fmla="*/ 5900579 h 8112704"/>
              <a:gd name="connsiteX400" fmla="*/ 5499881 w 8111225"/>
              <a:gd name="connsiteY400" fmla="*/ 5903076 h 8112704"/>
              <a:gd name="connsiteX401" fmla="*/ 5402488 w 8111225"/>
              <a:gd name="connsiteY401" fmla="*/ 5778217 h 8112704"/>
              <a:gd name="connsiteX402" fmla="*/ 5407483 w 8111225"/>
              <a:gd name="connsiteY402" fmla="*/ 5774470 h 8112704"/>
              <a:gd name="connsiteX403" fmla="*/ 5408732 w 8111225"/>
              <a:gd name="connsiteY403" fmla="*/ 5773222 h 8112704"/>
              <a:gd name="connsiteX404" fmla="*/ 2719230 w 8111225"/>
              <a:gd name="connsiteY404" fmla="*/ 5760735 h 8112704"/>
              <a:gd name="connsiteX405" fmla="*/ 2722976 w 8111225"/>
              <a:gd name="connsiteY405" fmla="*/ 5763232 h 8112704"/>
              <a:gd name="connsiteX406" fmla="*/ 2729218 w 8111225"/>
              <a:gd name="connsiteY406" fmla="*/ 5768227 h 8112704"/>
              <a:gd name="connsiteX407" fmla="*/ 2731716 w 8111225"/>
              <a:gd name="connsiteY407" fmla="*/ 5770724 h 8112704"/>
              <a:gd name="connsiteX408" fmla="*/ 2634325 w 8111225"/>
              <a:gd name="connsiteY408" fmla="*/ 5894337 h 8112704"/>
              <a:gd name="connsiteX409" fmla="*/ 2620590 w 8111225"/>
              <a:gd name="connsiteY409" fmla="*/ 5884348 h 8112704"/>
              <a:gd name="connsiteX410" fmla="*/ 1334523 w 8111225"/>
              <a:gd name="connsiteY410" fmla="*/ 5759487 h 8112704"/>
              <a:gd name="connsiteX411" fmla="*/ 1410689 w 8111225"/>
              <a:gd name="connsiteY411" fmla="*/ 5875608 h 8112704"/>
              <a:gd name="connsiteX412" fmla="*/ 1087299 w 8111225"/>
              <a:gd name="connsiteY412" fmla="*/ 6097860 h 8112704"/>
              <a:gd name="connsiteX413" fmla="*/ 1001145 w 8111225"/>
              <a:gd name="connsiteY413" fmla="*/ 5968005 h 8112704"/>
              <a:gd name="connsiteX414" fmla="*/ 5469914 w 8111225"/>
              <a:gd name="connsiteY414" fmla="*/ 5724527 h 8112704"/>
              <a:gd name="connsiteX415" fmla="*/ 5571050 w 8111225"/>
              <a:gd name="connsiteY415" fmla="*/ 5845640 h 8112704"/>
              <a:gd name="connsiteX416" fmla="*/ 5567306 w 8111225"/>
              <a:gd name="connsiteY416" fmla="*/ 5848138 h 8112704"/>
              <a:gd name="connsiteX417" fmla="*/ 5561063 w 8111225"/>
              <a:gd name="connsiteY417" fmla="*/ 5853132 h 8112704"/>
              <a:gd name="connsiteX418" fmla="*/ 5558565 w 8111225"/>
              <a:gd name="connsiteY418" fmla="*/ 5855630 h 8112704"/>
              <a:gd name="connsiteX419" fmla="*/ 5457427 w 8111225"/>
              <a:gd name="connsiteY419" fmla="*/ 5734514 h 8112704"/>
              <a:gd name="connsiteX420" fmla="*/ 2665540 w 8111225"/>
              <a:gd name="connsiteY420" fmla="*/ 5714537 h 8112704"/>
              <a:gd name="connsiteX421" fmla="*/ 2669285 w 8111225"/>
              <a:gd name="connsiteY421" fmla="*/ 5717034 h 8112704"/>
              <a:gd name="connsiteX422" fmla="*/ 2675528 w 8111225"/>
              <a:gd name="connsiteY422" fmla="*/ 5722029 h 8112704"/>
              <a:gd name="connsiteX423" fmla="*/ 2678026 w 8111225"/>
              <a:gd name="connsiteY423" fmla="*/ 5725775 h 8112704"/>
              <a:gd name="connsiteX424" fmla="*/ 2676777 w 8111225"/>
              <a:gd name="connsiteY424" fmla="*/ 5728273 h 8112704"/>
              <a:gd name="connsiteX425" fmla="*/ 2575640 w 8111225"/>
              <a:gd name="connsiteY425" fmla="*/ 5846889 h 8112704"/>
              <a:gd name="connsiteX426" fmla="*/ 2563154 w 8111225"/>
              <a:gd name="connsiteY426" fmla="*/ 5835653 h 8112704"/>
              <a:gd name="connsiteX427" fmla="*/ 4587463 w 8111225"/>
              <a:gd name="connsiteY427" fmla="*/ 5711046 h 8112704"/>
              <a:gd name="connsiteX428" fmla="*/ 4572728 w 8111225"/>
              <a:gd name="connsiteY428" fmla="*/ 5715065 h 8112704"/>
              <a:gd name="connsiteX429" fmla="*/ 4584650 w 8111225"/>
              <a:gd name="connsiteY429" fmla="*/ 5712040 h 8112704"/>
              <a:gd name="connsiteX430" fmla="*/ 4677048 w 8111225"/>
              <a:gd name="connsiteY430" fmla="*/ 5679576 h 8112704"/>
              <a:gd name="connsiteX431" fmla="*/ 4674837 w 8111225"/>
              <a:gd name="connsiteY431" fmla="*/ 5680372 h 8112704"/>
              <a:gd name="connsiteX432" fmla="*/ 4756162 w 8111225"/>
              <a:gd name="connsiteY432" fmla="*/ 5905863 h 8112704"/>
              <a:gd name="connsiteX433" fmla="*/ 4756958 w 8111225"/>
              <a:gd name="connsiteY433" fmla="*/ 5905574 h 8112704"/>
              <a:gd name="connsiteX434" fmla="*/ 5523604 w 8111225"/>
              <a:gd name="connsiteY434" fmla="*/ 5678327 h 8112704"/>
              <a:gd name="connsiteX435" fmla="*/ 5629735 w 8111225"/>
              <a:gd name="connsiteY435" fmla="*/ 5795696 h 8112704"/>
              <a:gd name="connsiteX436" fmla="*/ 5625991 w 8111225"/>
              <a:gd name="connsiteY436" fmla="*/ 5798194 h 8112704"/>
              <a:gd name="connsiteX437" fmla="*/ 5619747 w 8111225"/>
              <a:gd name="connsiteY437" fmla="*/ 5803188 h 8112704"/>
              <a:gd name="connsiteX438" fmla="*/ 5616001 w 8111225"/>
              <a:gd name="connsiteY438" fmla="*/ 5806935 h 8112704"/>
              <a:gd name="connsiteX439" fmla="*/ 5511117 w 8111225"/>
              <a:gd name="connsiteY439" fmla="*/ 5688316 h 8112704"/>
              <a:gd name="connsiteX440" fmla="*/ 4677048 w 8111225"/>
              <a:gd name="connsiteY440" fmla="*/ 5678327 h 8112704"/>
              <a:gd name="connsiteX441" fmla="*/ 4678296 w 8111225"/>
              <a:gd name="connsiteY441" fmla="*/ 5678327 h 8112704"/>
              <a:gd name="connsiteX442" fmla="*/ 4678296 w 8111225"/>
              <a:gd name="connsiteY442" fmla="*/ 5679576 h 8112704"/>
              <a:gd name="connsiteX443" fmla="*/ 4759455 w 8111225"/>
              <a:gd name="connsiteY443" fmla="*/ 5908071 h 8112704"/>
              <a:gd name="connsiteX444" fmla="*/ 4655822 w 8111225"/>
              <a:gd name="connsiteY444" fmla="*/ 5944281 h 8112704"/>
              <a:gd name="connsiteX445" fmla="*/ 4614617 w 8111225"/>
              <a:gd name="connsiteY445" fmla="*/ 5955518 h 8112704"/>
              <a:gd name="connsiteX446" fmla="*/ 4422332 w 8111225"/>
              <a:gd name="connsiteY446" fmla="*/ 5999220 h 8112704"/>
              <a:gd name="connsiteX447" fmla="*/ 4416088 w 8111225"/>
              <a:gd name="connsiteY447" fmla="*/ 6000469 h 8112704"/>
              <a:gd name="connsiteX448" fmla="*/ 4294973 w 8111225"/>
              <a:gd name="connsiteY448" fmla="*/ 6017949 h 8112704"/>
              <a:gd name="connsiteX449" fmla="*/ 4218808 w 8111225"/>
              <a:gd name="connsiteY449" fmla="*/ 6022943 h 8112704"/>
              <a:gd name="connsiteX450" fmla="*/ 4182598 w 8111225"/>
              <a:gd name="connsiteY450" fmla="*/ 6024192 h 8112704"/>
              <a:gd name="connsiteX451" fmla="*/ 4103936 w 8111225"/>
              <a:gd name="connsiteY451" fmla="*/ 6027938 h 8112704"/>
              <a:gd name="connsiteX452" fmla="*/ 4073970 w 8111225"/>
              <a:gd name="connsiteY452" fmla="*/ 6027938 h 8112704"/>
              <a:gd name="connsiteX453" fmla="*/ 4072721 w 8111225"/>
              <a:gd name="connsiteY453" fmla="*/ 6027938 h 8112704"/>
              <a:gd name="connsiteX454" fmla="*/ 4072721 w 8111225"/>
              <a:gd name="connsiteY454" fmla="*/ 6026763 h 8112704"/>
              <a:gd name="connsiteX455" fmla="*/ 4071472 w 8111225"/>
              <a:gd name="connsiteY455" fmla="*/ 6026690 h 8112704"/>
              <a:gd name="connsiteX456" fmla="*/ 4076467 w 8111225"/>
              <a:gd name="connsiteY456" fmla="*/ 5784459 h 8112704"/>
              <a:gd name="connsiteX457" fmla="*/ 4077689 w 8111225"/>
              <a:gd name="connsiteY457" fmla="*/ 5784540 h 8112704"/>
              <a:gd name="connsiteX458" fmla="*/ 4077716 w 8111225"/>
              <a:gd name="connsiteY458" fmla="*/ 5783210 h 8112704"/>
              <a:gd name="connsiteX459" fmla="*/ 4078964 w 8111225"/>
              <a:gd name="connsiteY459" fmla="*/ 5783210 h 8112704"/>
              <a:gd name="connsiteX460" fmla="*/ 4080211 w 8111225"/>
              <a:gd name="connsiteY460" fmla="*/ 5783293 h 8112704"/>
              <a:gd name="connsiteX461" fmla="*/ 4080174 w 8111225"/>
              <a:gd name="connsiteY461" fmla="*/ 5784706 h 8112704"/>
              <a:gd name="connsiteX462" fmla="*/ 4083490 w 8111225"/>
              <a:gd name="connsiteY462" fmla="*/ 5784927 h 8112704"/>
              <a:gd name="connsiteX463" fmla="*/ 4102687 w 8111225"/>
              <a:gd name="connsiteY463" fmla="*/ 5784459 h 8112704"/>
              <a:gd name="connsiteX464" fmla="*/ 4171360 w 8111225"/>
              <a:gd name="connsiteY464" fmla="*/ 5781962 h 8112704"/>
              <a:gd name="connsiteX465" fmla="*/ 4269064 w 8111225"/>
              <a:gd name="connsiteY465" fmla="*/ 5774939 h 8112704"/>
              <a:gd name="connsiteX466" fmla="*/ 4269095 w 8111225"/>
              <a:gd name="connsiteY466" fmla="*/ 5774934 h 8112704"/>
              <a:gd name="connsiteX467" fmla="*/ 4175106 w 8111225"/>
              <a:gd name="connsiteY467" fmla="*/ 5780713 h 8112704"/>
              <a:gd name="connsiteX468" fmla="*/ 4143891 w 8111225"/>
              <a:gd name="connsiteY468" fmla="*/ 5781963 h 8112704"/>
              <a:gd name="connsiteX469" fmla="*/ 4105185 w 8111225"/>
              <a:gd name="connsiteY469" fmla="*/ 5783210 h 8112704"/>
              <a:gd name="connsiteX470" fmla="*/ 4142644 w 8111225"/>
              <a:gd name="connsiteY470" fmla="*/ 5781963 h 8112704"/>
              <a:gd name="connsiteX471" fmla="*/ 4173859 w 8111225"/>
              <a:gd name="connsiteY471" fmla="*/ 5780713 h 8112704"/>
              <a:gd name="connsiteX472" fmla="*/ 4379878 w 8111225"/>
              <a:gd name="connsiteY472" fmla="*/ 5759487 h 8112704"/>
              <a:gd name="connsiteX473" fmla="*/ 4489287 w 8111225"/>
              <a:gd name="connsiteY473" fmla="*/ 5736231 h 8112704"/>
              <a:gd name="connsiteX474" fmla="*/ 4548750 w 8111225"/>
              <a:gd name="connsiteY474" fmla="*/ 5721147 h 8112704"/>
              <a:gd name="connsiteX475" fmla="*/ 4559678 w 8111225"/>
              <a:gd name="connsiteY475" fmla="*/ 5718283 h 8112704"/>
              <a:gd name="connsiteX476" fmla="*/ 4587148 w 8111225"/>
              <a:gd name="connsiteY476" fmla="*/ 5710791 h 8112704"/>
              <a:gd name="connsiteX477" fmla="*/ 4677048 w 8111225"/>
              <a:gd name="connsiteY477" fmla="*/ 5678327 h 8112704"/>
              <a:gd name="connsiteX478" fmla="*/ 2613099 w 8111225"/>
              <a:gd name="connsiteY478" fmla="*/ 5669588 h 8112704"/>
              <a:gd name="connsiteX479" fmla="*/ 2626833 w 8111225"/>
              <a:gd name="connsiteY479" fmla="*/ 5678327 h 8112704"/>
              <a:gd name="connsiteX480" fmla="*/ 2621838 w 8111225"/>
              <a:gd name="connsiteY480" fmla="*/ 5682073 h 8112704"/>
              <a:gd name="connsiteX481" fmla="*/ 2519453 w 8111225"/>
              <a:gd name="connsiteY481" fmla="*/ 5796945 h 8112704"/>
              <a:gd name="connsiteX482" fmla="*/ 2515707 w 8111225"/>
              <a:gd name="connsiteY482" fmla="*/ 5794448 h 8112704"/>
              <a:gd name="connsiteX483" fmla="*/ 2511961 w 8111225"/>
              <a:gd name="connsiteY483" fmla="*/ 5790702 h 8112704"/>
              <a:gd name="connsiteX484" fmla="*/ 2506966 w 8111225"/>
              <a:gd name="connsiteY484" fmla="*/ 5786956 h 8112704"/>
              <a:gd name="connsiteX485" fmla="*/ 5577294 w 8111225"/>
              <a:gd name="connsiteY485" fmla="*/ 5629632 h 8112704"/>
              <a:gd name="connsiteX486" fmla="*/ 5692166 w 8111225"/>
              <a:gd name="connsiteY486" fmla="*/ 5751996 h 8112704"/>
              <a:gd name="connsiteX487" fmla="*/ 5679681 w 8111225"/>
              <a:gd name="connsiteY487" fmla="*/ 5748250 h 8112704"/>
              <a:gd name="connsiteX488" fmla="*/ 5675935 w 8111225"/>
              <a:gd name="connsiteY488" fmla="*/ 5751996 h 8112704"/>
              <a:gd name="connsiteX489" fmla="*/ 5672189 w 8111225"/>
              <a:gd name="connsiteY489" fmla="*/ 5754493 h 8112704"/>
              <a:gd name="connsiteX490" fmla="*/ 5563560 w 8111225"/>
              <a:gd name="connsiteY490" fmla="*/ 5639620 h 8112704"/>
              <a:gd name="connsiteX491" fmla="*/ 5567306 w 8111225"/>
              <a:gd name="connsiteY491" fmla="*/ 5637124 h 8112704"/>
              <a:gd name="connsiteX492" fmla="*/ 5572299 w 8111225"/>
              <a:gd name="connsiteY492" fmla="*/ 5633378 h 8112704"/>
              <a:gd name="connsiteX493" fmla="*/ 3380845 w 8111225"/>
              <a:gd name="connsiteY493" fmla="*/ 5627063 h 8112704"/>
              <a:gd name="connsiteX494" fmla="*/ 3380991 w 8111225"/>
              <a:gd name="connsiteY494" fmla="*/ 5627136 h 8112704"/>
              <a:gd name="connsiteX495" fmla="*/ 3381126 w 8111225"/>
              <a:gd name="connsiteY495" fmla="*/ 5627194 h 8112704"/>
              <a:gd name="connsiteX496" fmla="*/ 3380991 w 8111225"/>
              <a:gd name="connsiteY496" fmla="*/ 5627134 h 8112704"/>
              <a:gd name="connsiteX497" fmla="*/ 2560656 w 8111225"/>
              <a:gd name="connsiteY497" fmla="*/ 5620891 h 8112704"/>
              <a:gd name="connsiteX498" fmla="*/ 2571894 w 8111225"/>
              <a:gd name="connsiteY498" fmla="*/ 5632129 h 8112704"/>
              <a:gd name="connsiteX499" fmla="*/ 2465763 w 8111225"/>
              <a:gd name="connsiteY499" fmla="*/ 5743255 h 8112704"/>
              <a:gd name="connsiteX500" fmla="*/ 2460768 w 8111225"/>
              <a:gd name="connsiteY500" fmla="*/ 5743255 h 8112704"/>
              <a:gd name="connsiteX501" fmla="*/ 2457022 w 8111225"/>
              <a:gd name="connsiteY501" fmla="*/ 5740758 h 8112704"/>
              <a:gd name="connsiteX502" fmla="*/ 2454525 w 8111225"/>
              <a:gd name="connsiteY502" fmla="*/ 5737012 h 8112704"/>
              <a:gd name="connsiteX503" fmla="*/ 2450779 w 8111225"/>
              <a:gd name="connsiteY503" fmla="*/ 5734514 h 8112704"/>
              <a:gd name="connsiteX504" fmla="*/ 6870851 w 8111225"/>
              <a:gd name="connsiteY504" fmla="*/ 5599666 h 8112704"/>
              <a:gd name="connsiteX505" fmla="*/ 7216717 w 8111225"/>
              <a:gd name="connsiteY505" fmla="*/ 5789454 h 8112704"/>
              <a:gd name="connsiteX506" fmla="*/ 6516247 w 8111225"/>
              <a:gd name="connsiteY506" fmla="*/ 6689701 h 8112704"/>
              <a:gd name="connsiteX507" fmla="*/ 6247797 w 8111225"/>
              <a:gd name="connsiteY507" fmla="*/ 6401273 h 8112704"/>
              <a:gd name="connsiteX508" fmla="*/ 6870851 w 8111225"/>
              <a:gd name="connsiteY508" fmla="*/ 5599666 h 8112704"/>
              <a:gd name="connsiteX509" fmla="*/ 2510712 w 8111225"/>
              <a:gd name="connsiteY509" fmla="*/ 5569698 h 8112704"/>
              <a:gd name="connsiteX510" fmla="*/ 2514458 w 8111225"/>
              <a:gd name="connsiteY510" fmla="*/ 5572196 h 8112704"/>
              <a:gd name="connsiteX511" fmla="*/ 2516956 w 8111225"/>
              <a:gd name="connsiteY511" fmla="*/ 5575942 h 8112704"/>
              <a:gd name="connsiteX512" fmla="*/ 2521950 w 8111225"/>
              <a:gd name="connsiteY512" fmla="*/ 5580937 h 8112704"/>
              <a:gd name="connsiteX513" fmla="*/ 2408327 w 8111225"/>
              <a:gd name="connsiteY513" fmla="*/ 5692063 h 8112704"/>
              <a:gd name="connsiteX514" fmla="*/ 2405830 w 8111225"/>
              <a:gd name="connsiteY514" fmla="*/ 5688316 h 8112704"/>
              <a:gd name="connsiteX515" fmla="*/ 2403332 w 8111225"/>
              <a:gd name="connsiteY515" fmla="*/ 5684570 h 8112704"/>
              <a:gd name="connsiteX516" fmla="*/ 2399586 w 8111225"/>
              <a:gd name="connsiteY516" fmla="*/ 5682073 h 8112704"/>
              <a:gd name="connsiteX517" fmla="*/ 2397089 w 8111225"/>
              <a:gd name="connsiteY517" fmla="*/ 5679576 h 8112704"/>
              <a:gd name="connsiteX518" fmla="*/ 5608509 w 8111225"/>
              <a:gd name="connsiteY518" fmla="*/ 5563455 h 8112704"/>
              <a:gd name="connsiteX519" fmla="*/ 5735866 w 8111225"/>
              <a:gd name="connsiteY519" fmla="*/ 5688316 h 8112704"/>
              <a:gd name="connsiteX520" fmla="*/ 5725879 w 8111225"/>
              <a:gd name="connsiteY520" fmla="*/ 5702050 h 8112704"/>
              <a:gd name="connsiteX521" fmla="*/ 5613504 w 8111225"/>
              <a:gd name="connsiteY521" fmla="*/ 5590924 h 8112704"/>
              <a:gd name="connsiteX522" fmla="*/ 5619747 w 8111225"/>
              <a:gd name="connsiteY522" fmla="*/ 5584683 h 8112704"/>
              <a:gd name="connsiteX523" fmla="*/ 3234772 w 8111225"/>
              <a:gd name="connsiteY523" fmla="*/ 5549905 h 8112704"/>
              <a:gd name="connsiteX524" fmla="*/ 3278606 w 8111225"/>
              <a:gd name="connsiteY524" fmla="*/ 5575787 h 8112704"/>
              <a:gd name="connsiteX525" fmla="*/ 3285266 w 8111225"/>
              <a:gd name="connsiteY525" fmla="*/ 5579127 h 8112704"/>
              <a:gd name="connsiteX526" fmla="*/ 4966498 w 8111225"/>
              <a:gd name="connsiteY526" fmla="*/ 5541801 h 8112704"/>
              <a:gd name="connsiteX527" fmla="*/ 4924187 w 8111225"/>
              <a:gd name="connsiteY527" fmla="*/ 5566765 h 8112704"/>
              <a:gd name="connsiteX528" fmla="*/ 4932679 w 8111225"/>
              <a:gd name="connsiteY528" fmla="*/ 5562206 h 8112704"/>
              <a:gd name="connsiteX529" fmla="*/ 5670940 w 8111225"/>
              <a:gd name="connsiteY529" fmla="*/ 5530991 h 8112704"/>
              <a:gd name="connsiteX530" fmla="*/ 5675935 w 8111225"/>
              <a:gd name="connsiteY530" fmla="*/ 5532241 h 8112704"/>
              <a:gd name="connsiteX531" fmla="*/ 5789558 w 8111225"/>
              <a:gd name="connsiteY531" fmla="*/ 5637124 h 8112704"/>
              <a:gd name="connsiteX532" fmla="*/ 5785812 w 8111225"/>
              <a:gd name="connsiteY532" fmla="*/ 5639620 h 8112704"/>
              <a:gd name="connsiteX533" fmla="*/ 5783315 w 8111225"/>
              <a:gd name="connsiteY533" fmla="*/ 5643367 h 8112704"/>
              <a:gd name="connsiteX534" fmla="*/ 5778320 w 8111225"/>
              <a:gd name="connsiteY534" fmla="*/ 5648360 h 8112704"/>
              <a:gd name="connsiteX535" fmla="*/ 5662199 w 8111225"/>
              <a:gd name="connsiteY535" fmla="*/ 5540980 h 8112704"/>
              <a:gd name="connsiteX536" fmla="*/ 5664697 w 8111225"/>
              <a:gd name="connsiteY536" fmla="*/ 5537234 h 8112704"/>
              <a:gd name="connsiteX537" fmla="*/ 5669691 w 8111225"/>
              <a:gd name="connsiteY537" fmla="*/ 5532241 h 8112704"/>
              <a:gd name="connsiteX538" fmla="*/ 2463266 w 8111225"/>
              <a:gd name="connsiteY538" fmla="*/ 5519754 h 8112704"/>
              <a:gd name="connsiteX539" fmla="*/ 2465763 w 8111225"/>
              <a:gd name="connsiteY539" fmla="*/ 5522252 h 8112704"/>
              <a:gd name="connsiteX540" fmla="*/ 2469509 w 8111225"/>
              <a:gd name="connsiteY540" fmla="*/ 5525998 h 8112704"/>
              <a:gd name="connsiteX541" fmla="*/ 2475751 w 8111225"/>
              <a:gd name="connsiteY541" fmla="*/ 5523501 h 8112704"/>
              <a:gd name="connsiteX542" fmla="*/ 2473254 w 8111225"/>
              <a:gd name="connsiteY542" fmla="*/ 5530991 h 8112704"/>
              <a:gd name="connsiteX543" fmla="*/ 2474502 w 8111225"/>
              <a:gd name="connsiteY543" fmla="*/ 5530991 h 8112704"/>
              <a:gd name="connsiteX544" fmla="*/ 2357133 w 8111225"/>
              <a:gd name="connsiteY544" fmla="*/ 5637124 h 8112704"/>
              <a:gd name="connsiteX545" fmla="*/ 2354637 w 8111225"/>
              <a:gd name="connsiteY545" fmla="*/ 5634627 h 8112704"/>
              <a:gd name="connsiteX546" fmla="*/ 2349642 w 8111225"/>
              <a:gd name="connsiteY546" fmla="*/ 5627134 h 8112704"/>
              <a:gd name="connsiteX547" fmla="*/ 2347145 w 8111225"/>
              <a:gd name="connsiteY547" fmla="*/ 5624637 h 8112704"/>
              <a:gd name="connsiteX548" fmla="*/ 5720884 w 8111225"/>
              <a:gd name="connsiteY548" fmla="*/ 5474804 h 8112704"/>
              <a:gd name="connsiteX549" fmla="*/ 5839502 w 8111225"/>
              <a:gd name="connsiteY549" fmla="*/ 5579688 h 8112704"/>
              <a:gd name="connsiteX550" fmla="*/ 5837005 w 8111225"/>
              <a:gd name="connsiteY550" fmla="*/ 5582185 h 8112704"/>
              <a:gd name="connsiteX551" fmla="*/ 5832010 w 8111225"/>
              <a:gd name="connsiteY551" fmla="*/ 5588427 h 8112704"/>
              <a:gd name="connsiteX552" fmla="*/ 5829513 w 8111225"/>
              <a:gd name="connsiteY552" fmla="*/ 5592173 h 8112704"/>
              <a:gd name="connsiteX553" fmla="*/ 5710896 w 8111225"/>
              <a:gd name="connsiteY553" fmla="*/ 5488539 h 8112704"/>
              <a:gd name="connsiteX554" fmla="*/ 5713392 w 8111225"/>
              <a:gd name="connsiteY554" fmla="*/ 5484793 h 8112704"/>
              <a:gd name="connsiteX555" fmla="*/ 5715889 w 8111225"/>
              <a:gd name="connsiteY555" fmla="*/ 5479798 h 8112704"/>
              <a:gd name="connsiteX556" fmla="*/ 2417066 w 8111225"/>
              <a:gd name="connsiteY556" fmla="*/ 5463567 h 8112704"/>
              <a:gd name="connsiteX557" fmla="*/ 2419564 w 8111225"/>
              <a:gd name="connsiteY557" fmla="*/ 5467313 h 8112704"/>
              <a:gd name="connsiteX558" fmla="*/ 2424558 w 8111225"/>
              <a:gd name="connsiteY558" fmla="*/ 5473557 h 8112704"/>
              <a:gd name="connsiteX559" fmla="*/ 2423310 w 8111225"/>
              <a:gd name="connsiteY559" fmla="*/ 5479798 h 8112704"/>
              <a:gd name="connsiteX560" fmla="*/ 2307189 w 8111225"/>
              <a:gd name="connsiteY560" fmla="*/ 5579688 h 8112704"/>
              <a:gd name="connsiteX561" fmla="*/ 2304692 w 8111225"/>
              <a:gd name="connsiteY561" fmla="*/ 5575942 h 8112704"/>
              <a:gd name="connsiteX562" fmla="*/ 2299698 w 8111225"/>
              <a:gd name="connsiteY562" fmla="*/ 5569698 h 8112704"/>
              <a:gd name="connsiteX563" fmla="*/ 2297201 w 8111225"/>
              <a:gd name="connsiteY563" fmla="*/ 5565952 h 8112704"/>
              <a:gd name="connsiteX564" fmla="*/ 5764584 w 8111225"/>
              <a:gd name="connsiteY564" fmla="*/ 5423611 h 8112704"/>
              <a:gd name="connsiteX565" fmla="*/ 5768331 w 8111225"/>
              <a:gd name="connsiteY565" fmla="*/ 5424860 h 8112704"/>
              <a:gd name="connsiteX566" fmla="*/ 5888197 w 8111225"/>
              <a:gd name="connsiteY566" fmla="*/ 5521003 h 8112704"/>
              <a:gd name="connsiteX567" fmla="*/ 5885700 w 8111225"/>
              <a:gd name="connsiteY567" fmla="*/ 5523501 h 8112704"/>
              <a:gd name="connsiteX568" fmla="*/ 5879458 w 8111225"/>
              <a:gd name="connsiteY568" fmla="*/ 5529744 h 8112704"/>
              <a:gd name="connsiteX569" fmla="*/ 5876961 w 8111225"/>
              <a:gd name="connsiteY569" fmla="*/ 5533488 h 8112704"/>
              <a:gd name="connsiteX570" fmla="*/ 5754597 w 8111225"/>
              <a:gd name="connsiteY570" fmla="*/ 5434849 h 8112704"/>
              <a:gd name="connsiteX571" fmla="*/ 5757094 w 8111225"/>
              <a:gd name="connsiteY571" fmla="*/ 5432352 h 8112704"/>
              <a:gd name="connsiteX572" fmla="*/ 5760840 w 8111225"/>
              <a:gd name="connsiteY572" fmla="*/ 5426108 h 8112704"/>
              <a:gd name="connsiteX573" fmla="*/ 2372117 w 8111225"/>
              <a:gd name="connsiteY573" fmla="*/ 5411126 h 8112704"/>
              <a:gd name="connsiteX574" fmla="*/ 2374614 w 8111225"/>
              <a:gd name="connsiteY574" fmla="*/ 5414870 h 8112704"/>
              <a:gd name="connsiteX575" fmla="*/ 2379609 w 8111225"/>
              <a:gd name="connsiteY575" fmla="*/ 5421114 h 8112704"/>
              <a:gd name="connsiteX576" fmla="*/ 2382106 w 8111225"/>
              <a:gd name="connsiteY576" fmla="*/ 5424860 h 8112704"/>
              <a:gd name="connsiteX577" fmla="*/ 2258494 w 8111225"/>
              <a:gd name="connsiteY577" fmla="*/ 5522252 h 8112704"/>
              <a:gd name="connsiteX578" fmla="*/ 2248504 w 8111225"/>
              <a:gd name="connsiteY578" fmla="*/ 5509765 h 8112704"/>
              <a:gd name="connsiteX579" fmla="*/ 5156520 w 8111225"/>
              <a:gd name="connsiteY579" fmla="*/ 5407624 h 8112704"/>
              <a:gd name="connsiteX580" fmla="*/ 5113298 w 8111225"/>
              <a:gd name="connsiteY580" fmla="*/ 5442738 h 8112704"/>
              <a:gd name="connsiteX581" fmla="*/ 5121083 w 8111225"/>
              <a:gd name="connsiteY581" fmla="*/ 5437150 h 8112704"/>
              <a:gd name="connsiteX582" fmla="*/ 5795800 w 8111225"/>
              <a:gd name="connsiteY582" fmla="*/ 5358683 h 8112704"/>
              <a:gd name="connsiteX583" fmla="*/ 5934395 w 8111225"/>
              <a:gd name="connsiteY583" fmla="*/ 5462318 h 8112704"/>
              <a:gd name="connsiteX584" fmla="*/ 5931899 w 8111225"/>
              <a:gd name="connsiteY584" fmla="*/ 5466065 h 8112704"/>
              <a:gd name="connsiteX585" fmla="*/ 5928153 w 8111225"/>
              <a:gd name="connsiteY585" fmla="*/ 5471059 h 8112704"/>
              <a:gd name="connsiteX586" fmla="*/ 5924407 w 8111225"/>
              <a:gd name="connsiteY586" fmla="*/ 5474804 h 8112704"/>
              <a:gd name="connsiteX587" fmla="*/ 5798297 w 8111225"/>
              <a:gd name="connsiteY587" fmla="*/ 5379911 h 8112704"/>
              <a:gd name="connsiteX588" fmla="*/ 5803292 w 8111225"/>
              <a:gd name="connsiteY588" fmla="*/ 5374916 h 8112704"/>
              <a:gd name="connsiteX589" fmla="*/ 5803292 w 8111225"/>
              <a:gd name="connsiteY589" fmla="*/ 5372418 h 8112704"/>
              <a:gd name="connsiteX590" fmla="*/ 2329664 w 8111225"/>
              <a:gd name="connsiteY590" fmla="*/ 5354939 h 8112704"/>
              <a:gd name="connsiteX591" fmla="*/ 2332161 w 8111225"/>
              <a:gd name="connsiteY591" fmla="*/ 5357436 h 8112704"/>
              <a:gd name="connsiteX592" fmla="*/ 2337156 w 8111225"/>
              <a:gd name="connsiteY592" fmla="*/ 5363678 h 8112704"/>
              <a:gd name="connsiteX593" fmla="*/ 2339653 w 8111225"/>
              <a:gd name="connsiteY593" fmla="*/ 5366175 h 8112704"/>
              <a:gd name="connsiteX594" fmla="*/ 2212296 w 8111225"/>
              <a:gd name="connsiteY594" fmla="*/ 5462318 h 8112704"/>
              <a:gd name="connsiteX595" fmla="*/ 2209798 w 8111225"/>
              <a:gd name="connsiteY595" fmla="*/ 5458572 h 8112704"/>
              <a:gd name="connsiteX596" fmla="*/ 2207301 w 8111225"/>
              <a:gd name="connsiteY596" fmla="*/ 5454826 h 8112704"/>
              <a:gd name="connsiteX597" fmla="*/ 2203555 w 8111225"/>
              <a:gd name="connsiteY597" fmla="*/ 5448583 h 8112704"/>
              <a:gd name="connsiteX598" fmla="*/ 5850740 w 8111225"/>
              <a:gd name="connsiteY598" fmla="*/ 5309988 h 8112704"/>
              <a:gd name="connsiteX599" fmla="*/ 5853237 w 8111225"/>
              <a:gd name="connsiteY599" fmla="*/ 5311236 h 8112704"/>
              <a:gd name="connsiteX600" fmla="*/ 5980595 w 8111225"/>
              <a:gd name="connsiteY600" fmla="*/ 5401136 h 8112704"/>
              <a:gd name="connsiteX601" fmla="*/ 5975600 w 8111225"/>
              <a:gd name="connsiteY601" fmla="*/ 5403634 h 8112704"/>
              <a:gd name="connsiteX602" fmla="*/ 5973103 w 8111225"/>
              <a:gd name="connsiteY602" fmla="*/ 5406131 h 8112704"/>
              <a:gd name="connsiteX603" fmla="*/ 5970605 w 8111225"/>
              <a:gd name="connsiteY603" fmla="*/ 5408629 h 8112704"/>
              <a:gd name="connsiteX604" fmla="*/ 5969357 w 8111225"/>
              <a:gd name="connsiteY604" fmla="*/ 5413623 h 8112704"/>
              <a:gd name="connsiteX605" fmla="*/ 5840751 w 8111225"/>
              <a:gd name="connsiteY605" fmla="*/ 5322475 h 8112704"/>
              <a:gd name="connsiteX606" fmla="*/ 5843248 w 8111225"/>
              <a:gd name="connsiteY606" fmla="*/ 5317480 h 8112704"/>
              <a:gd name="connsiteX607" fmla="*/ 5846994 w 8111225"/>
              <a:gd name="connsiteY607" fmla="*/ 5312485 h 8112704"/>
              <a:gd name="connsiteX608" fmla="*/ 5273128 w 8111225"/>
              <a:gd name="connsiteY608" fmla="*/ 5303765 h 8112704"/>
              <a:gd name="connsiteX609" fmla="*/ 5215717 w 8111225"/>
              <a:gd name="connsiteY609" fmla="*/ 5358300 h 8112704"/>
              <a:gd name="connsiteX610" fmla="*/ 5226122 w 8111225"/>
              <a:gd name="connsiteY610" fmla="*/ 5349631 h 8112704"/>
              <a:gd name="connsiteX611" fmla="*/ 2288460 w 8111225"/>
              <a:gd name="connsiteY611" fmla="*/ 5297503 h 8112704"/>
              <a:gd name="connsiteX612" fmla="*/ 2290958 w 8111225"/>
              <a:gd name="connsiteY612" fmla="*/ 5301247 h 8112704"/>
              <a:gd name="connsiteX613" fmla="*/ 2295952 w 8111225"/>
              <a:gd name="connsiteY613" fmla="*/ 5308739 h 8112704"/>
              <a:gd name="connsiteX614" fmla="*/ 2297201 w 8111225"/>
              <a:gd name="connsiteY614" fmla="*/ 5311236 h 8112704"/>
              <a:gd name="connsiteX615" fmla="*/ 2294704 w 8111225"/>
              <a:gd name="connsiteY615" fmla="*/ 5313734 h 8112704"/>
              <a:gd name="connsiteX616" fmla="*/ 2168594 w 8111225"/>
              <a:gd name="connsiteY616" fmla="*/ 5401136 h 8112704"/>
              <a:gd name="connsiteX617" fmla="*/ 2158606 w 8111225"/>
              <a:gd name="connsiteY617" fmla="*/ 5387403 h 8112704"/>
              <a:gd name="connsiteX618" fmla="*/ 4015912 w 8111225"/>
              <a:gd name="connsiteY618" fmla="*/ 5291435 h 8112704"/>
              <a:gd name="connsiteX619" fmla="*/ 4025841 w 8111225"/>
              <a:gd name="connsiteY619" fmla="*/ 5292078 h 8112704"/>
              <a:gd name="connsiteX620" fmla="*/ 4022212 w 8111225"/>
              <a:gd name="connsiteY620" fmla="*/ 5292176 h 8112704"/>
              <a:gd name="connsiteX621" fmla="*/ 4256021 w 8111225"/>
              <a:gd name="connsiteY621" fmla="*/ 5278987 h 8112704"/>
              <a:gd name="connsiteX622" fmla="*/ 4195085 w 8111225"/>
              <a:gd name="connsiteY622" fmla="*/ 5287513 h 8112704"/>
              <a:gd name="connsiteX623" fmla="*/ 4242532 w 8111225"/>
              <a:gd name="connsiteY623" fmla="*/ 5281270 h 8112704"/>
              <a:gd name="connsiteX624" fmla="*/ 2885295 w 8111225"/>
              <a:gd name="connsiteY624" fmla="*/ 5273779 h 8112704"/>
              <a:gd name="connsiteX625" fmla="*/ 2886544 w 8111225"/>
              <a:gd name="connsiteY625" fmla="*/ 5275028 h 8112704"/>
              <a:gd name="connsiteX626" fmla="*/ 2889646 w 8111225"/>
              <a:gd name="connsiteY626" fmla="*/ 5278498 h 8112704"/>
              <a:gd name="connsiteX627" fmla="*/ 2887666 w 8111225"/>
              <a:gd name="connsiteY627" fmla="*/ 5276351 h 8112704"/>
              <a:gd name="connsiteX628" fmla="*/ 2895284 w 8111225"/>
              <a:gd name="connsiteY628" fmla="*/ 5285329 h 8112704"/>
              <a:gd name="connsiteX629" fmla="*/ 2922754 w 8111225"/>
              <a:gd name="connsiteY629" fmla="*/ 5312487 h 8112704"/>
              <a:gd name="connsiteX630" fmla="*/ 3025139 w 8111225"/>
              <a:gd name="connsiteY630" fmla="*/ 5404884 h 8112704"/>
              <a:gd name="connsiteX631" fmla="*/ 3183711 w 8111225"/>
              <a:gd name="connsiteY631" fmla="*/ 5519755 h 8112704"/>
              <a:gd name="connsiteX632" fmla="*/ 3183859 w 8111225"/>
              <a:gd name="connsiteY632" fmla="*/ 5519842 h 8112704"/>
              <a:gd name="connsiteX633" fmla="*/ 3183711 w 8111225"/>
              <a:gd name="connsiteY633" fmla="*/ 5519754 h 8112704"/>
              <a:gd name="connsiteX634" fmla="*/ 3025139 w 8111225"/>
              <a:gd name="connsiteY634" fmla="*/ 5404882 h 8112704"/>
              <a:gd name="connsiteX635" fmla="*/ 2982685 w 8111225"/>
              <a:gd name="connsiteY635" fmla="*/ 5366177 h 8112704"/>
              <a:gd name="connsiteX636" fmla="*/ 2922752 w 8111225"/>
              <a:gd name="connsiteY636" fmla="*/ 5312485 h 8112704"/>
              <a:gd name="connsiteX637" fmla="*/ 2895752 w 8111225"/>
              <a:gd name="connsiteY637" fmla="*/ 5285329 h 8112704"/>
              <a:gd name="connsiteX638" fmla="*/ 2889646 w 8111225"/>
              <a:gd name="connsiteY638" fmla="*/ 5278498 h 8112704"/>
              <a:gd name="connsiteX639" fmla="*/ 2896376 w 8111225"/>
              <a:gd name="connsiteY639" fmla="*/ 5285797 h 8112704"/>
              <a:gd name="connsiteX640" fmla="*/ 2921503 w 8111225"/>
              <a:gd name="connsiteY640" fmla="*/ 5309988 h 8112704"/>
              <a:gd name="connsiteX641" fmla="*/ 2981437 w 8111225"/>
              <a:gd name="connsiteY641" fmla="*/ 5363679 h 8112704"/>
              <a:gd name="connsiteX642" fmla="*/ 3023890 w 8111225"/>
              <a:gd name="connsiteY642" fmla="*/ 5402385 h 8112704"/>
              <a:gd name="connsiteX643" fmla="*/ 3182463 w 8111225"/>
              <a:gd name="connsiteY643" fmla="*/ 5517257 h 8112704"/>
              <a:gd name="connsiteX644" fmla="*/ 3222419 w 8111225"/>
              <a:gd name="connsiteY644" fmla="*/ 5540982 h 8112704"/>
              <a:gd name="connsiteX645" fmla="*/ 3379743 w 8111225"/>
              <a:gd name="connsiteY645" fmla="*/ 5624637 h 8112704"/>
              <a:gd name="connsiteX646" fmla="*/ 3540814 w 8111225"/>
              <a:gd name="connsiteY646" fmla="*/ 5690814 h 8112704"/>
              <a:gd name="connsiteX647" fmla="*/ 3588261 w 8111225"/>
              <a:gd name="connsiteY647" fmla="*/ 5707046 h 8112704"/>
              <a:gd name="connsiteX648" fmla="*/ 3778048 w 8111225"/>
              <a:gd name="connsiteY648" fmla="*/ 5754493 h 8112704"/>
              <a:gd name="connsiteX649" fmla="*/ 3862954 w 8111225"/>
              <a:gd name="connsiteY649" fmla="*/ 5766978 h 8112704"/>
              <a:gd name="connsiteX650" fmla="*/ 3915395 w 8111225"/>
              <a:gd name="connsiteY650" fmla="*/ 5774470 h 8112704"/>
              <a:gd name="connsiteX651" fmla="*/ 3966589 w 8111225"/>
              <a:gd name="connsiteY651" fmla="*/ 5778216 h 8112704"/>
              <a:gd name="connsiteX652" fmla="*/ 3966372 w 8111225"/>
              <a:gd name="connsiteY652" fmla="*/ 5780665 h 8112704"/>
              <a:gd name="connsiteX653" fmla="*/ 3953791 w 8111225"/>
              <a:gd name="connsiteY653" fmla="*/ 5780245 h 8112704"/>
              <a:gd name="connsiteX654" fmla="*/ 3915395 w 8111225"/>
              <a:gd name="connsiteY654" fmla="*/ 5776968 h 8112704"/>
              <a:gd name="connsiteX655" fmla="*/ 3862954 w 8111225"/>
              <a:gd name="connsiteY655" fmla="*/ 5769476 h 8112704"/>
              <a:gd name="connsiteX656" fmla="*/ 3779297 w 8111225"/>
              <a:gd name="connsiteY656" fmla="*/ 5756990 h 8112704"/>
              <a:gd name="connsiteX657" fmla="*/ 3589509 w 8111225"/>
              <a:gd name="connsiteY657" fmla="*/ 5709542 h 8112704"/>
              <a:gd name="connsiteX658" fmla="*/ 3542063 w 8111225"/>
              <a:gd name="connsiteY658" fmla="*/ 5692062 h 8112704"/>
              <a:gd name="connsiteX659" fmla="*/ 3478300 w 8111225"/>
              <a:gd name="connsiteY659" fmla="*/ 5669089 h 8112704"/>
              <a:gd name="connsiteX660" fmla="*/ 3485250 w 8111225"/>
              <a:gd name="connsiteY660" fmla="*/ 5672085 h 8112704"/>
              <a:gd name="connsiteX661" fmla="*/ 3589509 w 8111225"/>
              <a:gd name="connsiteY661" fmla="*/ 5709544 h 8112704"/>
              <a:gd name="connsiteX662" fmla="*/ 3779299 w 8111225"/>
              <a:gd name="connsiteY662" fmla="*/ 5756991 h 8112704"/>
              <a:gd name="connsiteX663" fmla="*/ 3916645 w 8111225"/>
              <a:gd name="connsiteY663" fmla="*/ 5778217 h 8112704"/>
              <a:gd name="connsiteX664" fmla="*/ 3955508 w 8111225"/>
              <a:gd name="connsiteY664" fmla="*/ 5781495 h 8112704"/>
              <a:gd name="connsiteX665" fmla="*/ 3966266 w 8111225"/>
              <a:gd name="connsiteY665" fmla="*/ 5781865 h 8112704"/>
              <a:gd name="connsiteX666" fmla="*/ 3966372 w 8111225"/>
              <a:gd name="connsiteY666" fmla="*/ 5780665 h 8112704"/>
              <a:gd name="connsiteX667" fmla="*/ 3967838 w 8111225"/>
              <a:gd name="connsiteY667" fmla="*/ 5780714 h 8112704"/>
              <a:gd name="connsiteX668" fmla="*/ 3969087 w 8111225"/>
              <a:gd name="connsiteY668" fmla="*/ 5780714 h 8112704"/>
              <a:gd name="connsiteX669" fmla="*/ 3969087 w 8111225"/>
              <a:gd name="connsiteY669" fmla="*/ 5781962 h 8112704"/>
              <a:gd name="connsiteX670" fmla="*/ 3969087 w 8111225"/>
              <a:gd name="connsiteY670" fmla="*/ 5781963 h 8112704"/>
              <a:gd name="connsiteX671" fmla="*/ 3969086 w 8111225"/>
              <a:gd name="connsiteY671" fmla="*/ 5781970 h 8112704"/>
              <a:gd name="connsiteX672" fmla="*/ 3947859 w 8111225"/>
              <a:gd name="connsiteY672" fmla="*/ 6021694 h 8112704"/>
              <a:gd name="connsiteX673" fmla="*/ 3886677 w 8111225"/>
              <a:gd name="connsiteY673" fmla="*/ 6016701 h 8112704"/>
              <a:gd name="connsiteX674" fmla="*/ 3730602 w 8111225"/>
              <a:gd name="connsiteY674" fmla="*/ 5992978 h 8112704"/>
              <a:gd name="connsiteX675" fmla="*/ 3513345 w 8111225"/>
              <a:gd name="connsiteY675" fmla="*/ 5938039 h 8112704"/>
              <a:gd name="connsiteX676" fmla="*/ 3477135 w 8111225"/>
              <a:gd name="connsiteY676" fmla="*/ 5925552 h 8112704"/>
              <a:gd name="connsiteX677" fmla="*/ 3274860 w 8111225"/>
              <a:gd name="connsiteY677" fmla="*/ 5844393 h 8112704"/>
              <a:gd name="connsiteX678" fmla="*/ 3093811 w 8111225"/>
              <a:gd name="connsiteY678" fmla="*/ 5748250 h 8112704"/>
              <a:gd name="connsiteX679" fmla="*/ 3050111 w 8111225"/>
              <a:gd name="connsiteY679" fmla="*/ 5722029 h 8112704"/>
              <a:gd name="connsiteX680" fmla="*/ 2869062 w 8111225"/>
              <a:gd name="connsiteY680" fmla="*/ 5590926 h 8112704"/>
              <a:gd name="connsiteX681" fmla="*/ 2750446 w 8111225"/>
              <a:gd name="connsiteY681" fmla="*/ 5486042 h 8112704"/>
              <a:gd name="connsiteX682" fmla="*/ 2707992 w 8111225"/>
              <a:gd name="connsiteY682" fmla="*/ 5442341 h 8112704"/>
              <a:gd name="connsiteX683" fmla="*/ 2707992 w 8111225"/>
              <a:gd name="connsiteY683" fmla="*/ 5441093 h 8112704"/>
              <a:gd name="connsiteX684" fmla="*/ 2709241 w 8111225"/>
              <a:gd name="connsiteY684" fmla="*/ 5441093 h 8112704"/>
              <a:gd name="connsiteX685" fmla="*/ 2885295 w 8111225"/>
              <a:gd name="connsiteY685" fmla="*/ 5273779 h 8112704"/>
              <a:gd name="connsiteX686" fmla="*/ 2711738 w 8111225"/>
              <a:gd name="connsiteY686" fmla="*/ 5439844 h 8112704"/>
              <a:gd name="connsiteX687" fmla="*/ 2712328 w 8111225"/>
              <a:gd name="connsiteY687" fmla="*/ 5440532 h 8112704"/>
              <a:gd name="connsiteX688" fmla="*/ 2886492 w 8111225"/>
              <a:gd name="connsiteY688" fmla="*/ 5275078 h 8112704"/>
              <a:gd name="connsiteX689" fmla="*/ 3841698 w 8111225"/>
              <a:gd name="connsiteY689" fmla="*/ 5270329 h 8112704"/>
              <a:gd name="connsiteX690" fmla="*/ 3853160 w 8111225"/>
              <a:gd name="connsiteY690" fmla="*/ 5272286 h 8112704"/>
              <a:gd name="connsiteX691" fmla="*/ 3845943 w 8111225"/>
              <a:gd name="connsiteY691" fmla="*/ 5271437 h 8112704"/>
              <a:gd name="connsiteX692" fmla="*/ 5879458 w 8111225"/>
              <a:gd name="connsiteY692" fmla="*/ 5245060 h 8112704"/>
              <a:gd name="connsiteX693" fmla="*/ 5888197 w 8111225"/>
              <a:gd name="connsiteY693" fmla="*/ 5251303 h 8112704"/>
              <a:gd name="connsiteX694" fmla="*/ 5890695 w 8111225"/>
              <a:gd name="connsiteY694" fmla="*/ 5248806 h 8112704"/>
              <a:gd name="connsiteX695" fmla="*/ 5894441 w 8111225"/>
              <a:gd name="connsiteY695" fmla="*/ 5255049 h 8112704"/>
              <a:gd name="connsiteX696" fmla="*/ 6021797 w 8111225"/>
              <a:gd name="connsiteY696" fmla="*/ 5338706 h 8112704"/>
              <a:gd name="connsiteX697" fmla="*/ 6019301 w 8111225"/>
              <a:gd name="connsiteY697" fmla="*/ 5341203 h 8112704"/>
              <a:gd name="connsiteX698" fmla="*/ 6014307 w 8111225"/>
              <a:gd name="connsiteY698" fmla="*/ 5348695 h 8112704"/>
              <a:gd name="connsiteX699" fmla="*/ 6011810 w 8111225"/>
              <a:gd name="connsiteY699" fmla="*/ 5351193 h 8112704"/>
              <a:gd name="connsiteX700" fmla="*/ 5879458 w 8111225"/>
              <a:gd name="connsiteY700" fmla="*/ 5263790 h 8112704"/>
              <a:gd name="connsiteX701" fmla="*/ 5881954 w 8111225"/>
              <a:gd name="connsiteY701" fmla="*/ 5261292 h 8112704"/>
              <a:gd name="connsiteX702" fmla="*/ 5885700 w 8111225"/>
              <a:gd name="connsiteY702" fmla="*/ 5256298 h 8112704"/>
              <a:gd name="connsiteX703" fmla="*/ 4421083 w 8111225"/>
              <a:gd name="connsiteY703" fmla="*/ 5243811 h 8112704"/>
              <a:gd name="connsiteX704" fmla="*/ 4323693 w 8111225"/>
              <a:gd name="connsiteY704" fmla="*/ 5267534 h 8112704"/>
              <a:gd name="connsiteX705" fmla="*/ 4323518 w 8111225"/>
              <a:gd name="connsiteY705" fmla="*/ 5267564 h 8112704"/>
              <a:gd name="connsiteX706" fmla="*/ 4323693 w 8111225"/>
              <a:gd name="connsiteY706" fmla="*/ 5267535 h 8112704"/>
              <a:gd name="connsiteX707" fmla="*/ 4421083 w 8111225"/>
              <a:gd name="connsiteY707" fmla="*/ 5243811 h 8112704"/>
              <a:gd name="connsiteX708" fmla="*/ 2248504 w 8111225"/>
              <a:gd name="connsiteY708" fmla="*/ 5240067 h 8112704"/>
              <a:gd name="connsiteX709" fmla="*/ 2251002 w 8111225"/>
              <a:gd name="connsiteY709" fmla="*/ 5242564 h 8112704"/>
              <a:gd name="connsiteX710" fmla="*/ 2254748 w 8111225"/>
              <a:gd name="connsiteY710" fmla="*/ 5250054 h 8112704"/>
              <a:gd name="connsiteX711" fmla="*/ 2257245 w 8111225"/>
              <a:gd name="connsiteY711" fmla="*/ 5253800 h 8112704"/>
              <a:gd name="connsiteX712" fmla="*/ 2126142 w 8111225"/>
              <a:gd name="connsiteY712" fmla="*/ 5337457 h 8112704"/>
              <a:gd name="connsiteX713" fmla="*/ 2124893 w 8111225"/>
              <a:gd name="connsiteY713" fmla="*/ 5334960 h 8112704"/>
              <a:gd name="connsiteX714" fmla="*/ 2121147 w 8111225"/>
              <a:gd name="connsiteY714" fmla="*/ 5331215 h 8112704"/>
              <a:gd name="connsiteX715" fmla="*/ 2116152 w 8111225"/>
              <a:gd name="connsiteY715" fmla="*/ 5324972 h 8112704"/>
              <a:gd name="connsiteX716" fmla="*/ 3660956 w 8111225"/>
              <a:gd name="connsiteY716" fmla="*/ 5220999 h 8112704"/>
              <a:gd name="connsiteX717" fmla="*/ 3674123 w 8111225"/>
              <a:gd name="connsiteY717" fmla="*/ 5226585 h 8112704"/>
              <a:gd name="connsiteX718" fmla="*/ 3681476 w 8111225"/>
              <a:gd name="connsiteY718" fmla="*/ 5228504 h 8112704"/>
              <a:gd name="connsiteX719" fmla="*/ 5926905 w 8111225"/>
              <a:gd name="connsiteY719" fmla="*/ 5191371 h 8112704"/>
              <a:gd name="connsiteX720" fmla="*/ 6061754 w 8111225"/>
              <a:gd name="connsiteY720" fmla="*/ 5273779 h 8112704"/>
              <a:gd name="connsiteX721" fmla="*/ 6053013 w 8111225"/>
              <a:gd name="connsiteY721" fmla="*/ 5287513 h 8112704"/>
              <a:gd name="connsiteX722" fmla="*/ 5918164 w 8111225"/>
              <a:gd name="connsiteY722" fmla="*/ 5205105 h 8112704"/>
              <a:gd name="connsiteX723" fmla="*/ 5919413 w 8111225"/>
              <a:gd name="connsiteY723" fmla="*/ 5201359 h 8112704"/>
              <a:gd name="connsiteX724" fmla="*/ 5924407 w 8111225"/>
              <a:gd name="connsiteY724" fmla="*/ 5193867 h 8112704"/>
              <a:gd name="connsiteX725" fmla="*/ 2213544 w 8111225"/>
              <a:gd name="connsiteY725" fmla="*/ 5178884 h 8112704"/>
              <a:gd name="connsiteX726" fmla="*/ 2221035 w 8111225"/>
              <a:gd name="connsiteY726" fmla="*/ 5192618 h 8112704"/>
              <a:gd name="connsiteX727" fmla="*/ 2086186 w 8111225"/>
              <a:gd name="connsiteY727" fmla="*/ 5273779 h 8112704"/>
              <a:gd name="connsiteX728" fmla="*/ 2083688 w 8111225"/>
              <a:gd name="connsiteY728" fmla="*/ 5271282 h 8112704"/>
              <a:gd name="connsiteX729" fmla="*/ 2087434 w 8111225"/>
              <a:gd name="connsiteY729" fmla="*/ 5268785 h 8112704"/>
              <a:gd name="connsiteX730" fmla="*/ 2083688 w 8111225"/>
              <a:gd name="connsiteY730" fmla="*/ 5270033 h 8112704"/>
              <a:gd name="connsiteX731" fmla="*/ 2079942 w 8111225"/>
              <a:gd name="connsiteY731" fmla="*/ 5262541 h 8112704"/>
              <a:gd name="connsiteX732" fmla="*/ 2081191 w 8111225"/>
              <a:gd name="connsiteY732" fmla="*/ 5257546 h 8112704"/>
              <a:gd name="connsiteX733" fmla="*/ 4025281 w 8111225"/>
              <a:gd name="connsiteY733" fmla="*/ 5163789 h 8112704"/>
              <a:gd name="connsiteX734" fmla="*/ 4026522 w 8111225"/>
              <a:gd name="connsiteY734" fmla="*/ 5163902 h 8112704"/>
              <a:gd name="connsiteX735" fmla="*/ 4026522 w 8111225"/>
              <a:gd name="connsiteY735" fmla="*/ 5165151 h 8112704"/>
              <a:gd name="connsiteX736" fmla="*/ 4025275 w 8111225"/>
              <a:gd name="connsiteY736" fmla="*/ 5163902 h 8112704"/>
              <a:gd name="connsiteX737" fmla="*/ 4627799 w 8111225"/>
              <a:gd name="connsiteY737" fmla="*/ 5160880 h 8112704"/>
              <a:gd name="connsiteX738" fmla="*/ 4626479 w 8111225"/>
              <a:gd name="connsiteY738" fmla="*/ 5161561 h 8112704"/>
              <a:gd name="connsiteX739" fmla="*/ 4615866 w 8111225"/>
              <a:gd name="connsiteY739" fmla="*/ 5166400 h 8112704"/>
              <a:gd name="connsiteX740" fmla="*/ 5411926 w 8111225"/>
              <a:gd name="connsiteY740" fmla="*/ 5152360 h 8112704"/>
              <a:gd name="connsiteX741" fmla="*/ 5325407 w 8111225"/>
              <a:gd name="connsiteY741" fmla="*/ 5252754 h 8112704"/>
              <a:gd name="connsiteX742" fmla="*/ 5330693 w 8111225"/>
              <a:gd name="connsiteY742" fmla="*/ 5247596 h 8112704"/>
              <a:gd name="connsiteX743" fmla="*/ 4655822 w 8111225"/>
              <a:gd name="connsiteY743" fmla="*/ 5146421 h 8112704"/>
              <a:gd name="connsiteX744" fmla="*/ 4628352 w 8111225"/>
              <a:gd name="connsiteY744" fmla="*/ 5160624 h 8112704"/>
              <a:gd name="connsiteX745" fmla="*/ 4627799 w 8111225"/>
              <a:gd name="connsiteY745" fmla="*/ 5160880 h 8112704"/>
              <a:gd name="connsiteX746" fmla="*/ 2475362 w 8111225"/>
              <a:gd name="connsiteY746" fmla="*/ 5143721 h 8112704"/>
              <a:gd name="connsiteX747" fmla="*/ 2477000 w 8111225"/>
              <a:gd name="connsiteY747" fmla="*/ 5146421 h 8112704"/>
              <a:gd name="connsiteX748" fmla="*/ 2482560 w 8111225"/>
              <a:gd name="connsiteY748" fmla="*/ 5154574 h 8112704"/>
              <a:gd name="connsiteX749" fmla="*/ 3620949 w 8111225"/>
              <a:gd name="connsiteY749" fmla="*/ 5134501 h 8112704"/>
              <a:gd name="connsiteX750" fmla="*/ 3626888 w 8111225"/>
              <a:gd name="connsiteY750" fmla="*/ 5137264 h 8112704"/>
              <a:gd name="connsiteX751" fmla="*/ 3630894 w 8111225"/>
              <a:gd name="connsiteY751" fmla="*/ 5138733 h 8112704"/>
              <a:gd name="connsiteX752" fmla="*/ 5964363 w 8111225"/>
              <a:gd name="connsiteY752" fmla="*/ 5131436 h 8112704"/>
              <a:gd name="connsiteX753" fmla="*/ 5965611 w 8111225"/>
              <a:gd name="connsiteY753" fmla="*/ 5132687 h 8112704"/>
              <a:gd name="connsiteX754" fmla="*/ 6100461 w 8111225"/>
              <a:gd name="connsiteY754" fmla="*/ 5208851 h 8112704"/>
              <a:gd name="connsiteX755" fmla="*/ 6096715 w 8111225"/>
              <a:gd name="connsiteY755" fmla="*/ 5215095 h 8112704"/>
              <a:gd name="connsiteX756" fmla="*/ 6094218 w 8111225"/>
              <a:gd name="connsiteY756" fmla="*/ 5220089 h 8112704"/>
              <a:gd name="connsiteX757" fmla="*/ 6091721 w 8111225"/>
              <a:gd name="connsiteY757" fmla="*/ 5222585 h 8112704"/>
              <a:gd name="connsiteX758" fmla="*/ 5954374 w 8111225"/>
              <a:gd name="connsiteY758" fmla="*/ 5143923 h 8112704"/>
              <a:gd name="connsiteX759" fmla="*/ 2174837 w 8111225"/>
              <a:gd name="connsiteY759" fmla="*/ 5117702 h 8112704"/>
              <a:gd name="connsiteX760" fmla="*/ 2178583 w 8111225"/>
              <a:gd name="connsiteY760" fmla="*/ 5133934 h 8112704"/>
              <a:gd name="connsiteX761" fmla="*/ 2046230 w 8111225"/>
              <a:gd name="connsiteY761" fmla="*/ 5208851 h 8112704"/>
              <a:gd name="connsiteX762" fmla="*/ 2043734 w 8111225"/>
              <a:gd name="connsiteY762" fmla="*/ 5205105 h 8112704"/>
              <a:gd name="connsiteX763" fmla="*/ 2041236 w 8111225"/>
              <a:gd name="connsiteY763" fmla="*/ 5201359 h 8112704"/>
              <a:gd name="connsiteX764" fmla="*/ 2038739 w 8111225"/>
              <a:gd name="connsiteY764" fmla="*/ 5197613 h 8112704"/>
              <a:gd name="connsiteX765" fmla="*/ 2039988 w 8111225"/>
              <a:gd name="connsiteY765" fmla="*/ 5192618 h 8112704"/>
              <a:gd name="connsiteX766" fmla="*/ 4723944 w 8111225"/>
              <a:gd name="connsiteY766" fmla="*/ 5105852 h 8112704"/>
              <a:gd name="connsiteX767" fmla="*/ 4684976 w 8111225"/>
              <a:gd name="connsiteY767" fmla="*/ 5129194 h 8112704"/>
              <a:gd name="connsiteX768" fmla="*/ 4721061 w 8111225"/>
              <a:gd name="connsiteY768" fmla="*/ 5107871 h 8112704"/>
              <a:gd name="connsiteX769" fmla="*/ 7095603 w 8111225"/>
              <a:gd name="connsiteY769" fmla="*/ 5092731 h 8112704"/>
              <a:gd name="connsiteX770" fmla="*/ 7468935 w 8111225"/>
              <a:gd name="connsiteY770" fmla="*/ 5220089 h 8112704"/>
              <a:gd name="connsiteX771" fmla="*/ 7375291 w 8111225"/>
              <a:gd name="connsiteY771" fmla="*/ 5462319 h 8112704"/>
              <a:gd name="connsiteX772" fmla="*/ 7013193 w 8111225"/>
              <a:gd name="connsiteY772" fmla="*/ 5308740 h 8112704"/>
              <a:gd name="connsiteX773" fmla="*/ 7095603 w 8111225"/>
              <a:gd name="connsiteY773" fmla="*/ 5092731 h 8112704"/>
              <a:gd name="connsiteX774" fmla="*/ 4138898 w 8111225"/>
              <a:gd name="connsiteY774" fmla="*/ 5074002 h 8112704"/>
              <a:gd name="connsiteX775" fmla="*/ 4151383 w 8111225"/>
              <a:gd name="connsiteY775" fmla="*/ 5074002 h 8112704"/>
              <a:gd name="connsiteX776" fmla="*/ 4156378 w 8111225"/>
              <a:gd name="connsiteY776" fmla="*/ 5163902 h 8112704"/>
              <a:gd name="connsiteX777" fmla="*/ 4142644 w 8111225"/>
              <a:gd name="connsiteY777" fmla="*/ 5165151 h 8112704"/>
              <a:gd name="connsiteX778" fmla="*/ 4017782 w 8111225"/>
              <a:gd name="connsiteY778" fmla="*/ 5071504 h 8112704"/>
              <a:gd name="connsiteX779" fmla="*/ 4030268 w 8111225"/>
              <a:gd name="connsiteY779" fmla="*/ 5072753 h 8112704"/>
              <a:gd name="connsiteX780" fmla="*/ 4025281 w 8111225"/>
              <a:gd name="connsiteY780" fmla="*/ 5163789 h 8112704"/>
              <a:gd name="connsiteX781" fmla="*/ 4012788 w 8111225"/>
              <a:gd name="connsiteY781" fmla="*/ 5162653 h 8112704"/>
              <a:gd name="connsiteX782" fmla="*/ 4011539 w 8111225"/>
              <a:gd name="connsiteY782" fmla="*/ 5162653 h 8112704"/>
              <a:gd name="connsiteX783" fmla="*/ 5986838 w 8111225"/>
              <a:gd name="connsiteY783" fmla="*/ 5064012 h 8112704"/>
              <a:gd name="connsiteX784" fmla="*/ 6135421 w 8111225"/>
              <a:gd name="connsiteY784" fmla="*/ 5141426 h 8112704"/>
              <a:gd name="connsiteX785" fmla="*/ 6134174 w 8111225"/>
              <a:gd name="connsiteY785" fmla="*/ 5145172 h 8112704"/>
              <a:gd name="connsiteX786" fmla="*/ 6131677 w 8111225"/>
              <a:gd name="connsiteY786" fmla="*/ 5150166 h 8112704"/>
              <a:gd name="connsiteX787" fmla="*/ 6126682 w 8111225"/>
              <a:gd name="connsiteY787" fmla="*/ 5156410 h 8112704"/>
              <a:gd name="connsiteX788" fmla="*/ 5986838 w 8111225"/>
              <a:gd name="connsiteY788" fmla="*/ 5082741 h 8112704"/>
              <a:gd name="connsiteX789" fmla="*/ 5990584 w 8111225"/>
              <a:gd name="connsiteY789" fmla="*/ 5075251 h 8112704"/>
              <a:gd name="connsiteX790" fmla="*/ 5991833 w 8111225"/>
              <a:gd name="connsiteY790" fmla="*/ 5074002 h 8112704"/>
              <a:gd name="connsiteX791" fmla="*/ 3356185 w 8111225"/>
              <a:gd name="connsiteY791" fmla="*/ 5061235 h 8112704"/>
              <a:gd name="connsiteX792" fmla="*/ 3356333 w 8111225"/>
              <a:gd name="connsiteY792" fmla="*/ 5061359 h 8112704"/>
              <a:gd name="connsiteX793" fmla="*/ 3514594 w 8111225"/>
              <a:gd name="connsiteY793" fmla="*/ 5158906 h 8112704"/>
              <a:gd name="connsiteX794" fmla="*/ 4268752 w 8111225"/>
              <a:gd name="connsiteY794" fmla="*/ 5060266 h 8112704"/>
              <a:gd name="connsiteX795" fmla="*/ 4284985 w 8111225"/>
              <a:gd name="connsiteY795" fmla="*/ 5150166 h 8112704"/>
              <a:gd name="connsiteX796" fmla="*/ 4271250 w 8111225"/>
              <a:gd name="connsiteY796" fmla="*/ 5152664 h 8112704"/>
              <a:gd name="connsiteX797" fmla="*/ 4256267 w 8111225"/>
              <a:gd name="connsiteY797" fmla="*/ 5062764 h 8112704"/>
              <a:gd name="connsiteX798" fmla="*/ 4268752 w 8111225"/>
              <a:gd name="connsiteY798" fmla="*/ 5060266 h 8112704"/>
              <a:gd name="connsiteX799" fmla="*/ 2144870 w 8111225"/>
              <a:gd name="connsiteY799" fmla="*/ 5057769 h 8112704"/>
              <a:gd name="connsiteX800" fmla="*/ 2148616 w 8111225"/>
              <a:gd name="connsiteY800" fmla="*/ 5065261 h 8112704"/>
              <a:gd name="connsiteX801" fmla="*/ 2151114 w 8111225"/>
              <a:gd name="connsiteY801" fmla="*/ 5069007 h 8112704"/>
              <a:gd name="connsiteX802" fmla="*/ 2010021 w 8111225"/>
              <a:gd name="connsiteY802" fmla="*/ 5137680 h 8112704"/>
              <a:gd name="connsiteX803" fmla="*/ 2007524 w 8111225"/>
              <a:gd name="connsiteY803" fmla="*/ 5133934 h 8112704"/>
              <a:gd name="connsiteX804" fmla="*/ 2005026 w 8111225"/>
              <a:gd name="connsiteY804" fmla="*/ 5130189 h 8112704"/>
              <a:gd name="connsiteX805" fmla="*/ 2002529 w 8111225"/>
              <a:gd name="connsiteY805" fmla="*/ 5126443 h 8112704"/>
              <a:gd name="connsiteX806" fmla="*/ 3901662 w 8111225"/>
              <a:gd name="connsiteY806" fmla="*/ 5056520 h 8112704"/>
              <a:gd name="connsiteX807" fmla="*/ 3914148 w 8111225"/>
              <a:gd name="connsiteY807" fmla="*/ 5059018 h 8112704"/>
              <a:gd name="connsiteX808" fmla="*/ 3897916 w 8111225"/>
              <a:gd name="connsiteY808" fmla="*/ 5148918 h 8112704"/>
              <a:gd name="connsiteX809" fmla="*/ 3884182 w 8111225"/>
              <a:gd name="connsiteY809" fmla="*/ 5146420 h 8112704"/>
              <a:gd name="connsiteX810" fmla="*/ 2422067 w 8111225"/>
              <a:gd name="connsiteY810" fmla="*/ 5055363 h 8112704"/>
              <a:gd name="connsiteX811" fmla="*/ 2424168 w 8111225"/>
              <a:gd name="connsiteY811" fmla="*/ 5059330 h 8112704"/>
              <a:gd name="connsiteX812" fmla="*/ 2435113 w 8111225"/>
              <a:gd name="connsiteY812" fmla="*/ 5077372 h 8112704"/>
              <a:gd name="connsiteX813" fmla="*/ 2694166 w 8111225"/>
              <a:gd name="connsiteY813" fmla="*/ 5037956 h 8112704"/>
              <a:gd name="connsiteX814" fmla="*/ 2713982 w 8111225"/>
              <a:gd name="connsiteY814" fmla="*/ 5068032 h 8112704"/>
              <a:gd name="connsiteX815" fmla="*/ 2751695 w 8111225"/>
              <a:gd name="connsiteY815" fmla="*/ 5118951 h 8112704"/>
              <a:gd name="connsiteX816" fmla="*/ 2821051 w 8111225"/>
              <a:gd name="connsiteY816" fmla="*/ 5206745 h 8112704"/>
              <a:gd name="connsiteX817" fmla="*/ 2824088 w 8111225"/>
              <a:gd name="connsiteY817" fmla="*/ 5209942 h 8112704"/>
              <a:gd name="connsiteX818" fmla="*/ 2825361 w 8111225"/>
              <a:gd name="connsiteY818" fmla="*/ 5208851 h 8112704"/>
              <a:gd name="connsiteX819" fmla="*/ 2750445 w 8111225"/>
              <a:gd name="connsiteY819" fmla="*/ 5116453 h 8112704"/>
              <a:gd name="connsiteX820" fmla="*/ 2720459 w 8111225"/>
              <a:gd name="connsiteY820" fmla="*/ 5076596 h 8112704"/>
              <a:gd name="connsiteX821" fmla="*/ 4386122 w 8111225"/>
              <a:gd name="connsiteY821" fmla="*/ 5031548 h 8112704"/>
              <a:gd name="connsiteX822" fmla="*/ 4412342 w 8111225"/>
              <a:gd name="connsiteY822" fmla="*/ 5118951 h 8112704"/>
              <a:gd name="connsiteX823" fmla="*/ 4398607 w 8111225"/>
              <a:gd name="connsiteY823" fmla="*/ 5122697 h 8112704"/>
              <a:gd name="connsiteX824" fmla="*/ 4373635 w 8111225"/>
              <a:gd name="connsiteY824" fmla="*/ 5035294 h 8112704"/>
              <a:gd name="connsiteX825" fmla="*/ 4386122 w 8111225"/>
              <a:gd name="connsiteY825" fmla="*/ 5031548 h 8112704"/>
              <a:gd name="connsiteX826" fmla="*/ 3786790 w 8111225"/>
              <a:gd name="connsiteY826" fmla="*/ 5026554 h 8112704"/>
              <a:gd name="connsiteX827" fmla="*/ 3798028 w 8111225"/>
              <a:gd name="connsiteY827" fmla="*/ 5030300 h 8112704"/>
              <a:gd name="connsiteX828" fmla="*/ 3771806 w 8111225"/>
              <a:gd name="connsiteY828" fmla="*/ 5118952 h 8112704"/>
              <a:gd name="connsiteX829" fmla="*/ 3759321 w 8111225"/>
              <a:gd name="connsiteY829" fmla="*/ 5115206 h 8112704"/>
              <a:gd name="connsiteX830" fmla="*/ 3759321 w 8111225"/>
              <a:gd name="connsiteY830" fmla="*/ 5113957 h 8112704"/>
              <a:gd name="connsiteX831" fmla="*/ 6026793 w 8111225"/>
              <a:gd name="connsiteY831" fmla="*/ 5006576 h 8112704"/>
              <a:gd name="connsiteX832" fmla="*/ 6167885 w 8111225"/>
              <a:gd name="connsiteY832" fmla="*/ 5076498 h 8112704"/>
              <a:gd name="connsiteX833" fmla="*/ 6166637 w 8111225"/>
              <a:gd name="connsiteY833" fmla="*/ 5078995 h 8112704"/>
              <a:gd name="connsiteX834" fmla="*/ 6165389 w 8111225"/>
              <a:gd name="connsiteY834" fmla="*/ 5082741 h 8112704"/>
              <a:gd name="connsiteX835" fmla="*/ 6162892 w 8111225"/>
              <a:gd name="connsiteY835" fmla="*/ 5086487 h 8112704"/>
              <a:gd name="connsiteX836" fmla="*/ 6161641 w 8111225"/>
              <a:gd name="connsiteY836" fmla="*/ 5088984 h 8112704"/>
              <a:gd name="connsiteX837" fmla="*/ 6019301 w 8111225"/>
              <a:gd name="connsiteY837" fmla="*/ 5020310 h 8112704"/>
              <a:gd name="connsiteX838" fmla="*/ 6021797 w 8111225"/>
              <a:gd name="connsiteY838" fmla="*/ 5016566 h 8112704"/>
              <a:gd name="connsiteX839" fmla="*/ 6023048 w 8111225"/>
              <a:gd name="connsiteY839" fmla="*/ 5012820 h 8112704"/>
              <a:gd name="connsiteX840" fmla="*/ 2113655 w 8111225"/>
              <a:gd name="connsiteY840" fmla="*/ 4994090 h 8112704"/>
              <a:gd name="connsiteX841" fmla="*/ 2116152 w 8111225"/>
              <a:gd name="connsiteY841" fmla="*/ 5000333 h 8112704"/>
              <a:gd name="connsiteX842" fmla="*/ 2116152 w 8111225"/>
              <a:gd name="connsiteY842" fmla="*/ 5007825 h 8112704"/>
              <a:gd name="connsiteX843" fmla="*/ 1978806 w 8111225"/>
              <a:gd name="connsiteY843" fmla="*/ 5072753 h 8112704"/>
              <a:gd name="connsiteX844" fmla="*/ 1967568 w 8111225"/>
              <a:gd name="connsiteY844" fmla="*/ 5070256 h 8112704"/>
              <a:gd name="connsiteX845" fmla="*/ 1973811 w 8111225"/>
              <a:gd name="connsiteY845" fmla="*/ 5066510 h 8112704"/>
              <a:gd name="connsiteX846" fmla="*/ 1971314 w 8111225"/>
              <a:gd name="connsiteY846" fmla="*/ 5062764 h 8112704"/>
              <a:gd name="connsiteX847" fmla="*/ 1973811 w 8111225"/>
              <a:gd name="connsiteY847" fmla="*/ 5056520 h 8112704"/>
              <a:gd name="connsiteX848" fmla="*/ 4495999 w 8111225"/>
              <a:gd name="connsiteY848" fmla="*/ 4990345 h 8112704"/>
              <a:gd name="connsiteX849" fmla="*/ 4533457 w 8111225"/>
              <a:gd name="connsiteY849" fmla="*/ 5074002 h 8112704"/>
              <a:gd name="connsiteX850" fmla="*/ 4520971 w 8111225"/>
              <a:gd name="connsiteY850" fmla="*/ 5078997 h 8112704"/>
              <a:gd name="connsiteX851" fmla="*/ 4484761 w 8111225"/>
              <a:gd name="connsiteY851" fmla="*/ 4995340 h 8112704"/>
              <a:gd name="connsiteX852" fmla="*/ 4486010 w 8111225"/>
              <a:gd name="connsiteY852" fmla="*/ 4995340 h 8112704"/>
              <a:gd name="connsiteX853" fmla="*/ 4495999 w 8111225"/>
              <a:gd name="connsiteY853" fmla="*/ 4990345 h 8112704"/>
              <a:gd name="connsiteX854" fmla="*/ 2660943 w 8111225"/>
              <a:gd name="connsiteY854" fmla="*/ 4985439 h 8112704"/>
              <a:gd name="connsiteX855" fmla="*/ 2672876 w 8111225"/>
              <a:gd name="connsiteY855" fmla="*/ 5005641 h 8112704"/>
              <a:gd name="connsiteX856" fmla="*/ 2676322 w 8111225"/>
              <a:gd name="connsiteY856" fmla="*/ 5010872 h 8112704"/>
              <a:gd name="connsiteX857" fmla="*/ 3675663 w 8111225"/>
              <a:gd name="connsiteY857" fmla="*/ 4982853 h 8112704"/>
              <a:gd name="connsiteX858" fmla="*/ 3686900 w 8111225"/>
              <a:gd name="connsiteY858" fmla="*/ 4987848 h 8112704"/>
              <a:gd name="connsiteX859" fmla="*/ 3650692 w 8111225"/>
              <a:gd name="connsiteY859" fmla="*/ 5074002 h 8112704"/>
              <a:gd name="connsiteX860" fmla="*/ 3638205 w 8111225"/>
              <a:gd name="connsiteY860" fmla="*/ 5067758 h 8112704"/>
              <a:gd name="connsiteX861" fmla="*/ 3638205 w 8111225"/>
              <a:gd name="connsiteY861" fmla="*/ 5066510 h 8112704"/>
              <a:gd name="connsiteX862" fmla="*/ 5539905 w 8111225"/>
              <a:gd name="connsiteY862" fmla="*/ 4969924 h 8112704"/>
              <a:gd name="connsiteX863" fmla="*/ 5514678 w 8111225"/>
              <a:gd name="connsiteY863" fmla="*/ 5012531 h 8112704"/>
              <a:gd name="connsiteX864" fmla="*/ 5516580 w 8111225"/>
              <a:gd name="connsiteY864" fmla="*/ 5009873 h 8112704"/>
              <a:gd name="connsiteX865" fmla="*/ 6056759 w 8111225"/>
              <a:gd name="connsiteY865" fmla="*/ 4941648 h 8112704"/>
              <a:gd name="connsiteX866" fmla="*/ 6201598 w 8111225"/>
              <a:gd name="connsiteY866" fmla="*/ 5005328 h 8112704"/>
              <a:gd name="connsiteX867" fmla="*/ 6200349 w 8111225"/>
              <a:gd name="connsiteY867" fmla="*/ 5009074 h 8112704"/>
              <a:gd name="connsiteX868" fmla="*/ 6196603 w 8111225"/>
              <a:gd name="connsiteY868" fmla="*/ 5016566 h 8112704"/>
              <a:gd name="connsiteX869" fmla="*/ 6194106 w 8111225"/>
              <a:gd name="connsiteY869" fmla="*/ 5020310 h 8112704"/>
              <a:gd name="connsiteX870" fmla="*/ 6050515 w 8111225"/>
              <a:gd name="connsiteY870" fmla="*/ 4956633 h 8112704"/>
              <a:gd name="connsiteX871" fmla="*/ 6051766 w 8111225"/>
              <a:gd name="connsiteY871" fmla="*/ 4952887 h 8112704"/>
              <a:gd name="connsiteX872" fmla="*/ 6054262 w 8111225"/>
              <a:gd name="connsiteY872" fmla="*/ 4949140 h 8112704"/>
              <a:gd name="connsiteX873" fmla="*/ 6055511 w 8111225"/>
              <a:gd name="connsiteY873" fmla="*/ 4945394 h 8112704"/>
              <a:gd name="connsiteX874" fmla="*/ 3211023 w 8111225"/>
              <a:gd name="connsiteY874" fmla="*/ 4940216 h 8112704"/>
              <a:gd name="connsiteX875" fmla="*/ 3211182 w 8111225"/>
              <a:gd name="connsiteY875" fmla="*/ 4940400 h 8112704"/>
              <a:gd name="connsiteX876" fmla="*/ 3211329 w 8111225"/>
              <a:gd name="connsiteY876" fmla="*/ 4940522 h 8112704"/>
              <a:gd name="connsiteX877" fmla="*/ 3211183 w 8111225"/>
              <a:gd name="connsiteY877" fmla="*/ 4940400 h 8112704"/>
              <a:gd name="connsiteX878" fmla="*/ 4602132 w 8111225"/>
              <a:gd name="connsiteY878" fmla="*/ 4936655 h 8112704"/>
              <a:gd name="connsiteX879" fmla="*/ 4648330 w 8111225"/>
              <a:gd name="connsiteY879" fmla="*/ 5015318 h 8112704"/>
              <a:gd name="connsiteX880" fmla="*/ 4637092 w 8111225"/>
              <a:gd name="connsiteY880" fmla="*/ 5022810 h 8112704"/>
              <a:gd name="connsiteX881" fmla="*/ 4590894 w 8111225"/>
              <a:gd name="connsiteY881" fmla="*/ 4942899 h 8112704"/>
              <a:gd name="connsiteX882" fmla="*/ 4602132 w 8111225"/>
              <a:gd name="connsiteY882" fmla="*/ 4936655 h 8112704"/>
              <a:gd name="connsiteX883" fmla="*/ 1913747 w 8111225"/>
              <a:gd name="connsiteY883" fmla="*/ 4930021 h 8112704"/>
              <a:gd name="connsiteX884" fmla="*/ 1913878 w 8111225"/>
              <a:gd name="connsiteY884" fmla="*/ 4930412 h 8112704"/>
              <a:gd name="connsiteX885" fmla="*/ 1912629 w 8111225"/>
              <a:gd name="connsiteY885" fmla="*/ 4930412 h 8112704"/>
              <a:gd name="connsiteX886" fmla="*/ 3570780 w 8111225"/>
              <a:gd name="connsiteY886" fmla="*/ 4927914 h 8112704"/>
              <a:gd name="connsiteX887" fmla="*/ 3582018 w 8111225"/>
              <a:gd name="connsiteY887" fmla="*/ 4934158 h 8112704"/>
              <a:gd name="connsiteX888" fmla="*/ 3534571 w 8111225"/>
              <a:gd name="connsiteY888" fmla="*/ 5014069 h 8112704"/>
              <a:gd name="connsiteX889" fmla="*/ 3523333 w 8111225"/>
              <a:gd name="connsiteY889" fmla="*/ 5006577 h 8112704"/>
              <a:gd name="connsiteX890" fmla="*/ 2082440 w 8111225"/>
              <a:gd name="connsiteY890" fmla="*/ 4926666 h 8112704"/>
              <a:gd name="connsiteX891" fmla="*/ 2083688 w 8111225"/>
              <a:gd name="connsiteY891" fmla="*/ 4930412 h 8112704"/>
              <a:gd name="connsiteX892" fmla="*/ 2086186 w 8111225"/>
              <a:gd name="connsiteY892" fmla="*/ 4934158 h 8112704"/>
              <a:gd name="connsiteX893" fmla="*/ 2089932 w 8111225"/>
              <a:gd name="connsiteY893" fmla="*/ 4941648 h 8112704"/>
              <a:gd name="connsiteX894" fmla="*/ 1945093 w 8111225"/>
              <a:gd name="connsiteY894" fmla="*/ 5005328 h 8112704"/>
              <a:gd name="connsiteX895" fmla="*/ 1943844 w 8111225"/>
              <a:gd name="connsiteY895" fmla="*/ 5001582 h 8112704"/>
              <a:gd name="connsiteX896" fmla="*/ 1940098 w 8111225"/>
              <a:gd name="connsiteY896" fmla="*/ 4995338 h 8112704"/>
              <a:gd name="connsiteX897" fmla="*/ 1937601 w 8111225"/>
              <a:gd name="connsiteY897" fmla="*/ 4990345 h 8112704"/>
              <a:gd name="connsiteX898" fmla="*/ 962438 w 8111225"/>
              <a:gd name="connsiteY898" fmla="*/ 4911683 h 8112704"/>
              <a:gd name="connsiteX899" fmla="*/ 1032360 w 8111225"/>
              <a:gd name="connsiteY899" fmla="*/ 5133935 h 8112704"/>
              <a:gd name="connsiteX900" fmla="*/ 661524 w 8111225"/>
              <a:gd name="connsiteY900" fmla="*/ 5266288 h 8112704"/>
              <a:gd name="connsiteX901" fmla="*/ 582862 w 8111225"/>
              <a:gd name="connsiteY901" fmla="*/ 5017814 h 8112704"/>
              <a:gd name="connsiteX902" fmla="*/ 6084229 w 8111225"/>
              <a:gd name="connsiteY902" fmla="*/ 4876722 h 8112704"/>
              <a:gd name="connsiteX903" fmla="*/ 6230316 w 8111225"/>
              <a:gd name="connsiteY903" fmla="*/ 4935405 h 8112704"/>
              <a:gd name="connsiteX904" fmla="*/ 6229067 w 8111225"/>
              <a:gd name="connsiteY904" fmla="*/ 4939151 h 8112704"/>
              <a:gd name="connsiteX905" fmla="*/ 6225321 w 8111225"/>
              <a:gd name="connsiteY905" fmla="*/ 4946643 h 8112704"/>
              <a:gd name="connsiteX906" fmla="*/ 6224073 w 8111225"/>
              <a:gd name="connsiteY906" fmla="*/ 4951638 h 8112704"/>
              <a:gd name="connsiteX907" fmla="*/ 6077987 w 8111225"/>
              <a:gd name="connsiteY907" fmla="*/ 4891704 h 8112704"/>
              <a:gd name="connsiteX908" fmla="*/ 6079233 w 8111225"/>
              <a:gd name="connsiteY908" fmla="*/ 4887958 h 8112704"/>
              <a:gd name="connsiteX909" fmla="*/ 6082980 w 8111225"/>
              <a:gd name="connsiteY909" fmla="*/ 4880466 h 8112704"/>
              <a:gd name="connsiteX910" fmla="*/ 4700771 w 8111225"/>
              <a:gd name="connsiteY910" fmla="*/ 4870478 h 8112704"/>
              <a:gd name="connsiteX911" fmla="*/ 4702020 w 8111225"/>
              <a:gd name="connsiteY911" fmla="*/ 4870478 h 8112704"/>
              <a:gd name="connsiteX912" fmla="*/ 4756958 w 8111225"/>
              <a:gd name="connsiteY912" fmla="*/ 4942898 h 8112704"/>
              <a:gd name="connsiteX913" fmla="*/ 4745720 w 8111225"/>
              <a:gd name="connsiteY913" fmla="*/ 4951637 h 8112704"/>
              <a:gd name="connsiteX914" fmla="*/ 4690782 w 8111225"/>
              <a:gd name="connsiteY914" fmla="*/ 4877970 h 8112704"/>
              <a:gd name="connsiteX915" fmla="*/ 4700771 w 8111225"/>
              <a:gd name="connsiteY915" fmla="*/ 4870478 h 8112704"/>
              <a:gd name="connsiteX916" fmla="*/ 2057468 w 8111225"/>
              <a:gd name="connsiteY916" fmla="*/ 4864235 h 8112704"/>
              <a:gd name="connsiteX917" fmla="*/ 2058716 w 8111225"/>
              <a:gd name="connsiteY917" fmla="*/ 4867981 h 8112704"/>
              <a:gd name="connsiteX918" fmla="*/ 2059965 w 8111225"/>
              <a:gd name="connsiteY918" fmla="*/ 4871727 h 8112704"/>
              <a:gd name="connsiteX919" fmla="*/ 2061214 w 8111225"/>
              <a:gd name="connsiteY919" fmla="*/ 4874225 h 8112704"/>
              <a:gd name="connsiteX920" fmla="*/ 2062462 w 8111225"/>
              <a:gd name="connsiteY920" fmla="*/ 4877969 h 8112704"/>
              <a:gd name="connsiteX921" fmla="*/ 1913747 w 8111225"/>
              <a:gd name="connsiteY921" fmla="*/ 4930021 h 8112704"/>
              <a:gd name="connsiteX922" fmla="*/ 1912629 w 8111225"/>
              <a:gd name="connsiteY922" fmla="*/ 4926666 h 8112704"/>
              <a:gd name="connsiteX923" fmla="*/ 1910132 w 8111225"/>
              <a:gd name="connsiteY923" fmla="*/ 4921671 h 8112704"/>
              <a:gd name="connsiteX924" fmla="*/ 3472140 w 8111225"/>
              <a:gd name="connsiteY924" fmla="*/ 4860489 h 8112704"/>
              <a:gd name="connsiteX925" fmla="*/ 3482129 w 8111225"/>
              <a:gd name="connsiteY925" fmla="*/ 4867981 h 8112704"/>
              <a:gd name="connsiteX926" fmla="*/ 3482129 w 8111225"/>
              <a:gd name="connsiteY926" fmla="*/ 4869230 h 8112704"/>
              <a:gd name="connsiteX927" fmla="*/ 3427191 w 8111225"/>
              <a:gd name="connsiteY927" fmla="*/ 4941648 h 8112704"/>
              <a:gd name="connsiteX928" fmla="*/ 3415953 w 8111225"/>
              <a:gd name="connsiteY928" fmla="*/ 4932908 h 8112704"/>
              <a:gd name="connsiteX929" fmla="*/ 2585022 w 8111225"/>
              <a:gd name="connsiteY929" fmla="*/ 4847971 h 8112704"/>
              <a:gd name="connsiteX930" fmla="*/ 2585629 w 8111225"/>
              <a:gd name="connsiteY930" fmla="*/ 4849253 h 8112704"/>
              <a:gd name="connsiteX931" fmla="*/ 2625957 w 8111225"/>
              <a:gd name="connsiteY931" fmla="*/ 4925477 h 8112704"/>
              <a:gd name="connsiteX932" fmla="*/ 5615120 w 8111225"/>
              <a:gd name="connsiteY932" fmla="*/ 4831402 h 8112704"/>
              <a:gd name="connsiteX933" fmla="*/ 5587092 w 8111225"/>
              <a:gd name="connsiteY933" fmla="*/ 4889104 h 8112704"/>
              <a:gd name="connsiteX934" fmla="*/ 5590404 w 8111225"/>
              <a:gd name="connsiteY934" fmla="*/ 4883432 h 8112704"/>
              <a:gd name="connsiteX935" fmla="*/ 6107951 w 8111225"/>
              <a:gd name="connsiteY935" fmla="*/ 4811794 h 8112704"/>
              <a:gd name="connsiteX936" fmla="*/ 6256537 w 8111225"/>
              <a:gd name="connsiteY936" fmla="*/ 4866732 h 8112704"/>
              <a:gd name="connsiteX937" fmla="*/ 6256537 w 8111225"/>
              <a:gd name="connsiteY937" fmla="*/ 4870479 h 8112704"/>
              <a:gd name="connsiteX938" fmla="*/ 6252792 w 8111225"/>
              <a:gd name="connsiteY938" fmla="*/ 4877969 h 8112704"/>
              <a:gd name="connsiteX939" fmla="*/ 6251542 w 8111225"/>
              <a:gd name="connsiteY939" fmla="*/ 4881715 h 8112704"/>
              <a:gd name="connsiteX940" fmla="*/ 6102959 w 8111225"/>
              <a:gd name="connsiteY940" fmla="*/ 4826776 h 8112704"/>
              <a:gd name="connsiteX941" fmla="*/ 6105456 w 8111225"/>
              <a:gd name="connsiteY941" fmla="*/ 4823030 h 8112704"/>
              <a:gd name="connsiteX942" fmla="*/ 6106703 w 8111225"/>
              <a:gd name="connsiteY942" fmla="*/ 4819284 h 8112704"/>
              <a:gd name="connsiteX943" fmla="*/ 6107951 w 8111225"/>
              <a:gd name="connsiteY943" fmla="*/ 4815540 h 8112704"/>
              <a:gd name="connsiteX944" fmla="*/ 2029998 w 8111225"/>
              <a:gd name="connsiteY944" fmla="*/ 4796810 h 8112704"/>
              <a:gd name="connsiteX945" fmla="*/ 2031247 w 8111225"/>
              <a:gd name="connsiteY945" fmla="*/ 4800556 h 8112704"/>
              <a:gd name="connsiteX946" fmla="*/ 2033744 w 8111225"/>
              <a:gd name="connsiteY946" fmla="*/ 4804302 h 8112704"/>
              <a:gd name="connsiteX947" fmla="*/ 2034993 w 8111225"/>
              <a:gd name="connsiteY947" fmla="*/ 4808048 h 8112704"/>
              <a:gd name="connsiteX948" fmla="*/ 2036242 w 8111225"/>
              <a:gd name="connsiteY948" fmla="*/ 4811794 h 8112704"/>
              <a:gd name="connsiteX949" fmla="*/ 1888906 w 8111225"/>
              <a:gd name="connsiteY949" fmla="*/ 4866732 h 8112704"/>
              <a:gd name="connsiteX950" fmla="*/ 1886408 w 8111225"/>
              <a:gd name="connsiteY950" fmla="*/ 4861738 h 8112704"/>
              <a:gd name="connsiteX951" fmla="*/ 1883911 w 8111225"/>
              <a:gd name="connsiteY951" fmla="*/ 4854246 h 8112704"/>
              <a:gd name="connsiteX952" fmla="*/ 1882662 w 8111225"/>
              <a:gd name="connsiteY952" fmla="*/ 4850500 h 8112704"/>
              <a:gd name="connsiteX953" fmla="*/ 4790672 w 8111225"/>
              <a:gd name="connsiteY953" fmla="*/ 4793065 h 8112704"/>
              <a:gd name="connsiteX954" fmla="*/ 4854351 w 8111225"/>
              <a:gd name="connsiteY954" fmla="*/ 4859242 h 8112704"/>
              <a:gd name="connsiteX955" fmla="*/ 4844362 w 8111225"/>
              <a:gd name="connsiteY955" fmla="*/ 4869230 h 8112704"/>
              <a:gd name="connsiteX956" fmla="*/ 4781931 w 8111225"/>
              <a:gd name="connsiteY956" fmla="*/ 4801806 h 8112704"/>
              <a:gd name="connsiteX957" fmla="*/ 4790672 w 8111225"/>
              <a:gd name="connsiteY957" fmla="*/ 4793065 h 8112704"/>
              <a:gd name="connsiteX958" fmla="*/ 3384739 w 8111225"/>
              <a:gd name="connsiteY958" fmla="*/ 4783076 h 8112704"/>
              <a:gd name="connsiteX959" fmla="*/ 3392230 w 8111225"/>
              <a:gd name="connsiteY959" fmla="*/ 4791817 h 8112704"/>
              <a:gd name="connsiteX960" fmla="*/ 3393478 w 8111225"/>
              <a:gd name="connsiteY960" fmla="*/ 4791817 h 8112704"/>
              <a:gd name="connsiteX961" fmla="*/ 3394727 w 8111225"/>
              <a:gd name="connsiteY961" fmla="*/ 4790568 h 8112704"/>
              <a:gd name="connsiteX962" fmla="*/ 3329800 w 8111225"/>
              <a:gd name="connsiteY962" fmla="*/ 4857992 h 8112704"/>
              <a:gd name="connsiteX963" fmla="*/ 3319811 w 8111225"/>
              <a:gd name="connsiteY963" fmla="*/ 4848004 h 8112704"/>
              <a:gd name="connsiteX964" fmla="*/ 6132923 w 8111225"/>
              <a:gd name="connsiteY964" fmla="*/ 4744368 h 8112704"/>
              <a:gd name="connsiteX965" fmla="*/ 6287752 w 8111225"/>
              <a:gd name="connsiteY965" fmla="*/ 4795561 h 8112704"/>
              <a:gd name="connsiteX966" fmla="*/ 6280260 w 8111225"/>
              <a:gd name="connsiteY966" fmla="*/ 4799307 h 8112704"/>
              <a:gd name="connsiteX967" fmla="*/ 6279013 w 8111225"/>
              <a:gd name="connsiteY967" fmla="*/ 4803053 h 8112704"/>
              <a:gd name="connsiteX968" fmla="*/ 6277763 w 8111225"/>
              <a:gd name="connsiteY968" fmla="*/ 4806799 h 8112704"/>
              <a:gd name="connsiteX969" fmla="*/ 6276515 w 8111225"/>
              <a:gd name="connsiteY969" fmla="*/ 4810545 h 8112704"/>
              <a:gd name="connsiteX970" fmla="*/ 6126682 w 8111225"/>
              <a:gd name="connsiteY970" fmla="*/ 4759353 h 8112704"/>
              <a:gd name="connsiteX971" fmla="*/ 6127931 w 8111225"/>
              <a:gd name="connsiteY971" fmla="*/ 4755607 h 8112704"/>
              <a:gd name="connsiteX972" fmla="*/ 6130428 w 8111225"/>
              <a:gd name="connsiteY972" fmla="*/ 4749363 h 8112704"/>
              <a:gd name="connsiteX973" fmla="*/ 2008772 w 8111225"/>
              <a:gd name="connsiteY973" fmla="*/ 4729386 h 8112704"/>
              <a:gd name="connsiteX974" fmla="*/ 2010021 w 8111225"/>
              <a:gd name="connsiteY974" fmla="*/ 4733132 h 8112704"/>
              <a:gd name="connsiteX975" fmla="*/ 2011270 w 8111225"/>
              <a:gd name="connsiteY975" fmla="*/ 4736876 h 8112704"/>
              <a:gd name="connsiteX976" fmla="*/ 2013767 w 8111225"/>
              <a:gd name="connsiteY976" fmla="*/ 4740622 h 8112704"/>
              <a:gd name="connsiteX977" fmla="*/ 2013767 w 8111225"/>
              <a:gd name="connsiteY977" fmla="*/ 4744368 h 8112704"/>
              <a:gd name="connsiteX978" fmla="*/ 1863934 w 8111225"/>
              <a:gd name="connsiteY978" fmla="*/ 4794312 h 8112704"/>
              <a:gd name="connsiteX979" fmla="*/ 1858939 w 8111225"/>
              <a:gd name="connsiteY979" fmla="*/ 4778081 h 8112704"/>
              <a:gd name="connsiteX980" fmla="*/ 2273497 w 8111225"/>
              <a:gd name="connsiteY980" fmla="*/ 4728193 h 8112704"/>
              <a:gd name="connsiteX981" fmla="*/ 2288459 w 8111225"/>
              <a:gd name="connsiteY981" fmla="*/ 4769342 h 8112704"/>
              <a:gd name="connsiteX982" fmla="*/ 2317177 w 8111225"/>
              <a:gd name="connsiteY982" fmla="*/ 4845506 h 8112704"/>
              <a:gd name="connsiteX983" fmla="*/ 2342926 w 8111225"/>
              <a:gd name="connsiteY983" fmla="*/ 4900220 h 8112704"/>
              <a:gd name="connsiteX984" fmla="*/ 2317179 w 8111225"/>
              <a:gd name="connsiteY984" fmla="*/ 4845507 h 8112704"/>
              <a:gd name="connsiteX985" fmla="*/ 5663122 w 8111225"/>
              <a:gd name="connsiteY985" fmla="*/ 4722355 h 8112704"/>
              <a:gd name="connsiteX986" fmla="*/ 5648534 w 8111225"/>
              <a:gd name="connsiteY986" fmla="*/ 4761061 h 8112704"/>
              <a:gd name="connsiteX987" fmla="*/ 5649244 w 8111225"/>
              <a:gd name="connsiteY987" fmla="*/ 4759565 h 8112704"/>
              <a:gd name="connsiteX988" fmla="*/ 4871831 w 8111225"/>
              <a:gd name="connsiteY988" fmla="*/ 4705662 h 8112704"/>
              <a:gd name="connsiteX989" fmla="*/ 4943001 w 8111225"/>
              <a:gd name="connsiteY989" fmla="*/ 4763098 h 8112704"/>
              <a:gd name="connsiteX990" fmla="*/ 4935509 w 8111225"/>
              <a:gd name="connsiteY990" fmla="*/ 4775585 h 8112704"/>
              <a:gd name="connsiteX991" fmla="*/ 4864339 w 8111225"/>
              <a:gd name="connsiteY991" fmla="*/ 4715652 h 8112704"/>
              <a:gd name="connsiteX992" fmla="*/ 4871831 w 8111225"/>
              <a:gd name="connsiteY992" fmla="*/ 4705662 h 8112704"/>
              <a:gd name="connsiteX993" fmla="*/ 3306077 w 8111225"/>
              <a:gd name="connsiteY993" fmla="*/ 4691927 h 8112704"/>
              <a:gd name="connsiteX994" fmla="*/ 3304828 w 8111225"/>
              <a:gd name="connsiteY994" fmla="*/ 4693176 h 8112704"/>
              <a:gd name="connsiteX995" fmla="*/ 3312320 w 8111225"/>
              <a:gd name="connsiteY995" fmla="*/ 4703164 h 8112704"/>
              <a:gd name="connsiteX996" fmla="*/ 3241150 w 8111225"/>
              <a:gd name="connsiteY996" fmla="*/ 4761848 h 8112704"/>
              <a:gd name="connsiteX997" fmla="*/ 3232409 w 8111225"/>
              <a:gd name="connsiteY997" fmla="*/ 4750612 h 8112704"/>
              <a:gd name="connsiteX998" fmla="*/ 3303579 w 8111225"/>
              <a:gd name="connsiteY998" fmla="*/ 4693176 h 8112704"/>
              <a:gd name="connsiteX999" fmla="*/ 6156649 w 8111225"/>
              <a:gd name="connsiteY999" fmla="*/ 4676943 h 8112704"/>
              <a:gd name="connsiteX1000" fmla="*/ 6157897 w 8111225"/>
              <a:gd name="connsiteY1000" fmla="*/ 4678193 h 8112704"/>
              <a:gd name="connsiteX1001" fmla="*/ 6303985 w 8111225"/>
              <a:gd name="connsiteY1001" fmla="*/ 4723142 h 8112704"/>
              <a:gd name="connsiteX1002" fmla="*/ 6308978 w 8111225"/>
              <a:gd name="connsiteY1002" fmla="*/ 4731883 h 8112704"/>
              <a:gd name="connsiteX1003" fmla="*/ 6303985 w 8111225"/>
              <a:gd name="connsiteY1003" fmla="*/ 4730635 h 8112704"/>
              <a:gd name="connsiteX1004" fmla="*/ 6302736 w 8111225"/>
              <a:gd name="connsiteY1004" fmla="*/ 4734379 h 8112704"/>
              <a:gd name="connsiteX1005" fmla="*/ 6300239 w 8111225"/>
              <a:gd name="connsiteY1005" fmla="*/ 4736876 h 8112704"/>
              <a:gd name="connsiteX1006" fmla="*/ 6149157 w 8111225"/>
              <a:gd name="connsiteY1006" fmla="*/ 4691927 h 8112704"/>
              <a:gd name="connsiteX1007" fmla="*/ 6150405 w 8111225"/>
              <a:gd name="connsiteY1007" fmla="*/ 4688181 h 8112704"/>
              <a:gd name="connsiteX1008" fmla="*/ 6152903 w 8111225"/>
              <a:gd name="connsiteY1008" fmla="*/ 4680691 h 8112704"/>
              <a:gd name="connsiteX1009" fmla="*/ 1987546 w 8111225"/>
              <a:gd name="connsiteY1009" fmla="*/ 4664458 h 8112704"/>
              <a:gd name="connsiteX1010" fmla="*/ 1988795 w 8111225"/>
              <a:gd name="connsiteY1010" fmla="*/ 4668204 h 8112704"/>
              <a:gd name="connsiteX1011" fmla="*/ 1991291 w 8111225"/>
              <a:gd name="connsiteY1011" fmla="*/ 4673199 h 8112704"/>
              <a:gd name="connsiteX1012" fmla="*/ 1992540 w 8111225"/>
              <a:gd name="connsiteY1012" fmla="*/ 4678193 h 8112704"/>
              <a:gd name="connsiteX1013" fmla="*/ 1841459 w 8111225"/>
              <a:gd name="connsiteY1013" fmla="*/ 4723142 h 8112704"/>
              <a:gd name="connsiteX1014" fmla="*/ 1838962 w 8111225"/>
              <a:gd name="connsiteY1014" fmla="*/ 4718148 h 8112704"/>
              <a:gd name="connsiteX1015" fmla="*/ 1837713 w 8111225"/>
              <a:gd name="connsiteY1015" fmla="*/ 4711904 h 8112704"/>
              <a:gd name="connsiteX1016" fmla="*/ 1836464 w 8111225"/>
              <a:gd name="connsiteY1016" fmla="*/ 4708158 h 8112704"/>
              <a:gd name="connsiteX1017" fmla="*/ 5947853 w 8111225"/>
              <a:gd name="connsiteY1017" fmla="*/ 4631781 h 8112704"/>
              <a:gd name="connsiteX1018" fmla="*/ 5938709 w 8111225"/>
              <a:gd name="connsiteY1018" fmla="*/ 4661154 h 8112704"/>
              <a:gd name="connsiteX1019" fmla="*/ 5945477 w 8111225"/>
              <a:gd name="connsiteY1019" fmla="*/ 4640734 h 8112704"/>
              <a:gd name="connsiteX1020" fmla="*/ 2236739 w 8111225"/>
              <a:gd name="connsiteY1020" fmla="*/ 4610809 h 8112704"/>
              <a:gd name="connsiteX1021" fmla="*/ 2243198 w 8111225"/>
              <a:gd name="connsiteY1021" fmla="*/ 4636520 h 8112704"/>
              <a:gd name="connsiteX1022" fmla="*/ 2273468 w 8111225"/>
              <a:gd name="connsiteY1022" fmla="*/ 4728109 h 8112704"/>
              <a:gd name="connsiteX1023" fmla="*/ 6170383 w 8111225"/>
              <a:gd name="connsiteY1023" fmla="*/ 4610768 h 8112704"/>
              <a:gd name="connsiteX1024" fmla="*/ 6330205 w 8111225"/>
              <a:gd name="connsiteY1024" fmla="*/ 4651971 h 8112704"/>
              <a:gd name="connsiteX1025" fmla="*/ 6322713 w 8111225"/>
              <a:gd name="connsiteY1025" fmla="*/ 4656966 h 8112704"/>
              <a:gd name="connsiteX1026" fmla="*/ 6321465 w 8111225"/>
              <a:gd name="connsiteY1026" fmla="*/ 4661960 h 8112704"/>
              <a:gd name="connsiteX1027" fmla="*/ 6320216 w 8111225"/>
              <a:gd name="connsiteY1027" fmla="*/ 4664458 h 8112704"/>
              <a:gd name="connsiteX1028" fmla="*/ 6167885 w 8111225"/>
              <a:gd name="connsiteY1028" fmla="*/ 4624502 h 8112704"/>
              <a:gd name="connsiteX1029" fmla="*/ 6169134 w 8111225"/>
              <a:gd name="connsiteY1029" fmla="*/ 4619509 h 8112704"/>
              <a:gd name="connsiteX1030" fmla="*/ 6170383 w 8111225"/>
              <a:gd name="connsiteY1030" fmla="*/ 4614514 h 8112704"/>
              <a:gd name="connsiteX1031" fmla="*/ 4941752 w 8111225"/>
              <a:gd name="connsiteY1031" fmla="*/ 4610768 h 8112704"/>
              <a:gd name="connsiteX1032" fmla="*/ 5019166 w 8111225"/>
              <a:gd name="connsiteY1032" fmla="*/ 4660712 h 8112704"/>
              <a:gd name="connsiteX1033" fmla="*/ 5011674 w 8111225"/>
              <a:gd name="connsiteY1033" fmla="*/ 4670702 h 8112704"/>
              <a:gd name="connsiteX1034" fmla="*/ 4935509 w 8111225"/>
              <a:gd name="connsiteY1034" fmla="*/ 4620756 h 8112704"/>
              <a:gd name="connsiteX1035" fmla="*/ 4941752 w 8111225"/>
              <a:gd name="connsiteY1035" fmla="*/ 4610768 h 8112704"/>
              <a:gd name="connsiteX1036" fmla="*/ 3236153 w 8111225"/>
              <a:gd name="connsiteY1036" fmla="*/ 4598282 h 8112704"/>
              <a:gd name="connsiteX1037" fmla="*/ 3243645 w 8111225"/>
              <a:gd name="connsiteY1037" fmla="*/ 4609519 h 8112704"/>
              <a:gd name="connsiteX1038" fmla="*/ 3166232 w 8111225"/>
              <a:gd name="connsiteY1038" fmla="*/ 4656967 h 8112704"/>
              <a:gd name="connsiteX1039" fmla="*/ 3158740 w 8111225"/>
              <a:gd name="connsiteY1039" fmla="*/ 4645729 h 8112704"/>
              <a:gd name="connsiteX1040" fmla="*/ 1968816 w 8111225"/>
              <a:gd name="connsiteY1040" fmla="*/ 4594535 h 8112704"/>
              <a:gd name="connsiteX1041" fmla="*/ 1970065 w 8111225"/>
              <a:gd name="connsiteY1041" fmla="*/ 4598281 h 8112704"/>
              <a:gd name="connsiteX1042" fmla="*/ 1972562 w 8111225"/>
              <a:gd name="connsiteY1042" fmla="*/ 4605773 h 8112704"/>
              <a:gd name="connsiteX1043" fmla="*/ 1973811 w 8111225"/>
              <a:gd name="connsiteY1043" fmla="*/ 4609519 h 8112704"/>
              <a:gd name="connsiteX1044" fmla="*/ 1820232 w 8111225"/>
              <a:gd name="connsiteY1044" fmla="*/ 4648225 h 8112704"/>
              <a:gd name="connsiteX1045" fmla="*/ 1816487 w 8111225"/>
              <a:gd name="connsiteY1045" fmla="*/ 4633242 h 8112704"/>
              <a:gd name="connsiteX1046" fmla="*/ 2954664 w 8111225"/>
              <a:gd name="connsiteY1046" fmla="*/ 4568858 h 8112704"/>
              <a:gd name="connsiteX1047" fmla="*/ 2975508 w 8111225"/>
              <a:gd name="connsiteY1047" fmla="*/ 4613167 h 8112704"/>
              <a:gd name="connsiteX1048" fmla="*/ 3012654 w 8111225"/>
              <a:gd name="connsiteY1048" fmla="*/ 4681938 h 8112704"/>
              <a:gd name="connsiteX1049" fmla="*/ 6187864 w 8111225"/>
              <a:gd name="connsiteY1049" fmla="*/ 4539596 h 8112704"/>
              <a:gd name="connsiteX1050" fmla="*/ 6341442 w 8111225"/>
              <a:gd name="connsiteY1050" fmla="*/ 4574558 h 8112704"/>
              <a:gd name="connsiteX1051" fmla="*/ 6341442 w 8111225"/>
              <a:gd name="connsiteY1051" fmla="*/ 4578304 h 8112704"/>
              <a:gd name="connsiteX1052" fmla="*/ 6338945 w 8111225"/>
              <a:gd name="connsiteY1052" fmla="*/ 4585796 h 8112704"/>
              <a:gd name="connsiteX1053" fmla="*/ 6338945 w 8111225"/>
              <a:gd name="connsiteY1053" fmla="*/ 4590791 h 8112704"/>
              <a:gd name="connsiteX1054" fmla="*/ 6184118 w 8111225"/>
              <a:gd name="connsiteY1054" fmla="*/ 4555829 h 8112704"/>
              <a:gd name="connsiteX1055" fmla="*/ 6185367 w 8111225"/>
              <a:gd name="connsiteY1055" fmla="*/ 4550834 h 8112704"/>
              <a:gd name="connsiteX1056" fmla="*/ 6186615 w 8111225"/>
              <a:gd name="connsiteY1056" fmla="*/ 4543342 h 8112704"/>
              <a:gd name="connsiteX1057" fmla="*/ 1952585 w 8111225"/>
              <a:gd name="connsiteY1057" fmla="*/ 4525862 h 8112704"/>
              <a:gd name="connsiteX1058" fmla="*/ 1957580 w 8111225"/>
              <a:gd name="connsiteY1058" fmla="*/ 4539596 h 8112704"/>
              <a:gd name="connsiteX1059" fmla="*/ 1952585 w 8111225"/>
              <a:gd name="connsiteY1059" fmla="*/ 4542094 h 8112704"/>
              <a:gd name="connsiteX1060" fmla="*/ 1802752 w 8111225"/>
              <a:gd name="connsiteY1060" fmla="*/ 4575806 h 8112704"/>
              <a:gd name="connsiteX1061" fmla="*/ 1800254 w 8111225"/>
              <a:gd name="connsiteY1061" fmla="*/ 4568314 h 8112704"/>
              <a:gd name="connsiteX1062" fmla="*/ 1800254 w 8111225"/>
              <a:gd name="connsiteY1062" fmla="*/ 4563320 h 8112704"/>
              <a:gd name="connsiteX1063" fmla="*/ 1799006 w 8111225"/>
              <a:gd name="connsiteY1063" fmla="*/ 4559575 h 8112704"/>
              <a:gd name="connsiteX1064" fmla="*/ 4999190 w 8111225"/>
              <a:gd name="connsiteY1064" fmla="*/ 4505885 h 8112704"/>
              <a:gd name="connsiteX1065" fmla="*/ 5000438 w 8111225"/>
              <a:gd name="connsiteY1065" fmla="*/ 4505885 h 8112704"/>
              <a:gd name="connsiteX1066" fmla="*/ 5082846 w 8111225"/>
              <a:gd name="connsiteY1066" fmla="*/ 4545841 h 8112704"/>
              <a:gd name="connsiteX1067" fmla="*/ 5076603 w 8111225"/>
              <a:gd name="connsiteY1067" fmla="*/ 4558327 h 8112704"/>
              <a:gd name="connsiteX1068" fmla="*/ 4994195 w 8111225"/>
              <a:gd name="connsiteY1068" fmla="*/ 4517123 h 8112704"/>
              <a:gd name="connsiteX1069" fmla="*/ 4999190 w 8111225"/>
              <a:gd name="connsiteY1069" fmla="*/ 4505885 h 8112704"/>
              <a:gd name="connsiteX1070" fmla="*/ 3179966 w 8111225"/>
              <a:gd name="connsiteY1070" fmla="*/ 4492150 h 8112704"/>
              <a:gd name="connsiteX1071" fmla="*/ 3181214 w 8111225"/>
              <a:gd name="connsiteY1071" fmla="*/ 4494648 h 8112704"/>
              <a:gd name="connsiteX1072" fmla="*/ 3184960 w 8111225"/>
              <a:gd name="connsiteY1072" fmla="*/ 4503388 h 8112704"/>
              <a:gd name="connsiteX1073" fmla="*/ 3102553 w 8111225"/>
              <a:gd name="connsiteY1073" fmla="*/ 4543343 h 8112704"/>
              <a:gd name="connsiteX1074" fmla="*/ 3096309 w 8111225"/>
              <a:gd name="connsiteY1074" fmla="*/ 4530858 h 8112704"/>
              <a:gd name="connsiteX1075" fmla="*/ 2916511 w 8111225"/>
              <a:gd name="connsiteY1075" fmla="*/ 4472172 h 8112704"/>
              <a:gd name="connsiteX1076" fmla="*/ 2947727 w 8111225"/>
              <a:gd name="connsiteY1076" fmla="*/ 4554112 h 8112704"/>
              <a:gd name="connsiteX1077" fmla="*/ 2952805 w 8111225"/>
              <a:gd name="connsiteY1077" fmla="*/ 4564906 h 8112704"/>
              <a:gd name="connsiteX1078" fmla="*/ 6202847 w 8111225"/>
              <a:gd name="connsiteY1078" fmla="*/ 4470924 h 8112704"/>
              <a:gd name="connsiteX1079" fmla="*/ 6356426 w 8111225"/>
              <a:gd name="connsiteY1079" fmla="*/ 4502139 h 8112704"/>
              <a:gd name="connsiteX1080" fmla="*/ 6361421 w 8111225"/>
              <a:gd name="connsiteY1080" fmla="*/ 4510878 h 8112704"/>
              <a:gd name="connsiteX1081" fmla="*/ 6356426 w 8111225"/>
              <a:gd name="connsiteY1081" fmla="*/ 4509630 h 8112704"/>
              <a:gd name="connsiteX1082" fmla="*/ 6353929 w 8111225"/>
              <a:gd name="connsiteY1082" fmla="*/ 4517122 h 8112704"/>
              <a:gd name="connsiteX1083" fmla="*/ 6199101 w 8111225"/>
              <a:gd name="connsiteY1083" fmla="*/ 4487155 h 8112704"/>
              <a:gd name="connsiteX1084" fmla="*/ 1941347 w 8111225"/>
              <a:gd name="connsiteY1084" fmla="*/ 4457188 h 8112704"/>
              <a:gd name="connsiteX1085" fmla="*/ 1941347 w 8111225"/>
              <a:gd name="connsiteY1085" fmla="*/ 4462183 h 8112704"/>
              <a:gd name="connsiteX1086" fmla="*/ 1942596 w 8111225"/>
              <a:gd name="connsiteY1086" fmla="*/ 4465929 h 8112704"/>
              <a:gd name="connsiteX1087" fmla="*/ 1942596 w 8111225"/>
              <a:gd name="connsiteY1087" fmla="*/ 4469675 h 8112704"/>
              <a:gd name="connsiteX1088" fmla="*/ 1942596 w 8111225"/>
              <a:gd name="connsiteY1088" fmla="*/ 4472173 h 8112704"/>
              <a:gd name="connsiteX1089" fmla="*/ 1787769 w 8111225"/>
              <a:gd name="connsiteY1089" fmla="*/ 4502139 h 8112704"/>
              <a:gd name="connsiteX1090" fmla="*/ 1787769 w 8111225"/>
              <a:gd name="connsiteY1090" fmla="*/ 4498393 h 8112704"/>
              <a:gd name="connsiteX1091" fmla="*/ 1786520 w 8111225"/>
              <a:gd name="connsiteY1091" fmla="*/ 4489652 h 8112704"/>
              <a:gd name="connsiteX1092" fmla="*/ 1785272 w 8111225"/>
              <a:gd name="connsiteY1092" fmla="*/ 4485906 h 8112704"/>
              <a:gd name="connsiteX1093" fmla="*/ 5236616 w 8111225"/>
              <a:gd name="connsiteY1093" fmla="*/ 4453940 h 8112704"/>
              <a:gd name="connsiteX1094" fmla="*/ 5236137 w 8111225"/>
              <a:gd name="connsiteY1094" fmla="*/ 4455198 h 8112704"/>
              <a:gd name="connsiteX1095" fmla="*/ 5236580 w 8111225"/>
              <a:gd name="connsiteY1095" fmla="*/ 4454068 h 8112704"/>
              <a:gd name="connsiteX1096" fmla="*/ 6214085 w 8111225"/>
              <a:gd name="connsiteY1096" fmla="*/ 4401001 h 8112704"/>
              <a:gd name="connsiteX1097" fmla="*/ 6371409 w 8111225"/>
              <a:gd name="connsiteY1097" fmla="*/ 4425973 h 8112704"/>
              <a:gd name="connsiteX1098" fmla="*/ 6370160 w 8111225"/>
              <a:gd name="connsiteY1098" fmla="*/ 4430968 h 8112704"/>
              <a:gd name="connsiteX1099" fmla="*/ 6368911 w 8111225"/>
              <a:gd name="connsiteY1099" fmla="*/ 4438460 h 8112704"/>
              <a:gd name="connsiteX1100" fmla="*/ 6368911 w 8111225"/>
              <a:gd name="connsiteY1100" fmla="*/ 4443455 h 8112704"/>
              <a:gd name="connsiteX1101" fmla="*/ 6212836 w 8111225"/>
              <a:gd name="connsiteY1101" fmla="*/ 4417234 h 8112704"/>
              <a:gd name="connsiteX1102" fmla="*/ 6214085 w 8111225"/>
              <a:gd name="connsiteY1102" fmla="*/ 4410990 h 8112704"/>
              <a:gd name="connsiteX1103" fmla="*/ 6214085 w 8111225"/>
              <a:gd name="connsiteY1103" fmla="*/ 4404747 h 8112704"/>
              <a:gd name="connsiteX1104" fmla="*/ 5755844 w 8111225"/>
              <a:gd name="connsiteY1104" fmla="*/ 4397256 h 8112704"/>
              <a:gd name="connsiteX1105" fmla="*/ 5757057 w 8111225"/>
              <a:gd name="connsiteY1105" fmla="*/ 4397496 h 8112704"/>
              <a:gd name="connsiteX1106" fmla="*/ 5756883 w 8111225"/>
              <a:gd name="connsiteY1106" fmla="*/ 4398700 h 8112704"/>
              <a:gd name="connsiteX1107" fmla="*/ 5903554 w 8111225"/>
              <a:gd name="connsiteY1107" fmla="*/ 4426490 h 8112704"/>
              <a:gd name="connsiteX1108" fmla="*/ 5757057 w 8111225"/>
              <a:gd name="connsiteY1108" fmla="*/ 4397496 h 8112704"/>
              <a:gd name="connsiteX1109" fmla="*/ 5757092 w 8111225"/>
              <a:gd name="connsiteY1109" fmla="*/ 4397256 h 8112704"/>
              <a:gd name="connsiteX1110" fmla="*/ 5992849 w 8111225"/>
              <a:gd name="connsiteY1110" fmla="*/ 4443409 h 8112704"/>
              <a:gd name="connsiteX1111" fmla="*/ 5993080 w 8111225"/>
              <a:gd name="connsiteY1111" fmla="*/ 4443453 h 8112704"/>
              <a:gd name="connsiteX1112" fmla="*/ 5993080 w 8111225"/>
              <a:gd name="connsiteY1112" fmla="*/ 4443454 h 8112704"/>
              <a:gd name="connsiteX1113" fmla="*/ 5993013 w 8111225"/>
              <a:gd name="connsiteY1113" fmla="*/ 4444195 h 8112704"/>
              <a:gd name="connsiteX1114" fmla="*/ 5992971 w 8111225"/>
              <a:gd name="connsiteY1114" fmla="*/ 4444187 h 8112704"/>
              <a:gd name="connsiteX1115" fmla="*/ 5992300 w 8111225"/>
              <a:gd name="connsiteY1115" fmla="*/ 4448701 h 8112704"/>
              <a:gd name="connsiteX1116" fmla="*/ 5984652 w 8111225"/>
              <a:gd name="connsiteY1116" fmla="*/ 4488227 h 8112704"/>
              <a:gd name="connsiteX1117" fmla="*/ 5976914 w 8111225"/>
              <a:gd name="connsiteY1117" fmla="*/ 4520594 h 8112704"/>
              <a:gd name="connsiteX1118" fmla="*/ 5989646 w 8111225"/>
              <a:gd name="connsiteY1118" fmla="*/ 4468114 h 8112704"/>
              <a:gd name="connsiteX1119" fmla="*/ 5992300 w 8111225"/>
              <a:gd name="connsiteY1119" fmla="*/ 4452039 h 8112704"/>
              <a:gd name="connsiteX1120" fmla="*/ 5993013 w 8111225"/>
              <a:gd name="connsiteY1120" fmla="*/ 4444195 h 8112704"/>
              <a:gd name="connsiteX1121" fmla="*/ 5995577 w 8111225"/>
              <a:gd name="connsiteY1121" fmla="*/ 4444703 h 8112704"/>
              <a:gd name="connsiteX1122" fmla="*/ 5995577 w 8111225"/>
              <a:gd name="connsiteY1122" fmla="*/ 4445952 h 8112704"/>
              <a:gd name="connsiteX1123" fmla="*/ 5979346 w 8111225"/>
              <a:gd name="connsiteY1123" fmla="*/ 4524615 h 8112704"/>
              <a:gd name="connsiteX1124" fmla="*/ 5966859 w 8111225"/>
              <a:gd name="connsiteY1124" fmla="*/ 4572062 h 8112704"/>
              <a:gd name="connsiteX1125" fmla="*/ 5920659 w 8111225"/>
              <a:gd name="connsiteY1125" fmla="*/ 4725639 h 8112704"/>
              <a:gd name="connsiteX1126" fmla="*/ 5905677 w 8111225"/>
              <a:gd name="connsiteY1126" fmla="*/ 4769342 h 8112704"/>
              <a:gd name="connsiteX1127" fmla="*/ 5871964 w 8111225"/>
              <a:gd name="connsiteY1127" fmla="*/ 4856744 h 8112704"/>
              <a:gd name="connsiteX1128" fmla="*/ 5866971 w 8111225"/>
              <a:gd name="connsiteY1128" fmla="*/ 4866732 h 8112704"/>
              <a:gd name="connsiteX1129" fmla="*/ 5804540 w 8111225"/>
              <a:gd name="connsiteY1129" fmla="*/ 4997837 h 8112704"/>
              <a:gd name="connsiteX1130" fmla="*/ 5719635 w 8111225"/>
              <a:gd name="connsiteY1130" fmla="*/ 5142675 h 8112704"/>
              <a:gd name="connsiteX1131" fmla="*/ 5653458 w 8111225"/>
              <a:gd name="connsiteY1131" fmla="*/ 5237569 h 8112704"/>
              <a:gd name="connsiteX1132" fmla="*/ 5619745 w 8111225"/>
              <a:gd name="connsiteY1132" fmla="*/ 5283768 h 8112704"/>
              <a:gd name="connsiteX1133" fmla="*/ 5152767 w 8111225"/>
              <a:gd name="connsiteY1133" fmla="*/ 5713288 h 8112704"/>
              <a:gd name="connsiteX1134" fmla="*/ 5079098 w 8111225"/>
              <a:gd name="connsiteY1134" fmla="*/ 5756990 h 8112704"/>
              <a:gd name="connsiteX1135" fmla="*/ 5004182 w 8111225"/>
              <a:gd name="connsiteY1135" fmla="*/ 5800691 h 8112704"/>
              <a:gd name="connsiteX1136" fmla="*/ 4970469 w 8111225"/>
              <a:gd name="connsiteY1136" fmla="*/ 5816923 h 8112704"/>
              <a:gd name="connsiteX1137" fmla="*/ 4898051 w 8111225"/>
              <a:gd name="connsiteY1137" fmla="*/ 5851885 h 8112704"/>
              <a:gd name="connsiteX1138" fmla="*/ 4898051 w 8111225"/>
              <a:gd name="connsiteY1138" fmla="*/ 5850636 h 8112704"/>
              <a:gd name="connsiteX1139" fmla="*/ 4897927 w 8111225"/>
              <a:gd name="connsiteY1139" fmla="*/ 5850357 h 8112704"/>
              <a:gd name="connsiteX1140" fmla="*/ 4799410 w 8111225"/>
              <a:gd name="connsiteY1140" fmla="*/ 5629631 h 8112704"/>
              <a:gd name="connsiteX1141" fmla="*/ 4799875 w 8111225"/>
              <a:gd name="connsiteY1141" fmla="*/ 5629433 h 8112704"/>
              <a:gd name="connsiteX1142" fmla="*/ 4799410 w 8111225"/>
              <a:gd name="connsiteY1142" fmla="*/ 5628384 h 8112704"/>
              <a:gd name="connsiteX1143" fmla="*/ 4800659 w 8111225"/>
              <a:gd name="connsiteY1143" fmla="*/ 5628384 h 8112704"/>
              <a:gd name="connsiteX1144" fmla="*/ 4801907 w 8111225"/>
              <a:gd name="connsiteY1144" fmla="*/ 5628384 h 8112704"/>
              <a:gd name="connsiteX1145" fmla="*/ 4815349 w 8111225"/>
              <a:gd name="connsiteY1145" fmla="*/ 5622551 h 8112704"/>
              <a:gd name="connsiteX1146" fmla="*/ 4823151 w 8111225"/>
              <a:gd name="connsiteY1146" fmla="*/ 5618870 h 8112704"/>
              <a:gd name="connsiteX1147" fmla="*/ 4840932 w 8111225"/>
              <a:gd name="connsiteY1147" fmla="*/ 5610291 h 8112704"/>
              <a:gd name="connsiteX1148" fmla="*/ 4891755 w 8111225"/>
              <a:gd name="connsiteY1148" fmla="*/ 5584172 h 8112704"/>
              <a:gd name="connsiteX1149" fmla="*/ 4900747 w 8111225"/>
              <a:gd name="connsiteY1149" fmla="*/ 5579345 h 8112704"/>
              <a:gd name="connsiteX1150" fmla="*/ 5022911 w 8111225"/>
              <a:gd name="connsiteY1150" fmla="*/ 5507269 h 8112704"/>
              <a:gd name="connsiteX1151" fmla="*/ 5035379 w 8111225"/>
              <a:gd name="connsiteY1151" fmla="*/ 5498670 h 8112704"/>
              <a:gd name="connsiteX1152" fmla="*/ 5106756 w 8111225"/>
              <a:gd name="connsiteY1152" fmla="*/ 5447434 h 8112704"/>
              <a:gd name="connsiteX1153" fmla="*/ 5174195 w 8111225"/>
              <a:gd name="connsiteY1153" fmla="*/ 5392897 h 8112704"/>
              <a:gd name="connsiteX1154" fmla="*/ 5214259 w 8111225"/>
              <a:gd name="connsiteY1154" fmla="*/ 5359515 h 8112704"/>
              <a:gd name="connsiteX1155" fmla="*/ 5276458 w 8111225"/>
              <a:gd name="connsiteY1155" fmla="*/ 5300515 h 8112704"/>
              <a:gd name="connsiteX1156" fmla="*/ 5325363 w 8111225"/>
              <a:gd name="connsiteY1156" fmla="*/ 5252797 h 8112704"/>
              <a:gd name="connsiteX1157" fmla="*/ 5412042 w 8111225"/>
              <a:gd name="connsiteY1157" fmla="*/ 5152224 h 8112704"/>
              <a:gd name="connsiteX1158" fmla="*/ 5428709 w 8111225"/>
              <a:gd name="connsiteY1158" fmla="*/ 5132685 h 8112704"/>
              <a:gd name="connsiteX1159" fmla="*/ 5513370 w 8111225"/>
              <a:gd name="connsiteY1159" fmla="*/ 5014360 h 8112704"/>
              <a:gd name="connsiteX1160" fmla="*/ 5548720 w 8111225"/>
              <a:gd name="connsiteY1160" fmla="*/ 4954825 h 8112704"/>
              <a:gd name="connsiteX1161" fmla="*/ 5586430 w 8111225"/>
              <a:gd name="connsiteY1161" fmla="*/ 4890237 h 8112704"/>
              <a:gd name="connsiteX1162" fmla="*/ 5632034 w 8111225"/>
              <a:gd name="connsiteY1162" fmla="*/ 4795796 h 8112704"/>
              <a:gd name="connsiteX1163" fmla="*/ 5645660 w 8111225"/>
              <a:gd name="connsiteY1163" fmla="*/ 4767111 h 8112704"/>
              <a:gd name="connsiteX1164" fmla="*/ 5692166 w 8111225"/>
              <a:gd name="connsiteY1164" fmla="*/ 4643231 h 8112704"/>
              <a:gd name="connsiteX1165" fmla="*/ 5697210 w 8111225"/>
              <a:gd name="connsiteY1165" fmla="*/ 4628334 h 8112704"/>
              <a:gd name="connsiteX1166" fmla="*/ 5721619 w 8111225"/>
              <a:gd name="connsiteY1166" fmla="*/ 4550199 h 8112704"/>
              <a:gd name="connsiteX1167" fmla="*/ 5727234 w 8111225"/>
              <a:gd name="connsiteY1167" fmla="*/ 4527854 h 8112704"/>
              <a:gd name="connsiteX1168" fmla="*/ 5733077 w 8111225"/>
              <a:gd name="connsiteY1168" fmla="*/ 4502782 h 8112704"/>
              <a:gd name="connsiteX1169" fmla="*/ 5737664 w 8111225"/>
              <a:gd name="connsiteY1169" fmla="*/ 4484700 h 8112704"/>
              <a:gd name="connsiteX1170" fmla="*/ 5742110 w 8111225"/>
              <a:gd name="connsiteY1170" fmla="*/ 4465930 h 8112704"/>
              <a:gd name="connsiteX1171" fmla="*/ 5749320 w 8111225"/>
              <a:gd name="connsiteY1171" fmla="*/ 4438905 h 8112704"/>
              <a:gd name="connsiteX1172" fmla="*/ 5748412 w 8111225"/>
              <a:gd name="connsiteY1172" fmla="*/ 4442828 h 8112704"/>
              <a:gd name="connsiteX1173" fmla="*/ 5749523 w 8111225"/>
              <a:gd name="connsiteY1173" fmla="*/ 4438537 h 8112704"/>
              <a:gd name="connsiteX1174" fmla="*/ 5750003 w 8111225"/>
              <a:gd name="connsiteY1174" fmla="*/ 4436029 h 8112704"/>
              <a:gd name="connsiteX1175" fmla="*/ 5749699 w 8111225"/>
              <a:gd name="connsiteY1175" fmla="*/ 4437485 h 8112704"/>
              <a:gd name="connsiteX1176" fmla="*/ 5749320 w 8111225"/>
              <a:gd name="connsiteY1176" fmla="*/ 4438905 h 8112704"/>
              <a:gd name="connsiteX1177" fmla="*/ 5750089 w 8111225"/>
              <a:gd name="connsiteY1177" fmla="*/ 4435581 h 8112704"/>
              <a:gd name="connsiteX1178" fmla="*/ 5753659 w 8111225"/>
              <a:gd name="connsiteY1178" fmla="*/ 4416920 h 8112704"/>
              <a:gd name="connsiteX1179" fmla="*/ 5755844 w 8111225"/>
              <a:gd name="connsiteY1179" fmla="*/ 4398503 h 8112704"/>
              <a:gd name="connsiteX1180" fmla="*/ 5044139 w 8111225"/>
              <a:gd name="connsiteY1180" fmla="*/ 4397256 h 8112704"/>
              <a:gd name="connsiteX1181" fmla="*/ 5130293 w 8111225"/>
              <a:gd name="connsiteY1181" fmla="*/ 4427223 h 8112704"/>
              <a:gd name="connsiteX1182" fmla="*/ 5126547 w 8111225"/>
              <a:gd name="connsiteY1182" fmla="*/ 4439710 h 8112704"/>
              <a:gd name="connsiteX1183" fmla="*/ 5040393 w 8111225"/>
              <a:gd name="connsiteY1183" fmla="*/ 4408494 h 8112704"/>
              <a:gd name="connsiteX1184" fmla="*/ 5044139 w 8111225"/>
              <a:gd name="connsiteY1184" fmla="*/ 4397256 h 8112704"/>
              <a:gd name="connsiteX1185" fmla="*/ 1927613 w 8111225"/>
              <a:gd name="connsiteY1185" fmla="*/ 4386019 h 8112704"/>
              <a:gd name="connsiteX1186" fmla="*/ 1927613 w 8111225"/>
              <a:gd name="connsiteY1186" fmla="*/ 4391012 h 8112704"/>
              <a:gd name="connsiteX1187" fmla="*/ 1928862 w 8111225"/>
              <a:gd name="connsiteY1187" fmla="*/ 4398504 h 8112704"/>
              <a:gd name="connsiteX1188" fmla="*/ 1930110 w 8111225"/>
              <a:gd name="connsiteY1188" fmla="*/ 4402250 h 8112704"/>
              <a:gd name="connsiteX1189" fmla="*/ 1774034 w 8111225"/>
              <a:gd name="connsiteY1189" fmla="*/ 4425973 h 8112704"/>
              <a:gd name="connsiteX1190" fmla="*/ 1772785 w 8111225"/>
              <a:gd name="connsiteY1190" fmla="*/ 4422227 h 8112704"/>
              <a:gd name="connsiteX1191" fmla="*/ 1771536 w 8111225"/>
              <a:gd name="connsiteY1191" fmla="*/ 4413488 h 8112704"/>
              <a:gd name="connsiteX1192" fmla="*/ 1771536 w 8111225"/>
              <a:gd name="connsiteY1192" fmla="*/ 4409742 h 8112704"/>
              <a:gd name="connsiteX1193" fmla="*/ 3136266 w 8111225"/>
              <a:gd name="connsiteY1193" fmla="*/ 4382272 h 8112704"/>
              <a:gd name="connsiteX1194" fmla="*/ 3140012 w 8111225"/>
              <a:gd name="connsiteY1194" fmla="*/ 4393510 h 8112704"/>
              <a:gd name="connsiteX1195" fmla="*/ 3052609 w 8111225"/>
              <a:gd name="connsiteY1195" fmla="*/ 4423477 h 8112704"/>
              <a:gd name="connsiteX1196" fmla="*/ 3048863 w 8111225"/>
              <a:gd name="connsiteY1196" fmla="*/ 4410990 h 8112704"/>
              <a:gd name="connsiteX1197" fmla="*/ 2952721 w 8111225"/>
              <a:gd name="connsiteY1197" fmla="*/ 4371034 h 8112704"/>
              <a:gd name="connsiteX1198" fmla="*/ 2952868 w 8111225"/>
              <a:gd name="connsiteY1198" fmla="*/ 4371667 h 8112704"/>
              <a:gd name="connsiteX1199" fmla="*/ 2955218 w 8111225"/>
              <a:gd name="connsiteY1199" fmla="*/ 4371034 h 8112704"/>
              <a:gd name="connsiteX1200" fmla="*/ 2955218 w 8111225"/>
              <a:gd name="connsiteY1200" fmla="*/ 4372283 h 8112704"/>
              <a:gd name="connsiteX1201" fmla="*/ 2980190 w 8111225"/>
              <a:gd name="connsiteY1201" fmla="*/ 4450945 h 8112704"/>
              <a:gd name="connsiteX1202" fmla="*/ 3009844 w 8111225"/>
              <a:gd name="connsiteY1202" fmla="*/ 4528671 h 8112704"/>
              <a:gd name="connsiteX1203" fmla="*/ 3034602 w 8111225"/>
              <a:gd name="connsiteY1203" fmla="*/ 4581360 h 8112704"/>
              <a:gd name="connsiteX1204" fmla="*/ 3038300 w 8111225"/>
              <a:gd name="connsiteY1204" fmla="*/ 4588580 h 8112704"/>
              <a:gd name="connsiteX1205" fmla="*/ 3071339 w 8111225"/>
              <a:gd name="connsiteY1205" fmla="*/ 4649474 h 8112704"/>
              <a:gd name="connsiteX1206" fmla="*/ 3150000 w 8111225"/>
              <a:gd name="connsiteY1206" fmla="*/ 4769029 h 8112704"/>
              <a:gd name="connsiteX1207" fmla="*/ 3257981 w 8111225"/>
              <a:gd name="connsiteY1207" fmla="*/ 4893455 h 8112704"/>
              <a:gd name="connsiteX1208" fmla="*/ 3294053 w 8111225"/>
              <a:gd name="connsiteY1208" fmla="*/ 4923635 h 8112704"/>
              <a:gd name="connsiteX1209" fmla="*/ 3393715 w 8111225"/>
              <a:gd name="connsiteY1209" fmla="*/ 5006441 h 8112704"/>
              <a:gd name="connsiteX1210" fmla="*/ 3544561 w 8111225"/>
              <a:gd name="connsiteY1210" fmla="*/ 5098974 h 8112704"/>
              <a:gd name="connsiteX1211" fmla="*/ 3561281 w 8111225"/>
              <a:gd name="connsiteY1211" fmla="*/ 5106750 h 8112704"/>
              <a:gd name="connsiteX1212" fmla="*/ 3678053 w 8111225"/>
              <a:gd name="connsiteY1212" fmla="*/ 5156026 h 8112704"/>
              <a:gd name="connsiteX1213" fmla="*/ 3707380 w 8111225"/>
              <a:gd name="connsiteY1213" fmla="*/ 5166780 h 8112704"/>
              <a:gd name="connsiteX1214" fmla="*/ 3731384 w 8111225"/>
              <a:gd name="connsiteY1214" fmla="*/ 5173078 h 8112704"/>
              <a:gd name="connsiteX1215" fmla="*/ 3879757 w 8111225"/>
              <a:gd name="connsiteY1215" fmla="*/ 5209192 h 8112704"/>
              <a:gd name="connsiteX1216" fmla="*/ 3883928 w 8111225"/>
              <a:gd name="connsiteY1216" fmla="*/ 5209693 h 8112704"/>
              <a:gd name="connsiteX1217" fmla="*/ 4042697 w 8111225"/>
              <a:gd name="connsiteY1217" fmla="*/ 5225922 h 8112704"/>
              <a:gd name="connsiteX1218" fmla="*/ 4188842 w 8111225"/>
              <a:gd name="connsiteY1218" fmla="*/ 5221336 h 8112704"/>
              <a:gd name="connsiteX1219" fmla="*/ 4309957 w 8111225"/>
              <a:gd name="connsiteY1219" fmla="*/ 5202608 h 8112704"/>
              <a:gd name="connsiteX1220" fmla="*/ 4402355 w 8111225"/>
              <a:gd name="connsiteY1220" fmla="*/ 5180133 h 8112704"/>
              <a:gd name="connsiteX1221" fmla="*/ 4481017 w 8111225"/>
              <a:gd name="connsiteY1221" fmla="*/ 5152664 h 8112704"/>
              <a:gd name="connsiteX1222" fmla="*/ 4481456 w 8111225"/>
              <a:gd name="connsiteY1222" fmla="*/ 5153819 h 8112704"/>
              <a:gd name="connsiteX1223" fmla="*/ 4484763 w 8111225"/>
              <a:gd name="connsiteY1223" fmla="*/ 5152664 h 8112704"/>
              <a:gd name="connsiteX1224" fmla="*/ 4504740 w 8111225"/>
              <a:gd name="connsiteY1224" fmla="*/ 5215093 h 8112704"/>
              <a:gd name="connsiteX1225" fmla="*/ 4503220 w 8111225"/>
              <a:gd name="connsiteY1225" fmla="*/ 5215604 h 8112704"/>
              <a:gd name="connsiteX1226" fmla="*/ 4503491 w 8111225"/>
              <a:gd name="connsiteY1226" fmla="*/ 5216342 h 8112704"/>
              <a:gd name="connsiteX1227" fmla="*/ 4421083 w 8111225"/>
              <a:gd name="connsiteY1227" fmla="*/ 5245060 h 8112704"/>
              <a:gd name="connsiteX1228" fmla="*/ 4323693 w 8111225"/>
              <a:gd name="connsiteY1228" fmla="*/ 5268785 h 8112704"/>
              <a:gd name="connsiteX1229" fmla="*/ 4242532 w 8111225"/>
              <a:gd name="connsiteY1229" fmla="*/ 5282519 h 8112704"/>
              <a:gd name="connsiteX1230" fmla="*/ 4195085 w 8111225"/>
              <a:gd name="connsiteY1230" fmla="*/ 5288762 h 8112704"/>
              <a:gd name="connsiteX1231" fmla="*/ 4066162 w 8111225"/>
              <a:gd name="connsiteY1231" fmla="*/ 5294691 h 8112704"/>
              <a:gd name="connsiteX1232" fmla="*/ 4025841 w 8111225"/>
              <a:gd name="connsiteY1232" fmla="*/ 5292078 h 8112704"/>
              <a:gd name="connsiteX1233" fmla="*/ 4034166 w 8111225"/>
              <a:gd name="connsiteY1233" fmla="*/ 5291854 h 8112704"/>
              <a:gd name="connsiteX1234" fmla="*/ 3929401 w 8111225"/>
              <a:gd name="connsiteY1234" fmla="*/ 5281257 h 8112704"/>
              <a:gd name="connsiteX1235" fmla="*/ 4015912 w 8111225"/>
              <a:gd name="connsiteY1235" fmla="*/ 5291435 h 8112704"/>
              <a:gd name="connsiteX1236" fmla="*/ 3934341 w 8111225"/>
              <a:gd name="connsiteY1236" fmla="*/ 5286150 h 8112704"/>
              <a:gd name="connsiteX1237" fmla="*/ 3853160 w 8111225"/>
              <a:gd name="connsiteY1237" fmla="*/ 5272286 h 8112704"/>
              <a:gd name="connsiteX1238" fmla="*/ 3861414 w 8111225"/>
              <a:gd name="connsiteY1238" fmla="*/ 5273258 h 8112704"/>
              <a:gd name="connsiteX1239" fmla="*/ 3742158 w 8111225"/>
              <a:gd name="connsiteY1239" fmla="*/ 5244345 h 8112704"/>
              <a:gd name="connsiteX1240" fmla="*/ 3841698 w 8111225"/>
              <a:gd name="connsiteY1240" fmla="*/ 5270329 h 8112704"/>
              <a:gd name="connsiteX1241" fmla="*/ 3802784 w 8111225"/>
              <a:gd name="connsiteY1241" fmla="*/ 5263684 h 8112704"/>
              <a:gd name="connsiteX1242" fmla="*/ 3674650 w 8111225"/>
              <a:gd name="connsiteY1242" fmla="*/ 5227834 h 8112704"/>
              <a:gd name="connsiteX1243" fmla="*/ 3642645 w 8111225"/>
              <a:gd name="connsiteY1243" fmla="*/ 5214301 h 8112704"/>
              <a:gd name="connsiteX1244" fmla="*/ 3601653 w 8111225"/>
              <a:gd name="connsiteY1244" fmla="*/ 5199308 h 8112704"/>
              <a:gd name="connsiteX1245" fmla="*/ 3544921 w 8111225"/>
              <a:gd name="connsiteY1245" fmla="*/ 5172980 h 8112704"/>
              <a:gd name="connsiteX1246" fmla="*/ 3514594 w 8111225"/>
              <a:gd name="connsiteY1246" fmla="*/ 5160156 h 8112704"/>
              <a:gd name="connsiteX1247" fmla="*/ 3211182 w 8111225"/>
              <a:gd name="connsiteY1247" fmla="*/ 4941649 h 8112704"/>
              <a:gd name="connsiteX1248" fmla="*/ 3012654 w 8111225"/>
              <a:gd name="connsiteY1248" fmla="*/ 4683186 h 8112704"/>
              <a:gd name="connsiteX1249" fmla="*/ 2915262 w 8111225"/>
              <a:gd name="connsiteY1249" fmla="*/ 4473421 h 8112704"/>
              <a:gd name="connsiteX1250" fmla="*/ 2889041 w 8111225"/>
              <a:gd name="connsiteY1250" fmla="*/ 4389763 h 8112704"/>
              <a:gd name="connsiteX1251" fmla="*/ 2890472 w 8111225"/>
              <a:gd name="connsiteY1251" fmla="*/ 4389391 h 8112704"/>
              <a:gd name="connsiteX1252" fmla="*/ 2892456 w 8111225"/>
              <a:gd name="connsiteY1252" fmla="*/ 4398953 h 8112704"/>
              <a:gd name="connsiteX1253" fmla="*/ 2897314 w 8111225"/>
              <a:gd name="connsiteY1253" fmla="*/ 4416765 h 8112704"/>
              <a:gd name="connsiteX1254" fmla="*/ 2901405 w 8111225"/>
              <a:gd name="connsiteY1254" fmla="*/ 4428574 h 8112704"/>
              <a:gd name="connsiteX1255" fmla="*/ 2895909 w 8111225"/>
              <a:gd name="connsiteY1255" fmla="*/ 4410679 h 8112704"/>
              <a:gd name="connsiteX1256" fmla="*/ 2891578 w 8111225"/>
              <a:gd name="connsiteY1256" fmla="*/ 4394213 h 8112704"/>
              <a:gd name="connsiteX1257" fmla="*/ 2890487 w 8111225"/>
              <a:gd name="connsiteY1257" fmla="*/ 4389387 h 8112704"/>
              <a:gd name="connsiteX1258" fmla="*/ 2890472 w 8111225"/>
              <a:gd name="connsiteY1258" fmla="*/ 4389391 h 8112704"/>
              <a:gd name="connsiteX1259" fmla="*/ 2890290 w 8111225"/>
              <a:gd name="connsiteY1259" fmla="*/ 4388516 h 8112704"/>
              <a:gd name="connsiteX1260" fmla="*/ 2890302 w 8111225"/>
              <a:gd name="connsiteY1260" fmla="*/ 4388512 h 8112704"/>
              <a:gd name="connsiteX1261" fmla="*/ 1700300 w 8111225"/>
              <a:gd name="connsiteY1261" fmla="*/ 4368547 h 8112704"/>
              <a:gd name="connsiteX1262" fmla="*/ 1529269 w 8111225"/>
              <a:gd name="connsiteY1262" fmla="*/ 4390853 h 8112704"/>
              <a:gd name="connsiteX1263" fmla="*/ 1529307 w 8111225"/>
              <a:gd name="connsiteY1263" fmla="*/ 4391012 h 8112704"/>
              <a:gd name="connsiteX1264" fmla="*/ 1699068 w 8111225"/>
              <a:gd name="connsiteY1264" fmla="*/ 4358803 h 8112704"/>
              <a:gd name="connsiteX1265" fmla="*/ 1699586 w 8111225"/>
              <a:gd name="connsiteY1265" fmla="*/ 4363231 h 8112704"/>
              <a:gd name="connsiteX1266" fmla="*/ 1700361 w 8111225"/>
              <a:gd name="connsiteY1266" fmla="*/ 4368503 h 8112704"/>
              <a:gd name="connsiteX1267" fmla="*/ 5271109 w 8111225"/>
              <a:gd name="connsiteY1267" fmla="*/ 4331557 h 8112704"/>
              <a:gd name="connsiteX1268" fmla="*/ 5267492 w 8111225"/>
              <a:gd name="connsiteY1268" fmla="*/ 4344967 h 8112704"/>
              <a:gd name="connsiteX1269" fmla="*/ 5270819 w 8111225"/>
              <a:gd name="connsiteY1269" fmla="*/ 4333226 h 8112704"/>
              <a:gd name="connsiteX1270" fmla="*/ 6225321 w 8111225"/>
              <a:gd name="connsiteY1270" fmla="*/ 4331080 h 8112704"/>
              <a:gd name="connsiteX1271" fmla="*/ 6381398 w 8111225"/>
              <a:gd name="connsiteY1271" fmla="*/ 4351057 h 8112704"/>
              <a:gd name="connsiteX1272" fmla="*/ 6381398 w 8111225"/>
              <a:gd name="connsiteY1272" fmla="*/ 4354803 h 8112704"/>
              <a:gd name="connsiteX1273" fmla="*/ 6381398 w 8111225"/>
              <a:gd name="connsiteY1273" fmla="*/ 4362294 h 8112704"/>
              <a:gd name="connsiteX1274" fmla="*/ 6380149 w 8111225"/>
              <a:gd name="connsiteY1274" fmla="*/ 4368539 h 8112704"/>
              <a:gd name="connsiteX1275" fmla="*/ 6222824 w 8111225"/>
              <a:gd name="connsiteY1275" fmla="*/ 4347311 h 8112704"/>
              <a:gd name="connsiteX1276" fmla="*/ 1920121 w 8111225"/>
              <a:gd name="connsiteY1276" fmla="*/ 4317344 h 8112704"/>
              <a:gd name="connsiteX1277" fmla="*/ 1921370 w 8111225"/>
              <a:gd name="connsiteY1277" fmla="*/ 4326085 h 8112704"/>
              <a:gd name="connsiteX1278" fmla="*/ 1933855 w 8111225"/>
              <a:gd name="connsiteY1278" fmla="*/ 4326085 h 8112704"/>
              <a:gd name="connsiteX1279" fmla="*/ 1918872 w 8111225"/>
              <a:gd name="connsiteY1279" fmla="*/ 4332329 h 8112704"/>
              <a:gd name="connsiteX1280" fmla="*/ 1917624 w 8111225"/>
              <a:gd name="connsiteY1280" fmla="*/ 4333577 h 8112704"/>
              <a:gd name="connsiteX1281" fmla="*/ 1764044 w 8111225"/>
              <a:gd name="connsiteY1281" fmla="*/ 4352306 h 8112704"/>
              <a:gd name="connsiteX1282" fmla="*/ 1764044 w 8111225"/>
              <a:gd name="connsiteY1282" fmla="*/ 4348560 h 8112704"/>
              <a:gd name="connsiteX1283" fmla="*/ 1764044 w 8111225"/>
              <a:gd name="connsiteY1283" fmla="*/ 4342316 h 8112704"/>
              <a:gd name="connsiteX1284" fmla="*/ 1762796 w 8111225"/>
              <a:gd name="connsiteY1284" fmla="*/ 4336073 h 8112704"/>
              <a:gd name="connsiteX1285" fmla="*/ 2937397 w 8111225"/>
              <a:gd name="connsiteY1285" fmla="*/ 4312422 h 8112704"/>
              <a:gd name="connsiteX1286" fmla="*/ 2873641 w 8111225"/>
              <a:gd name="connsiteY1286" fmla="*/ 4325910 h 8112704"/>
              <a:gd name="connsiteX1287" fmla="*/ 2874056 w 8111225"/>
              <a:gd name="connsiteY1287" fmla="*/ 4327334 h 8112704"/>
              <a:gd name="connsiteX1288" fmla="*/ 2937736 w 8111225"/>
              <a:gd name="connsiteY1288" fmla="*/ 4313599 h 8112704"/>
              <a:gd name="connsiteX1289" fmla="*/ 5077851 w 8111225"/>
              <a:gd name="connsiteY1289" fmla="*/ 4282384 h 8112704"/>
              <a:gd name="connsiteX1290" fmla="*/ 5166502 w 8111225"/>
              <a:gd name="connsiteY1290" fmla="*/ 4302362 h 8112704"/>
              <a:gd name="connsiteX1291" fmla="*/ 5164005 w 8111225"/>
              <a:gd name="connsiteY1291" fmla="*/ 4314848 h 8112704"/>
              <a:gd name="connsiteX1292" fmla="*/ 5075354 w 8111225"/>
              <a:gd name="connsiteY1292" fmla="*/ 4294871 h 8112704"/>
              <a:gd name="connsiteX1293" fmla="*/ 5077851 w 8111225"/>
              <a:gd name="connsiteY1293" fmla="*/ 4282384 h 8112704"/>
              <a:gd name="connsiteX1294" fmla="*/ 7260419 w 8111225"/>
              <a:gd name="connsiteY1294" fmla="*/ 4274893 h 8112704"/>
              <a:gd name="connsiteX1295" fmla="*/ 7653730 w 8111225"/>
              <a:gd name="connsiteY1295" fmla="*/ 4302361 h 8112704"/>
              <a:gd name="connsiteX1296" fmla="*/ 7638745 w 8111225"/>
              <a:gd name="connsiteY1296" fmla="*/ 4458438 h 8112704"/>
              <a:gd name="connsiteX1297" fmla="*/ 7247931 w 8111225"/>
              <a:gd name="connsiteY1297" fmla="*/ 4413487 h 8112704"/>
              <a:gd name="connsiteX1298" fmla="*/ 7260419 w 8111225"/>
              <a:gd name="connsiteY1298" fmla="*/ 4274893 h 8112704"/>
              <a:gd name="connsiteX1299" fmla="*/ 3105050 w 8111225"/>
              <a:gd name="connsiteY1299" fmla="*/ 4267400 h 8112704"/>
              <a:gd name="connsiteX1300" fmla="*/ 3107548 w 8111225"/>
              <a:gd name="connsiteY1300" fmla="*/ 4278638 h 8112704"/>
              <a:gd name="connsiteX1301" fmla="*/ 3017648 w 8111225"/>
              <a:gd name="connsiteY1301" fmla="*/ 4298616 h 8112704"/>
              <a:gd name="connsiteX1302" fmla="*/ 3015150 w 8111225"/>
              <a:gd name="connsiteY1302" fmla="*/ 4284880 h 8112704"/>
              <a:gd name="connsiteX1303" fmla="*/ 6231565 w 8111225"/>
              <a:gd name="connsiteY1303" fmla="*/ 4261157 h 8112704"/>
              <a:gd name="connsiteX1304" fmla="*/ 6388889 w 8111225"/>
              <a:gd name="connsiteY1304" fmla="*/ 4276141 h 8112704"/>
              <a:gd name="connsiteX1305" fmla="*/ 6387641 w 8111225"/>
              <a:gd name="connsiteY1305" fmla="*/ 4292372 h 8112704"/>
              <a:gd name="connsiteX1306" fmla="*/ 6230316 w 8111225"/>
              <a:gd name="connsiteY1306" fmla="*/ 4277388 h 8112704"/>
              <a:gd name="connsiteX1307" fmla="*/ 6018383 w 8111225"/>
              <a:gd name="connsiteY1307" fmla="*/ 4246614 h 8112704"/>
              <a:gd name="connsiteX1308" fmla="*/ 6018053 w 8111225"/>
              <a:gd name="connsiteY1308" fmla="*/ 4252416 h 8112704"/>
              <a:gd name="connsiteX1309" fmla="*/ 6014307 w 8111225"/>
              <a:gd name="connsiteY1309" fmla="*/ 4302362 h 8112704"/>
              <a:gd name="connsiteX1310" fmla="*/ 6013536 w 8111225"/>
              <a:gd name="connsiteY1310" fmla="*/ 4302269 h 8112704"/>
              <a:gd name="connsiteX1311" fmla="*/ 6014307 w 8111225"/>
              <a:gd name="connsiteY1311" fmla="*/ 4302362 h 8112704"/>
              <a:gd name="connsiteX1312" fmla="*/ 6018053 w 8111225"/>
              <a:gd name="connsiteY1312" fmla="*/ 4253665 h 8112704"/>
              <a:gd name="connsiteX1313" fmla="*/ 1911380 w 8111225"/>
              <a:gd name="connsiteY1313" fmla="*/ 4246175 h 8112704"/>
              <a:gd name="connsiteX1314" fmla="*/ 1911380 w 8111225"/>
              <a:gd name="connsiteY1314" fmla="*/ 4251168 h 8112704"/>
              <a:gd name="connsiteX1315" fmla="*/ 1912629 w 8111225"/>
              <a:gd name="connsiteY1315" fmla="*/ 4258660 h 8112704"/>
              <a:gd name="connsiteX1316" fmla="*/ 1912629 w 8111225"/>
              <a:gd name="connsiteY1316" fmla="*/ 4262406 h 8112704"/>
              <a:gd name="connsiteX1317" fmla="*/ 1755305 w 8111225"/>
              <a:gd name="connsiteY1317" fmla="*/ 4276141 h 8112704"/>
              <a:gd name="connsiteX1318" fmla="*/ 1755305 w 8111225"/>
              <a:gd name="connsiteY1318" fmla="*/ 4272395 h 8112704"/>
              <a:gd name="connsiteX1319" fmla="*/ 1755305 w 8111225"/>
              <a:gd name="connsiteY1319" fmla="*/ 4267400 h 8112704"/>
              <a:gd name="connsiteX1320" fmla="*/ 1754056 w 8111225"/>
              <a:gd name="connsiteY1320" fmla="*/ 4259908 h 8112704"/>
              <a:gd name="connsiteX1321" fmla="*/ 2919610 w 8111225"/>
              <a:gd name="connsiteY1321" fmla="*/ 4204924 h 8112704"/>
              <a:gd name="connsiteX1322" fmla="*/ 2923846 w 8111225"/>
              <a:gd name="connsiteY1322" fmla="*/ 4235561 h 8112704"/>
              <a:gd name="connsiteX1323" fmla="*/ 2928195 w 8111225"/>
              <a:gd name="connsiteY1323" fmla="*/ 4263992 h 8112704"/>
              <a:gd name="connsiteX1324" fmla="*/ 2924937 w 8111225"/>
              <a:gd name="connsiteY1324" fmla="*/ 4240711 h 8112704"/>
              <a:gd name="connsiteX1325" fmla="*/ 6239057 w 8111225"/>
              <a:gd name="connsiteY1325" fmla="*/ 4191236 h 8112704"/>
              <a:gd name="connsiteX1326" fmla="*/ 6242803 w 8111225"/>
              <a:gd name="connsiteY1326" fmla="*/ 4191236 h 8112704"/>
              <a:gd name="connsiteX1327" fmla="*/ 6395132 w 8111225"/>
              <a:gd name="connsiteY1327" fmla="*/ 4199975 h 8112704"/>
              <a:gd name="connsiteX1328" fmla="*/ 6395132 w 8111225"/>
              <a:gd name="connsiteY1328" fmla="*/ 4207467 h 8112704"/>
              <a:gd name="connsiteX1329" fmla="*/ 6395132 w 8111225"/>
              <a:gd name="connsiteY1329" fmla="*/ 4212462 h 8112704"/>
              <a:gd name="connsiteX1330" fmla="*/ 6393883 w 8111225"/>
              <a:gd name="connsiteY1330" fmla="*/ 4217457 h 8112704"/>
              <a:gd name="connsiteX1331" fmla="*/ 6236559 w 8111225"/>
              <a:gd name="connsiteY1331" fmla="*/ 4207467 h 8112704"/>
              <a:gd name="connsiteX1332" fmla="*/ 6236559 w 8111225"/>
              <a:gd name="connsiteY1332" fmla="*/ 4203721 h 8112704"/>
              <a:gd name="connsiteX1333" fmla="*/ 6236559 w 8111225"/>
              <a:gd name="connsiteY1333" fmla="*/ 4199975 h 8112704"/>
              <a:gd name="connsiteX1334" fmla="*/ 6224073 w 8111225"/>
              <a:gd name="connsiteY1334" fmla="*/ 4199975 h 8112704"/>
              <a:gd name="connsiteX1335" fmla="*/ 1906386 w 8111225"/>
              <a:gd name="connsiteY1335" fmla="*/ 4175003 h 8112704"/>
              <a:gd name="connsiteX1336" fmla="*/ 1907634 w 8111225"/>
              <a:gd name="connsiteY1336" fmla="*/ 4178749 h 8112704"/>
              <a:gd name="connsiteX1337" fmla="*/ 1907634 w 8111225"/>
              <a:gd name="connsiteY1337" fmla="*/ 4182495 h 8112704"/>
              <a:gd name="connsiteX1338" fmla="*/ 1907634 w 8111225"/>
              <a:gd name="connsiteY1338" fmla="*/ 4186241 h 8112704"/>
              <a:gd name="connsiteX1339" fmla="*/ 1908883 w 8111225"/>
              <a:gd name="connsiteY1339" fmla="*/ 4191236 h 8112704"/>
              <a:gd name="connsiteX1340" fmla="*/ 1750310 w 8111225"/>
              <a:gd name="connsiteY1340" fmla="*/ 4199975 h 8112704"/>
              <a:gd name="connsiteX1341" fmla="*/ 1749062 w 8111225"/>
              <a:gd name="connsiteY1341" fmla="*/ 4182495 h 8112704"/>
              <a:gd name="connsiteX1342" fmla="*/ 5095332 w 8111225"/>
              <a:gd name="connsiteY1342" fmla="*/ 4163766 h 8112704"/>
              <a:gd name="connsiteX1343" fmla="*/ 5096580 w 8111225"/>
              <a:gd name="connsiteY1343" fmla="*/ 4163766 h 8112704"/>
              <a:gd name="connsiteX1344" fmla="*/ 5187729 w 8111225"/>
              <a:gd name="connsiteY1344" fmla="*/ 4172507 h 8112704"/>
              <a:gd name="connsiteX1345" fmla="*/ 5185232 w 8111225"/>
              <a:gd name="connsiteY1345" fmla="*/ 4187489 h 8112704"/>
              <a:gd name="connsiteX1346" fmla="*/ 5094083 w 8111225"/>
              <a:gd name="connsiteY1346" fmla="*/ 4177501 h 8112704"/>
              <a:gd name="connsiteX1347" fmla="*/ 5094083 w 8111225"/>
              <a:gd name="connsiteY1347" fmla="*/ 4176253 h 8112704"/>
              <a:gd name="connsiteX1348" fmla="*/ 5095332 w 8111225"/>
              <a:gd name="connsiteY1348" fmla="*/ 4163766 h 8112704"/>
              <a:gd name="connsiteX1349" fmla="*/ 3088819 w 8111225"/>
              <a:gd name="connsiteY1349" fmla="*/ 4150031 h 8112704"/>
              <a:gd name="connsiteX1350" fmla="*/ 3090068 w 8111225"/>
              <a:gd name="connsiteY1350" fmla="*/ 4162517 h 8112704"/>
              <a:gd name="connsiteX1351" fmla="*/ 2998919 w 8111225"/>
              <a:gd name="connsiteY1351" fmla="*/ 4171257 h 8112704"/>
              <a:gd name="connsiteX1352" fmla="*/ 2997670 w 8111225"/>
              <a:gd name="connsiteY1352" fmla="*/ 4157523 h 8112704"/>
              <a:gd name="connsiteX1353" fmla="*/ 6241554 w 8111225"/>
              <a:gd name="connsiteY1353" fmla="*/ 4120064 h 8112704"/>
              <a:gd name="connsiteX1354" fmla="*/ 6398878 w 8111225"/>
              <a:gd name="connsiteY1354" fmla="*/ 4125059 h 8112704"/>
              <a:gd name="connsiteX1355" fmla="*/ 6398878 w 8111225"/>
              <a:gd name="connsiteY1355" fmla="*/ 4128805 h 8112704"/>
              <a:gd name="connsiteX1356" fmla="*/ 6398878 w 8111225"/>
              <a:gd name="connsiteY1356" fmla="*/ 4137544 h 8112704"/>
              <a:gd name="connsiteX1357" fmla="*/ 6398878 w 8111225"/>
              <a:gd name="connsiteY1357" fmla="*/ 4141290 h 8112704"/>
              <a:gd name="connsiteX1358" fmla="*/ 6240305 w 8111225"/>
              <a:gd name="connsiteY1358" fmla="*/ 4136297 h 8112704"/>
              <a:gd name="connsiteX1359" fmla="*/ 6239057 w 8111225"/>
              <a:gd name="connsiteY1359" fmla="*/ 4131303 h 8112704"/>
              <a:gd name="connsiteX1360" fmla="*/ 6240305 w 8111225"/>
              <a:gd name="connsiteY1360" fmla="*/ 4127556 h 8112704"/>
              <a:gd name="connsiteX1361" fmla="*/ 6240305 w 8111225"/>
              <a:gd name="connsiteY1361" fmla="*/ 4123810 h 8112704"/>
              <a:gd name="connsiteX1362" fmla="*/ 1905137 w 8111225"/>
              <a:gd name="connsiteY1362" fmla="*/ 4105082 h 8112704"/>
              <a:gd name="connsiteX1363" fmla="*/ 1905137 w 8111225"/>
              <a:gd name="connsiteY1363" fmla="*/ 4108828 h 8112704"/>
              <a:gd name="connsiteX1364" fmla="*/ 1905137 w 8111225"/>
              <a:gd name="connsiteY1364" fmla="*/ 4117567 h 8112704"/>
              <a:gd name="connsiteX1365" fmla="*/ 1905137 w 8111225"/>
              <a:gd name="connsiteY1365" fmla="*/ 4121313 h 8112704"/>
              <a:gd name="connsiteX1366" fmla="*/ 1747813 w 8111225"/>
              <a:gd name="connsiteY1366" fmla="*/ 4123810 h 8112704"/>
              <a:gd name="connsiteX1367" fmla="*/ 1746564 w 8111225"/>
              <a:gd name="connsiteY1367" fmla="*/ 4117567 h 8112704"/>
              <a:gd name="connsiteX1368" fmla="*/ 1747813 w 8111225"/>
              <a:gd name="connsiteY1368" fmla="*/ 4111324 h 8112704"/>
              <a:gd name="connsiteX1369" fmla="*/ 1747813 w 8111225"/>
              <a:gd name="connsiteY1369" fmla="*/ 4107579 h 8112704"/>
              <a:gd name="connsiteX1370" fmla="*/ 1506844 w 8111225"/>
              <a:gd name="connsiteY1370" fmla="*/ 4096676 h 8112704"/>
              <a:gd name="connsiteX1371" fmla="*/ 1506832 w 8111225"/>
              <a:gd name="connsiteY1371" fmla="*/ 4097590 h 8112704"/>
              <a:gd name="connsiteX1372" fmla="*/ 1519317 w 8111225"/>
              <a:gd name="connsiteY1372" fmla="*/ 4311101 h 8112704"/>
              <a:gd name="connsiteX1373" fmla="*/ 1521413 w 8111225"/>
              <a:gd name="connsiteY1373" fmla="*/ 4333106 h 8112704"/>
              <a:gd name="connsiteX1374" fmla="*/ 1519318 w 8111225"/>
              <a:gd name="connsiteY1374" fmla="*/ 4309852 h 8112704"/>
              <a:gd name="connsiteX1375" fmla="*/ 1511670 w 8111225"/>
              <a:gd name="connsiteY1375" fmla="*/ 4217143 h 8112704"/>
              <a:gd name="connsiteX1376" fmla="*/ 5232986 w 8111225"/>
              <a:gd name="connsiteY1376" fmla="*/ 4091419 h 8112704"/>
              <a:gd name="connsiteX1377" fmla="*/ 5229599 w 8111225"/>
              <a:gd name="connsiteY1377" fmla="*/ 4151432 h 8112704"/>
              <a:gd name="connsiteX1378" fmla="*/ 5232365 w 8111225"/>
              <a:gd name="connsiteY1378" fmla="*/ 4117880 h 8112704"/>
              <a:gd name="connsiteX1379" fmla="*/ 6242803 w 8111225"/>
              <a:gd name="connsiteY1379" fmla="*/ 4051392 h 8112704"/>
              <a:gd name="connsiteX1380" fmla="*/ 6400127 w 8111225"/>
              <a:gd name="connsiteY1380" fmla="*/ 4051392 h 8112704"/>
              <a:gd name="connsiteX1381" fmla="*/ 6400127 w 8111225"/>
              <a:gd name="connsiteY1381" fmla="*/ 4055136 h 8112704"/>
              <a:gd name="connsiteX1382" fmla="*/ 6400127 w 8111225"/>
              <a:gd name="connsiteY1382" fmla="*/ 4060131 h 8112704"/>
              <a:gd name="connsiteX1383" fmla="*/ 6400127 w 8111225"/>
              <a:gd name="connsiteY1383" fmla="*/ 4066374 h 8112704"/>
              <a:gd name="connsiteX1384" fmla="*/ 6242803 w 8111225"/>
              <a:gd name="connsiteY1384" fmla="*/ 4066374 h 8112704"/>
              <a:gd name="connsiteX1385" fmla="*/ 6242803 w 8111225"/>
              <a:gd name="connsiteY1385" fmla="*/ 4062628 h 8112704"/>
              <a:gd name="connsiteX1386" fmla="*/ 6242803 w 8111225"/>
              <a:gd name="connsiteY1386" fmla="*/ 4057634 h 8112704"/>
              <a:gd name="connsiteX1387" fmla="*/ 5192723 w 8111225"/>
              <a:gd name="connsiteY1387" fmla="*/ 4043900 h 8112704"/>
              <a:gd name="connsiteX1388" fmla="*/ 5192723 w 8111225"/>
              <a:gd name="connsiteY1388" fmla="*/ 4057636 h 8112704"/>
              <a:gd name="connsiteX1389" fmla="*/ 5101575 w 8111225"/>
              <a:gd name="connsiteY1389" fmla="*/ 4058883 h 8112704"/>
              <a:gd name="connsiteX1390" fmla="*/ 5101575 w 8111225"/>
              <a:gd name="connsiteY1390" fmla="*/ 4046398 h 8112704"/>
              <a:gd name="connsiteX1391" fmla="*/ 2911960 w 8111225"/>
              <a:gd name="connsiteY1391" fmla="*/ 4033493 h 8112704"/>
              <a:gd name="connsiteX1392" fmla="*/ 2911359 w 8111225"/>
              <a:gd name="connsiteY1392" fmla="*/ 4047645 h 8112704"/>
              <a:gd name="connsiteX1393" fmla="*/ 2912588 w 8111225"/>
              <a:gd name="connsiteY1393" fmla="*/ 4118816 h 8112704"/>
              <a:gd name="connsiteX1394" fmla="*/ 2916364 w 8111225"/>
              <a:gd name="connsiteY1394" fmla="*/ 4180119 h 8112704"/>
              <a:gd name="connsiteX1395" fmla="*/ 1746564 w 8111225"/>
              <a:gd name="connsiteY1395" fmla="*/ 4032662 h 8112704"/>
              <a:gd name="connsiteX1396" fmla="*/ 1903888 w 8111225"/>
              <a:gd name="connsiteY1396" fmla="*/ 4035159 h 8112704"/>
              <a:gd name="connsiteX1397" fmla="*/ 1903888 w 8111225"/>
              <a:gd name="connsiteY1397" fmla="*/ 4042651 h 8112704"/>
              <a:gd name="connsiteX1398" fmla="*/ 1903888 w 8111225"/>
              <a:gd name="connsiteY1398" fmla="*/ 4047646 h 8112704"/>
              <a:gd name="connsiteX1399" fmla="*/ 1903888 w 8111225"/>
              <a:gd name="connsiteY1399" fmla="*/ 4050142 h 8112704"/>
              <a:gd name="connsiteX1400" fmla="*/ 1746564 w 8111225"/>
              <a:gd name="connsiteY1400" fmla="*/ 4048895 h 8112704"/>
              <a:gd name="connsiteX1401" fmla="*/ 2995173 w 8111225"/>
              <a:gd name="connsiteY1401" fmla="*/ 4026420 h 8112704"/>
              <a:gd name="connsiteX1402" fmla="*/ 3086322 w 8111225"/>
              <a:gd name="connsiteY1402" fmla="*/ 4030166 h 8112704"/>
              <a:gd name="connsiteX1403" fmla="*/ 3086322 w 8111225"/>
              <a:gd name="connsiteY1403" fmla="*/ 4042653 h 8112704"/>
              <a:gd name="connsiteX1404" fmla="*/ 2995173 w 8111225"/>
              <a:gd name="connsiteY1404" fmla="*/ 4040155 h 8112704"/>
              <a:gd name="connsiteX1405" fmla="*/ 2995173 w 8111225"/>
              <a:gd name="connsiteY1405" fmla="*/ 4026420 h 8112704"/>
              <a:gd name="connsiteX1406" fmla="*/ 5297605 w 8111225"/>
              <a:gd name="connsiteY1406" fmla="*/ 3988961 h 8112704"/>
              <a:gd name="connsiteX1407" fmla="*/ 5297609 w 8111225"/>
              <a:gd name="connsiteY1407" fmla="*/ 3989032 h 8112704"/>
              <a:gd name="connsiteX1408" fmla="*/ 5298854 w 8111225"/>
              <a:gd name="connsiteY1408" fmla="*/ 3988961 h 8112704"/>
              <a:gd name="connsiteX1409" fmla="*/ 5301351 w 8111225"/>
              <a:gd name="connsiteY1409" fmla="*/ 4051392 h 8112704"/>
              <a:gd name="connsiteX1410" fmla="*/ 5299417 w 8111225"/>
              <a:gd name="connsiteY1410" fmla="*/ 4082825 h 8112704"/>
              <a:gd name="connsiteX1411" fmla="*/ 5298542 w 8111225"/>
              <a:gd name="connsiteY1411" fmla="*/ 4122874 h 8112704"/>
              <a:gd name="connsiteX1412" fmla="*/ 5291362 w 8111225"/>
              <a:gd name="connsiteY1412" fmla="*/ 4214959 h 8112704"/>
              <a:gd name="connsiteX1413" fmla="*/ 5273453 w 8111225"/>
              <a:gd name="connsiteY1413" fmla="*/ 4322866 h 8112704"/>
              <a:gd name="connsiteX1414" fmla="*/ 5272387 w 8111225"/>
              <a:gd name="connsiteY1414" fmla="*/ 4326816 h 8112704"/>
              <a:gd name="connsiteX1415" fmla="*/ 5271521 w 8111225"/>
              <a:gd name="connsiteY1415" fmla="*/ 4331978 h 8112704"/>
              <a:gd name="connsiteX1416" fmla="*/ 5258873 w 8111225"/>
              <a:gd name="connsiteY1416" fmla="*/ 4376927 h 8112704"/>
              <a:gd name="connsiteX1417" fmla="*/ 5241730 w 8111225"/>
              <a:gd name="connsiteY1417" fmla="*/ 4440489 h 8112704"/>
              <a:gd name="connsiteX1418" fmla="*/ 5238868 w 8111225"/>
              <a:gd name="connsiteY1418" fmla="*/ 4448017 h 8112704"/>
              <a:gd name="connsiteX1419" fmla="*/ 5237516 w 8111225"/>
              <a:gd name="connsiteY1419" fmla="*/ 4452820 h 8112704"/>
              <a:gd name="connsiteX1420" fmla="*/ 5223149 w 8111225"/>
              <a:gd name="connsiteY1420" fmla="*/ 4489357 h 8112704"/>
              <a:gd name="connsiteX1421" fmla="*/ 5195493 w 8111225"/>
              <a:gd name="connsiteY1421" fmla="*/ 4562092 h 8112704"/>
              <a:gd name="connsiteX1422" fmla="*/ 5191440 w 8111225"/>
              <a:gd name="connsiteY1422" fmla="*/ 4569996 h 8112704"/>
              <a:gd name="connsiteX1423" fmla="*/ 5191103 w 8111225"/>
              <a:gd name="connsiteY1423" fmla="*/ 4570852 h 8112704"/>
              <a:gd name="connsiteX1424" fmla="*/ 5186066 w 8111225"/>
              <a:gd name="connsiteY1424" fmla="*/ 4580547 h 8112704"/>
              <a:gd name="connsiteX1425" fmla="*/ 5190401 w 8111225"/>
              <a:gd name="connsiteY1425" fmla="*/ 4572101 h 8112704"/>
              <a:gd name="connsiteX1426" fmla="*/ 5190529 w 8111225"/>
              <a:gd name="connsiteY1426" fmla="*/ 4571773 h 8112704"/>
              <a:gd name="connsiteX1427" fmla="*/ 5183242 w 8111225"/>
              <a:gd name="connsiteY1427" fmla="*/ 4585983 h 8112704"/>
              <a:gd name="connsiteX1428" fmla="*/ 5186066 w 8111225"/>
              <a:gd name="connsiteY1428" fmla="*/ 4580547 h 8112704"/>
              <a:gd name="connsiteX1429" fmla="*/ 5134038 w 8111225"/>
              <a:gd name="connsiteY1429" fmla="*/ 4681940 h 8112704"/>
              <a:gd name="connsiteX1430" fmla="*/ 5067472 w 8111225"/>
              <a:gd name="connsiteY1430" fmla="*/ 4784950 h 8112704"/>
              <a:gd name="connsiteX1431" fmla="*/ 5062790 w 8111225"/>
              <a:gd name="connsiteY1431" fmla="*/ 4790762 h 8112704"/>
              <a:gd name="connsiteX1432" fmla="*/ 5060272 w 8111225"/>
              <a:gd name="connsiteY1432" fmla="*/ 4794607 h 8112704"/>
              <a:gd name="connsiteX1433" fmla="*/ 5035273 w 8111225"/>
              <a:gd name="connsiteY1433" fmla="*/ 4824920 h 8112704"/>
              <a:gd name="connsiteX1434" fmla="*/ 4988263 w 8111225"/>
              <a:gd name="connsiteY1434" fmla="*/ 4883277 h 8112704"/>
              <a:gd name="connsiteX1435" fmla="*/ 4981409 w 8111225"/>
              <a:gd name="connsiteY1435" fmla="*/ 4890234 h 8112704"/>
              <a:gd name="connsiteX1436" fmla="*/ 4977493 w 8111225"/>
              <a:gd name="connsiteY1436" fmla="*/ 4894982 h 8112704"/>
              <a:gd name="connsiteX1437" fmla="*/ 4943484 w 8111225"/>
              <a:gd name="connsiteY1437" fmla="*/ 4928730 h 8112704"/>
              <a:gd name="connsiteX1438" fmla="*/ 4900158 w 8111225"/>
              <a:gd name="connsiteY1438" fmla="*/ 4972708 h 8112704"/>
              <a:gd name="connsiteX1439" fmla="*/ 4894491 w 8111225"/>
              <a:gd name="connsiteY1439" fmla="*/ 4977346 h 8112704"/>
              <a:gd name="connsiteX1440" fmla="*/ 4891203 w 8111225"/>
              <a:gd name="connsiteY1440" fmla="*/ 4980609 h 8112704"/>
              <a:gd name="connsiteX1441" fmla="*/ 4806902 w 8111225"/>
              <a:gd name="connsiteY1441" fmla="*/ 5049029 h 8112704"/>
              <a:gd name="connsiteX1442" fmla="*/ 4731030 w 8111225"/>
              <a:gd name="connsiteY1442" fmla="*/ 5101608 h 8112704"/>
              <a:gd name="connsiteX1443" fmla="*/ 4730826 w 8111225"/>
              <a:gd name="connsiteY1443" fmla="*/ 5101730 h 8112704"/>
              <a:gd name="connsiteX1444" fmla="*/ 4721061 w 8111225"/>
              <a:gd name="connsiteY1444" fmla="*/ 5108495 h 8112704"/>
              <a:gd name="connsiteX1445" fmla="*/ 4655822 w 8111225"/>
              <a:gd name="connsiteY1445" fmla="*/ 5146421 h 8112704"/>
              <a:gd name="connsiteX1446" fmla="*/ 4668201 w 8111225"/>
              <a:gd name="connsiteY1446" fmla="*/ 5139106 h 8112704"/>
              <a:gd name="connsiteX1447" fmla="*/ 4629386 w 8111225"/>
              <a:gd name="connsiteY1447" fmla="*/ 5159474 h 8112704"/>
              <a:gd name="connsiteX1448" fmla="*/ 4618424 w 8111225"/>
              <a:gd name="connsiteY1448" fmla="*/ 5164685 h 8112704"/>
              <a:gd name="connsiteX1449" fmla="*/ 4615636 w 8111225"/>
              <a:gd name="connsiteY1449" fmla="*/ 5165941 h 8112704"/>
              <a:gd name="connsiteX1450" fmla="*/ 4614617 w 8111225"/>
              <a:gd name="connsiteY1450" fmla="*/ 5166400 h 8112704"/>
              <a:gd name="connsiteX1451" fmla="*/ 4585899 w 8111225"/>
              <a:gd name="connsiteY1451" fmla="*/ 5106466 h 8112704"/>
              <a:gd name="connsiteX1452" fmla="*/ 4599335 w 8111225"/>
              <a:gd name="connsiteY1452" fmla="*/ 5100031 h 8112704"/>
              <a:gd name="connsiteX1453" fmla="*/ 4624606 w 8111225"/>
              <a:gd name="connsiteY1453" fmla="*/ 5086488 h 8112704"/>
              <a:gd name="connsiteX1454" fmla="*/ 4673880 w 8111225"/>
              <a:gd name="connsiteY1454" fmla="*/ 5057849 h 8112704"/>
              <a:gd name="connsiteX1455" fmla="*/ 4689786 w 8111225"/>
              <a:gd name="connsiteY1455" fmla="*/ 5048259 h 8112704"/>
              <a:gd name="connsiteX1456" fmla="*/ 4718822 w 8111225"/>
              <a:gd name="connsiteY1456" fmla="*/ 5028662 h 8112704"/>
              <a:gd name="connsiteX1457" fmla="*/ 4766948 w 8111225"/>
              <a:gd name="connsiteY1457" fmla="*/ 4995339 h 8112704"/>
              <a:gd name="connsiteX1458" fmla="*/ 5076602 w 8111225"/>
              <a:gd name="connsiteY1458" fmla="*/ 4646978 h 8112704"/>
              <a:gd name="connsiteX1459" fmla="*/ 5225185 w 8111225"/>
              <a:gd name="connsiteY1459" fmla="*/ 4204970 h 8112704"/>
              <a:gd name="connsiteX1460" fmla="*/ 5229223 w 8111225"/>
              <a:gd name="connsiteY1460" fmla="*/ 4155990 h 8112704"/>
              <a:gd name="connsiteX1461" fmla="*/ 5233049 w 8111225"/>
              <a:gd name="connsiteY1461" fmla="*/ 4088760 h 8112704"/>
              <a:gd name="connsiteX1462" fmla="*/ 5233926 w 8111225"/>
              <a:gd name="connsiteY1462" fmla="*/ 4051392 h 8112704"/>
              <a:gd name="connsiteX1463" fmla="*/ 5231429 w 8111225"/>
              <a:gd name="connsiteY1463" fmla="*/ 3992707 h 8112704"/>
              <a:gd name="connsiteX1464" fmla="*/ 6398878 w 8111225"/>
              <a:gd name="connsiteY1464" fmla="*/ 3973977 h 8112704"/>
              <a:gd name="connsiteX1465" fmla="*/ 6398878 w 8111225"/>
              <a:gd name="connsiteY1465" fmla="*/ 3976474 h 8112704"/>
              <a:gd name="connsiteX1466" fmla="*/ 6400127 w 8111225"/>
              <a:gd name="connsiteY1466" fmla="*/ 3981469 h 8112704"/>
              <a:gd name="connsiteX1467" fmla="*/ 6400127 w 8111225"/>
              <a:gd name="connsiteY1467" fmla="*/ 3986464 h 8112704"/>
              <a:gd name="connsiteX1468" fmla="*/ 6400127 w 8111225"/>
              <a:gd name="connsiteY1468" fmla="*/ 3988961 h 8112704"/>
              <a:gd name="connsiteX1469" fmla="*/ 6398878 w 8111225"/>
              <a:gd name="connsiteY1469" fmla="*/ 3988961 h 8112704"/>
              <a:gd name="connsiteX1470" fmla="*/ 6240305 w 8111225"/>
              <a:gd name="connsiteY1470" fmla="*/ 3995205 h 8112704"/>
              <a:gd name="connsiteX1471" fmla="*/ 6240305 w 8111225"/>
              <a:gd name="connsiteY1471" fmla="*/ 3990210 h 8112704"/>
              <a:gd name="connsiteX1472" fmla="*/ 6240305 w 8111225"/>
              <a:gd name="connsiteY1472" fmla="*/ 3985215 h 8112704"/>
              <a:gd name="connsiteX1473" fmla="*/ 6234062 w 8111225"/>
              <a:gd name="connsiteY1473" fmla="*/ 3982718 h 8112704"/>
              <a:gd name="connsiteX1474" fmla="*/ 6242803 w 8111225"/>
              <a:gd name="connsiteY1474" fmla="*/ 3978972 h 8112704"/>
              <a:gd name="connsiteX1475" fmla="*/ 6245300 w 8111225"/>
              <a:gd name="connsiteY1475" fmla="*/ 3978972 h 8112704"/>
              <a:gd name="connsiteX1476" fmla="*/ 1749062 w 8111225"/>
              <a:gd name="connsiteY1476" fmla="*/ 3956497 h 8112704"/>
              <a:gd name="connsiteX1477" fmla="*/ 1906386 w 8111225"/>
              <a:gd name="connsiteY1477" fmla="*/ 3962741 h 8112704"/>
              <a:gd name="connsiteX1478" fmla="*/ 1906386 w 8111225"/>
              <a:gd name="connsiteY1478" fmla="*/ 3978972 h 8112704"/>
              <a:gd name="connsiteX1479" fmla="*/ 1747813 w 8111225"/>
              <a:gd name="connsiteY1479" fmla="*/ 3972728 h 8112704"/>
              <a:gd name="connsiteX1480" fmla="*/ 1749062 w 8111225"/>
              <a:gd name="connsiteY1480" fmla="*/ 3968984 h 8112704"/>
              <a:gd name="connsiteX1481" fmla="*/ 1749062 w 8111225"/>
              <a:gd name="connsiteY1481" fmla="*/ 3965238 h 8112704"/>
              <a:gd name="connsiteX1482" fmla="*/ 1749062 w 8111225"/>
              <a:gd name="connsiteY1482" fmla="*/ 3960243 h 8112704"/>
              <a:gd name="connsiteX1483" fmla="*/ 1063655 w 8111225"/>
              <a:gd name="connsiteY1483" fmla="*/ 3937434 h 8112704"/>
              <a:gd name="connsiteX1484" fmla="*/ 1063576 w 8111225"/>
              <a:gd name="connsiteY1484" fmla="*/ 3939017 h 8112704"/>
              <a:gd name="connsiteX1485" fmla="*/ 1063576 w 8111225"/>
              <a:gd name="connsiteY1485" fmla="*/ 3940275 h 8112704"/>
              <a:gd name="connsiteX1486" fmla="*/ 1063576 w 8111225"/>
              <a:gd name="connsiteY1486" fmla="*/ 3940266 h 8112704"/>
              <a:gd name="connsiteX1487" fmla="*/ 5181485 w 8111225"/>
              <a:gd name="connsiteY1487" fmla="*/ 3914045 h 8112704"/>
              <a:gd name="connsiteX1488" fmla="*/ 5183982 w 8111225"/>
              <a:gd name="connsiteY1488" fmla="*/ 3927779 h 8112704"/>
              <a:gd name="connsiteX1489" fmla="*/ 5092834 w 8111225"/>
              <a:gd name="connsiteY1489" fmla="*/ 3939017 h 8112704"/>
              <a:gd name="connsiteX1490" fmla="*/ 5091585 w 8111225"/>
              <a:gd name="connsiteY1490" fmla="*/ 3926532 h 8112704"/>
              <a:gd name="connsiteX1491" fmla="*/ 6393883 w 8111225"/>
              <a:gd name="connsiteY1491" fmla="*/ 3897812 h 8112704"/>
              <a:gd name="connsiteX1492" fmla="*/ 6395132 w 8111225"/>
              <a:gd name="connsiteY1492" fmla="*/ 3914044 h 8112704"/>
              <a:gd name="connsiteX1493" fmla="*/ 6237808 w 8111225"/>
              <a:gd name="connsiteY1493" fmla="*/ 3925282 h 8112704"/>
              <a:gd name="connsiteX1494" fmla="*/ 6236559 w 8111225"/>
              <a:gd name="connsiteY1494" fmla="*/ 3919038 h 8112704"/>
              <a:gd name="connsiteX1495" fmla="*/ 6236559 w 8111225"/>
              <a:gd name="connsiteY1495" fmla="*/ 3912795 h 8112704"/>
              <a:gd name="connsiteX1496" fmla="*/ 6236559 w 8111225"/>
              <a:gd name="connsiteY1496" fmla="*/ 3907802 h 8112704"/>
              <a:gd name="connsiteX1497" fmla="*/ 3007660 w 8111225"/>
              <a:gd name="connsiteY1497" fmla="*/ 3895315 h 8112704"/>
              <a:gd name="connsiteX1498" fmla="*/ 3097560 w 8111225"/>
              <a:gd name="connsiteY1498" fmla="*/ 3909049 h 8112704"/>
              <a:gd name="connsiteX1499" fmla="*/ 3096311 w 8111225"/>
              <a:gd name="connsiteY1499" fmla="*/ 3924034 h 8112704"/>
              <a:gd name="connsiteX1500" fmla="*/ 3005162 w 8111225"/>
              <a:gd name="connsiteY1500" fmla="*/ 3910298 h 8112704"/>
              <a:gd name="connsiteX1501" fmla="*/ 3005162 w 8111225"/>
              <a:gd name="connsiteY1501" fmla="*/ 3909049 h 8112704"/>
              <a:gd name="connsiteX1502" fmla="*/ 3007660 w 8111225"/>
              <a:gd name="connsiteY1502" fmla="*/ 3895315 h 8112704"/>
              <a:gd name="connsiteX1503" fmla="*/ 2179831 w 8111225"/>
              <a:gd name="connsiteY1503" fmla="*/ 3884078 h 8112704"/>
              <a:gd name="connsiteX1504" fmla="*/ 2169277 w 8111225"/>
              <a:gd name="connsiteY1504" fmla="*/ 4028231 h 8112704"/>
              <a:gd name="connsiteX1505" fmla="*/ 2169276 w 8111225"/>
              <a:gd name="connsiteY1505" fmla="*/ 4027883 h 8112704"/>
              <a:gd name="connsiteX1506" fmla="*/ 2179831 w 8111225"/>
              <a:gd name="connsiteY1506" fmla="*/ 3884078 h 8112704"/>
              <a:gd name="connsiteX1507" fmla="*/ 1754056 w 8111225"/>
              <a:gd name="connsiteY1507" fmla="*/ 3881581 h 8112704"/>
              <a:gd name="connsiteX1508" fmla="*/ 1759051 w 8111225"/>
              <a:gd name="connsiteY1508" fmla="*/ 3881581 h 8112704"/>
              <a:gd name="connsiteX1509" fmla="*/ 1911380 w 8111225"/>
              <a:gd name="connsiteY1509" fmla="*/ 3894066 h 8112704"/>
              <a:gd name="connsiteX1510" fmla="*/ 1910132 w 8111225"/>
              <a:gd name="connsiteY1510" fmla="*/ 3909051 h 8112704"/>
              <a:gd name="connsiteX1511" fmla="*/ 1752808 w 8111225"/>
              <a:gd name="connsiteY1511" fmla="*/ 3897812 h 8112704"/>
              <a:gd name="connsiteX1512" fmla="*/ 5286160 w 8111225"/>
              <a:gd name="connsiteY1512" fmla="*/ 3875134 h 8112704"/>
              <a:gd name="connsiteX1513" fmla="*/ 5286368 w 8111225"/>
              <a:gd name="connsiteY1513" fmla="*/ 3876587 h 8112704"/>
              <a:gd name="connsiteX1514" fmla="*/ 5286273 w 8111225"/>
              <a:gd name="connsiteY1514" fmla="*/ 3876601 h 8112704"/>
              <a:gd name="connsiteX1515" fmla="*/ 6386393 w 8111225"/>
              <a:gd name="connsiteY1515" fmla="*/ 3821648 h 8112704"/>
              <a:gd name="connsiteX1516" fmla="*/ 6386393 w 8111225"/>
              <a:gd name="connsiteY1516" fmla="*/ 3826641 h 8112704"/>
              <a:gd name="connsiteX1517" fmla="*/ 6387641 w 8111225"/>
              <a:gd name="connsiteY1517" fmla="*/ 3834133 h 8112704"/>
              <a:gd name="connsiteX1518" fmla="*/ 6388889 w 8111225"/>
              <a:gd name="connsiteY1518" fmla="*/ 3837879 h 8112704"/>
              <a:gd name="connsiteX1519" fmla="*/ 6231565 w 8111225"/>
              <a:gd name="connsiteY1519" fmla="*/ 3854112 h 8112704"/>
              <a:gd name="connsiteX1520" fmla="*/ 6230316 w 8111225"/>
              <a:gd name="connsiteY1520" fmla="*/ 3845371 h 8112704"/>
              <a:gd name="connsiteX1521" fmla="*/ 6216582 w 8111225"/>
              <a:gd name="connsiteY1521" fmla="*/ 3846620 h 8112704"/>
              <a:gd name="connsiteX1522" fmla="*/ 6232813 w 8111225"/>
              <a:gd name="connsiteY1522" fmla="*/ 3837879 h 8112704"/>
              <a:gd name="connsiteX1523" fmla="*/ 6234062 w 8111225"/>
              <a:gd name="connsiteY1523" fmla="*/ 3836630 h 8112704"/>
              <a:gd name="connsiteX1524" fmla="*/ 1764044 w 8111225"/>
              <a:gd name="connsiteY1524" fmla="*/ 3806664 h 8112704"/>
              <a:gd name="connsiteX1525" fmla="*/ 1920121 w 8111225"/>
              <a:gd name="connsiteY1525" fmla="*/ 3824144 h 8112704"/>
              <a:gd name="connsiteX1526" fmla="*/ 1920121 w 8111225"/>
              <a:gd name="connsiteY1526" fmla="*/ 3827890 h 8112704"/>
              <a:gd name="connsiteX1527" fmla="*/ 1918872 w 8111225"/>
              <a:gd name="connsiteY1527" fmla="*/ 3835382 h 8112704"/>
              <a:gd name="connsiteX1528" fmla="*/ 1916375 w 8111225"/>
              <a:gd name="connsiteY1528" fmla="*/ 3839128 h 8112704"/>
              <a:gd name="connsiteX1529" fmla="*/ 1760300 w 8111225"/>
              <a:gd name="connsiteY1529" fmla="*/ 3822897 h 8112704"/>
              <a:gd name="connsiteX1530" fmla="*/ 1761547 w 8111225"/>
              <a:gd name="connsiteY1530" fmla="*/ 3819151 h 8112704"/>
              <a:gd name="connsiteX1531" fmla="*/ 1762796 w 8111225"/>
              <a:gd name="connsiteY1531" fmla="*/ 3810410 h 8112704"/>
              <a:gd name="connsiteX1532" fmla="*/ 5156513 w 8111225"/>
              <a:gd name="connsiteY1532" fmla="*/ 3786686 h 8112704"/>
              <a:gd name="connsiteX1533" fmla="*/ 5159010 w 8111225"/>
              <a:gd name="connsiteY1533" fmla="*/ 3800422 h 8112704"/>
              <a:gd name="connsiteX1534" fmla="*/ 5070359 w 8111225"/>
              <a:gd name="connsiteY1534" fmla="*/ 3822897 h 8112704"/>
              <a:gd name="connsiteX1535" fmla="*/ 5067862 w 8111225"/>
              <a:gd name="connsiteY1535" fmla="*/ 3810410 h 8112704"/>
              <a:gd name="connsiteX1536" fmla="*/ 2949511 w 8111225"/>
              <a:gd name="connsiteY1536" fmla="*/ 3772112 h 8112704"/>
              <a:gd name="connsiteX1537" fmla="*/ 2937853 w 8111225"/>
              <a:gd name="connsiteY1537" fmla="*/ 3816673 h 8112704"/>
              <a:gd name="connsiteX1538" fmla="*/ 2924002 w 8111225"/>
              <a:gd name="connsiteY1538" fmla="*/ 3894067 h 8112704"/>
              <a:gd name="connsiteX1539" fmla="*/ 2914579 w 8111225"/>
              <a:gd name="connsiteY1539" fmla="*/ 3971792 h 8112704"/>
              <a:gd name="connsiteX1540" fmla="*/ 2912423 w 8111225"/>
              <a:gd name="connsiteY1540" fmla="*/ 4022592 h 8112704"/>
              <a:gd name="connsiteX1541" fmla="*/ 2924000 w 8111225"/>
              <a:gd name="connsiteY1541" fmla="*/ 3896564 h 8112704"/>
              <a:gd name="connsiteX1542" fmla="*/ 6378901 w 8111225"/>
              <a:gd name="connsiteY1542" fmla="*/ 3749228 h 8112704"/>
              <a:gd name="connsiteX1543" fmla="*/ 6380149 w 8111225"/>
              <a:gd name="connsiteY1543" fmla="*/ 3762963 h 8112704"/>
              <a:gd name="connsiteX1544" fmla="*/ 6222824 w 8111225"/>
              <a:gd name="connsiteY1544" fmla="*/ 3784189 h 8112704"/>
              <a:gd name="connsiteX1545" fmla="*/ 6222824 w 8111225"/>
              <a:gd name="connsiteY1545" fmla="*/ 3780443 h 8112704"/>
              <a:gd name="connsiteX1546" fmla="*/ 6222824 w 8111225"/>
              <a:gd name="connsiteY1546" fmla="*/ 3776697 h 8112704"/>
              <a:gd name="connsiteX1547" fmla="*/ 6222824 w 8111225"/>
              <a:gd name="connsiteY1547" fmla="*/ 3774200 h 8112704"/>
              <a:gd name="connsiteX1548" fmla="*/ 6207841 w 8111225"/>
              <a:gd name="connsiteY1548" fmla="*/ 3769207 h 8112704"/>
              <a:gd name="connsiteX1549" fmla="*/ 2963958 w 8111225"/>
              <a:gd name="connsiteY1549" fmla="*/ 3745483 h 8112704"/>
              <a:gd name="connsiteX1550" fmla="*/ 3121281 w 8111225"/>
              <a:gd name="connsiteY1550" fmla="*/ 3789184 h 8112704"/>
              <a:gd name="connsiteX1551" fmla="*/ 3116287 w 8111225"/>
              <a:gd name="connsiteY1551" fmla="*/ 3811660 h 8112704"/>
              <a:gd name="connsiteX1552" fmla="*/ 2957714 w 8111225"/>
              <a:gd name="connsiteY1552" fmla="*/ 3769206 h 8112704"/>
              <a:gd name="connsiteX1553" fmla="*/ 2963958 w 8111225"/>
              <a:gd name="connsiteY1553" fmla="*/ 3745483 h 8112704"/>
              <a:gd name="connsiteX1554" fmla="*/ 1771536 w 8111225"/>
              <a:gd name="connsiteY1554" fmla="*/ 3729251 h 8112704"/>
              <a:gd name="connsiteX1555" fmla="*/ 1926364 w 8111225"/>
              <a:gd name="connsiteY1555" fmla="*/ 3750477 h 8112704"/>
              <a:gd name="connsiteX1556" fmla="*/ 1926364 w 8111225"/>
              <a:gd name="connsiteY1556" fmla="*/ 3754223 h 8112704"/>
              <a:gd name="connsiteX1557" fmla="*/ 1926364 w 8111225"/>
              <a:gd name="connsiteY1557" fmla="*/ 3761715 h 8112704"/>
              <a:gd name="connsiteX1558" fmla="*/ 1925116 w 8111225"/>
              <a:gd name="connsiteY1558" fmla="*/ 3767958 h 8112704"/>
              <a:gd name="connsiteX1559" fmla="*/ 1769039 w 8111225"/>
              <a:gd name="connsiteY1559" fmla="*/ 3746730 h 8112704"/>
              <a:gd name="connsiteX1560" fmla="*/ 1770288 w 8111225"/>
              <a:gd name="connsiteY1560" fmla="*/ 3739240 h 8112704"/>
              <a:gd name="connsiteX1561" fmla="*/ 1770288 w 8111225"/>
              <a:gd name="connsiteY1561" fmla="*/ 3732997 h 8112704"/>
              <a:gd name="connsiteX1562" fmla="*/ 1527228 w 8111225"/>
              <a:gd name="connsiteY1562" fmla="*/ 3717579 h 8112704"/>
              <a:gd name="connsiteX1563" fmla="*/ 1524312 w 8111225"/>
              <a:gd name="connsiteY1563" fmla="*/ 3737991 h 8112704"/>
              <a:gd name="connsiteX1564" fmla="*/ 1523063 w 8111225"/>
              <a:gd name="connsiteY1564" fmla="*/ 3752974 h 8112704"/>
              <a:gd name="connsiteX1565" fmla="*/ 1523062 w 8111225"/>
              <a:gd name="connsiteY1565" fmla="*/ 3752988 h 8112704"/>
              <a:gd name="connsiteX1566" fmla="*/ 1523064 w 8111225"/>
              <a:gd name="connsiteY1566" fmla="*/ 3752973 h 8112704"/>
              <a:gd name="connsiteX1567" fmla="*/ 6366414 w 8111225"/>
              <a:gd name="connsiteY1567" fmla="*/ 3671815 h 8112704"/>
              <a:gd name="connsiteX1568" fmla="*/ 6366414 w 8111225"/>
              <a:gd name="connsiteY1568" fmla="*/ 3675561 h 8112704"/>
              <a:gd name="connsiteX1569" fmla="*/ 6367663 w 8111225"/>
              <a:gd name="connsiteY1569" fmla="*/ 3683053 h 8112704"/>
              <a:gd name="connsiteX1570" fmla="*/ 6368911 w 8111225"/>
              <a:gd name="connsiteY1570" fmla="*/ 3688046 h 8112704"/>
              <a:gd name="connsiteX1571" fmla="*/ 6212836 w 8111225"/>
              <a:gd name="connsiteY1571" fmla="*/ 3714266 h 8112704"/>
              <a:gd name="connsiteX1572" fmla="*/ 6212836 w 8111225"/>
              <a:gd name="connsiteY1572" fmla="*/ 3710522 h 8112704"/>
              <a:gd name="connsiteX1573" fmla="*/ 6211587 w 8111225"/>
              <a:gd name="connsiteY1573" fmla="*/ 3705527 h 8112704"/>
              <a:gd name="connsiteX1574" fmla="*/ 6209090 w 8111225"/>
              <a:gd name="connsiteY1574" fmla="*/ 3698035 h 8112704"/>
              <a:gd name="connsiteX1575" fmla="*/ 6214085 w 8111225"/>
              <a:gd name="connsiteY1575" fmla="*/ 3696787 h 8112704"/>
              <a:gd name="connsiteX1576" fmla="*/ 5115308 w 8111225"/>
              <a:gd name="connsiteY1576" fmla="*/ 3664322 h 8112704"/>
              <a:gd name="connsiteX1577" fmla="*/ 5120303 w 8111225"/>
              <a:gd name="connsiteY1577" fmla="*/ 3676809 h 8112704"/>
              <a:gd name="connsiteX1578" fmla="*/ 5035398 w 8111225"/>
              <a:gd name="connsiteY1578" fmla="*/ 3709271 h 8112704"/>
              <a:gd name="connsiteX1579" fmla="*/ 5030403 w 8111225"/>
              <a:gd name="connsiteY1579" fmla="*/ 3698035 h 8112704"/>
              <a:gd name="connsiteX1580" fmla="*/ 1784023 w 8111225"/>
              <a:gd name="connsiteY1580" fmla="*/ 3655583 h 8112704"/>
              <a:gd name="connsiteX1581" fmla="*/ 1940098 w 8111225"/>
              <a:gd name="connsiteY1581" fmla="*/ 3683053 h 8112704"/>
              <a:gd name="connsiteX1582" fmla="*/ 1940098 w 8111225"/>
              <a:gd name="connsiteY1582" fmla="*/ 3686797 h 8112704"/>
              <a:gd name="connsiteX1583" fmla="*/ 1938850 w 8111225"/>
              <a:gd name="connsiteY1583" fmla="*/ 3694289 h 8112704"/>
              <a:gd name="connsiteX1584" fmla="*/ 1936352 w 8111225"/>
              <a:gd name="connsiteY1584" fmla="*/ 3698035 h 8112704"/>
              <a:gd name="connsiteX1585" fmla="*/ 1781526 w 8111225"/>
              <a:gd name="connsiteY1585" fmla="*/ 3671815 h 8112704"/>
              <a:gd name="connsiteX1586" fmla="*/ 1782774 w 8111225"/>
              <a:gd name="connsiteY1586" fmla="*/ 3668069 h 8112704"/>
              <a:gd name="connsiteX1587" fmla="*/ 1784023 w 8111225"/>
              <a:gd name="connsiteY1587" fmla="*/ 3659328 h 8112704"/>
              <a:gd name="connsiteX1588" fmla="*/ 1537021 w 8111225"/>
              <a:gd name="connsiteY1588" fmla="*/ 3649572 h 8112704"/>
              <a:gd name="connsiteX1589" fmla="*/ 1529307 w 8111225"/>
              <a:gd name="connsiteY1589" fmla="*/ 3699284 h 8112704"/>
              <a:gd name="connsiteX1590" fmla="*/ 1528448 w 8111225"/>
              <a:gd name="connsiteY1590" fmla="*/ 3707874 h 8112704"/>
              <a:gd name="connsiteX1591" fmla="*/ 3077581 w 8111225"/>
              <a:gd name="connsiteY1591" fmla="*/ 3649339 h 8112704"/>
              <a:gd name="connsiteX1592" fmla="*/ 3162486 w 8111225"/>
              <a:gd name="connsiteY1592" fmla="*/ 3684301 h 8112704"/>
              <a:gd name="connsiteX1593" fmla="*/ 3157492 w 8111225"/>
              <a:gd name="connsiteY1593" fmla="*/ 3695537 h 8112704"/>
              <a:gd name="connsiteX1594" fmla="*/ 3072586 w 8111225"/>
              <a:gd name="connsiteY1594" fmla="*/ 3661826 h 8112704"/>
              <a:gd name="connsiteX1595" fmla="*/ 3077581 w 8111225"/>
              <a:gd name="connsiteY1595" fmla="*/ 3649339 h 8112704"/>
              <a:gd name="connsiteX1596" fmla="*/ 2234930 w 8111225"/>
              <a:gd name="connsiteY1596" fmla="*/ 3601293 h 8112704"/>
              <a:gd name="connsiteX1597" fmla="*/ 2233365 w 8111225"/>
              <a:gd name="connsiteY1597" fmla="*/ 3606266 h 8112704"/>
              <a:gd name="connsiteX1598" fmla="*/ 2221031 w 8111225"/>
              <a:gd name="connsiteY1598" fmla="*/ 3659093 h 8112704"/>
              <a:gd name="connsiteX1599" fmla="*/ 6352680 w 8111225"/>
              <a:gd name="connsiteY1599" fmla="*/ 3598158 h 8112704"/>
              <a:gd name="connsiteX1600" fmla="*/ 6355177 w 8111225"/>
              <a:gd name="connsiteY1600" fmla="*/ 3613143 h 8112704"/>
              <a:gd name="connsiteX1601" fmla="*/ 6200349 w 8111225"/>
              <a:gd name="connsiteY1601" fmla="*/ 3644345 h 8112704"/>
              <a:gd name="connsiteX1602" fmla="*/ 6199101 w 8111225"/>
              <a:gd name="connsiteY1602" fmla="*/ 3640599 h 8112704"/>
              <a:gd name="connsiteX1603" fmla="*/ 6197852 w 8111225"/>
              <a:gd name="connsiteY1603" fmla="*/ 3633120 h 8112704"/>
              <a:gd name="connsiteX1604" fmla="*/ 6197852 w 8111225"/>
              <a:gd name="connsiteY1604" fmla="*/ 3629374 h 8112704"/>
              <a:gd name="connsiteX1605" fmla="*/ 1797757 w 8111225"/>
              <a:gd name="connsiteY1605" fmla="*/ 3581928 h 8112704"/>
              <a:gd name="connsiteX1606" fmla="*/ 1952585 w 8111225"/>
              <a:gd name="connsiteY1606" fmla="*/ 3614392 h 8112704"/>
              <a:gd name="connsiteX1607" fmla="*/ 1951336 w 8111225"/>
              <a:gd name="connsiteY1607" fmla="*/ 3619386 h 8112704"/>
              <a:gd name="connsiteX1608" fmla="*/ 1950088 w 8111225"/>
              <a:gd name="connsiteY1608" fmla="*/ 3625630 h 8112704"/>
              <a:gd name="connsiteX1609" fmla="*/ 1948839 w 8111225"/>
              <a:gd name="connsiteY1609" fmla="*/ 3629374 h 8112704"/>
              <a:gd name="connsiteX1610" fmla="*/ 1794011 w 8111225"/>
              <a:gd name="connsiteY1610" fmla="*/ 3598158 h 8112704"/>
              <a:gd name="connsiteX1611" fmla="*/ 1795260 w 8111225"/>
              <a:gd name="connsiteY1611" fmla="*/ 3594415 h 8112704"/>
              <a:gd name="connsiteX1612" fmla="*/ 1796508 w 8111225"/>
              <a:gd name="connsiteY1612" fmla="*/ 3588171 h 8112704"/>
              <a:gd name="connsiteX1613" fmla="*/ 1553868 w 8111225"/>
              <a:gd name="connsiteY1613" fmla="*/ 3549009 h 8112704"/>
              <a:gd name="connsiteX1614" fmla="*/ 1553030 w 8111225"/>
              <a:gd name="connsiteY1614" fmla="*/ 3553197 h 8112704"/>
              <a:gd name="connsiteX1615" fmla="*/ 1548858 w 8111225"/>
              <a:gd name="connsiteY1615" fmla="*/ 3577814 h 8112704"/>
              <a:gd name="connsiteX1616" fmla="*/ 5051629 w 8111225"/>
              <a:gd name="connsiteY1616" fmla="*/ 3533227 h 8112704"/>
              <a:gd name="connsiteX1617" fmla="*/ 5057872 w 8111225"/>
              <a:gd name="connsiteY1617" fmla="*/ 3545713 h 8112704"/>
              <a:gd name="connsiteX1618" fmla="*/ 4979210 w 8111225"/>
              <a:gd name="connsiteY1618" fmla="*/ 3589415 h 8112704"/>
              <a:gd name="connsiteX1619" fmla="*/ 4972967 w 8111225"/>
              <a:gd name="connsiteY1619" fmla="*/ 3578178 h 8112704"/>
              <a:gd name="connsiteX1620" fmla="*/ 6336447 w 8111225"/>
              <a:gd name="connsiteY1620" fmla="*/ 3525740 h 8112704"/>
              <a:gd name="connsiteX1621" fmla="*/ 6337696 w 8111225"/>
              <a:gd name="connsiteY1621" fmla="*/ 3529484 h 8112704"/>
              <a:gd name="connsiteX1622" fmla="*/ 6338945 w 8111225"/>
              <a:gd name="connsiteY1622" fmla="*/ 3534481 h 8112704"/>
              <a:gd name="connsiteX1623" fmla="*/ 6338945 w 8111225"/>
              <a:gd name="connsiteY1623" fmla="*/ 3538225 h 8112704"/>
              <a:gd name="connsiteX1624" fmla="*/ 6185367 w 8111225"/>
              <a:gd name="connsiteY1624" fmla="*/ 3574436 h 8112704"/>
              <a:gd name="connsiteX1625" fmla="*/ 6181621 w 8111225"/>
              <a:gd name="connsiteY1625" fmla="*/ 3559452 h 8112704"/>
              <a:gd name="connsiteX1626" fmla="*/ 489216 w 8111225"/>
              <a:gd name="connsiteY1626" fmla="*/ 3521986 h 8112704"/>
              <a:gd name="connsiteX1627" fmla="*/ 878781 w 8111225"/>
              <a:gd name="connsiteY1627" fmla="*/ 3580670 h 8112704"/>
              <a:gd name="connsiteX1628" fmla="*/ 890019 w 8111225"/>
              <a:gd name="connsiteY1628" fmla="*/ 4597033 h 8112704"/>
              <a:gd name="connsiteX1629" fmla="*/ 501702 w 8111225"/>
              <a:gd name="connsiteY1629" fmla="*/ 4663210 h 8112704"/>
              <a:gd name="connsiteX1630" fmla="*/ 489216 w 8111225"/>
              <a:gd name="connsiteY1630" fmla="*/ 3521986 h 8112704"/>
              <a:gd name="connsiteX1631" fmla="*/ 1816487 w 8111225"/>
              <a:gd name="connsiteY1631" fmla="*/ 3508259 h 8112704"/>
              <a:gd name="connsiteX1632" fmla="*/ 1970065 w 8111225"/>
              <a:gd name="connsiteY1632" fmla="*/ 3545717 h 8112704"/>
              <a:gd name="connsiteX1633" fmla="*/ 1968816 w 8111225"/>
              <a:gd name="connsiteY1633" fmla="*/ 3551958 h 8112704"/>
              <a:gd name="connsiteX1634" fmla="*/ 1967568 w 8111225"/>
              <a:gd name="connsiteY1634" fmla="*/ 3556956 h 8112704"/>
              <a:gd name="connsiteX1635" fmla="*/ 1965070 w 8111225"/>
              <a:gd name="connsiteY1635" fmla="*/ 3560702 h 8112704"/>
              <a:gd name="connsiteX1636" fmla="*/ 1811492 w 8111225"/>
              <a:gd name="connsiteY1636" fmla="*/ 3523243 h 8112704"/>
              <a:gd name="connsiteX1637" fmla="*/ 1812741 w 8111225"/>
              <a:gd name="connsiteY1637" fmla="*/ 3520744 h 8112704"/>
              <a:gd name="connsiteX1638" fmla="*/ 1808995 w 8111225"/>
              <a:gd name="connsiteY1638" fmla="*/ 3514503 h 8112704"/>
              <a:gd name="connsiteX1639" fmla="*/ 1813990 w 8111225"/>
              <a:gd name="connsiteY1639" fmla="*/ 3515750 h 8112704"/>
              <a:gd name="connsiteX1640" fmla="*/ 1815238 w 8111225"/>
              <a:gd name="connsiteY1640" fmla="*/ 3515750 h 8112704"/>
              <a:gd name="connsiteX1641" fmla="*/ 3086322 w 8111225"/>
              <a:gd name="connsiteY1641" fmla="*/ 3504508 h 8112704"/>
              <a:gd name="connsiteX1642" fmla="*/ 3211181 w 8111225"/>
              <a:gd name="connsiteY1642" fmla="*/ 3573182 h 8112704"/>
              <a:gd name="connsiteX1643" fmla="*/ 3209932 w 8111225"/>
              <a:gd name="connsiteY1643" fmla="*/ 3573182 h 8112704"/>
              <a:gd name="connsiteX1644" fmla="*/ 3201193 w 8111225"/>
              <a:gd name="connsiteY1644" fmla="*/ 3590662 h 8112704"/>
              <a:gd name="connsiteX1645" fmla="*/ 3076332 w 8111225"/>
              <a:gd name="connsiteY1645" fmla="*/ 3523236 h 8112704"/>
              <a:gd name="connsiteX1646" fmla="*/ 3086322 w 8111225"/>
              <a:gd name="connsiteY1646" fmla="*/ 3504508 h 8112704"/>
              <a:gd name="connsiteX1647" fmla="*/ 3059570 w 8111225"/>
              <a:gd name="connsiteY1647" fmla="*/ 3499213 h 8112704"/>
              <a:gd name="connsiteX1648" fmla="*/ 3060100 w 8111225"/>
              <a:gd name="connsiteY1648" fmla="*/ 3499512 h 8112704"/>
              <a:gd name="connsiteX1649" fmla="*/ 3042618 w 8111225"/>
              <a:gd name="connsiteY1649" fmla="*/ 3530727 h 8112704"/>
              <a:gd name="connsiteX1650" fmla="*/ 3036025 w 8111225"/>
              <a:gd name="connsiteY1650" fmla="*/ 3544463 h 8112704"/>
              <a:gd name="connsiteX1651" fmla="*/ 3042618 w 8111225"/>
              <a:gd name="connsiteY1651" fmla="*/ 3529478 h 8112704"/>
              <a:gd name="connsiteX1652" fmla="*/ 3055573 w 8111225"/>
              <a:gd name="connsiteY1652" fmla="*/ 3506379 h 8112704"/>
              <a:gd name="connsiteX1653" fmla="*/ 5155265 w 8111225"/>
              <a:gd name="connsiteY1653" fmla="*/ 3484529 h 8112704"/>
              <a:gd name="connsiteX1654" fmla="*/ 5155520 w 8111225"/>
              <a:gd name="connsiteY1654" fmla="*/ 3485069 h 8112704"/>
              <a:gd name="connsiteX1655" fmla="*/ 5156513 w 8111225"/>
              <a:gd name="connsiteY1655" fmla="*/ 3484529 h 8112704"/>
              <a:gd name="connsiteX1656" fmla="*/ 5157223 w 8111225"/>
              <a:gd name="connsiteY1656" fmla="*/ 3486065 h 8112704"/>
              <a:gd name="connsiteX1657" fmla="*/ 5156238 w 8111225"/>
              <a:gd name="connsiteY1657" fmla="*/ 3486588 h 8112704"/>
              <a:gd name="connsiteX1658" fmla="*/ 5157274 w 8111225"/>
              <a:gd name="connsiteY1658" fmla="*/ 3488781 h 8112704"/>
              <a:gd name="connsiteX1659" fmla="*/ 5182734 w 8111225"/>
              <a:gd name="connsiteY1659" fmla="*/ 3543213 h 8112704"/>
              <a:gd name="connsiteX1660" fmla="*/ 5210203 w 8111225"/>
              <a:gd name="connsiteY1660" fmla="*/ 3603147 h 8112704"/>
              <a:gd name="connsiteX1661" fmla="*/ 5236424 w 8111225"/>
              <a:gd name="connsiteY1661" fmla="*/ 3675561 h 8112704"/>
              <a:gd name="connsiteX1662" fmla="*/ 5256829 w 8111225"/>
              <a:gd name="connsiteY1662" fmla="*/ 3741736 h 8112704"/>
              <a:gd name="connsiteX1663" fmla="*/ 5237673 w 8111225"/>
              <a:gd name="connsiteY1663" fmla="*/ 3675561 h 8112704"/>
              <a:gd name="connsiteX1664" fmla="*/ 5222690 w 8111225"/>
              <a:gd name="connsiteY1664" fmla="*/ 3634358 h 8112704"/>
              <a:gd name="connsiteX1665" fmla="*/ 5211452 w 8111225"/>
              <a:gd name="connsiteY1665" fmla="*/ 3603147 h 8112704"/>
              <a:gd name="connsiteX1666" fmla="*/ 5192723 w 8111225"/>
              <a:gd name="connsiteY1666" fmla="*/ 3561942 h 8112704"/>
              <a:gd name="connsiteX1667" fmla="*/ 5183983 w 8111225"/>
              <a:gd name="connsiteY1667" fmla="*/ 3543214 h 8112704"/>
              <a:gd name="connsiteX1668" fmla="*/ 5165098 w 8111225"/>
              <a:gd name="connsiteY1668" fmla="*/ 3503102 h 8112704"/>
              <a:gd name="connsiteX1669" fmla="*/ 5157223 w 8111225"/>
              <a:gd name="connsiteY1669" fmla="*/ 3486065 h 8112704"/>
              <a:gd name="connsiteX1670" fmla="*/ 5157762 w 8111225"/>
              <a:gd name="connsiteY1670" fmla="*/ 3485778 h 8112704"/>
              <a:gd name="connsiteX1671" fmla="*/ 5185231 w 8111225"/>
              <a:gd name="connsiteY1671" fmla="*/ 3544462 h 8112704"/>
              <a:gd name="connsiteX1672" fmla="*/ 5193972 w 8111225"/>
              <a:gd name="connsiteY1672" fmla="*/ 3563191 h 8112704"/>
              <a:gd name="connsiteX1673" fmla="*/ 5212701 w 8111225"/>
              <a:gd name="connsiteY1673" fmla="*/ 3604396 h 8112704"/>
              <a:gd name="connsiteX1674" fmla="*/ 5223939 w 8111225"/>
              <a:gd name="connsiteY1674" fmla="*/ 3635606 h 8112704"/>
              <a:gd name="connsiteX1675" fmla="*/ 5238921 w 8111225"/>
              <a:gd name="connsiteY1675" fmla="*/ 3676809 h 8112704"/>
              <a:gd name="connsiteX1676" fmla="*/ 5266391 w 8111225"/>
              <a:gd name="connsiteY1676" fmla="*/ 3772953 h 8112704"/>
              <a:gd name="connsiteX1677" fmla="*/ 5276380 w 8111225"/>
              <a:gd name="connsiteY1677" fmla="*/ 3815405 h 8112704"/>
              <a:gd name="connsiteX1678" fmla="*/ 5283871 w 8111225"/>
              <a:gd name="connsiteY1678" fmla="*/ 3851615 h 8112704"/>
              <a:gd name="connsiteX1679" fmla="*/ 5285121 w 8111225"/>
              <a:gd name="connsiteY1679" fmla="*/ 3861604 h 8112704"/>
              <a:gd name="connsiteX1680" fmla="*/ 5286160 w 8111225"/>
              <a:gd name="connsiteY1680" fmla="*/ 3875134 h 8112704"/>
              <a:gd name="connsiteX1681" fmla="*/ 5283871 w 8111225"/>
              <a:gd name="connsiteY1681" fmla="*/ 3859107 h 8112704"/>
              <a:gd name="connsiteX1682" fmla="*/ 5282623 w 8111225"/>
              <a:gd name="connsiteY1682" fmla="*/ 3849117 h 8112704"/>
              <a:gd name="connsiteX1683" fmla="*/ 5275131 w 8111225"/>
              <a:gd name="connsiteY1683" fmla="*/ 3812909 h 8112704"/>
              <a:gd name="connsiteX1684" fmla="*/ 5265142 w 8111225"/>
              <a:gd name="connsiteY1684" fmla="*/ 3770455 h 8112704"/>
              <a:gd name="connsiteX1685" fmla="*/ 5259415 w 8111225"/>
              <a:gd name="connsiteY1685" fmla="*/ 3750671 h 8112704"/>
              <a:gd name="connsiteX1686" fmla="*/ 5273882 w 8111225"/>
              <a:gd name="connsiteY1686" fmla="*/ 3812909 h 8112704"/>
              <a:gd name="connsiteX1687" fmla="*/ 5282623 w 8111225"/>
              <a:gd name="connsiteY1687" fmla="*/ 3859106 h 8112704"/>
              <a:gd name="connsiteX1688" fmla="*/ 5285121 w 8111225"/>
              <a:gd name="connsiteY1688" fmla="*/ 3876586 h 8112704"/>
              <a:gd name="connsiteX1689" fmla="*/ 5221414 w 8111225"/>
              <a:gd name="connsiteY1689" fmla="*/ 3886388 h 8112704"/>
              <a:gd name="connsiteX1690" fmla="*/ 5221441 w 8111225"/>
              <a:gd name="connsiteY1690" fmla="*/ 3886576 h 8112704"/>
              <a:gd name="connsiteX1691" fmla="*/ 5286273 w 8111225"/>
              <a:gd name="connsiteY1691" fmla="*/ 3876601 h 8112704"/>
              <a:gd name="connsiteX1692" fmla="*/ 5286368 w 8111225"/>
              <a:gd name="connsiteY1692" fmla="*/ 3877835 h 8112704"/>
              <a:gd name="connsiteX1693" fmla="*/ 5220193 w 8111225"/>
              <a:gd name="connsiteY1693" fmla="*/ 3887825 h 8112704"/>
              <a:gd name="connsiteX1694" fmla="*/ 5217695 w 8111225"/>
              <a:gd name="connsiteY1694" fmla="*/ 3871592 h 8112704"/>
              <a:gd name="connsiteX1695" fmla="*/ 5216627 w 8111225"/>
              <a:gd name="connsiteY1695" fmla="*/ 3864113 h 8112704"/>
              <a:gd name="connsiteX1696" fmla="*/ 5215546 w 8111225"/>
              <a:gd name="connsiteY1696" fmla="*/ 3857810 h 8112704"/>
              <a:gd name="connsiteX1697" fmla="*/ 5210203 w 8111225"/>
              <a:gd name="connsiteY1697" fmla="*/ 3827891 h 8112704"/>
              <a:gd name="connsiteX1698" fmla="*/ 5200215 w 8111225"/>
              <a:gd name="connsiteY1698" fmla="*/ 3786687 h 8112704"/>
              <a:gd name="connsiteX1699" fmla="*/ 5183408 w 8111225"/>
              <a:gd name="connsiteY1699" fmla="*/ 3727025 h 8112704"/>
              <a:gd name="connsiteX1700" fmla="*/ 5173993 w 8111225"/>
              <a:gd name="connsiteY1700" fmla="*/ 3696788 h 8112704"/>
              <a:gd name="connsiteX1701" fmla="*/ 5149021 w 8111225"/>
              <a:gd name="connsiteY1701" fmla="*/ 3629368 h 8112704"/>
              <a:gd name="connsiteX1702" fmla="*/ 5122801 w 8111225"/>
              <a:gd name="connsiteY1702" fmla="*/ 3571932 h 8112704"/>
              <a:gd name="connsiteX1703" fmla="*/ 5096580 w 8111225"/>
              <a:gd name="connsiteY1703" fmla="*/ 3515744 h 8112704"/>
              <a:gd name="connsiteX1704" fmla="*/ 3000166 w 8111225"/>
              <a:gd name="connsiteY1704" fmla="*/ 3464550 h 8112704"/>
              <a:gd name="connsiteX1705" fmla="*/ 3026382 w 8111225"/>
              <a:gd name="connsiteY1705" fmla="*/ 3479611 h 8112704"/>
              <a:gd name="connsiteX1706" fmla="*/ 3060100 w 8111225"/>
              <a:gd name="connsiteY1706" fmla="*/ 3498263 h 8112704"/>
              <a:gd name="connsiteX1707" fmla="*/ 3059570 w 8111225"/>
              <a:gd name="connsiteY1707" fmla="*/ 3499213 h 8112704"/>
              <a:gd name="connsiteX1708" fmla="*/ 3058603 w 8111225"/>
              <a:gd name="connsiteY1708" fmla="*/ 3498666 h 8112704"/>
              <a:gd name="connsiteX1709" fmla="*/ 3053856 w 8111225"/>
              <a:gd name="connsiteY1709" fmla="*/ 3506379 h 8112704"/>
              <a:gd name="connsiteX1710" fmla="*/ 3041371 w 8111225"/>
              <a:gd name="connsiteY1710" fmla="*/ 3529478 h 8112704"/>
              <a:gd name="connsiteX1711" fmla="*/ 3001415 w 8111225"/>
              <a:gd name="connsiteY1711" fmla="*/ 3615632 h 8112704"/>
              <a:gd name="connsiteX1712" fmla="*/ 2957090 w 8111225"/>
              <a:gd name="connsiteY1712" fmla="*/ 3743142 h 8112704"/>
              <a:gd name="connsiteX1713" fmla="*/ 2952728 w 8111225"/>
              <a:gd name="connsiteY1713" fmla="*/ 3759813 h 8112704"/>
              <a:gd name="connsiteX1714" fmla="*/ 3001415 w 8111225"/>
              <a:gd name="connsiteY1714" fmla="*/ 3618130 h 8112704"/>
              <a:gd name="connsiteX1715" fmla="*/ 3027636 w 8111225"/>
              <a:gd name="connsiteY1715" fmla="*/ 3561942 h 8112704"/>
              <a:gd name="connsiteX1716" fmla="*/ 3036025 w 8111225"/>
              <a:gd name="connsiteY1716" fmla="*/ 3544463 h 8112704"/>
              <a:gd name="connsiteX1717" fmla="*/ 3028884 w 8111225"/>
              <a:gd name="connsiteY1717" fmla="*/ 3560693 h 8112704"/>
              <a:gd name="connsiteX1718" fmla="*/ 3002664 w 8111225"/>
              <a:gd name="connsiteY1718" fmla="*/ 3616882 h 8112704"/>
              <a:gd name="connsiteX1719" fmla="*/ 2926498 w 8111225"/>
              <a:gd name="connsiteY1719" fmla="*/ 3895315 h 8112704"/>
              <a:gd name="connsiteX1720" fmla="*/ 2919007 w 8111225"/>
              <a:gd name="connsiteY1720" fmla="*/ 4183744 h 8112704"/>
              <a:gd name="connsiteX1721" fmla="*/ 2920254 w 8111225"/>
              <a:gd name="connsiteY1721" fmla="*/ 4191235 h 8112704"/>
              <a:gd name="connsiteX1722" fmla="*/ 2932741 w 8111225"/>
              <a:gd name="connsiteY1722" fmla="*/ 4277389 h 8112704"/>
              <a:gd name="connsiteX1723" fmla="*/ 2938984 w 8111225"/>
              <a:gd name="connsiteY1723" fmla="*/ 4313599 h 8112704"/>
              <a:gd name="connsiteX1724" fmla="*/ 2872808 w 8111225"/>
              <a:gd name="connsiteY1724" fmla="*/ 4328581 h 8112704"/>
              <a:gd name="connsiteX1725" fmla="*/ 2865317 w 8111225"/>
              <a:gd name="connsiteY1725" fmla="*/ 4291124 h 8112704"/>
              <a:gd name="connsiteX1726" fmla="*/ 2850333 w 8111225"/>
              <a:gd name="connsiteY1726" fmla="*/ 4191235 h 8112704"/>
              <a:gd name="connsiteX1727" fmla="*/ 2850181 w 8111225"/>
              <a:gd name="connsiteY1727" fmla="*/ 4186258 h 8112704"/>
              <a:gd name="connsiteX1728" fmla="*/ 2846237 w 8111225"/>
              <a:gd name="connsiteY1728" fmla="*/ 4121820 h 8112704"/>
              <a:gd name="connsiteX1729" fmla="*/ 2844715 w 8111225"/>
              <a:gd name="connsiteY1729" fmla="*/ 4046708 h 8112704"/>
              <a:gd name="connsiteX1730" fmla="*/ 2845396 w 8111225"/>
              <a:gd name="connsiteY1730" fmla="*/ 4029406 h 8112704"/>
              <a:gd name="connsiteX1731" fmla="*/ 2845339 w 8111225"/>
              <a:gd name="connsiteY1731" fmla="*/ 4027512 h 8112704"/>
              <a:gd name="connsiteX1732" fmla="*/ 2845562 w 8111225"/>
              <a:gd name="connsiteY1732" fmla="*/ 4025198 h 8112704"/>
              <a:gd name="connsiteX1733" fmla="*/ 2847876 w 8111225"/>
              <a:gd name="connsiteY1733" fmla="*/ 3966446 h 8112704"/>
              <a:gd name="connsiteX1734" fmla="*/ 2857825 w 8111225"/>
              <a:gd name="connsiteY1734" fmla="*/ 3884077 h 8112704"/>
              <a:gd name="connsiteX1735" fmla="*/ 2938984 w 8111225"/>
              <a:gd name="connsiteY1735" fmla="*/ 3589412 h 8112704"/>
              <a:gd name="connsiteX1736" fmla="*/ 2981438 w 8111225"/>
              <a:gd name="connsiteY1736" fmla="*/ 3498263 h 8112704"/>
              <a:gd name="connsiteX1737" fmla="*/ 3000166 w 8111225"/>
              <a:gd name="connsiteY1737" fmla="*/ 3464550 h 8112704"/>
              <a:gd name="connsiteX1738" fmla="*/ 2279317 w 8111225"/>
              <a:gd name="connsiteY1738" fmla="*/ 3461056 h 8112704"/>
              <a:gd name="connsiteX1739" fmla="*/ 2277984 w 8111225"/>
              <a:gd name="connsiteY1739" fmla="*/ 3464432 h 8112704"/>
              <a:gd name="connsiteX1740" fmla="*/ 2267178 w 8111225"/>
              <a:gd name="connsiteY1740" fmla="*/ 3498783 h 8112704"/>
              <a:gd name="connsiteX1741" fmla="*/ 6316470 w 8111225"/>
              <a:gd name="connsiteY1741" fmla="*/ 3453322 h 8112704"/>
              <a:gd name="connsiteX1742" fmla="*/ 6317719 w 8111225"/>
              <a:gd name="connsiteY1742" fmla="*/ 3457068 h 8112704"/>
              <a:gd name="connsiteX1743" fmla="*/ 6318967 w 8111225"/>
              <a:gd name="connsiteY1743" fmla="*/ 3462061 h 8112704"/>
              <a:gd name="connsiteX1744" fmla="*/ 6321465 w 8111225"/>
              <a:gd name="connsiteY1744" fmla="*/ 3465807 h 8112704"/>
              <a:gd name="connsiteX1745" fmla="*/ 6169134 w 8111225"/>
              <a:gd name="connsiteY1745" fmla="*/ 3507012 h 8112704"/>
              <a:gd name="connsiteX1746" fmla="*/ 6167885 w 8111225"/>
              <a:gd name="connsiteY1746" fmla="*/ 3503264 h 8112704"/>
              <a:gd name="connsiteX1747" fmla="*/ 6166637 w 8111225"/>
              <a:gd name="connsiteY1747" fmla="*/ 3498271 h 8112704"/>
              <a:gd name="connsiteX1748" fmla="*/ 6162892 w 8111225"/>
              <a:gd name="connsiteY1748" fmla="*/ 3492027 h 8112704"/>
              <a:gd name="connsiteX1749" fmla="*/ 6164139 w 8111225"/>
              <a:gd name="connsiteY1749" fmla="*/ 3490779 h 8112704"/>
              <a:gd name="connsiteX1750" fmla="*/ 6154151 w 8111225"/>
              <a:gd name="connsiteY1750" fmla="*/ 3459564 h 8112704"/>
              <a:gd name="connsiteX1751" fmla="*/ 6170383 w 8111225"/>
              <a:gd name="connsiteY1751" fmla="*/ 3489531 h 8112704"/>
              <a:gd name="connsiteX1752" fmla="*/ 1478274 w 8111225"/>
              <a:gd name="connsiteY1752" fmla="*/ 3440308 h 8112704"/>
              <a:gd name="connsiteX1753" fmla="*/ 1475538 w 8111225"/>
              <a:gd name="connsiteY1753" fmla="*/ 3451398 h 8112704"/>
              <a:gd name="connsiteX1754" fmla="*/ 1469747 w 8111225"/>
              <a:gd name="connsiteY1754" fmla="*/ 3480037 h 8112704"/>
              <a:gd name="connsiteX1755" fmla="*/ 1833967 w 8111225"/>
              <a:gd name="connsiteY1755" fmla="*/ 3433344 h 8112704"/>
              <a:gd name="connsiteX1756" fmla="*/ 1986298 w 8111225"/>
              <a:gd name="connsiteY1756" fmla="*/ 3477045 h 8112704"/>
              <a:gd name="connsiteX1757" fmla="*/ 1986298 w 8111225"/>
              <a:gd name="connsiteY1757" fmla="*/ 3480790 h 8112704"/>
              <a:gd name="connsiteX1758" fmla="*/ 1983800 w 8111225"/>
              <a:gd name="connsiteY1758" fmla="*/ 3488282 h 8112704"/>
              <a:gd name="connsiteX1759" fmla="*/ 1982552 w 8111225"/>
              <a:gd name="connsiteY1759" fmla="*/ 3489531 h 8112704"/>
              <a:gd name="connsiteX1760" fmla="*/ 1977557 w 8111225"/>
              <a:gd name="connsiteY1760" fmla="*/ 3490779 h 8112704"/>
              <a:gd name="connsiteX1761" fmla="*/ 1828972 w 8111225"/>
              <a:gd name="connsiteY1761" fmla="*/ 3449575 h 8112704"/>
              <a:gd name="connsiteX1762" fmla="*/ 1830221 w 8111225"/>
              <a:gd name="connsiteY1762" fmla="*/ 3445829 h 8112704"/>
              <a:gd name="connsiteX1763" fmla="*/ 1831470 w 8111225"/>
              <a:gd name="connsiteY1763" fmla="*/ 3440835 h 8112704"/>
              <a:gd name="connsiteX1764" fmla="*/ 3202442 w 8111225"/>
              <a:gd name="connsiteY1764" fmla="*/ 3423347 h 8112704"/>
              <a:gd name="connsiteX1765" fmla="*/ 3276109 w 8111225"/>
              <a:gd name="connsiteY1765" fmla="*/ 3477038 h 8112704"/>
              <a:gd name="connsiteX1766" fmla="*/ 3269866 w 8111225"/>
              <a:gd name="connsiteY1766" fmla="*/ 3487027 h 8112704"/>
              <a:gd name="connsiteX1767" fmla="*/ 3194950 w 8111225"/>
              <a:gd name="connsiteY1767" fmla="*/ 3434585 h 8112704"/>
              <a:gd name="connsiteX1768" fmla="*/ 3202442 w 8111225"/>
              <a:gd name="connsiteY1768" fmla="*/ 3423347 h 8112704"/>
              <a:gd name="connsiteX1769" fmla="*/ 4974217 w 8111225"/>
              <a:gd name="connsiteY1769" fmla="*/ 3414609 h 8112704"/>
              <a:gd name="connsiteX1770" fmla="*/ 4975464 w 8111225"/>
              <a:gd name="connsiteY1770" fmla="*/ 3414609 h 8112704"/>
              <a:gd name="connsiteX1771" fmla="*/ 4982956 w 8111225"/>
              <a:gd name="connsiteY1771" fmla="*/ 3425847 h 8112704"/>
              <a:gd name="connsiteX1772" fmla="*/ 4909289 w 8111225"/>
              <a:gd name="connsiteY1772" fmla="*/ 3478289 h 8112704"/>
              <a:gd name="connsiteX1773" fmla="*/ 4901797 w 8111225"/>
              <a:gd name="connsiteY1773" fmla="*/ 3468299 h 8112704"/>
              <a:gd name="connsiteX1774" fmla="*/ 6295244 w 8111225"/>
              <a:gd name="connsiteY1774" fmla="*/ 3377155 h 8112704"/>
              <a:gd name="connsiteX1775" fmla="*/ 6296493 w 8111225"/>
              <a:gd name="connsiteY1775" fmla="*/ 3380901 h 8112704"/>
              <a:gd name="connsiteX1776" fmla="*/ 6298990 w 8111225"/>
              <a:gd name="connsiteY1776" fmla="*/ 3389642 h 8112704"/>
              <a:gd name="connsiteX1777" fmla="*/ 6300239 w 8111225"/>
              <a:gd name="connsiteY1777" fmla="*/ 3393388 h 8112704"/>
              <a:gd name="connsiteX1778" fmla="*/ 6149157 w 8111225"/>
              <a:gd name="connsiteY1778" fmla="*/ 3439588 h 8112704"/>
              <a:gd name="connsiteX1779" fmla="*/ 6147908 w 8111225"/>
              <a:gd name="connsiteY1779" fmla="*/ 3435840 h 8112704"/>
              <a:gd name="connsiteX1780" fmla="*/ 6145411 w 8111225"/>
              <a:gd name="connsiteY1780" fmla="*/ 3428349 h 8112704"/>
              <a:gd name="connsiteX1781" fmla="*/ 6144162 w 8111225"/>
              <a:gd name="connsiteY1781" fmla="*/ 3424604 h 8112704"/>
              <a:gd name="connsiteX1782" fmla="*/ 1856442 w 8111225"/>
              <a:gd name="connsiteY1782" fmla="*/ 3360924 h 8112704"/>
              <a:gd name="connsiteX1783" fmla="*/ 2007524 w 8111225"/>
              <a:gd name="connsiteY1783" fmla="*/ 3408371 h 8112704"/>
              <a:gd name="connsiteX1784" fmla="*/ 2001280 w 8111225"/>
              <a:gd name="connsiteY1784" fmla="*/ 3424604 h 8112704"/>
              <a:gd name="connsiteX1785" fmla="*/ 1851447 w 8111225"/>
              <a:gd name="connsiteY1785" fmla="*/ 3377155 h 8112704"/>
              <a:gd name="connsiteX1786" fmla="*/ 1852696 w 8111225"/>
              <a:gd name="connsiteY1786" fmla="*/ 3373409 h 8112704"/>
              <a:gd name="connsiteX1787" fmla="*/ 1855193 w 8111225"/>
              <a:gd name="connsiteY1787" fmla="*/ 3364670 h 8112704"/>
              <a:gd name="connsiteX1788" fmla="*/ 4893057 w 8111225"/>
              <a:gd name="connsiteY1788" fmla="*/ 3314720 h 8112704"/>
              <a:gd name="connsiteX1789" fmla="*/ 4903046 w 8111225"/>
              <a:gd name="connsiteY1789" fmla="*/ 3324711 h 8112704"/>
              <a:gd name="connsiteX1790" fmla="*/ 4834374 w 8111225"/>
              <a:gd name="connsiteY1790" fmla="*/ 3385893 h 8112704"/>
              <a:gd name="connsiteX1791" fmla="*/ 4825633 w 8111225"/>
              <a:gd name="connsiteY1791" fmla="*/ 3377151 h 8112704"/>
              <a:gd name="connsiteX1792" fmla="*/ 6271521 w 8111225"/>
              <a:gd name="connsiteY1792" fmla="*/ 3304736 h 8112704"/>
              <a:gd name="connsiteX1793" fmla="*/ 6272769 w 8111225"/>
              <a:gd name="connsiteY1793" fmla="*/ 3308483 h 8112704"/>
              <a:gd name="connsiteX1794" fmla="*/ 6275265 w 8111225"/>
              <a:gd name="connsiteY1794" fmla="*/ 3313477 h 8112704"/>
              <a:gd name="connsiteX1795" fmla="*/ 6276515 w 8111225"/>
              <a:gd name="connsiteY1795" fmla="*/ 3319719 h 8112704"/>
              <a:gd name="connsiteX1796" fmla="*/ 6127931 w 8111225"/>
              <a:gd name="connsiteY1796" fmla="*/ 3370914 h 8112704"/>
              <a:gd name="connsiteX1797" fmla="*/ 6125433 w 8111225"/>
              <a:gd name="connsiteY1797" fmla="*/ 3364670 h 8112704"/>
              <a:gd name="connsiteX1798" fmla="*/ 6124185 w 8111225"/>
              <a:gd name="connsiteY1798" fmla="*/ 3359676 h 8112704"/>
              <a:gd name="connsiteX1799" fmla="*/ 6121687 w 8111225"/>
              <a:gd name="connsiteY1799" fmla="*/ 3355929 h 8112704"/>
              <a:gd name="connsiteX1800" fmla="*/ 6126682 w 8111225"/>
              <a:gd name="connsiteY1800" fmla="*/ 3354681 h 8112704"/>
              <a:gd name="connsiteX1801" fmla="*/ 3252385 w 8111225"/>
              <a:gd name="connsiteY1801" fmla="*/ 3290995 h 8112704"/>
              <a:gd name="connsiteX1802" fmla="*/ 3351026 w 8111225"/>
              <a:gd name="connsiteY1802" fmla="*/ 3382144 h 8112704"/>
              <a:gd name="connsiteX1803" fmla="*/ 3338539 w 8111225"/>
              <a:gd name="connsiteY1803" fmla="*/ 3395878 h 8112704"/>
              <a:gd name="connsiteX1804" fmla="*/ 3238651 w 8111225"/>
              <a:gd name="connsiteY1804" fmla="*/ 3305978 h 8112704"/>
              <a:gd name="connsiteX1805" fmla="*/ 3252385 w 8111225"/>
              <a:gd name="connsiteY1805" fmla="*/ 3290995 h 8112704"/>
              <a:gd name="connsiteX1806" fmla="*/ 1880165 w 8111225"/>
              <a:gd name="connsiteY1806" fmla="*/ 3288504 h 8112704"/>
              <a:gd name="connsiteX1807" fmla="*/ 2029998 w 8111225"/>
              <a:gd name="connsiteY1807" fmla="*/ 3340946 h 8112704"/>
              <a:gd name="connsiteX1808" fmla="*/ 2027501 w 8111225"/>
              <a:gd name="connsiteY1808" fmla="*/ 3347188 h 8112704"/>
              <a:gd name="connsiteX1809" fmla="*/ 2025004 w 8111225"/>
              <a:gd name="connsiteY1809" fmla="*/ 3353431 h 8112704"/>
              <a:gd name="connsiteX1810" fmla="*/ 2023755 w 8111225"/>
              <a:gd name="connsiteY1810" fmla="*/ 3357177 h 8112704"/>
              <a:gd name="connsiteX1811" fmla="*/ 1873923 w 8111225"/>
              <a:gd name="connsiteY1811" fmla="*/ 3304736 h 8112704"/>
              <a:gd name="connsiteX1812" fmla="*/ 1875172 w 8111225"/>
              <a:gd name="connsiteY1812" fmla="*/ 3302239 h 8112704"/>
              <a:gd name="connsiteX1813" fmla="*/ 1871426 w 8111225"/>
              <a:gd name="connsiteY1813" fmla="*/ 3294747 h 8112704"/>
              <a:gd name="connsiteX1814" fmla="*/ 1876419 w 8111225"/>
              <a:gd name="connsiteY1814" fmla="*/ 3295996 h 8112704"/>
              <a:gd name="connsiteX1815" fmla="*/ 3159190 w 8111225"/>
              <a:gd name="connsiteY1815" fmla="*/ 3244628 h 8112704"/>
              <a:gd name="connsiteX1816" fmla="*/ 3123935 w 8111225"/>
              <a:gd name="connsiteY1816" fmla="*/ 3284907 h 8112704"/>
              <a:gd name="connsiteX1817" fmla="*/ 3118377 w 8111225"/>
              <a:gd name="connsiteY1817" fmla="*/ 3292215 h 8112704"/>
              <a:gd name="connsiteX1818" fmla="*/ 3125183 w 8111225"/>
              <a:gd name="connsiteY1818" fmla="*/ 3283190 h 8112704"/>
              <a:gd name="connsiteX1819" fmla="*/ 6244051 w 8111225"/>
              <a:gd name="connsiteY1819" fmla="*/ 3234815 h 8112704"/>
              <a:gd name="connsiteX1820" fmla="*/ 6246547 w 8111225"/>
              <a:gd name="connsiteY1820" fmla="*/ 3238560 h 8112704"/>
              <a:gd name="connsiteX1821" fmla="*/ 6249045 w 8111225"/>
              <a:gd name="connsiteY1821" fmla="*/ 3246052 h 8112704"/>
              <a:gd name="connsiteX1822" fmla="*/ 6251542 w 8111225"/>
              <a:gd name="connsiteY1822" fmla="*/ 3249797 h 8112704"/>
              <a:gd name="connsiteX1823" fmla="*/ 6102959 w 8111225"/>
              <a:gd name="connsiteY1823" fmla="*/ 3305985 h 8112704"/>
              <a:gd name="connsiteX1824" fmla="*/ 6096715 w 8111225"/>
              <a:gd name="connsiteY1824" fmla="*/ 3291001 h 8112704"/>
              <a:gd name="connsiteX1825" fmla="*/ 3378496 w 8111225"/>
              <a:gd name="connsiteY1825" fmla="*/ 3232311 h 8112704"/>
              <a:gd name="connsiteX1826" fmla="*/ 3438429 w 8111225"/>
              <a:gd name="connsiteY1826" fmla="*/ 3302233 h 8112704"/>
              <a:gd name="connsiteX1827" fmla="*/ 3428440 w 8111225"/>
              <a:gd name="connsiteY1827" fmla="*/ 3309724 h 8112704"/>
              <a:gd name="connsiteX1828" fmla="*/ 3368507 w 8111225"/>
              <a:gd name="connsiteY1828" fmla="*/ 3241052 h 8112704"/>
              <a:gd name="connsiteX1829" fmla="*/ 3378496 w 8111225"/>
              <a:gd name="connsiteY1829" fmla="*/ 3232311 h 8112704"/>
              <a:gd name="connsiteX1830" fmla="*/ 4798161 w 8111225"/>
              <a:gd name="connsiteY1830" fmla="*/ 3224821 h 8112704"/>
              <a:gd name="connsiteX1831" fmla="*/ 4808151 w 8111225"/>
              <a:gd name="connsiteY1831" fmla="*/ 3233561 h 8112704"/>
              <a:gd name="connsiteX1832" fmla="*/ 4809399 w 8111225"/>
              <a:gd name="connsiteY1832" fmla="*/ 3232313 h 8112704"/>
              <a:gd name="connsiteX1833" fmla="*/ 4749466 w 8111225"/>
              <a:gd name="connsiteY1833" fmla="*/ 3303483 h 8112704"/>
              <a:gd name="connsiteX1834" fmla="*/ 4739477 w 8111225"/>
              <a:gd name="connsiteY1834" fmla="*/ 3294742 h 8112704"/>
              <a:gd name="connsiteX1835" fmla="*/ 3179934 w 8111225"/>
              <a:gd name="connsiteY1835" fmla="*/ 3221107 h 8112704"/>
              <a:gd name="connsiteX1836" fmla="*/ 3159190 w 8111225"/>
              <a:gd name="connsiteY1836" fmla="*/ 3244628 h 8112704"/>
              <a:gd name="connsiteX1837" fmla="*/ 3178717 w 8111225"/>
              <a:gd name="connsiteY1837" fmla="*/ 3222320 h 8112704"/>
              <a:gd name="connsiteX1838" fmla="*/ 1906386 w 8111225"/>
              <a:gd name="connsiteY1838" fmla="*/ 3218582 h 8112704"/>
              <a:gd name="connsiteX1839" fmla="*/ 2053722 w 8111225"/>
              <a:gd name="connsiteY1839" fmla="*/ 3276019 h 8112704"/>
              <a:gd name="connsiteX1840" fmla="*/ 2052473 w 8111225"/>
              <a:gd name="connsiteY1840" fmla="*/ 3279764 h 8112704"/>
              <a:gd name="connsiteX1841" fmla="*/ 2048727 w 8111225"/>
              <a:gd name="connsiteY1841" fmla="*/ 3287256 h 8112704"/>
              <a:gd name="connsiteX1842" fmla="*/ 2047478 w 8111225"/>
              <a:gd name="connsiteY1842" fmla="*/ 3291001 h 8112704"/>
              <a:gd name="connsiteX1843" fmla="*/ 1900144 w 8111225"/>
              <a:gd name="connsiteY1843" fmla="*/ 3234815 h 8112704"/>
              <a:gd name="connsiteX1844" fmla="*/ 1901392 w 8111225"/>
              <a:gd name="connsiteY1844" fmla="*/ 3231068 h 8112704"/>
              <a:gd name="connsiteX1845" fmla="*/ 1905137 w 8111225"/>
              <a:gd name="connsiteY1845" fmla="*/ 3222328 h 8112704"/>
              <a:gd name="connsiteX1846" fmla="*/ 1543309 w 8111225"/>
              <a:gd name="connsiteY1846" fmla="*/ 3203833 h 8112704"/>
              <a:gd name="connsiteX1847" fmla="*/ 1532975 w 8111225"/>
              <a:gd name="connsiteY1847" fmla="*/ 3235467 h 8112704"/>
              <a:gd name="connsiteX1848" fmla="*/ 1518402 w 8111225"/>
              <a:gd name="connsiteY1848" fmla="*/ 3286040 h 8112704"/>
              <a:gd name="connsiteX1849" fmla="*/ 5770282 w 8111225"/>
              <a:gd name="connsiteY1849" fmla="*/ 3188950 h 8112704"/>
              <a:gd name="connsiteX1850" fmla="*/ 5558565 w 8111225"/>
              <a:gd name="connsiteY1850" fmla="*/ 3299732 h 8112704"/>
              <a:gd name="connsiteX1851" fmla="*/ 5531700 w 8111225"/>
              <a:gd name="connsiteY1851" fmla="*/ 3254957 h 8112704"/>
              <a:gd name="connsiteX1852" fmla="*/ 5519825 w 8111225"/>
              <a:gd name="connsiteY1852" fmla="*/ 3235678 h 8112704"/>
              <a:gd name="connsiteX1853" fmla="*/ 5558565 w 8111225"/>
              <a:gd name="connsiteY1853" fmla="*/ 3300980 h 8112704"/>
              <a:gd name="connsiteX1854" fmla="*/ 5770828 w 8111225"/>
              <a:gd name="connsiteY1854" fmla="*/ 3189855 h 8112704"/>
              <a:gd name="connsiteX1855" fmla="*/ 5800794 w 8111225"/>
              <a:gd name="connsiteY1855" fmla="*/ 3186108 h 8112704"/>
              <a:gd name="connsiteX1856" fmla="*/ 5800754 w 8111225"/>
              <a:gd name="connsiteY1856" fmla="*/ 3186129 h 8112704"/>
              <a:gd name="connsiteX1857" fmla="*/ 5802216 w 8111225"/>
              <a:gd name="connsiteY1857" fmla="*/ 3189180 h 8112704"/>
              <a:gd name="connsiteX1858" fmla="*/ 5799547 w 8111225"/>
              <a:gd name="connsiteY1858" fmla="*/ 3183610 h 8112704"/>
              <a:gd name="connsiteX1859" fmla="*/ 5800524 w 8111225"/>
              <a:gd name="connsiteY1859" fmla="*/ 3185649 h 8112704"/>
              <a:gd name="connsiteX1860" fmla="*/ 5802043 w 8111225"/>
              <a:gd name="connsiteY1860" fmla="*/ 3184859 h 8112704"/>
              <a:gd name="connsiteX1861" fmla="*/ 5803292 w 8111225"/>
              <a:gd name="connsiteY1861" fmla="*/ 3186108 h 8112704"/>
              <a:gd name="connsiteX1862" fmla="*/ 5880705 w 8111225"/>
              <a:gd name="connsiteY1862" fmla="*/ 3349675 h 8112704"/>
              <a:gd name="connsiteX1863" fmla="*/ 5921910 w 8111225"/>
              <a:gd name="connsiteY1863" fmla="*/ 3463299 h 8112704"/>
              <a:gd name="connsiteX1864" fmla="*/ 5943136 w 8111225"/>
              <a:gd name="connsiteY1864" fmla="*/ 3524481 h 8112704"/>
              <a:gd name="connsiteX1865" fmla="*/ 5979346 w 8111225"/>
              <a:gd name="connsiteY1865" fmla="*/ 3660577 h 8112704"/>
              <a:gd name="connsiteX1866" fmla="*/ 5995579 w 8111225"/>
              <a:gd name="connsiteY1866" fmla="*/ 3730499 h 8112704"/>
              <a:gd name="connsiteX1867" fmla="*/ 6005566 w 8111225"/>
              <a:gd name="connsiteY1867" fmla="*/ 3800421 h 8112704"/>
              <a:gd name="connsiteX1868" fmla="*/ 6023048 w 8111225"/>
              <a:gd name="connsiteY1868" fmla="*/ 3941513 h 8112704"/>
              <a:gd name="connsiteX1869" fmla="*/ 6025544 w 8111225"/>
              <a:gd name="connsiteY1869" fmla="*/ 4008939 h 8112704"/>
              <a:gd name="connsiteX1870" fmla="*/ 6028041 w 8111225"/>
              <a:gd name="connsiteY1870" fmla="*/ 4126308 h 8112704"/>
              <a:gd name="connsiteX1871" fmla="*/ 6021799 w 8111225"/>
              <a:gd name="connsiteY1871" fmla="*/ 4257411 h 8112704"/>
              <a:gd name="connsiteX1872" fmla="*/ 6015556 w 8111225"/>
              <a:gd name="connsiteY1872" fmla="*/ 4303611 h 8112704"/>
              <a:gd name="connsiteX1873" fmla="*/ 5774574 w 8111225"/>
              <a:gd name="connsiteY1873" fmla="*/ 4274893 h 8112704"/>
              <a:gd name="connsiteX1874" fmla="*/ 5773327 w 8111225"/>
              <a:gd name="connsiteY1874" fmla="*/ 4272395 h 8112704"/>
              <a:gd name="connsiteX1875" fmla="*/ 5775823 w 8111225"/>
              <a:gd name="connsiteY1875" fmla="*/ 4231191 h 8112704"/>
              <a:gd name="connsiteX1876" fmla="*/ 5777071 w 8111225"/>
              <a:gd name="connsiteY1876" fmla="*/ 4208716 h 8112704"/>
              <a:gd name="connsiteX1877" fmla="*/ 5782066 w 8111225"/>
              <a:gd name="connsiteY1877" fmla="*/ 4116319 h 8112704"/>
              <a:gd name="connsiteX1878" fmla="*/ 5779569 w 8111225"/>
              <a:gd name="connsiteY1878" fmla="*/ 4021424 h 8112704"/>
              <a:gd name="connsiteX1879" fmla="*/ 5777071 w 8111225"/>
              <a:gd name="connsiteY1879" fmla="*/ 3955249 h 8112704"/>
              <a:gd name="connsiteX1880" fmla="*/ 5760840 w 8111225"/>
              <a:gd name="connsiteY1880" fmla="*/ 3829139 h 8112704"/>
              <a:gd name="connsiteX1881" fmla="*/ 5752099 w 8111225"/>
              <a:gd name="connsiteY1881" fmla="*/ 3771703 h 8112704"/>
              <a:gd name="connsiteX1882" fmla="*/ 5735868 w 8111225"/>
              <a:gd name="connsiteY1882" fmla="*/ 3704279 h 8112704"/>
              <a:gd name="connsiteX1883" fmla="*/ 5707150 w 8111225"/>
              <a:gd name="connsiteY1883" fmla="*/ 3593155 h 8112704"/>
              <a:gd name="connsiteX1884" fmla="*/ 5685924 w 8111225"/>
              <a:gd name="connsiteY1884" fmla="*/ 3531973 h 8112704"/>
              <a:gd name="connsiteX1885" fmla="*/ 5652211 w 8111225"/>
              <a:gd name="connsiteY1885" fmla="*/ 3440824 h 8112704"/>
              <a:gd name="connsiteX1886" fmla="*/ 5584786 w 8111225"/>
              <a:gd name="connsiteY1886" fmla="*/ 3297234 h 8112704"/>
              <a:gd name="connsiteX1887" fmla="*/ 5585976 w 8111225"/>
              <a:gd name="connsiteY1887" fmla="*/ 3297234 h 8112704"/>
              <a:gd name="connsiteX1888" fmla="*/ 5584786 w 8111225"/>
              <a:gd name="connsiteY1888" fmla="*/ 3294736 h 8112704"/>
              <a:gd name="connsiteX1889" fmla="*/ 6215333 w 8111225"/>
              <a:gd name="connsiteY1889" fmla="*/ 3163644 h 8112704"/>
              <a:gd name="connsiteX1890" fmla="*/ 6224073 w 8111225"/>
              <a:gd name="connsiteY1890" fmla="*/ 3179876 h 8112704"/>
              <a:gd name="connsiteX1891" fmla="*/ 6077987 w 8111225"/>
              <a:gd name="connsiteY1891" fmla="*/ 3239808 h 8112704"/>
              <a:gd name="connsiteX1892" fmla="*/ 6075489 w 8111225"/>
              <a:gd name="connsiteY1892" fmla="*/ 3236061 h 8112704"/>
              <a:gd name="connsiteX1893" fmla="*/ 6072992 w 8111225"/>
              <a:gd name="connsiteY1893" fmla="*/ 3231068 h 8112704"/>
              <a:gd name="connsiteX1894" fmla="*/ 6070495 w 8111225"/>
              <a:gd name="connsiteY1894" fmla="*/ 3226074 h 8112704"/>
              <a:gd name="connsiteX1895" fmla="*/ 6074241 w 8111225"/>
              <a:gd name="connsiteY1895" fmla="*/ 3223578 h 8112704"/>
              <a:gd name="connsiteX1896" fmla="*/ 1935104 w 8111225"/>
              <a:gd name="connsiteY1896" fmla="*/ 3149909 h 8112704"/>
              <a:gd name="connsiteX1897" fmla="*/ 2079942 w 8111225"/>
              <a:gd name="connsiteY1897" fmla="*/ 3211090 h 8112704"/>
              <a:gd name="connsiteX1898" fmla="*/ 2078694 w 8111225"/>
              <a:gd name="connsiteY1898" fmla="*/ 3214836 h 8112704"/>
              <a:gd name="connsiteX1899" fmla="*/ 2074949 w 8111225"/>
              <a:gd name="connsiteY1899" fmla="*/ 3223578 h 8112704"/>
              <a:gd name="connsiteX1900" fmla="*/ 2069954 w 8111225"/>
              <a:gd name="connsiteY1900" fmla="*/ 3224826 h 8112704"/>
              <a:gd name="connsiteX1901" fmla="*/ 1923867 w 8111225"/>
              <a:gd name="connsiteY1901" fmla="*/ 3163644 h 8112704"/>
              <a:gd name="connsiteX1902" fmla="*/ 1930110 w 8111225"/>
              <a:gd name="connsiteY1902" fmla="*/ 3159897 h 8112704"/>
              <a:gd name="connsiteX1903" fmla="*/ 1932606 w 8111225"/>
              <a:gd name="connsiteY1903" fmla="*/ 3153654 h 8112704"/>
              <a:gd name="connsiteX1904" fmla="*/ 4693279 w 8111225"/>
              <a:gd name="connsiteY1904" fmla="*/ 3146158 h 8112704"/>
              <a:gd name="connsiteX1905" fmla="*/ 4704517 w 8111225"/>
              <a:gd name="connsiteY1905" fmla="*/ 3153651 h 8112704"/>
              <a:gd name="connsiteX1906" fmla="*/ 4705765 w 8111225"/>
              <a:gd name="connsiteY1906" fmla="*/ 3153651 h 8112704"/>
              <a:gd name="connsiteX1907" fmla="*/ 4704517 w 8111225"/>
              <a:gd name="connsiteY1907" fmla="*/ 3154899 h 8112704"/>
              <a:gd name="connsiteX1908" fmla="*/ 4654573 w 8111225"/>
              <a:gd name="connsiteY1908" fmla="*/ 3231064 h 8112704"/>
              <a:gd name="connsiteX1909" fmla="*/ 4643335 w 8111225"/>
              <a:gd name="connsiteY1909" fmla="*/ 3223572 h 8112704"/>
              <a:gd name="connsiteX1910" fmla="*/ 575370 w 8111225"/>
              <a:gd name="connsiteY1910" fmla="*/ 3114939 h 8112704"/>
              <a:gd name="connsiteX1911" fmla="*/ 956196 w 8111225"/>
              <a:gd name="connsiteY1911" fmla="*/ 3217326 h 8112704"/>
              <a:gd name="connsiteX1912" fmla="*/ 922483 w 8111225"/>
              <a:gd name="connsiteY1912" fmla="*/ 3352175 h 8112704"/>
              <a:gd name="connsiteX1913" fmla="*/ 537911 w 8111225"/>
              <a:gd name="connsiteY1913" fmla="*/ 3266021 h 8112704"/>
              <a:gd name="connsiteX1914" fmla="*/ 575370 w 8111225"/>
              <a:gd name="connsiteY1914" fmla="*/ 3114939 h 8112704"/>
              <a:gd name="connsiteX1915" fmla="*/ 3455908 w 8111225"/>
              <a:gd name="connsiteY1915" fmla="*/ 3111195 h 8112704"/>
              <a:gd name="connsiteX1916" fmla="*/ 3457157 w 8111225"/>
              <a:gd name="connsiteY1916" fmla="*/ 3111195 h 8112704"/>
              <a:gd name="connsiteX1917" fmla="*/ 3535819 w 8111225"/>
              <a:gd name="connsiteY1917" fmla="*/ 3229813 h 8112704"/>
              <a:gd name="connsiteX1918" fmla="*/ 3518339 w 8111225"/>
              <a:gd name="connsiteY1918" fmla="*/ 3239802 h 8112704"/>
              <a:gd name="connsiteX1919" fmla="*/ 3438428 w 8111225"/>
              <a:gd name="connsiteY1919" fmla="*/ 3122433 h 8112704"/>
              <a:gd name="connsiteX1920" fmla="*/ 3455908 w 8111225"/>
              <a:gd name="connsiteY1920" fmla="*/ 3111195 h 8112704"/>
              <a:gd name="connsiteX1921" fmla="*/ 6187864 w 8111225"/>
              <a:gd name="connsiteY1921" fmla="*/ 3093721 h 8112704"/>
              <a:gd name="connsiteX1922" fmla="*/ 6189113 w 8111225"/>
              <a:gd name="connsiteY1922" fmla="*/ 3097467 h 8112704"/>
              <a:gd name="connsiteX1923" fmla="*/ 6192857 w 8111225"/>
              <a:gd name="connsiteY1923" fmla="*/ 3104959 h 8112704"/>
              <a:gd name="connsiteX1924" fmla="*/ 6192857 w 8111225"/>
              <a:gd name="connsiteY1924" fmla="*/ 3109953 h 8112704"/>
              <a:gd name="connsiteX1925" fmla="*/ 6049269 w 8111225"/>
              <a:gd name="connsiteY1925" fmla="*/ 3174881 h 8112704"/>
              <a:gd name="connsiteX1926" fmla="*/ 6043025 w 8111225"/>
              <a:gd name="connsiteY1926" fmla="*/ 3159897 h 8112704"/>
              <a:gd name="connsiteX1927" fmla="*/ 3594505 w 8111225"/>
              <a:gd name="connsiteY1927" fmla="*/ 3088720 h 8112704"/>
              <a:gd name="connsiteX1928" fmla="*/ 3635708 w 8111225"/>
              <a:gd name="connsiteY1928" fmla="*/ 3169880 h 8112704"/>
              <a:gd name="connsiteX1929" fmla="*/ 3624471 w 8111225"/>
              <a:gd name="connsiteY1929" fmla="*/ 3176123 h 8112704"/>
              <a:gd name="connsiteX1930" fmla="*/ 3582018 w 8111225"/>
              <a:gd name="connsiteY1930" fmla="*/ 3094964 h 8112704"/>
              <a:gd name="connsiteX1931" fmla="*/ 3594505 w 8111225"/>
              <a:gd name="connsiteY1931" fmla="*/ 3088720 h 8112704"/>
              <a:gd name="connsiteX1932" fmla="*/ 4580905 w 8111225"/>
              <a:gd name="connsiteY1932" fmla="*/ 3083727 h 8112704"/>
              <a:gd name="connsiteX1933" fmla="*/ 4593390 w 8111225"/>
              <a:gd name="connsiteY1933" fmla="*/ 3089971 h 8112704"/>
              <a:gd name="connsiteX1934" fmla="*/ 4552187 w 8111225"/>
              <a:gd name="connsiteY1934" fmla="*/ 3169882 h 8112704"/>
              <a:gd name="connsiteX1935" fmla="*/ 4540949 w 8111225"/>
              <a:gd name="connsiteY1935" fmla="*/ 3164888 h 8112704"/>
              <a:gd name="connsiteX1936" fmla="*/ 1966319 w 8111225"/>
              <a:gd name="connsiteY1936" fmla="*/ 3079987 h 8112704"/>
              <a:gd name="connsiteX1937" fmla="*/ 2109909 w 8111225"/>
              <a:gd name="connsiteY1937" fmla="*/ 3146163 h 8112704"/>
              <a:gd name="connsiteX1938" fmla="*/ 2108660 w 8111225"/>
              <a:gd name="connsiteY1938" fmla="*/ 3149909 h 8112704"/>
              <a:gd name="connsiteX1939" fmla="*/ 2107412 w 8111225"/>
              <a:gd name="connsiteY1939" fmla="*/ 3153654 h 8112704"/>
              <a:gd name="connsiteX1940" fmla="*/ 2106163 w 8111225"/>
              <a:gd name="connsiteY1940" fmla="*/ 3157401 h 8112704"/>
              <a:gd name="connsiteX1941" fmla="*/ 2102417 w 8111225"/>
              <a:gd name="connsiteY1941" fmla="*/ 3161146 h 8112704"/>
              <a:gd name="connsiteX1942" fmla="*/ 1958828 w 8111225"/>
              <a:gd name="connsiteY1942" fmla="*/ 3094970 h 8112704"/>
              <a:gd name="connsiteX1943" fmla="*/ 1960076 w 8111225"/>
              <a:gd name="connsiteY1943" fmla="*/ 3091223 h 8112704"/>
              <a:gd name="connsiteX1944" fmla="*/ 1963822 w 8111225"/>
              <a:gd name="connsiteY1944" fmla="*/ 3083733 h 8112704"/>
              <a:gd name="connsiteX1945" fmla="*/ 1585446 w 8111225"/>
              <a:gd name="connsiteY1945" fmla="*/ 3079555 h 8112704"/>
              <a:gd name="connsiteX1946" fmla="*/ 1583621 w 8111225"/>
              <a:gd name="connsiteY1946" fmla="*/ 3084191 h 8112704"/>
              <a:gd name="connsiteX1947" fmla="*/ 1581443 w 8111225"/>
              <a:gd name="connsiteY1947" fmla="*/ 3090504 h 8112704"/>
              <a:gd name="connsiteX1948" fmla="*/ 3346030 w 8111225"/>
              <a:gd name="connsiteY1948" fmla="*/ 3074984 h 8112704"/>
              <a:gd name="connsiteX1949" fmla="*/ 3289843 w 8111225"/>
              <a:gd name="connsiteY1949" fmla="*/ 3117438 h 8112704"/>
              <a:gd name="connsiteX1950" fmla="*/ 3277357 w 8111225"/>
              <a:gd name="connsiteY1950" fmla="*/ 3128674 h 8112704"/>
              <a:gd name="connsiteX1951" fmla="*/ 3228974 w 8111225"/>
              <a:gd name="connsiteY1951" fmla="*/ 3172219 h 8112704"/>
              <a:gd name="connsiteX1952" fmla="*/ 3179934 w 8111225"/>
              <a:gd name="connsiteY1952" fmla="*/ 3221107 h 8112704"/>
              <a:gd name="connsiteX1953" fmla="*/ 3179965 w 8111225"/>
              <a:gd name="connsiteY1953" fmla="*/ 3221072 h 8112704"/>
              <a:gd name="connsiteX1954" fmla="*/ 3278606 w 8111225"/>
              <a:gd name="connsiteY1954" fmla="*/ 3127426 h 8112704"/>
              <a:gd name="connsiteX1955" fmla="*/ 3291091 w 8111225"/>
              <a:gd name="connsiteY1955" fmla="*/ 3116189 h 8112704"/>
              <a:gd name="connsiteX1956" fmla="*/ 3346030 w 8111225"/>
              <a:gd name="connsiteY1956" fmla="*/ 3074984 h 8112704"/>
              <a:gd name="connsiteX1957" fmla="*/ 3384737 w 8111225"/>
              <a:gd name="connsiteY1957" fmla="*/ 3127426 h 8112704"/>
              <a:gd name="connsiteX1958" fmla="*/ 3384321 w 8111225"/>
              <a:gd name="connsiteY1958" fmla="*/ 3127752 h 8112704"/>
              <a:gd name="connsiteX1959" fmla="*/ 3385987 w 8111225"/>
              <a:gd name="connsiteY1959" fmla="*/ 3129923 h 8112704"/>
              <a:gd name="connsiteX1960" fmla="*/ 3333545 w 8111225"/>
              <a:gd name="connsiteY1960" fmla="*/ 3169879 h 8112704"/>
              <a:gd name="connsiteX1961" fmla="*/ 3228661 w 8111225"/>
              <a:gd name="connsiteY1961" fmla="*/ 3268519 h 8112704"/>
              <a:gd name="connsiteX1962" fmla="*/ 3136265 w 8111225"/>
              <a:gd name="connsiteY1962" fmla="*/ 3379645 h 8112704"/>
              <a:gd name="connsiteX1963" fmla="*/ 3111393 w 8111225"/>
              <a:gd name="connsiteY1963" fmla="*/ 3413586 h 8112704"/>
              <a:gd name="connsiteX1964" fmla="*/ 3107859 w 8111225"/>
              <a:gd name="connsiteY1964" fmla="*/ 3418664 h 8112704"/>
              <a:gd name="connsiteX1965" fmla="*/ 3100250 w 8111225"/>
              <a:gd name="connsiteY1965" fmla="*/ 3429511 h 8112704"/>
              <a:gd name="connsiteX1966" fmla="*/ 3097562 w 8111225"/>
              <a:gd name="connsiteY1966" fmla="*/ 3433329 h 8112704"/>
              <a:gd name="connsiteX1967" fmla="*/ 3097558 w 8111225"/>
              <a:gd name="connsiteY1967" fmla="*/ 3433335 h 8112704"/>
              <a:gd name="connsiteX1968" fmla="*/ 3041370 w 8111225"/>
              <a:gd name="connsiteY1968" fmla="*/ 3397126 h 8112704"/>
              <a:gd name="connsiteX1969" fmla="*/ 3041370 w 8111225"/>
              <a:gd name="connsiteY1969" fmla="*/ 3397126 h 8112704"/>
              <a:gd name="connsiteX1970" fmla="*/ 3081326 w 8111225"/>
              <a:gd name="connsiteY1970" fmla="*/ 3340938 h 8112704"/>
              <a:gd name="connsiteX1971" fmla="*/ 3118377 w 8111225"/>
              <a:gd name="connsiteY1971" fmla="*/ 3292215 h 8112704"/>
              <a:gd name="connsiteX1972" fmla="*/ 3103900 w 8111225"/>
              <a:gd name="connsiteY1972" fmla="*/ 3311412 h 8112704"/>
              <a:gd name="connsiteX1973" fmla="*/ 3124403 w 8111225"/>
              <a:gd name="connsiteY1973" fmla="*/ 3284595 h 8112704"/>
              <a:gd name="connsiteX1974" fmla="*/ 3178717 w 8111225"/>
              <a:gd name="connsiteY1974" fmla="*/ 3223570 h 8112704"/>
              <a:gd name="connsiteX1975" fmla="*/ 3289843 w 8111225"/>
              <a:gd name="connsiteY1975" fmla="*/ 3118687 h 8112704"/>
              <a:gd name="connsiteX1976" fmla="*/ 3344782 w 8111225"/>
              <a:gd name="connsiteY1976" fmla="*/ 3076234 h 8112704"/>
              <a:gd name="connsiteX1977" fmla="*/ 3380224 w 8111225"/>
              <a:gd name="connsiteY1977" fmla="*/ 3122415 h 8112704"/>
              <a:gd name="connsiteX1978" fmla="*/ 6154151 w 8111225"/>
              <a:gd name="connsiteY1978" fmla="*/ 3026297 h 8112704"/>
              <a:gd name="connsiteX1979" fmla="*/ 6156649 w 8111225"/>
              <a:gd name="connsiteY1979" fmla="*/ 3030043 h 8112704"/>
              <a:gd name="connsiteX1980" fmla="*/ 6159146 w 8111225"/>
              <a:gd name="connsiteY1980" fmla="*/ 3033787 h 8112704"/>
              <a:gd name="connsiteX1981" fmla="*/ 6160395 w 8111225"/>
              <a:gd name="connsiteY1981" fmla="*/ 3037534 h 8112704"/>
              <a:gd name="connsiteX1982" fmla="*/ 6161641 w 8111225"/>
              <a:gd name="connsiteY1982" fmla="*/ 3041280 h 8112704"/>
              <a:gd name="connsiteX1983" fmla="*/ 6019301 w 8111225"/>
              <a:gd name="connsiteY1983" fmla="*/ 3111203 h 8112704"/>
              <a:gd name="connsiteX1984" fmla="*/ 6018053 w 8111225"/>
              <a:gd name="connsiteY1984" fmla="*/ 3107456 h 8112704"/>
              <a:gd name="connsiteX1985" fmla="*/ 6015556 w 8111225"/>
              <a:gd name="connsiteY1985" fmla="*/ 3103710 h 8112704"/>
              <a:gd name="connsiteX1986" fmla="*/ 6013059 w 8111225"/>
              <a:gd name="connsiteY1986" fmla="*/ 3096219 h 8112704"/>
              <a:gd name="connsiteX1987" fmla="*/ 1998783 w 8111225"/>
              <a:gd name="connsiteY1987" fmla="*/ 3011313 h 8112704"/>
              <a:gd name="connsiteX1988" fmla="*/ 2139876 w 8111225"/>
              <a:gd name="connsiteY1988" fmla="*/ 3083733 h 8112704"/>
              <a:gd name="connsiteX1989" fmla="*/ 2138627 w 8111225"/>
              <a:gd name="connsiteY1989" fmla="*/ 3087478 h 8112704"/>
              <a:gd name="connsiteX1990" fmla="*/ 2134881 w 8111225"/>
              <a:gd name="connsiteY1990" fmla="*/ 3093721 h 8112704"/>
              <a:gd name="connsiteX1991" fmla="*/ 2132384 w 8111225"/>
              <a:gd name="connsiteY1991" fmla="*/ 3097467 h 8112704"/>
              <a:gd name="connsiteX1992" fmla="*/ 1991291 w 8111225"/>
              <a:gd name="connsiteY1992" fmla="*/ 3026297 h 8112704"/>
              <a:gd name="connsiteX1993" fmla="*/ 1995037 w 8111225"/>
              <a:gd name="connsiteY1993" fmla="*/ 3020054 h 8112704"/>
              <a:gd name="connsiteX1994" fmla="*/ 1997534 w 8111225"/>
              <a:gd name="connsiteY1994" fmla="*/ 3016308 h 8112704"/>
              <a:gd name="connsiteX1995" fmla="*/ 3836734 w 8111225"/>
              <a:gd name="connsiteY1995" fmla="*/ 2998821 h 8112704"/>
              <a:gd name="connsiteX1996" fmla="*/ 3857961 w 8111225"/>
              <a:gd name="connsiteY1996" fmla="*/ 3087473 h 8112704"/>
              <a:gd name="connsiteX1997" fmla="*/ 3845475 w 8111225"/>
              <a:gd name="connsiteY1997" fmla="*/ 3091218 h 8112704"/>
              <a:gd name="connsiteX1998" fmla="*/ 3823000 w 8111225"/>
              <a:gd name="connsiteY1998" fmla="*/ 3002567 h 8112704"/>
              <a:gd name="connsiteX1999" fmla="*/ 3836734 w 8111225"/>
              <a:gd name="connsiteY1999" fmla="*/ 2998821 h 8112704"/>
              <a:gd name="connsiteX2000" fmla="*/ 3615692 w 8111225"/>
              <a:gd name="connsiteY2000" fmla="*/ 2997589 h 8112704"/>
              <a:gd name="connsiteX2001" fmla="*/ 3551174 w 8111225"/>
              <a:gd name="connsiteY2001" fmla="*/ 3028162 h 8112704"/>
              <a:gd name="connsiteX2002" fmla="*/ 3534922 w 8111225"/>
              <a:gd name="connsiteY2002" fmla="*/ 3036882 h 8112704"/>
              <a:gd name="connsiteX2003" fmla="*/ 4337427 w 8111225"/>
              <a:gd name="connsiteY2003" fmla="*/ 2996324 h 8112704"/>
              <a:gd name="connsiteX2004" fmla="*/ 4351162 w 8111225"/>
              <a:gd name="connsiteY2004" fmla="*/ 2998821 h 8112704"/>
              <a:gd name="connsiteX2005" fmla="*/ 4329935 w 8111225"/>
              <a:gd name="connsiteY2005" fmla="*/ 3088721 h 8112704"/>
              <a:gd name="connsiteX2006" fmla="*/ 4317450 w 8111225"/>
              <a:gd name="connsiteY2006" fmla="*/ 3086224 h 8112704"/>
              <a:gd name="connsiteX2007" fmla="*/ 3701885 w 8111225"/>
              <a:gd name="connsiteY2007" fmla="*/ 2996322 h 8112704"/>
              <a:gd name="connsiteX2008" fmla="*/ 3703134 w 8111225"/>
              <a:gd name="connsiteY2008" fmla="*/ 2997571 h 8112704"/>
              <a:gd name="connsiteX2009" fmla="*/ 3749333 w 8111225"/>
              <a:gd name="connsiteY2009" fmla="*/ 3119936 h 8112704"/>
              <a:gd name="connsiteX2010" fmla="*/ 3731852 w 8111225"/>
              <a:gd name="connsiteY2010" fmla="*/ 3126179 h 8112704"/>
              <a:gd name="connsiteX2011" fmla="*/ 3684405 w 8111225"/>
              <a:gd name="connsiteY2011" fmla="*/ 3003815 h 8112704"/>
              <a:gd name="connsiteX2012" fmla="*/ 3701885 w 8111225"/>
              <a:gd name="connsiteY2012" fmla="*/ 2997571 h 8112704"/>
              <a:gd name="connsiteX2013" fmla="*/ 4481670 w 8111225"/>
              <a:gd name="connsiteY2013" fmla="*/ 2978778 h 8112704"/>
              <a:gd name="connsiteX2014" fmla="*/ 4489141 w 8111225"/>
              <a:gd name="connsiteY2014" fmla="*/ 2981579 h 8112704"/>
              <a:gd name="connsiteX2015" fmla="*/ 4484137 w 8111225"/>
              <a:gd name="connsiteY2015" fmla="*/ 2979622 h 8112704"/>
              <a:gd name="connsiteX2016" fmla="*/ 4639589 w 8111225"/>
              <a:gd name="connsiteY2016" fmla="*/ 2973847 h 8112704"/>
              <a:gd name="connsiteX2017" fmla="*/ 4640563 w 8111225"/>
              <a:gd name="connsiteY2017" fmla="*/ 2974355 h 8112704"/>
              <a:gd name="connsiteX2018" fmla="*/ 4640838 w 8111225"/>
              <a:gd name="connsiteY2018" fmla="*/ 2973847 h 8112704"/>
              <a:gd name="connsiteX2019" fmla="*/ 4642087 w 8111225"/>
              <a:gd name="connsiteY2019" fmla="*/ 2973847 h 8112704"/>
              <a:gd name="connsiteX2020" fmla="*/ 4668307 w 8111225"/>
              <a:gd name="connsiteY2020" fmla="*/ 2988831 h 8112704"/>
              <a:gd name="connsiteX2021" fmla="*/ 4739477 w 8111225"/>
              <a:gd name="connsiteY2021" fmla="*/ 3031283 h 8112704"/>
              <a:gd name="connsiteX2022" fmla="*/ 4798162 w 8111225"/>
              <a:gd name="connsiteY2022" fmla="*/ 3072488 h 8112704"/>
              <a:gd name="connsiteX2023" fmla="*/ 4834372 w 8111225"/>
              <a:gd name="connsiteY2023" fmla="*/ 3098708 h 8112704"/>
              <a:gd name="connsiteX2024" fmla="*/ 4884941 w 8111225"/>
              <a:gd name="connsiteY2024" fmla="*/ 3141629 h 8112704"/>
              <a:gd name="connsiteX2025" fmla="*/ 4908952 w 8111225"/>
              <a:gd name="connsiteY2025" fmla="*/ 3163343 h 8112704"/>
              <a:gd name="connsiteX2026" fmla="*/ 4909288 w 8111225"/>
              <a:gd name="connsiteY2026" fmla="*/ 3163635 h 8112704"/>
              <a:gd name="connsiteX2027" fmla="*/ 4935508 w 8111225"/>
              <a:gd name="connsiteY2027" fmla="*/ 3187360 h 8112704"/>
              <a:gd name="connsiteX2028" fmla="*/ 5025408 w 8111225"/>
              <a:gd name="connsiteY2028" fmla="*/ 3287248 h 8112704"/>
              <a:gd name="connsiteX2029" fmla="*/ 5095331 w 8111225"/>
              <a:gd name="connsiteY2029" fmla="*/ 3382142 h 8112704"/>
              <a:gd name="connsiteX2030" fmla="*/ 5155265 w 8111225"/>
              <a:gd name="connsiteY2030" fmla="*/ 3480781 h 8112704"/>
              <a:gd name="connsiteX2031" fmla="*/ 5153581 w 8111225"/>
              <a:gd name="connsiteY2031" fmla="*/ 3481694 h 8112704"/>
              <a:gd name="connsiteX2032" fmla="*/ 5155265 w 8111225"/>
              <a:gd name="connsiteY2032" fmla="*/ 3484528 h 8112704"/>
              <a:gd name="connsiteX2033" fmla="*/ 5096580 w 8111225"/>
              <a:gd name="connsiteY2033" fmla="*/ 3513245 h 8112704"/>
              <a:gd name="connsiteX2034" fmla="*/ 5096273 w 8111225"/>
              <a:gd name="connsiteY2034" fmla="*/ 3512735 h 8112704"/>
              <a:gd name="connsiteX2035" fmla="*/ 5095331 w 8111225"/>
              <a:gd name="connsiteY2035" fmla="*/ 3513245 h 8112704"/>
              <a:gd name="connsiteX2036" fmla="*/ 5039144 w 8111225"/>
              <a:gd name="connsiteY2036" fmla="*/ 3420848 h 8112704"/>
              <a:gd name="connsiteX2037" fmla="*/ 4972967 w 8111225"/>
              <a:gd name="connsiteY2037" fmla="*/ 3330948 h 8112704"/>
              <a:gd name="connsiteX2038" fmla="*/ 4931919 w 8111225"/>
              <a:gd name="connsiteY2038" fmla="*/ 3283971 h 8112704"/>
              <a:gd name="connsiteX2039" fmla="*/ 4888693 w 8111225"/>
              <a:gd name="connsiteY2039" fmla="*/ 3236744 h 8112704"/>
              <a:gd name="connsiteX2040" fmla="*/ 4884639 w 8111225"/>
              <a:gd name="connsiteY2040" fmla="*/ 3233076 h 8112704"/>
              <a:gd name="connsiteX2041" fmla="*/ 4791920 w 8111225"/>
              <a:gd name="connsiteY2041" fmla="*/ 3152398 h 8112704"/>
              <a:gd name="connsiteX2042" fmla="*/ 4781702 w 8111225"/>
              <a:gd name="connsiteY2042" fmla="*/ 3144878 h 8112704"/>
              <a:gd name="connsiteX2043" fmla="*/ 4758207 w 8111225"/>
              <a:gd name="connsiteY2043" fmla="*/ 3128675 h 8112704"/>
              <a:gd name="connsiteX2044" fmla="*/ 4703269 w 8111225"/>
              <a:gd name="connsiteY2044" fmla="*/ 3089967 h 8112704"/>
              <a:gd name="connsiteX2045" fmla="*/ 4685787 w 8111225"/>
              <a:gd name="connsiteY2045" fmla="*/ 3078730 h 8112704"/>
              <a:gd name="connsiteX2046" fmla="*/ 4635843 w 8111225"/>
              <a:gd name="connsiteY2046" fmla="*/ 3050011 h 8112704"/>
              <a:gd name="connsiteX2047" fmla="*/ 4609623 w 8111225"/>
              <a:gd name="connsiteY2047" fmla="*/ 3035029 h 8112704"/>
              <a:gd name="connsiteX2048" fmla="*/ 4609828 w 8111225"/>
              <a:gd name="connsiteY2048" fmla="*/ 3034635 h 8112704"/>
              <a:gd name="connsiteX2049" fmla="*/ 4616334 w 8111225"/>
              <a:gd name="connsiteY2049" fmla="*/ 3038462 h 8112704"/>
              <a:gd name="connsiteX2050" fmla="*/ 4634595 w 8111225"/>
              <a:gd name="connsiteY2050" fmla="*/ 3048763 h 8112704"/>
              <a:gd name="connsiteX2051" fmla="*/ 4684539 w 8111225"/>
              <a:gd name="connsiteY2051" fmla="*/ 3077481 h 8112704"/>
              <a:gd name="connsiteX2052" fmla="*/ 4702020 w 8111225"/>
              <a:gd name="connsiteY2052" fmla="*/ 3087470 h 8112704"/>
              <a:gd name="connsiteX2053" fmla="*/ 4634595 w 8111225"/>
              <a:gd name="connsiteY2053" fmla="*/ 3047514 h 8112704"/>
              <a:gd name="connsiteX2054" fmla="*/ 4615397 w 8111225"/>
              <a:gd name="connsiteY2054" fmla="*/ 3036278 h 8112704"/>
              <a:gd name="connsiteX2055" fmla="*/ 4610369 w 8111225"/>
              <a:gd name="connsiteY2055" fmla="*/ 3033596 h 8112704"/>
              <a:gd name="connsiteX2056" fmla="*/ 4609828 w 8111225"/>
              <a:gd name="connsiteY2056" fmla="*/ 3034635 h 8112704"/>
              <a:gd name="connsiteX2057" fmla="*/ 4608374 w 8111225"/>
              <a:gd name="connsiteY2057" fmla="*/ 3033780 h 8112704"/>
              <a:gd name="connsiteX2058" fmla="*/ 4608899 w 8111225"/>
              <a:gd name="connsiteY2058" fmla="*/ 3032812 h 8112704"/>
              <a:gd name="connsiteX2059" fmla="*/ 4608374 w 8111225"/>
              <a:gd name="connsiteY2059" fmla="*/ 3032532 h 8112704"/>
              <a:gd name="connsiteX2060" fmla="*/ 4080213 w 8111225"/>
              <a:gd name="connsiteY2060" fmla="*/ 2967605 h 8112704"/>
              <a:gd name="connsiteX2061" fmla="*/ 4093948 w 8111225"/>
              <a:gd name="connsiteY2061" fmla="*/ 2967605 h 8112704"/>
              <a:gd name="connsiteX2062" fmla="*/ 4093948 w 8111225"/>
              <a:gd name="connsiteY2062" fmla="*/ 3060003 h 8112704"/>
              <a:gd name="connsiteX2063" fmla="*/ 4081462 w 8111225"/>
              <a:gd name="connsiteY2063" fmla="*/ 3060003 h 8112704"/>
              <a:gd name="connsiteX2064" fmla="*/ 6114195 w 8111225"/>
              <a:gd name="connsiteY2064" fmla="*/ 2951379 h 8112704"/>
              <a:gd name="connsiteX2065" fmla="*/ 6126682 w 8111225"/>
              <a:gd name="connsiteY2065" fmla="*/ 2973854 h 8112704"/>
              <a:gd name="connsiteX2066" fmla="*/ 5985589 w 8111225"/>
              <a:gd name="connsiteY2066" fmla="*/ 3043777 h 8112704"/>
              <a:gd name="connsiteX2067" fmla="*/ 5979346 w 8111225"/>
              <a:gd name="connsiteY2067" fmla="*/ 3023800 h 8112704"/>
              <a:gd name="connsiteX2068" fmla="*/ 3755469 w 8111225"/>
              <a:gd name="connsiteY2068" fmla="*/ 2949080 h 8112704"/>
              <a:gd name="connsiteX2069" fmla="*/ 3694569 w 8111225"/>
              <a:gd name="connsiteY2069" fmla="*/ 2967351 h 8112704"/>
              <a:gd name="connsiteX2070" fmla="*/ 3616265 w 8111225"/>
              <a:gd name="connsiteY2070" fmla="*/ 2997365 h 8112704"/>
              <a:gd name="connsiteX2071" fmla="*/ 3680522 w 8111225"/>
              <a:gd name="connsiteY2071" fmla="*/ 2972794 h 8112704"/>
              <a:gd name="connsiteX2072" fmla="*/ 2033744 w 8111225"/>
              <a:gd name="connsiteY2072" fmla="*/ 2945137 h 8112704"/>
              <a:gd name="connsiteX2073" fmla="*/ 2172340 w 8111225"/>
              <a:gd name="connsiteY2073" fmla="*/ 3021302 h 8112704"/>
              <a:gd name="connsiteX2074" fmla="*/ 2164848 w 8111225"/>
              <a:gd name="connsiteY2074" fmla="*/ 3035036 h 8112704"/>
              <a:gd name="connsiteX2075" fmla="*/ 2026252 w 8111225"/>
              <a:gd name="connsiteY2075" fmla="*/ 2960121 h 8112704"/>
              <a:gd name="connsiteX2076" fmla="*/ 2027501 w 8111225"/>
              <a:gd name="connsiteY2076" fmla="*/ 2956375 h 8112704"/>
              <a:gd name="connsiteX2077" fmla="*/ 2032496 w 8111225"/>
              <a:gd name="connsiteY2077" fmla="*/ 2948882 h 8112704"/>
              <a:gd name="connsiteX2078" fmla="*/ 3964093 w 8111225"/>
              <a:gd name="connsiteY2078" fmla="*/ 2927649 h 8112704"/>
              <a:gd name="connsiteX2079" fmla="*/ 3980325 w 8111225"/>
              <a:gd name="connsiteY2079" fmla="*/ 3063747 h 8112704"/>
              <a:gd name="connsiteX2080" fmla="*/ 3961595 w 8111225"/>
              <a:gd name="connsiteY2080" fmla="*/ 3066245 h 8112704"/>
              <a:gd name="connsiteX2081" fmla="*/ 3944115 w 8111225"/>
              <a:gd name="connsiteY2081" fmla="*/ 2930147 h 8112704"/>
              <a:gd name="connsiteX2082" fmla="*/ 3964093 w 8111225"/>
              <a:gd name="connsiteY2082" fmla="*/ 2927649 h 8112704"/>
              <a:gd name="connsiteX2083" fmla="*/ 3844392 w 8111225"/>
              <a:gd name="connsiteY2083" fmla="*/ 2927438 h 8112704"/>
              <a:gd name="connsiteX2084" fmla="*/ 3784761 w 8111225"/>
              <a:gd name="connsiteY2084" fmla="*/ 2940292 h 8112704"/>
              <a:gd name="connsiteX2085" fmla="*/ 3769760 w 8111225"/>
              <a:gd name="connsiteY2085" fmla="*/ 2944792 h 8112704"/>
              <a:gd name="connsiteX2086" fmla="*/ 4279515 w 8111225"/>
              <a:gd name="connsiteY2086" fmla="*/ 2921560 h 8112704"/>
              <a:gd name="connsiteX2087" fmla="*/ 4366144 w 8111225"/>
              <a:gd name="connsiteY2087" fmla="*/ 2941383 h 8112704"/>
              <a:gd name="connsiteX2088" fmla="*/ 4284184 w 8111225"/>
              <a:gd name="connsiteY2088" fmla="*/ 2922225 h 8112704"/>
              <a:gd name="connsiteX2089" fmla="*/ 4236261 w 8111225"/>
              <a:gd name="connsiteY2089" fmla="*/ 2915392 h 8112704"/>
              <a:gd name="connsiteX2090" fmla="*/ 4236251 w 8111225"/>
              <a:gd name="connsiteY2090" fmla="*/ 2915477 h 8112704"/>
              <a:gd name="connsiteX2091" fmla="*/ 4245716 w 8111225"/>
              <a:gd name="connsiteY2091" fmla="*/ 2916740 h 8112704"/>
              <a:gd name="connsiteX2092" fmla="*/ 7477675 w 8111225"/>
              <a:gd name="connsiteY2092" fmla="*/ 2915162 h 8112704"/>
              <a:gd name="connsiteX2093" fmla="*/ 7662471 w 8111225"/>
              <a:gd name="connsiteY2093" fmla="*/ 4042652 h 8112704"/>
              <a:gd name="connsiteX2094" fmla="*/ 7267909 w 8111225"/>
              <a:gd name="connsiteY2094" fmla="*/ 4042652 h 8112704"/>
              <a:gd name="connsiteX2095" fmla="*/ 7104341 w 8111225"/>
              <a:gd name="connsiteY2095" fmla="*/ 3040023 h 8112704"/>
              <a:gd name="connsiteX2096" fmla="*/ 4184264 w 8111225"/>
              <a:gd name="connsiteY2096" fmla="*/ 2908538 h 8112704"/>
              <a:gd name="connsiteX2097" fmla="*/ 4213701 w 8111225"/>
              <a:gd name="connsiteY2097" fmla="*/ 2912467 h 8112704"/>
              <a:gd name="connsiteX2098" fmla="*/ 4213732 w 8111225"/>
              <a:gd name="connsiteY2098" fmla="*/ 2912180 h 8112704"/>
              <a:gd name="connsiteX2099" fmla="*/ 4190870 w 8111225"/>
              <a:gd name="connsiteY2099" fmla="*/ 2908920 h 8112704"/>
              <a:gd name="connsiteX2100" fmla="*/ 3986262 w 8111225"/>
              <a:gd name="connsiteY2100" fmla="*/ 2906461 h 8112704"/>
              <a:gd name="connsiteX2101" fmla="*/ 3883147 w 8111225"/>
              <a:gd name="connsiteY2101" fmla="*/ 2919084 h 8112704"/>
              <a:gd name="connsiteX2102" fmla="*/ 3875615 w 8111225"/>
              <a:gd name="connsiteY2102" fmla="*/ 2920708 h 8112704"/>
              <a:gd name="connsiteX2103" fmla="*/ 4090299 w 8111225"/>
              <a:gd name="connsiteY2103" fmla="*/ 2903106 h 8112704"/>
              <a:gd name="connsiteX2104" fmla="*/ 4085294 w 8111225"/>
              <a:gd name="connsiteY2104" fmla="*/ 2903267 h 8112704"/>
              <a:gd name="connsiteX2105" fmla="*/ 4141038 w 8111225"/>
              <a:gd name="connsiteY2105" fmla="*/ 2906039 h 8112704"/>
              <a:gd name="connsiteX2106" fmla="*/ 2600611 w 8111225"/>
              <a:gd name="connsiteY2106" fmla="*/ 2886444 h 8112704"/>
              <a:gd name="connsiteX2107" fmla="*/ 2600492 w 8111225"/>
              <a:gd name="connsiteY2107" fmla="*/ 2886605 h 8112704"/>
              <a:gd name="connsiteX2108" fmla="*/ 2600476 w 8111225"/>
              <a:gd name="connsiteY2108" fmla="*/ 2886625 h 8112704"/>
              <a:gd name="connsiteX2109" fmla="*/ 6077987 w 8111225"/>
              <a:gd name="connsiteY2109" fmla="*/ 2885203 h 8112704"/>
              <a:gd name="connsiteX2110" fmla="*/ 6080483 w 8111225"/>
              <a:gd name="connsiteY2110" fmla="*/ 2888948 h 8112704"/>
              <a:gd name="connsiteX2111" fmla="*/ 6082980 w 8111225"/>
              <a:gd name="connsiteY2111" fmla="*/ 2892694 h 8112704"/>
              <a:gd name="connsiteX2112" fmla="*/ 6085477 w 8111225"/>
              <a:gd name="connsiteY2112" fmla="*/ 2896440 h 8112704"/>
              <a:gd name="connsiteX2113" fmla="*/ 6086726 w 8111225"/>
              <a:gd name="connsiteY2113" fmla="*/ 2900188 h 8112704"/>
              <a:gd name="connsiteX2114" fmla="*/ 5950628 w 8111225"/>
              <a:gd name="connsiteY2114" fmla="*/ 2978849 h 8112704"/>
              <a:gd name="connsiteX2115" fmla="*/ 5945633 w 8111225"/>
              <a:gd name="connsiteY2115" fmla="*/ 2972606 h 8112704"/>
              <a:gd name="connsiteX2116" fmla="*/ 5943136 w 8111225"/>
              <a:gd name="connsiteY2116" fmla="*/ 2968861 h 8112704"/>
              <a:gd name="connsiteX2117" fmla="*/ 5940640 w 8111225"/>
              <a:gd name="connsiteY2117" fmla="*/ 2965115 h 8112704"/>
              <a:gd name="connsiteX2118" fmla="*/ 5945633 w 8111225"/>
              <a:gd name="connsiteY2118" fmla="*/ 2962617 h 8112704"/>
              <a:gd name="connsiteX2119" fmla="*/ 2071203 w 8111225"/>
              <a:gd name="connsiteY2119" fmla="*/ 2880208 h 8112704"/>
              <a:gd name="connsiteX2120" fmla="*/ 2207301 w 8111225"/>
              <a:gd name="connsiteY2120" fmla="*/ 2960121 h 8112704"/>
              <a:gd name="connsiteX2121" fmla="*/ 2199809 w 8111225"/>
              <a:gd name="connsiteY2121" fmla="*/ 2973854 h 8112704"/>
              <a:gd name="connsiteX2122" fmla="*/ 2062462 w 8111225"/>
              <a:gd name="connsiteY2122" fmla="*/ 2893943 h 8112704"/>
              <a:gd name="connsiteX2123" fmla="*/ 5214603 w 8111225"/>
              <a:gd name="connsiteY2123" fmla="*/ 2859518 h 8112704"/>
              <a:gd name="connsiteX2124" fmla="*/ 5213949 w 8111225"/>
              <a:gd name="connsiteY2124" fmla="*/ 2860223 h 8112704"/>
              <a:gd name="connsiteX2125" fmla="*/ 5231429 w 8111225"/>
              <a:gd name="connsiteY2125" fmla="*/ 2875205 h 8112704"/>
              <a:gd name="connsiteX2126" fmla="*/ 5243916 w 8111225"/>
              <a:gd name="connsiteY2126" fmla="*/ 2886443 h 8112704"/>
              <a:gd name="connsiteX2127" fmla="*/ 5277629 w 8111225"/>
              <a:gd name="connsiteY2127" fmla="*/ 2920156 h 8112704"/>
              <a:gd name="connsiteX2128" fmla="*/ 5318832 w 8111225"/>
              <a:gd name="connsiteY2128" fmla="*/ 2966354 h 8112704"/>
              <a:gd name="connsiteX2129" fmla="*/ 5351296 w 8111225"/>
              <a:gd name="connsiteY2129" fmla="*/ 3002564 h 8112704"/>
              <a:gd name="connsiteX2130" fmla="*/ 5372522 w 8111225"/>
              <a:gd name="connsiteY2130" fmla="*/ 3025038 h 8112704"/>
              <a:gd name="connsiteX2131" fmla="*/ 5404986 w 8111225"/>
              <a:gd name="connsiteY2131" fmla="*/ 3067491 h 8112704"/>
              <a:gd name="connsiteX2132" fmla="*/ 5466354 w 8111225"/>
              <a:gd name="connsiteY2132" fmla="*/ 3148495 h 8112704"/>
              <a:gd name="connsiteX2133" fmla="*/ 5464919 w 8111225"/>
              <a:gd name="connsiteY2133" fmla="*/ 3146154 h 8112704"/>
              <a:gd name="connsiteX2134" fmla="*/ 5402489 w 8111225"/>
              <a:gd name="connsiteY2134" fmla="*/ 3062497 h 8112704"/>
              <a:gd name="connsiteX2135" fmla="*/ 5371273 w 8111225"/>
              <a:gd name="connsiteY2135" fmla="*/ 3020044 h 8112704"/>
              <a:gd name="connsiteX2136" fmla="*/ 5336313 w 8111225"/>
              <a:gd name="connsiteY2136" fmla="*/ 2982585 h 8112704"/>
              <a:gd name="connsiteX2137" fmla="*/ 5275131 w 8111225"/>
              <a:gd name="connsiteY2137" fmla="*/ 2916409 h 8112704"/>
              <a:gd name="connsiteX2138" fmla="*/ 5228932 w 8111225"/>
              <a:gd name="connsiteY2138" fmla="*/ 2872707 h 8112704"/>
              <a:gd name="connsiteX2139" fmla="*/ 5215978 w 8111225"/>
              <a:gd name="connsiteY2139" fmla="*/ 2860846 h 8112704"/>
              <a:gd name="connsiteX2140" fmla="*/ 7953395 w 8111225"/>
              <a:gd name="connsiteY2140" fmla="*/ 2848995 h 8112704"/>
              <a:gd name="connsiteX2141" fmla="*/ 8020821 w 8111225"/>
              <a:gd name="connsiteY2141" fmla="*/ 2971358 h 8112704"/>
              <a:gd name="connsiteX2142" fmla="*/ 7970883 w 8111225"/>
              <a:gd name="connsiteY2142" fmla="*/ 2998731 h 8112704"/>
              <a:gd name="connsiteX2143" fmla="*/ 8029068 w 8111225"/>
              <a:gd name="connsiteY2143" fmla="*/ 3238926 h 8112704"/>
              <a:gd name="connsiteX2144" fmla="*/ 6990495 w 8111225"/>
              <a:gd name="connsiteY2144" fmla="*/ 6856810 h 8112704"/>
              <a:gd name="connsiteX2145" fmla="*/ 6822523 w 8111225"/>
              <a:gd name="connsiteY2145" fmla="*/ 7021839 h 8112704"/>
              <a:gd name="connsiteX2146" fmla="*/ 6855448 w 8111225"/>
              <a:gd name="connsiteY2146" fmla="*/ 7080652 h 8112704"/>
              <a:gd name="connsiteX2147" fmla="*/ 6733421 w 8111225"/>
              <a:gd name="connsiteY2147" fmla="*/ 7148965 h 8112704"/>
              <a:gd name="connsiteX2148" fmla="*/ 6639490 w 8111225"/>
              <a:gd name="connsiteY2148" fmla="*/ 6981178 h 8112704"/>
              <a:gd name="connsiteX2149" fmla="*/ 6761517 w 8111225"/>
              <a:gd name="connsiteY2149" fmla="*/ 6912864 h 8112704"/>
              <a:gd name="connsiteX2150" fmla="*/ 6776281 w 8111225"/>
              <a:gd name="connsiteY2150" fmla="*/ 6939236 h 8112704"/>
              <a:gd name="connsiteX2151" fmla="*/ 6938367 w 8111225"/>
              <a:gd name="connsiteY2151" fmla="*/ 6778257 h 8112704"/>
              <a:gd name="connsiteX2152" fmla="*/ 7942291 w 8111225"/>
              <a:gd name="connsiteY2152" fmla="*/ 3275121 h 8112704"/>
              <a:gd name="connsiteX2153" fmla="*/ 7887298 w 8111225"/>
              <a:gd name="connsiteY2153" fmla="*/ 3044549 h 8112704"/>
              <a:gd name="connsiteX2154" fmla="*/ 7852258 w 8111225"/>
              <a:gd name="connsiteY2154" fmla="*/ 3063756 h 8112704"/>
              <a:gd name="connsiteX2155" fmla="*/ 7784833 w 8111225"/>
              <a:gd name="connsiteY2155" fmla="*/ 2941391 h 8112704"/>
              <a:gd name="connsiteX2156" fmla="*/ 4140407 w 8111225"/>
              <a:gd name="connsiteY2156" fmla="*/ 2841844 h 8112704"/>
              <a:gd name="connsiteX2157" fmla="*/ 4212042 w 8111225"/>
              <a:gd name="connsiteY2157" fmla="*/ 2847683 h 8112704"/>
              <a:gd name="connsiteX2158" fmla="*/ 4186188 w 8111225"/>
              <a:gd name="connsiteY2158" fmla="*/ 2844147 h 8112704"/>
              <a:gd name="connsiteX2159" fmla="*/ 4091606 w 8111225"/>
              <a:gd name="connsiteY2159" fmla="*/ 2837866 h 8112704"/>
              <a:gd name="connsiteX2160" fmla="*/ 4125902 w 8111225"/>
              <a:gd name="connsiteY2160" fmla="*/ 2840662 h 8112704"/>
              <a:gd name="connsiteX2161" fmla="*/ 4186344 w 8111225"/>
              <a:gd name="connsiteY2161" fmla="*/ 2843835 h 8112704"/>
              <a:gd name="connsiteX2162" fmla="*/ 4219770 w 8111225"/>
              <a:gd name="connsiteY2162" fmla="*/ 2848313 h 8112704"/>
              <a:gd name="connsiteX2163" fmla="*/ 4248316 w 8111225"/>
              <a:gd name="connsiteY2163" fmla="*/ 2850640 h 8112704"/>
              <a:gd name="connsiteX2164" fmla="*/ 4281619 w 8111225"/>
              <a:gd name="connsiteY2164" fmla="*/ 2856599 h 8112704"/>
              <a:gd name="connsiteX2165" fmla="*/ 4288145 w 8111225"/>
              <a:gd name="connsiteY2165" fmla="*/ 2857472 h 8112704"/>
              <a:gd name="connsiteX2166" fmla="*/ 4294515 w 8111225"/>
              <a:gd name="connsiteY2166" fmla="*/ 2858905 h 8112704"/>
              <a:gd name="connsiteX2167" fmla="*/ 4319066 w 8111225"/>
              <a:gd name="connsiteY2167" fmla="*/ 2863298 h 8112704"/>
              <a:gd name="connsiteX2168" fmla="*/ 4369764 w 8111225"/>
              <a:gd name="connsiteY2168" fmla="*/ 2875834 h 8112704"/>
              <a:gd name="connsiteX2169" fmla="*/ 4383624 w 8111225"/>
              <a:gd name="connsiteY2169" fmla="*/ 2878952 h 8112704"/>
              <a:gd name="connsiteX2170" fmla="*/ 4557181 w 8111225"/>
              <a:gd name="connsiteY2170" fmla="*/ 2937637 h 8112704"/>
              <a:gd name="connsiteX2171" fmla="*/ 4556278 w 8111225"/>
              <a:gd name="connsiteY2171" fmla="*/ 2939701 h 8112704"/>
              <a:gd name="connsiteX2172" fmla="*/ 4557181 w 8111225"/>
              <a:gd name="connsiteY2172" fmla="*/ 2940134 h 8112704"/>
              <a:gd name="connsiteX2173" fmla="*/ 4530960 w 8111225"/>
              <a:gd name="connsiteY2173" fmla="*/ 2998819 h 8112704"/>
              <a:gd name="connsiteX2174" fmla="*/ 4517498 w 8111225"/>
              <a:gd name="connsiteY2174" fmla="*/ 2992674 h 8112704"/>
              <a:gd name="connsiteX2175" fmla="*/ 4498448 w 8111225"/>
              <a:gd name="connsiteY2175" fmla="*/ 2985221 h 8112704"/>
              <a:gd name="connsiteX2176" fmla="*/ 4448552 w 8111225"/>
              <a:gd name="connsiteY2176" fmla="*/ 3121186 h 8112704"/>
              <a:gd name="connsiteX2177" fmla="*/ 4429823 w 8111225"/>
              <a:gd name="connsiteY2177" fmla="*/ 3113695 h 8112704"/>
              <a:gd name="connsiteX2178" fmla="*/ 4478486 w 8111225"/>
              <a:gd name="connsiteY2178" fmla="*/ 2977688 h 8112704"/>
              <a:gd name="connsiteX2179" fmla="*/ 4432984 w 8111225"/>
              <a:gd name="connsiteY2179" fmla="*/ 2962121 h 8112704"/>
              <a:gd name="connsiteX2180" fmla="*/ 4366144 w 8111225"/>
              <a:gd name="connsiteY2180" fmla="*/ 2942632 h 8112704"/>
              <a:gd name="connsiteX2181" fmla="*/ 4276284 w 8111225"/>
              <a:gd name="connsiteY2181" fmla="*/ 2921893 h 8112704"/>
              <a:gd name="connsiteX2182" fmla="*/ 4236141 w 8111225"/>
              <a:gd name="connsiteY2182" fmla="*/ 2916413 h 8112704"/>
              <a:gd name="connsiteX2183" fmla="*/ 4218807 w 8111225"/>
              <a:gd name="connsiteY2183" fmla="*/ 3063749 h 8112704"/>
              <a:gd name="connsiteX2184" fmla="*/ 4198830 w 8111225"/>
              <a:gd name="connsiteY2184" fmla="*/ 3061252 h 8112704"/>
              <a:gd name="connsiteX2185" fmla="*/ 4197581 w 8111225"/>
              <a:gd name="connsiteY2185" fmla="*/ 3061252 h 8112704"/>
              <a:gd name="connsiteX2186" fmla="*/ 4213607 w 8111225"/>
              <a:gd name="connsiteY2186" fmla="*/ 2913337 h 8112704"/>
              <a:gd name="connsiteX2187" fmla="*/ 4180102 w 8111225"/>
              <a:gd name="connsiteY2187" fmla="*/ 2908763 h 8112704"/>
              <a:gd name="connsiteX2188" fmla="*/ 3986567 w 8111225"/>
              <a:gd name="connsiteY2188" fmla="*/ 2907671 h 8112704"/>
              <a:gd name="connsiteX2189" fmla="*/ 3615730 w 8111225"/>
              <a:gd name="connsiteY2189" fmla="*/ 2998819 h 8112704"/>
              <a:gd name="connsiteX2190" fmla="*/ 3523333 w 8111225"/>
              <a:gd name="connsiteY2190" fmla="*/ 3043769 h 8112704"/>
              <a:gd name="connsiteX2191" fmla="*/ 3462152 w 8111225"/>
              <a:gd name="connsiteY2191" fmla="*/ 3079979 h 8112704"/>
              <a:gd name="connsiteX2192" fmla="*/ 3460903 w 8111225"/>
              <a:gd name="connsiteY2192" fmla="*/ 3079979 h 8112704"/>
              <a:gd name="connsiteX2193" fmla="*/ 3425942 w 8111225"/>
              <a:gd name="connsiteY2193" fmla="*/ 3023791 h 8112704"/>
              <a:gd name="connsiteX2194" fmla="*/ 3426493 w 8111225"/>
              <a:gd name="connsiteY2194" fmla="*/ 3023428 h 8112704"/>
              <a:gd name="connsiteX2195" fmla="*/ 3460903 w 8111225"/>
              <a:gd name="connsiteY2195" fmla="*/ 3078730 h 8112704"/>
              <a:gd name="connsiteX2196" fmla="*/ 3461803 w 8111225"/>
              <a:gd name="connsiteY2196" fmla="*/ 3078170 h 8112704"/>
              <a:gd name="connsiteX2197" fmla="*/ 3427379 w 8111225"/>
              <a:gd name="connsiteY2197" fmla="*/ 3022844 h 8112704"/>
              <a:gd name="connsiteX2198" fmla="*/ 3426493 w 8111225"/>
              <a:gd name="connsiteY2198" fmla="*/ 3023428 h 8112704"/>
              <a:gd name="connsiteX2199" fmla="*/ 3425942 w 8111225"/>
              <a:gd name="connsiteY2199" fmla="*/ 3022543 h 8112704"/>
              <a:gd name="connsiteX2200" fmla="*/ 3445296 w 8111225"/>
              <a:gd name="connsiteY2200" fmla="*/ 3011306 h 8112704"/>
              <a:gd name="connsiteX2201" fmla="*/ 3445675 w 8111225"/>
              <a:gd name="connsiteY2201" fmla="*/ 3011087 h 8112704"/>
              <a:gd name="connsiteX2202" fmla="*/ 3470424 w 8111225"/>
              <a:gd name="connsiteY2202" fmla="*/ 2996479 h 8112704"/>
              <a:gd name="connsiteX2203" fmla="*/ 3478844 w 8111225"/>
              <a:gd name="connsiteY2203" fmla="*/ 2992003 h 8112704"/>
              <a:gd name="connsiteX2204" fmla="*/ 3490870 w 8111225"/>
              <a:gd name="connsiteY2204" fmla="*/ 2985084 h 8112704"/>
              <a:gd name="connsiteX2205" fmla="*/ 3501304 w 8111225"/>
              <a:gd name="connsiteY2205" fmla="*/ 2980065 h 8112704"/>
              <a:gd name="connsiteX2206" fmla="*/ 3521481 w 8111225"/>
              <a:gd name="connsiteY2206" fmla="*/ 2969340 h 8112704"/>
              <a:gd name="connsiteX2207" fmla="*/ 3589479 w 8111225"/>
              <a:gd name="connsiteY2207" fmla="*/ 2937652 h 8112704"/>
              <a:gd name="connsiteX2208" fmla="*/ 3589509 w 8111225"/>
              <a:gd name="connsiteY2208" fmla="*/ 2937637 h 8112704"/>
              <a:gd name="connsiteX2209" fmla="*/ 3657793 w 8111225"/>
              <a:gd name="connsiteY2209" fmla="*/ 2911026 h 8112704"/>
              <a:gd name="connsiteX2210" fmla="*/ 3669809 w 8111225"/>
              <a:gd name="connsiteY2210" fmla="*/ 2907212 h 8112704"/>
              <a:gd name="connsiteX2211" fmla="*/ 3672719 w 8111225"/>
              <a:gd name="connsiteY2211" fmla="*/ 2906110 h 8112704"/>
              <a:gd name="connsiteX2212" fmla="*/ 3683469 w 8111225"/>
              <a:gd name="connsiteY2212" fmla="*/ 2902878 h 8112704"/>
              <a:gd name="connsiteX2213" fmla="*/ 3749019 w 8111225"/>
              <a:gd name="connsiteY2213" fmla="*/ 2882074 h 8112704"/>
              <a:gd name="connsiteX2214" fmla="*/ 3764505 w 8111225"/>
              <a:gd name="connsiteY2214" fmla="*/ 2878509 h 8112704"/>
              <a:gd name="connsiteX2215" fmla="*/ 3768218 w 8111225"/>
              <a:gd name="connsiteY2215" fmla="*/ 2877392 h 8112704"/>
              <a:gd name="connsiteX2216" fmla="*/ 3788418 w 8111225"/>
              <a:gd name="connsiteY2216" fmla="*/ 2873004 h 8112704"/>
              <a:gd name="connsiteX2217" fmla="*/ 3858506 w 8111225"/>
              <a:gd name="connsiteY2217" fmla="*/ 2856868 h 8112704"/>
              <a:gd name="connsiteX2218" fmla="*/ 3868339 w 8111225"/>
              <a:gd name="connsiteY2218" fmla="*/ 2855640 h 8112704"/>
              <a:gd name="connsiteX2219" fmla="*/ 3872378 w 8111225"/>
              <a:gd name="connsiteY2219" fmla="*/ 2854762 h 8112704"/>
              <a:gd name="connsiteX2220" fmla="*/ 3981044 w 8111225"/>
              <a:gd name="connsiteY2220" fmla="*/ 2841560 h 8112704"/>
              <a:gd name="connsiteX2221" fmla="*/ 3981572 w 8111225"/>
              <a:gd name="connsiteY2221" fmla="*/ 2841493 h 8112704"/>
              <a:gd name="connsiteX2222" fmla="*/ 3982360 w 8111225"/>
              <a:gd name="connsiteY2222" fmla="*/ 2841470 h 8112704"/>
              <a:gd name="connsiteX2223" fmla="*/ 6038031 w 8111225"/>
              <a:gd name="connsiteY2223" fmla="*/ 2821525 h 8112704"/>
              <a:gd name="connsiteX2224" fmla="*/ 6040528 w 8111225"/>
              <a:gd name="connsiteY2224" fmla="*/ 2825270 h 8112704"/>
              <a:gd name="connsiteX2225" fmla="*/ 6043025 w 8111225"/>
              <a:gd name="connsiteY2225" fmla="*/ 2829017 h 8112704"/>
              <a:gd name="connsiteX2226" fmla="*/ 6045521 w 8111225"/>
              <a:gd name="connsiteY2226" fmla="*/ 2832762 h 8112704"/>
              <a:gd name="connsiteX2227" fmla="*/ 6048019 w 8111225"/>
              <a:gd name="connsiteY2227" fmla="*/ 2835258 h 8112704"/>
              <a:gd name="connsiteX2228" fmla="*/ 5913169 w 8111225"/>
              <a:gd name="connsiteY2228" fmla="*/ 2918915 h 8112704"/>
              <a:gd name="connsiteX2229" fmla="*/ 5904430 w 8111225"/>
              <a:gd name="connsiteY2229" fmla="*/ 2905180 h 8112704"/>
              <a:gd name="connsiteX2230" fmla="*/ 2111158 w 8111225"/>
              <a:gd name="connsiteY2230" fmla="*/ 2816530 h 8112704"/>
              <a:gd name="connsiteX2231" fmla="*/ 2244758 w 8111225"/>
              <a:gd name="connsiteY2231" fmla="*/ 2900188 h 8112704"/>
              <a:gd name="connsiteX2232" fmla="*/ 2236019 w 8111225"/>
              <a:gd name="connsiteY2232" fmla="*/ 2913921 h 8112704"/>
              <a:gd name="connsiteX2233" fmla="*/ 2102417 w 8111225"/>
              <a:gd name="connsiteY2233" fmla="*/ 2829017 h 8112704"/>
              <a:gd name="connsiteX2234" fmla="*/ 5993081 w 8111225"/>
              <a:gd name="connsiteY2234" fmla="*/ 2760343 h 8112704"/>
              <a:gd name="connsiteX2235" fmla="*/ 5998075 w 8111225"/>
              <a:gd name="connsiteY2235" fmla="*/ 2766585 h 8112704"/>
              <a:gd name="connsiteX2236" fmla="*/ 5995577 w 8111225"/>
              <a:gd name="connsiteY2236" fmla="*/ 2762840 h 8112704"/>
              <a:gd name="connsiteX2237" fmla="*/ 5999323 w 8111225"/>
              <a:gd name="connsiteY2237" fmla="*/ 2760343 h 8112704"/>
              <a:gd name="connsiteX2238" fmla="*/ 6006815 w 8111225"/>
              <a:gd name="connsiteY2238" fmla="*/ 2770332 h 8112704"/>
              <a:gd name="connsiteX2239" fmla="*/ 5875712 w 8111225"/>
              <a:gd name="connsiteY2239" fmla="*/ 2858984 h 8112704"/>
              <a:gd name="connsiteX2240" fmla="*/ 5873215 w 8111225"/>
              <a:gd name="connsiteY2240" fmla="*/ 2855237 h 8112704"/>
              <a:gd name="connsiteX2241" fmla="*/ 5868220 w 8111225"/>
              <a:gd name="connsiteY2241" fmla="*/ 2848995 h 8112704"/>
              <a:gd name="connsiteX2242" fmla="*/ 5865723 w 8111225"/>
              <a:gd name="connsiteY2242" fmla="*/ 2845249 h 8112704"/>
              <a:gd name="connsiteX2243" fmla="*/ 2152362 w 8111225"/>
              <a:gd name="connsiteY2243" fmla="*/ 2751602 h 8112704"/>
              <a:gd name="connsiteX2244" fmla="*/ 2283466 w 8111225"/>
              <a:gd name="connsiteY2244" fmla="*/ 2840253 h 8112704"/>
              <a:gd name="connsiteX2245" fmla="*/ 2280968 w 8111225"/>
              <a:gd name="connsiteY2245" fmla="*/ 2845249 h 8112704"/>
              <a:gd name="connsiteX2246" fmla="*/ 2277222 w 8111225"/>
              <a:gd name="connsiteY2246" fmla="*/ 2850244 h 8112704"/>
              <a:gd name="connsiteX2247" fmla="*/ 2275974 w 8111225"/>
              <a:gd name="connsiteY2247" fmla="*/ 2855237 h 8112704"/>
              <a:gd name="connsiteX2248" fmla="*/ 2270980 w 8111225"/>
              <a:gd name="connsiteY2248" fmla="*/ 2852740 h 8112704"/>
              <a:gd name="connsiteX2249" fmla="*/ 2143622 w 8111225"/>
              <a:gd name="connsiteY2249" fmla="*/ 2766585 h 8112704"/>
              <a:gd name="connsiteX2250" fmla="*/ 2144870 w 8111225"/>
              <a:gd name="connsiteY2250" fmla="*/ 2765337 h 8112704"/>
              <a:gd name="connsiteX2251" fmla="*/ 2138627 w 8111225"/>
              <a:gd name="connsiteY2251" fmla="*/ 2752851 h 8112704"/>
              <a:gd name="connsiteX2252" fmla="*/ 2148616 w 8111225"/>
              <a:gd name="connsiteY2252" fmla="*/ 2759094 h 8112704"/>
              <a:gd name="connsiteX2253" fmla="*/ 2151114 w 8111225"/>
              <a:gd name="connsiteY2253" fmla="*/ 2755347 h 8112704"/>
              <a:gd name="connsiteX2254" fmla="*/ 5448558 w 8111225"/>
              <a:gd name="connsiteY2254" fmla="*/ 2751461 h 8112704"/>
              <a:gd name="connsiteX2255" fmla="*/ 5448686 w 8111225"/>
              <a:gd name="connsiteY2255" fmla="*/ 2751594 h 8112704"/>
              <a:gd name="connsiteX2256" fmla="*/ 5518609 w 8111225"/>
              <a:gd name="connsiteY2256" fmla="*/ 2827758 h 8112704"/>
              <a:gd name="connsiteX2257" fmla="*/ 5521031 w 8111225"/>
              <a:gd name="connsiteY2257" fmla="*/ 2830331 h 8112704"/>
              <a:gd name="connsiteX2258" fmla="*/ 5519858 w 8111225"/>
              <a:gd name="connsiteY2258" fmla="*/ 2829007 h 8112704"/>
              <a:gd name="connsiteX2259" fmla="*/ 5449937 w 8111225"/>
              <a:gd name="connsiteY2259" fmla="*/ 2752841 h 8112704"/>
              <a:gd name="connsiteX2260" fmla="*/ 5401929 w 8111225"/>
              <a:gd name="connsiteY2260" fmla="*/ 2705590 h 8112704"/>
              <a:gd name="connsiteX2261" fmla="*/ 5410653 w 8111225"/>
              <a:gd name="connsiteY2261" fmla="*/ 2713559 h 8112704"/>
              <a:gd name="connsiteX2262" fmla="*/ 5408732 w 8111225"/>
              <a:gd name="connsiteY2262" fmla="*/ 2711638 h 8112704"/>
              <a:gd name="connsiteX2263" fmla="*/ 5953125 w 8111225"/>
              <a:gd name="connsiteY2263" fmla="*/ 2695415 h 8112704"/>
              <a:gd name="connsiteX2264" fmla="*/ 5955623 w 8111225"/>
              <a:gd name="connsiteY2264" fmla="*/ 2697911 h 8112704"/>
              <a:gd name="connsiteX2265" fmla="*/ 5958120 w 8111225"/>
              <a:gd name="connsiteY2265" fmla="*/ 2701657 h 8112704"/>
              <a:gd name="connsiteX2266" fmla="*/ 5961866 w 8111225"/>
              <a:gd name="connsiteY2266" fmla="*/ 2707901 h 8112704"/>
              <a:gd name="connsiteX2267" fmla="*/ 5834507 w 8111225"/>
              <a:gd name="connsiteY2267" fmla="*/ 2801547 h 8112704"/>
              <a:gd name="connsiteX2268" fmla="*/ 5825767 w 8111225"/>
              <a:gd name="connsiteY2268" fmla="*/ 2787811 h 8112704"/>
              <a:gd name="connsiteX2269" fmla="*/ 2196063 w 8111225"/>
              <a:gd name="connsiteY2269" fmla="*/ 2690420 h 8112704"/>
              <a:gd name="connsiteX2270" fmla="*/ 2323422 w 8111225"/>
              <a:gd name="connsiteY2270" fmla="*/ 2784065 h 8112704"/>
              <a:gd name="connsiteX2271" fmla="*/ 2320924 w 8111225"/>
              <a:gd name="connsiteY2271" fmla="*/ 2786563 h 8112704"/>
              <a:gd name="connsiteX2272" fmla="*/ 2317178 w 8111225"/>
              <a:gd name="connsiteY2272" fmla="*/ 2791558 h 8112704"/>
              <a:gd name="connsiteX2273" fmla="*/ 2314681 w 8111225"/>
              <a:gd name="connsiteY2273" fmla="*/ 2796553 h 8112704"/>
              <a:gd name="connsiteX2274" fmla="*/ 2186075 w 8111225"/>
              <a:gd name="connsiteY2274" fmla="*/ 2704154 h 8112704"/>
              <a:gd name="connsiteX2275" fmla="*/ 2189820 w 8111225"/>
              <a:gd name="connsiteY2275" fmla="*/ 2699160 h 8112704"/>
              <a:gd name="connsiteX2276" fmla="*/ 2193566 w 8111225"/>
              <a:gd name="connsiteY2276" fmla="*/ 2694165 h 8112704"/>
              <a:gd name="connsiteX2277" fmla="*/ 5375019 w 8111225"/>
              <a:gd name="connsiteY2277" fmla="*/ 2679173 h 8112704"/>
              <a:gd name="connsiteX2278" fmla="*/ 5376268 w 8111225"/>
              <a:gd name="connsiteY2278" fmla="*/ 2680422 h 8112704"/>
              <a:gd name="connsiteX2279" fmla="*/ 5397494 w 8111225"/>
              <a:gd name="connsiteY2279" fmla="*/ 2699151 h 8112704"/>
              <a:gd name="connsiteX2280" fmla="*/ 5408732 w 8111225"/>
              <a:gd name="connsiteY2280" fmla="*/ 2709140 h 8112704"/>
              <a:gd name="connsiteX2281" fmla="*/ 5449937 w 8111225"/>
              <a:gd name="connsiteY2281" fmla="*/ 2750345 h 8112704"/>
              <a:gd name="connsiteX2282" fmla="*/ 5519858 w 8111225"/>
              <a:gd name="connsiteY2282" fmla="*/ 2826510 h 8112704"/>
              <a:gd name="connsiteX2283" fmla="*/ 5559814 w 8111225"/>
              <a:gd name="connsiteY2283" fmla="*/ 2868962 h 8112704"/>
              <a:gd name="connsiteX2284" fmla="*/ 5596022 w 8111225"/>
              <a:gd name="connsiteY2284" fmla="*/ 2917658 h 8112704"/>
              <a:gd name="connsiteX2285" fmla="*/ 5617250 w 8111225"/>
              <a:gd name="connsiteY2285" fmla="*/ 2945128 h 8112704"/>
              <a:gd name="connsiteX2286" fmla="*/ 5667194 w 8111225"/>
              <a:gd name="connsiteY2286" fmla="*/ 3012552 h 8112704"/>
              <a:gd name="connsiteX2287" fmla="*/ 5704651 w 8111225"/>
              <a:gd name="connsiteY2287" fmla="*/ 3073734 h 8112704"/>
              <a:gd name="connsiteX2288" fmla="*/ 5720884 w 8111225"/>
              <a:gd name="connsiteY2288" fmla="*/ 3101203 h 8112704"/>
              <a:gd name="connsiteX2289" fmla="*/ 5720894 w 8111225"/>
              <a:gd name="connsiteY2289" fmla="*/ 3101219 h 8112704"/>
              <a:gd name="connsiteX2290" fmla="*/ 5742247 w 8111225"/>
              <a:gd name="connsiteY2290" fmla="*/ 3136788 h 8112704"/>
              <a:gd name="connsiteX2291" fmla="*/ 5773325 w 8111225"/>
              <a:gd name="connsiteY2291" fmla="*/ 3187357 h 8112704"/>
              <a:gd name="connsiteX2292" fmla="*/ 5772197 w 8111225"/>
              <a:gd name="connsiteY2292" fmla="*/ 3187948 h 8112704"/>
              <a:gd name="connsiteX2293" fmla="*/ 5773325 w 8111225"/>
              <a:gd name="connsiteY2293" fmla="*/ 3189855 h 8112704"/>
              <a:gd name="connsiteX2294" fmla="*/ 5557317 w 8111225"/>
              <a:gd name="connsiteY2294" fmla="*/ 3303478 h 8112704"/>
              <a:gd name="connsiteX2295" fmla="*/ 5557317 w 8111225"/>
              <a:gd name="connsiteY2295" fmla="*/ 3302228 h 8112704"/>
              <a:gd name="connsiteX2296" fmla="*/ 5511117 w 8111225"/>
              <a:gd name="connsiteY2296" fmla="*/ 3226064 h 8112704"/>
              <a:gd name="connsiteX2297" fmla="*/ 5496135 w 8111225"/>
              <a:gd name="connsiteY2297" fmla="*/ 3201092 h 8112704"/>
              <a:gd name="connsiteX2298" fmla="*/ 5463671 w 8111225"/>
              <a:gd name="connsiteY2298" fmla="*/ 3149899 h 8112704"/>
              <a:gd name="connsiteX2299" fmla="*/ 5401240 w 8111225"/>
              <a:gd name="connsiteY2299" fmla="*/ 3066242 h 8112704"/>
              <a:gd name="connsiteX2300" fmla="*/ 5370025 w 8111225"/>
              <a:gd name="connsiteY2300" fmla="*/ 3023790 h 8112704"/>
              <a:gd name="connsiteX2301" fmla="*/ 5348799 w 8111225"/>
              <a:gd name="connsiteY2301" fmla="*/ 3001316 h 8112704"/>
              <a:gd name="connsiteX2302" fmla="*/ 5316335 w 8111225"/>
              <a:gd name="connsiteY2302" fmla="*/ 2965105 h 8112704"/>
              <a:gd name="connsiteX2303" fmla="*/ 5273883 w 8111225"/>
              <a:gd name="connsiteY2303" fmla="*/ 2918907 h 8112704"/>
              <a:gd name="connsiteX2304" fmla="*/ 5240170 w 8111225"/>
              <a:gd name="connsiteY2304" fmla="*/ 2886443 h 8112704"/>
              <a:gd name="connsiteX2305" fmla="*/ 5227683 w 8111225"/>
              <a:gd name="connsiteY2305" fmla="*/ 2875205 h 8112704"/>
              <a:gd name="connsiteX2306" fmla="*/ 5208955 w 8111225"/>
              <a:gd name="connsiteY2306" fmla="*/ 2858974 h 8112704"/>
              <a:gd name="connsiteX2307" fmla="*/ 5207706 w 8111225"/>
              <a:gd name="connsiteY2307" fmla="*/ 2857725 h 8112704"/>
              <a:gd name="connsiteX2308" fmla="*/ 5208955 w 8111225"/>
              <a:gd name="connsiteY2308" fmla="*/ 2857725 h 8112704"/>
              <a:gd name="connsiteX2309" fmla="*/ 6743494 w 8111225"/>
              <a:gd name="connsiteY2309" fmla="*/ 2661692 h 8112704"/>
              <a:gd name="connsiteX2310" fmla="*/ 6765969 w 8111225"/>
              <a:gd name="connsiteY2310" fmla="*/ 2704146 h 8112704"/>
              <a:gd name="connsiteX2311" fmla="*/ 6777207 w 8111225"/>
              <a:gd name="connsiteY2311" fmla="*/ 2727869 h 8112704"/>
              <a:gd name="connsiteX2312" fmla="*/ 6790943 w 8111225"/>
              <a:gd name="connsiteY2312" fmla="*/ 2755339 h 8112704"/>
              <a:gd name="connsiteX2313" fmla="*/ 6805925 w 8111225"/>
              <a:gd name="connsiteY2313" fmla="*/ 2787803 h 8112704"/>
              <a:gd name="connsiteX2314" fmla="*/ 6823407 w 8111225"/>
              <a:gd name="connsiteY2314" fmla="*/ 2825260 h 8112704"/>
              <a:gd name="connsiteX2315" fmla="*/ 6842135 w 8111225"/>
              <a:gd name="connsiteY2315" fmla="*/ 2867713 h 8112704"/>
              <a:gd name="connsiteX2316" fmla="*/ 6862112 w 8111225"/>
              <a:gd name="connsiteY2316" fmla="*/ 2913911 h 8112704"/>
              <a:gd name="connsiteX2317" fmla="*/ 6883338 w 8111225"/>
              <a:gd name="connsiteY2317" fmla="*/ 2965104 h 8112704"/>
              <a:gd name="connsiteX2318" fmla="*/ 6904566 w 8111225"/>
              <a:gd name="connsiteY2318" fmla="*/ 3020043 h 8112704"/>
              <a:gd name="connsiteX2319" fmla="*/ 6988223 w 8111225"/>
              <a:gd name="connsiteY2319" fmla="*/ 3278505 h 8112704"/>
              <a:gd name="connsiteX2320" fmla="*/ 7055646 w 8111225"/>
              <a:gd name="connsiteY2320" fmla="*/ 3593154 h 8112704"/>
              <a:gd name="connsiteX2321" fmla="*/ 7061890 w 8111225"/>
              <a:gd name="connsiteY2321" fmla="*/ 3635606 h 8112704"/>
              <a:gd name="connsiteX2322" fmla="*/ 7068133 w 8111225"/>
              <a:gd name="connsiteY2322" fmla="*/ 3679306 h 8112704"/>
              <a:gd name="connsiteX2323" fmla="*/ 7070631 w 8111225"/>
              <a:gd name="connsiteY2323" fmla="*/ 3701781 h 8112704"/>
              <a:gd name="connsiteX2324" fmla="*/ 7073128 w 8111225"/>
              <a:gd name="connsiteY2324" fmla="*/ 3723009 h 8112704"/>
              <a:gd name="connsiteX2325" fmla="*/ 7078121 w 8111225"/>
              <a:gd name="connsiteY2325" fmla="*/ 3767958 h 8112704"/>
              <a:gd name="connsiteX2326" fmla="*/ 7081867 w 8111225"/>
              <a:gd name="connsiteY2326" fmla="*/ 3812909 h 8112704"/>
              <a:gd name="connsiteX2327" fmla="*/ 7085613 w 8111225"/>
              <a:gd name="connsiteY2327" fmla="*/ 3859106 h 8112704"/>
              <a:gd name="connsiteX2328" fmla="*/ 7090608 w 8111225"/>
              <a:gd name="connsiteY2328" fmla="*/ 3951504 h 8112704"/>
              <a:gd name="connsiteX2329" fmla="*/ 7090608 w 8111225"/>
              <a:gd name="connsiteY2329" fmla="*/ 4141292 h 8112704"/>
              <a:gd name="connsiteX2330" fmla="*/ 7088110 w 8111225"/>
              <a:gd name="connsiteY2330" fmla="*/ 4188738 h 8112704"/>
              <a:gd name="connsiteX2331" fmla="*/ 7088110 w 8111225"/>
              <a:gd name="connsiteY2331" fmla="*/ 4201225 h 8112704"/>
              <a:gd name="connsiteX2332" fmla="*/ 7086862 w 8111225"/>
              <a:gd name="connsiteY2332" fmla="*/ 4213710 h 8112704"/>
              <a:gd name="connsiteX2333" fmla="*/ 7085613 w 8111225"/>
              <a:gd name="connsiteY2333" fmla="*/ 4238684 h 8112704"/>
              <a:gd name="connsiteX2334" fmla="*/ 7078121 w 8111225"/>
              <a:gd name="connsiteY2334" fmla="*/ 4336074 h 8112704"/>
              <a:gd name="connsiteX2335" fmla="*/ 7013195 w 8111225"/>
              <a:gd name="connsiteY2335" fmla="*/ 4726888 h 8112704"/>
              <a:gd name="connsiteX2336" fmla="*/ 6734754 w 8111225"/>
              <a:gd name="connsiteY2336" fmla="*/ 5453579 h 8112704"/>
              <a:gd name="connsiteX2337" fmla="*/ 6342691 w 8111225"/>
              <a:gd name="connsiteY2337" fmla="*/ 6009209 h 8112704"/>
              <a:gd name="connsiteX2338" fmla="*/ 6151654 w 8111225"/>
              <a:gd name="connsiteY2338" fmla="*/ 6202743 h 8112704"/>
              <a:gd name="connsiteX2339" fmla="*/ 5991833 w 8111225"/>
              <a:gd name="connsiteY2339" fmla="*/ 6338842 h 8112704"/>
              <a:gd name="connsiteX2340" fmla="*/ 5930651 w 8111225"/>
              <a:gd name="connsiteY2340" fmla="*/ 6386289 h 8112704"/>
              <a:gd name="connsiteX2341" fmla="*/ 5884453 w 8111225"/>
              <a:gd name="connsiteY2341" fmla="*/ 6420002 h 8112704"/>
              <a:gd name="connsiteX2342" fmla="*/ 5868220 w 8111225"/>
              <a:gd name="connsiteY2342" fmla="*/ 6432487 h 8112704"/>
              <a:gd name="connsiteX2343" fmla="*/ 5855735 w 8111225"/>
              <a:gd name="connsiteY2343" fmla="*/ 6441228 h 8112704"/>
              <a:gd name="connsiteX2344" fmla="*/ 5845746 w 8111225"/>
              <a:gd name="connsiteY2344" fmla="*/ 6448720 h 8112704"/>
              <a:gd name="connsiteX2345" fmla="*/ 5827533 w 8111225"/>
              <a:gd name="connsiteY2345" fmla="*/ 6422560 h 8112704"/>
              <a:gd name="connsiteX2346" fmla="*/ 5815933 w 8111225"/>
              <a:gd name="connsiteY2346" fmla="*/ 6431394 h 8112704"/>
              <a:gd name="connsiteX2347" fmla="*/ 5732120 w 8111225"/>
              <a:gd name="connsiteY2347" fmla="*/ 6491172 h 8112704"/>
              <a:gd name="connsiteX2348" fmla="*/ 5559812 w 8111225"/>
              <a:gd name="connsiteY2348" fmla="*/ 6599800 h 8112704"/>
              <a:gd name="connsiteX2349" fmla="*/ 5531094 w 8111225"/>
              <a:gd name="connsiteY2349" fmla="*/ 6616032 h 8112704"/>
              <a:gd name="connsiteX2350" fmla="*/ 5514863 w 8111225"/>
              <a:gd name="connsiteY2350" fmla="*/ 6624772 h 8112704"/>
              <a:gd name="connsiteX2351" fmla="*/ 5492388 w 8111225"/>
              <a:gd name="connsiteY2351" fmla="*/ 6637258 h 8112704"/>
              <a:gd name="connsiteX2352" fmla="*/ 5482399 w 8111225"/>
              <a:gd name="connsiteY2352" fmla="*/ 6639755 h 8112704"/>
              <a:gd name="connsiteX2353" fmla="*/ 5464919 w 8111225"/>
              <a:gd name="connsiteY2353" fmla="*/ 6648496 h 8112704"/>
              <a:gd name="connsiteX2354" fmla="*/ 5418719 w 8111225"/>
              <a:gd name="connsiteY2354" fmla="*/ 6672219 h 8112704"/>
              <a:gd name="connsiteX2355" fmla="*/ 5372522 w 8111225"/>
              <a:gd name="connsiteY2355" fmla="*/ 6694694 h 8112704"/>
              <a:gd name="connsiteX2356" fmla="*/ 5183982 w 8111225"/>
              <a:gd name="connsiteY2356" fmla="*/ 6777102 h 8112704"/>
              <a:gd name="connsiteX2357" fmla="*/ 5160257 w 8111225"/>
              <a:gd name="connsiteY2357" fmla="*/ 6787091 h 8112704"/>
              <a:gd name="connsiteX2358" fmla="*/ 5136534 w 8111225"/>
              <a:gd name="connsiteY2358" fmla="*/ 6795832 h 8112704"/>
              <a:gd name="connsiteX2359" fmla="*/ 5116557 w 8111225"/>
              <a:gd name="connsiteY2359" fmla="*/ 6803324 h 8112704"/>
              <a:gd name="connsiteX2360" fmla="*/ 5089088 w 8111225"/>
              <a:gd name="connsiteY2360" fmla="*/ 6813312 h 8112704"/>
              <a:gd name="connsiteX2361" fmla="*/ 5074102 w 8111225"/>
              <a:gd name="connsiteY2361" fmla="*/ 6818044 h 8112704"/>
              <a:gd name="connsiteX2362" fmla="*/ 5044139 w 8111225"/>
              <a:gd name="connsiteY2362" fmla="*/ 6828295 h 8112704"/>
              <a:gd name="connsiteX2363" fmla="*/ 5042318 w 8111225"/>
              <a:gd name="connsiteY2363" fmla="*/ 6828870 h 8112704"/>
              <a:gd name="connsiteX2364" fmla="*/ 5040391 w 8111225"/>
              <a:gd name="connsiteY2364" fmla="*/ 6829544 h 8112704"/>
              <a:gd name="connsiteX2365" fmla="*/ 5016667 w 8111225"/>
              <a:gd name="connsiteY2365" fmla="*/ 6837035 h 8112704"/>
              <a:gd name="connsiteX2366" fmla="*/ 5012101 w 8111225"/>
              <a:gd name="connsiteY2366" fmla="*/ 6838281 h 8112704"/>
              <a:gd name="connsiteX2367" fmla="*/ 4999603 w 8111225"/>
              <a:gd name="connsiteY2367" fmla="*/ 6842030 h 8112704"/>
              <a:gd name="connsiteX2368" fmla="*/ 4992944 w 8111225"/>
              <a:gd name="connsiteY2368" fmla="*/ 6844527 h 8112704"/>
              <a:gd name="connsiteX2369" fmla="*/ 4972967 w 8111225"/>
              <a:gd name="connsiteY2369" fmla="*/ 6850770 h 8112704"/>
              <a:gd name="connsiteX2370" fmla="*/ 4967972 w 8111225"/>
              <a:gd name="connsiteY2370" fmla="*/ 6852019 h 8112704"/>
              <a:gd name="connsiteX2371" fmla="*/ 4944249 w 8111225"/>
              <a:gd name="connsiteY2371" fmla="*/ 6859510 h 8112704"/>
              <a:gd name="connsiteX2372" fmla="*/ 4900735 w 8111225"/>
              <a:gd name="connsiteY2372" fmla="*/ 6872107 h 8112704"/>
              <a:gd name="connsiteX2373" fmla="*/ 4929267 w 8111225"/>
              <a:gd name="connsiteY2373" fmla="*/ 6986869 h 8112704"/>
              <a:gd name="connsiteX2374" fmla="*/ 4896803 w 8111225"/>
              <a:gd name="connsiteY2374" fmla="*/ 6995610 h 8112704"/>
              <a:gd name="connsiteX2375" fmla="*/ 4876825 w 8111225"/>
              <a:gd name="connsiteY2375" fmla="*/ 7000605 h 8112704"/>
              <a:gd name="connsiteX2376" fmla="*/ 4859344 w 8111225"/>
              <a:gd name="connsiteY2376" fmla="*/ 7005599 h 8112704"/>
              <a:gd name="connsiteX2377" fmla="*/ 4845610 w 8111225"/>
              <a:gd name="connsiteY2377" fmla="*/ 7009344 h 8112704"/>
              <a:gd name="connsiteX2378" fmla="*/ 4806903 w 8111225"/>
              <a:gd name="connsiteY2378" fmla="*/ 7018084 h 8112704"/>
              <a:gd name="connsiteX2379" fmla="*/ 4477271 w 8111225"/>
              <a:gd name="connsiteY2379" fmla="*/ 7070526 h 8112704"/>
              <a:gd name="connsiteX2380" fmla="*/ 4454796 w 8111225"/>
              <a:gd name="connsiteY2380" fmla="*/ 7073023 h 8112704"/>
              <a:gd name="connsiteX2381" fmla="*/ 4451050 w 8111225"/>
              <a:gd name="connsiteY2381" fmla="*/ 7073023 h 8112704"/>
              <a:gd name="connsiteX2382" fmla="*/ 4442309 w 8111225"/>
              <a:gd name="connsiteY2382" fmla="*/ 7074272 h 8112704"/>
              <a:gd name="connsiteX2383" fmla="*/ 4424829 w 8111225"/>
              <a:gd name="connsiteY2383" fmla="*/ 7075520 h 8112704"/>
              <a:gd name="connsiteX2384" fmla="*/ 4411094 w 8111225"/>
              <a:gd name="connsiteY2384" fmla="*/ 7076769 h 8112704"/>
              <a:gd name="connsiteX2385" fmla="*/ 4371139 w 8111225"/>
              <a:gd name="connsiteY2385" fmla="*/ 7079266 h 8112704"/>
              <a:gd name="connsiteX2386" fmla="*/ 4314952 w 8111225"/>
              <a:gd name="connsiteY2386" fmla="*/ 7083013 h 8112704"/>
              <a:gd name="connsiteX2387" fmla="*/ 4270001 w 8111225"/>
              <a:gd name="connsiteY2387" fmla="*/ 7084261 h 8112704"/>
              <a:gd name="connsiteX2388" fmla="*/ 4256267 w 8111225"/>
              <a:gd name="connsiteY2388" fmla="*/ 7084261 h 8112704"/>
              <a:gd name="connsiteX2389" fmla="*/ 4250206 w 8111225"/>
              <a:gd name="connsiteY2389" fmla="*/ 7084200 h 8112704"/>
              <a:gd name="connsiteX2390" fmla="*/ 4248775 w 8111225"/>
              <a:gd name="connsiteY2390" fmla="*/ 7084261 h 8112704"/>
              <a:gd name="connsiteX2391" fmla="*/ 4000302 w 8111225"/>
              <a:gd name="connsiteY2391" fmla="*/ 7081764 h 8112704"/>
              <a:gd name="connsiteX2392" fmla="*/ 3465897 w 8111225"/>
              <a:gd name="connsiteY2392" fmla="*/ 7005599 h 8112704"/>
              <a:gd name="connsiteX2393" fmla="*/ 2953967 w 8111225"/>
              <a:gd name="connsiteY2393" fmla="*/ 6837036 h 8112704"/>
              <a:gd name="connsiteX2394" fmla="*/ 2730467 w 8111225"/>
              <a:gd name="connsiteY2394" fmla="*/ 6729656 h 8112704"/>
              <a:gd name="connsiteX2395" fmla="*/ 2630111 w 8111225"/>
              <a:gd name="connsiteY2395" fmla="*/ 6674093 h 8112704"/>
              <a:gd name="connsiteX2396" fmla="*/ 2594541 w 8111225"/>
              <a:gd name="connsiteY2396" fmla="*/ 6652594 h 8112704"/>
              <a:gd name="connsiteX2397" fmla="*/ 2563155 w 8111225"/>
              <a:gd name="connsiteY2397" fmla="*/ 6704686 h 8112704"/>
              <a:gd name="connsiteX2398" fmla="*/ 2562789 w 8111225"/>
              <a:gd name="connsiteY2398" fmla="*/ 6704483 h 8112704"/>
              <a:gd name="connsiteX2399" fmla="*/ 2561906 w 8111225"/>
              <a:gd name="connsiteY2399" fmla="*/ 6705934 h 8112704"/>
              <a:gd name="connsiteX2400" fmla="*/ 2550669 w 8111225"/>
              <a:gd name="connsiteY2400" fmla="*/ 6698442 h 8112704"/>
              <a:gd name="connsiteX2401" fmla="*/ 2541929 w 8111225"/>
              <a:gd name="connsiteY2401" fmla="*/ 6693447 h 8112704"/>
              <a:gd name="connsiteX2402" fmla="*/ 2519454 w 8111225"/>
              <a:gd name="connsiteY2402" fmla="*/ 6678464 h 8112704"/>
              <a:gd name="connsiteX2403" fmla="*/ 2485741 w 8111225"/>
              <a:gd name="connsiteY2403" fmla="*/ 6657237 h 8112704"/>
              <a:gd name="connsiteX2404" fmla="*/ 2469509 w 8111225"/>
              <a:gd name="connsiteY2404" fmla="*/ 6647249 h 8112704"/>
              <a:gd name="connsiteX2405" fmla="*/ 2423311 w 8111225"/>
              <a:gd name="connsiteY2405" fmla="*/ 6616034 h 8112704"/>
              <a:gd name="connsiteX2406" fmla="*/ 2403333 w 8111225"/>
              <a:gd name="connsiteY2406" fmla="*/ 6602298 h 8112704"/>
              <a:gd name="connsiteX2407" fmla="*/ 2228528 w 8111225"/>
              <a:gd name="connsiteY2407" fmla="*/ 6472444 h 8112704"/>
              <a:gd name="connsiteX2408" fmla="*/ 2200732 w 8111225"/>
              <a:gd name="connsiteY2408" fmla="*/ 6448081 h 8112704"/>
              <a:gd name="connsiteX2409" fmla="*/ 2125674 w 8111225"/>
              <a:gd name="connsiteY2409" fmla="*/ 6385666 h 8112704"/>
              <a:gd name="connsiteX2410" fmla="*/ 2045825 w 8111225"/>
              <a:gd name="connsiteY2410" fmla="*/ 6312309 h 8112704"/>
              <a:gd name="connsiteX2411" fmla="*/ 2016264 w 8111225"/>
              <a:gd name="connsiteY2411" fmla="*/ 6286400 h 8112704"/>
              <a:gd name="connsiteX2412" fmla="*/ 1995957 w 8111225"/>
              <a:gd name="connsiteY2412" fmla="*/ 6264762 h 8112704"/>
              <a:gd name="connsiteX2413" fmla="*/ 1902485 w 8111225"/>
              <a:gd name="connsiteY2413" fmla="*/ 6170905 h 8112704"/>
              <a:gd name="connsiteX2414" fmla="*/ 1808250 w 8111225"/>
              <a:gd name="connsiteY2414" fmla="*/ 6064747 h 8112704"/>
              <a:gd name="connsiteX2415" fmla="*/ 1787768 w 8111225"/>
              <a:gd name="connsiteY2415" fmla="*/ 6042922 h 8112704"/>
              <a:gd name="connsiteX2416" fmla="*/ 1673989 w 8111225"/>
              <a:gd name="connsiteY2416" fmla="*/ 5897771 h 8112704"/>
              <a:gd name="connsiteX2417" fmla="*/ 1622913 w 8111225"/>
              <a:gd name="connsiteY2417" fmla="*/ 5824168 h 8112704"/>
              <a:gd name="connsiteX2418" fmla="*/ 1565516 w 8111225"/>
              <a:gd name="connsiteY2418" fmla="*/ 5742009 h 8112704"/>
              <a:gd name="connsiteX2419" fmla="*/ 1369485 w 8111225"/>
              <a:gd name="connsiteY2419" fmla="*/ 5396144 h 8112704"/>
              <a:gd name="connsiteX2420" fmla="*/ 1365741 w 8111225"/>
              <a:gd name="connsiteY2420" fmla="*/ 5388656 h 8112704"/>
              <a:gd name="connsiteX2421" fmla="*/ 1365738 w 8111225"/>
              <a:gd name="connsiteY2421" fmla="*/ 5388651 h 8112704"/>
              <a:gd name="connsiteX2422" fmla="*/ 1365735 w 8111225"/>
              <a:gd name="connsiteY2422" fmla="*/ 5388644 h 8112704"/>
              <a:gd name="connsiteX2423" fmla="*/ 1358248 w 8111225"/>
              <a:gd name="connsiteY2423" fmla="*/ 5373669 h 8112704"/>
              <a:gd name="connsiteX2424" fmla="*/ 1348259 w 8111225"/>
              <a:gd name="connsiteY2424" fmla="*/ 5351193 h 8112704"/>
              <a:gd name="connsiteX2425" fmla="*/ 1327033 w 8111225"/>
              <a:gd name="connsiteY2425" fmla="*/ 5304995 h 8112704"/>
              <a:gd name="connsiteX2426" fmla="*/ 1326999 w 8111225"/>
              <a:gd name="connsiteY2426" fmla="*/ 5304915 h 8112704"/>
              <a:gd name="connsiteX2427" fmla="*/ 1309551 w 8111225"/>
              <a:gd name="connsiteY2427" fmla="*/ 5263790 h 8112704"/>
              <a:gd name="connsiteX2428" fmla="*/ 1297066 w 8111225"/>
              <a:gd name="connsiteY2428" fmla="*/ 5233823 h 8112704"/>
              <a:gd name="connsiteX2429" fmla="*/ 1289574 w 8111225"/>
              <a:gd name="connsiteY2429" fmla="*/ 5216343 h 8112704"/>
              <a:gd name="connsiteX2430" fmla="*/ 1280833 w 8111225"/>
              <a:gd name="connsiteY2430" fmla="*/ 5195117 h 8112704"/>
              <a:gd name="connsiteX2431" fmla="*/ 1267099 w 8111225"/>
              <a:gd name="connsiteY2431" fmla="*/ 5162653 h 8112704"/>
              <a:gd name="connsiteX2432" fmla="*/ 1254612 w 8111225"/>
              <a:gd name="connsiteY2432" fmla="*/ 5128941 h 8112704"/>
              <a:gd name="connsiteX2433" fmla="*/ 1249618 w 8111225"/>
              <a:gd name="connsiteY2433" fmla="*/ 5113958 h 8112704"/>
              <a:gd name="connsiteX2434" fmla="*/ 1224646 w 8111225"/>
              <a:gd name="connsiteY2434" fmla="*/ 5042787 h 8112704"/>
              <a:gd name="connsiteX2435" fmla="*/ 1214658 w 8111225"/>
              <a:gd name="connsiteY2435" fmla="*/ 5016566 h 8112704"/>
              <a:gd name="connsiteX2436" fmla="*/ 1063576 w 8111225"/>
              <a:gd name="connsiteY2436" fmla="*/ 4222451 h 8112704"/>
              <a:gd name="connsiteX2437" fmla="*/ 1059830 w 8111225"/>
              <a:gd name="connsiteY2437" fmla="*/ 4146287 h 8112704"/>
              <a:gd name="connsiteX2438" fmla="*/ 1059830 w 8111225"/>
              <a:gd name="connsiteY2438" fmla="*/ 4126308 h 8112704"/>
              <a:gd name="connsiteX2439" fmla="*/ 1059830 w 8111225"/>
              <a:gd name="connsiteY2439" fmla="*/ 4092595 h 8112704"/>
              <a:gd name="connsiteX2440" fmla="*/ 1059830 w 8111225"/>
              <a:gd name="connsiteY2440" fmla="*/ 4078861 h 8112704"/>
              <a:gd name="connsiteX2441" fmla="*/ 1059830 w 8111225"/>
              <a:gd name="connsiteY2441" fmla="*/ 4065127 h 8112704"/>
              <a:gd name="connsiteX2442" fmla="*/ 1059830 w 8111225"/>
              <a:gd name="connsiteY2442" fmla="*/ 4032663 h 8112704"/>
              <a:gd name="connsiteX2443" fmla="*/ 1059830 w 8111225"/>
              <a:gd name="connsiteY2443" fmla="*/ 4030166 h 8112704"/>
              <a:gd name="connsiteX2444" fmla="*/ 1059830 w 8111225"/>
              <a:gd name="connsiteY2444" fmla="*/ 3986464 h 8112704"/>
              <a:gd name="connsiteX2445" fmla="*/ 1059830 w 8111225"/>
              <a:gd name="connsiteY2445" fmla="*/ 3962741 h 8112704"/>
              <a:gd name="connsiteX2446" fmla="*/ 1059830 w 8111225"/>
              <a:gd name="connsiteY2446" fmla="*/ 3950255 h 8112704"/>
              <a:gd name="connsiteX2447" fmla="*/ 1059830 w 8111225"/>
              <a:gd name="connsiteY2447" fmla="*/ 3940266 h 8112704"/>
              <a:gd name="connsiteX2448" fmla="*/ 1061078 w 8111225"/>
              <a:gd name="connsiteY2448" fmla="*/ 3915294 h 8112704"/>
              <a:gd name="connsiteX2449" fmla="*/ 1062327 w 8111225"/>
              <a:gd name="connsiteY2449" fmla="*/ 3895317 h 8112704"/>
              <a:gd name="connsiteX2450" fmla="*/ 1063576 w 8111225"/>
              <a:gd name="connsiteY2450" fmla="*/ 3866597 h 8112704"/>
              <a:gd name="connsiteX2451" fmla="*/ 1064824 w 8111225"/>
              <a:gd name="connsiteY2451" fmla="*/ 3850366 h 8112704"/>
              <a:gd name="connsiteX2452" fmla="*/ 1103530 w 8111225"/>
              <a:gd name="connsiteY2452" fmla="*/ 3519486 h 8112704"/>
              <a:gd name="connsiteX2453" fmla="*/ 1127158 w 8111225"/>
              <a:gd name="connsiteY2453" fmla="*/ 3412921 h 8112704"/>
              <a:gd name="connsiteX2454" fmla="*/ 1134747 w 8111225"/>
              <a:gd name="connsiteY2454" fmla="*/ 3374648 h 8112704"/>
              <a:gd name="connsiteX2455" fmla="*/ 1142678 w 8111225"/>
              <a:gd name="connsiteY2455" fmla="*/ 3342922 h 8112704"/>
              <a:gd name="connsiteX2456" fmla="*/ 1164712 w 8111225"/>
              <a:gd name="connsiteY2456" fmla="*/ 3243543 h 8112704"/>
              <a:gd name="connsiteX2457" fmla="*/ 1175950 w 8111225"/>
              <a:gd name="connsiteY2457" fmla="*/ 3203588 h 8112704"/>
              <a:gd name="connsiteX2458" fmla="*/ 1180945 w 8111225"/>
              <a:gd name="connsiteY2458" fmla="*/ 3184860 h 8112704"/>
              <a:gd name="connsiteX2459" fmla="*/ 1184691 w 8111225"/>
              <a:gd name="connsiteY2459" fmla="*/ 3173621 h 8112704"/>
              <a:gd name="connsiteX2460" fmla="*/ 1189684 w 8111225"/>
              <a:gd name="connsiteY2460" fmla="*/ 3157390 h 8112704"/>
              <a:gd name="connsiteX2461" fmla="*/ 1194679 w 8111225"/>
              <a:gd name="connsiteY2461" fmla="*/ 3144904 h 8112704"/>
              <a:gd name="connsiteX2462" fmla="*/ 1198425 w 8111225"/>
              <a:gd name="connsiteY2462" fmla="*/ 3131168 h 8112704"/>
              <a:gd name="connsiteX2463" fmla="*/ 1200922 w 8111225"/>
              <a:gd name="connsiteY2463" fmla="*/ 3122429 h 8112704"/>
              <a:gd name="connsiteX2464" fmla="*/ 1213409 w 8111225"/>
              <a:gd name="connsiteY2464" fmla="*/ 3081224 h 8112704"/>
              <a:gd name="connsiteX2465" fmla="*/ 1223397 w 8111225"/>
              <a:gd name="connsiteY2465" fmla="*/ 3051257 h 8112704"/>
              <a:gd name="connsiteX2466" fmla="*/ 1228392 w 8111225"/>
              <a:gd name="connsiteY2466" fmla="*/ 3036275 h 8112704"/>
              <a:gd name="connsiteX2467" fmla="*/ 1277087 w 8111225"/>
              <a:gd name="connsiteY2467" fmla="*/ 2905170 h 8112704"/>
              <a:gd name="connsiteX2468" fmla="*/ 1295817 w 8111225"/>
              <a:gd name="connsiteY2468" fmla="*/ 2858972 h 8112704"/>
              <a:gd name="connsiteX2469" fmla="*/ 1409161 w 8111225"/>
              <a:gd name="connsiteY2469" fmla="*/ 2905979 h 8112704"/>
              <a:gd name="connsiteX2470" fmla="*/ 1353700 w 8111225"/>
              <a:gd name="connsiteY2470" fmla="*/ 2883709 h 8112704"/>
              <a:gd name="connsiteX2471" fmla="*/ 1617957 w 8111225"/>
              <a:gd name="connsiteY2471" fmla="*/ 2993304 h 8112704"/>
              <a:gd name="connsiteX2472" fmla="*/ 1617957 w 8111225"/>
              <a:gd name="connsiteY2472" fmla="*/ 2992573 h 8112704"/>
              <a:gd name="connsiteX2473" fmla="*/ 1409161 w 8111225"/>
              <a:gd name="connsiteY2473" fmla="*/ 2905979 h 8112704"/>
              <a:gd name="connsiteX2474" fmla="*/ 1621703 w 8111225"/>
              <a:gd name="connsiteY2474" fmla="*/ 2991324 h 8112704"/>
              <a:gd name="connsiteX2475" fmla="*/ 1605472 w 8111225"/>
              <a:gd name="connsiteY2475" fmla="*/ 3031280 h 8112704"/>
              <a:gd name="connsiteX2476" fmla="*/ 1562298 w 8111225"/>
              <a:gd name="connsiteY2476" fmla="*/ 3145997 h 8112704"/>
              <a:gd name="connsiteX2477" fmla="*/ 1561496 w 8111225"/>
              <a:gd name="connsiteY2477" fmla="*/ 3148322 h 8112704"/>
              <a:gd name="connsiteX2478" fmla="*/ 1497935 w 8111225"/>
              <a:gd name="connsiteY2478" fmla="*/ 3362161 h 8112704"/>
              <a:gd name="connsiteX2479" fmla="*/ 1451893 w 8111225"/>
              <a:gd name="connsiteY2479" fmla="*/ 3576922 h 8112704"/>
              <a:gd name="connsiteX2480" fmla="*/ 1416931 w 8111225"/>
              <a:gd name="connsiteY2480" fmla="*/ 3871592 h 8112704"/>
              <a:gd name="connsiteX2481" fmla="*/ 1415682 w 8111225"/>
              <a:gd name="connsiteY2481" fmla="*/ 3886576 h 8112704"/>
              <a:gd name="connsiteX2482" fmla="*/ 1414435 w 8111225"/>
              <a:gd name="connsiteY2482" fmla="*/ 3911548 h 8112704"/>
              <a:gd name="connsiteX2483" fmla="*/ 1413187 w 8111225"/>
              <a:gd name="connsiteY2483" fmla="*/ 3936520 h 8112704"/>
              <a:gd name="connsiteX2484" fmla="*/ 1413187 w 8111225"/>
              <a:gd name="connsiteY2484" fmla="*/ 3951504 h 8112704"/>
              <a:gd name="connsiteX2485" fmla="*/ 1413187 w 8111225"/>
              <a:gd name="connsiteY2485" fmla="*/ 3963989 h 8112704"/>
              <a:gd name="connsiteX2486" fmla="*/ 1411938 w 8111225"/>
              <a:gd name="connsiteY2486" fmla="*/ 3992707 h 8112704"/>
              <a:gd name="connsiteX2487" fmla="*/ 1411938 w 8111225"/>
              <a:gd name="connsiteY2487" fmla="*/ 4018928 h 8112704"/>
              <a:gd name="connsiteX2488" fmla="*/ 1411938 w 8111225"/>
              <a:gd name="connsiteY2488" fmla="*/ 4033912 h 8112704"/>
              <a:gd name="connsiteX2489" fmla="*/ 1411938 w 8111225"/>
              <a:gd name="connsiteY2489" fmla="*/ 4058884 h 8112704"/>
              <a:gd name="connsiteX2490" fmla="*/ 1411938 w 8111225"/>
              <a:gd name="connsiteY2490" fmla="*/ 4075115 h 8112704"/>
              <a:gd name="connsiteX2491" fmla="*/ 1411938 w 8111225"/>
              <a:gd name="connsiteY2491" fmla="*/ 4087602 h 8112704"/>
              <a:gd name="connsiteX2492" fmla="*/ 1413187 w 8111225"/>
              <a:gd name="connsiteY2492" fmla="*/ 4117569 h 8112704"/>
              <a:gd name="connsiteX2493" fmla="*/ 1413187 w 8111225"/>
              <a:gd name="connsiteY2493" fmla="*/ 4133800 h 8112704"/>
              <a:gd name="connsiteX2494" fmla="*/ 1415682 w 8111225"/>
              <a:gd name="connsiteY2494" fmla="*/ 4202474 h 8112704"/>
              <a:gd name="connsiteX2495" fmla="*/ 1549285 w 8111225"/>
              <a:gd name="connsiteY2495" fmla="*/ 4906689 h 8112704"/>
              <a:gd name="connsiteX2496" fmla="*/ 1860188 w 8111225"/>
              <a:gd name="connsiteY2496" fmla="*/ 5552219 h 8112704"/>
              <a:gd name="connsiteX2497" fmla="*/ 2056220 w 8111225"/>
              <a:gd name="connsiteY2497" fmla="*/ 5818173 h 8112704"/>
              <a:gd name="connsiteX2498" fmla="*/ 2258495 w 8111225"/>
              <a:gd name="connsiteY2498" fmla="*/ 6034181 h 8112704"/>
              <a:gd name="connsiteX2499" fmla="*/ 2447034 w 8111225"/>
              <a:gd name="connsiteY2499" fmla="*/ 6198999 h 8112704"/>
              <a:gd name="connsiteX2500" fmla="*/ 2601862 w 8111225"/>
              <a:gd name="connsiteY2500" fmla="*/ 6313869 h 8112704"/>
              <a:gd name="connsiteX2501" fmla="*/ 2621839 w 8111225"/>
              <a:gd name="connsiteY2501" fmla="*/ 6327605 h 8112704"/>
              <a:gd name="connsiteX2502" fmla="*/ 2660547 w 8111225"/>
              <a:gd name="connsiteY2502" fmla="*/ 6353826 h 8112704"/>
              <a:gd name="connsiteX2503" fmla="*/ 2686767 w 8111225"/>
              <a:gd name="connsiteY2503" fmla="*/ 6370057 h 8112704"/>
              <a:gd name="connsiteX2504" fmla="*/ 2705496 w 8111225"/>
              <a:gd name="connsiteY2504" fmla="*/ 6382544 h 8112704"/>
              <a:gd name="connsiteX2505" fmla="*/ 2725473 w 8111225"/>
              <a:gd name="connsiteY2505" fmla="*/ 6395030 h 8112704"/>
              <a:gd name="connsiteX2506" fmla="*/ 2734214 w 8111225"/>
              <a:gd name="connsiteY2506" fmla="*/ 6400023 h 8112704"/>
              <a:gd name="connsiteX2507" fmla="*/ 2742955 w 8111225"/>
              <a:gd name="connsiteY2507" fmla="*/ 6405018 h 8112704"/>
              <a:gd name="connsiteX2508" fmla="*/ 2742409 w 8111225"/>
              <a:gd name="connsiteY2508" fmla="*/ 6405926 h 8112704"/>
              <a:gd name="connsiteX2509" fmla="*/ 2742955 w 8111225"/>
              <a:gd name="connsiteY2509" fmla="*/ 6406267 h 8112704"/>
              <a:gd name="connsiteX2510" fmla="*/ 2740086 w 8111225"/>
              <a:gd name="connsiteY2510" fmla="*/ 6411029 h 8112704"/>
              <a:gd name="connsiteX2511" fmla="*/ 2740457 w 8111225"/>
              <a:gd name="connsiteY2511" fmla="*/ 6411262 h 8112704"/>
              <a:gd name="connsiteX2512" fmla="*/ 2740457 w 8111225"/>
              <a:gd name="connsiteY2512" fmla="*/ 6412510 h 8112704"/>
              <a:gd name="connsiteX2513" fmla="*/ 2719941 w 8111225"/>
              <a:gd name="connsiteY2513" fmla="*/ 6446226 h 8112704"/>
              <a:gd name="connsiteX2514" fmla="*/ 2767146 w 8111225"/>
              <a:gd name="connsiteY2514" fmla="*/ 6474628 h 8112704"/>
              <a:gd name="connsiteX2515" fmla="*/ 2851583 w 8111225"/>
              <a:gd name="connsiteY2515" fmla="*/ 6521138 h 8112704"/>
              <a:gd name="connsiteX2516" fmla="*/ 3057603 w 8111225"/>
              <a:gd name="connsiteY2516" fmla="*/ 6619778 h 8112704"/>
              <a:gd name="connsiteX2517" fmla="*/ 3276944 w 8111225"/>
              <a:gd name="connsiteY2517" fmla="*/ 6702829 h 8112704"/>
              <a:gd name="connsiteX2518" fmla="*/ 3313550 w 8111225"/>
              <a:gd name="connsiteY2518" fmla="*/ 6601988 h 8112704"/>
              <a:gd name="connsiteX2519" fmla="*/ 3279292 w 8111225"/>
              <a:gd name="connsiteY2519" fmla="*/ 6703718 h 8112704"/>
              <a:gd name="connsiteX2520" fmla="*/ 3280227 w 8111225"/>
              <a:gd name="connsiteY2520" fmla="*/ 6704072 h 8112704"/>
              <a:gd name="connsiteX2521" fmla="*/ 3371127 w 8111225"/>
              <a:gd name="connsiteY2521" fmla="*/ 6448141 h 8112704"/>
              <a:gd name="connsiteX2522" fmla="*/ 3369606 w 8111225"/>
              <a:gd name="connsiteY2522" fmla="*/ 6447571 h 8112704"/>
              <a:gd name="connsiteX2523" fmla="*/ 3371002 w 8111225"/>
              <a:gd name="connsiteY2523" fmla="*/ 6443724 h 8112704"/>
              <a:gd name="connsiteX2524" fmla="*/ 3372251 w 8111225"/>
              <a:gd name="connsiteY2524" fmla="*/ 6443724 h 8112704"/>
              <a:gd name="connsiteX2525" fmla="*/ 3382240 w 8111225"/>
              <a:gd name="connsiteY2525" fmla="*/ 6447470 h 8112704"/>
              <a:gd name="connsiteX2526" fmla="*/ 3385986 w 8111225"/>
              <a:gd name="connsiteY2526" fmla="*/ 6448718 h 8112704"/>
              <a:gd name="connsiteX2527" fmla="*/ 3412207 w 8111225"/>
              <a:gd name="connsiteY2527" fmla="*/ 6457459 h 8112704"/>
              <a:gd name="connsiteX2528" fmla="*/ 3419699 w 8111225"/>
              <a:gd name="connsiteY2528" fmla="*/ 6459957 h 8112704"/>
              <a:gd name="connsiteX2529" fmla="*/ 3434681 w 8111225"/>
              <a:gd name="connsiteY2529" fmla="*/ 6464950 h 8112704"/>
              <a:gd name="connsiteX2530" fmla="*/ 3460902 w 8111225"/>
              <a:gd name="connsiteY2530" fmla="*/ 6473690 h 8112704"/>
              <a:gd name="connsiteX2531" fmla="*/ 3472140 w 8111225"/>
              <a:gd name="connsiteY2531" fmla="*/ 6477436 h 8112704"/>
              <a:gd name="connsiteX2532" fmla="*/ 3492117 w 8111225"/>
              <a:gd name="connsiteY2532" fmla="*/ 6483680 h 8112704"/>
              <a:gd name="connsiteX2533" fmla="*/ 3527079 w 8111225"/>
              <a:gd name="connsiteY2533" fmla="*/ 6493668 h 8112704"/>
              <a:gd name="connsiteX2534" fmla="*/ 3708126 w 8111225"/>
              <a:gd name="connsiteY2534" fmla="*/ 6537370 h 8112704"/>
              <a:gd name="connsiteX2535" fmla="*/ 3946611 w 8111225"/>
              <a:gd name="connsiteY2535" fmla="*/ 6572331 h 8112704"/>
              <a:gd name="connsiteX2536" fmla="*/ 4231293 w 8111225"/>
              <a:gd name="connsiteY2536" fmla="*/ 6582319 h 8112704"/>
              <a:gd name="connsiteX2537" fmla="*/ 4267503 w 8111225"/>
              <a:gd name="connsiteY2537" fmla="*/ 6581070 h 8112704"/>
              <a:gd name="connsiteX2538" fmla="*/ 4270001 w 8111225"/>
              <a:gd name="connsiteY2538" fmla="*/ 6581070 h 8112704"/>
              <a:gd name="connsiteX2539" fmla="*/ 4288729 w 8111225"/>
              <a:gd name="connsiteY2539" fmla="*/ 6579822 h 8112704"/>
              <a:gd name="connsiteX2540" fmla="*/ 4307458 w 8111225"/>
              <a:gd name="connsiteY2540" fmla="*/ 6578573 h 8112704"/>
              <a:gd name="connsiteX2541" fmla="*/ 4363645 w 8111225"/>
              <a:gd name="connsiteY2541" fmla="*/ 6574829 h 8112704"/>
              <a:gd name="connsiteX2542" fmla="*/ 4386121 w 8111225"/>
              <a:gd name="connsiteY2542" fmla="*/ 6573580 h 8112704"/>
              <a:gd name="connsiteX2543" fmla="*/ 4547191 w 8111225"/>
              <a:gd name="connsiteY2543" fmla="*/ 6552352 h 8112704"/>
              <a:gd name="connsiteX2544" fmla="*/ 4558428 w 8111225"/>
              <a:gd name="connsiteY2544" fmla="*/ 6551105 h 8112704"/>
              <a:gd name="connsiteX2545" fmla="*/ 4568417 w 8111225"/>
              <a:gd name="connsiteY2545" fmla="*/ 6549855 h 8112704"/>
              <a:gd name="connsiteX2546" fmla="*/ 4570915 w 8111225"/>
              <a:gd name="connsiteY2546" fmla="*/ 6549855 h 8112704"/>
              <a:gd name="connsiteX2547" fmla="*/ 4588395 w 8111225"/>
              <a:gd name="connsiteY2547" fmla="*/ 6546111 h 8112704"/>
              <a:gd name="connsiteX2548" fmla="*/ 4605876 w 8111225"/>
              <a:gd name="connsiteY2548" fmla="*/ 6542364 h 8112704"/>
              <a:gd name="connsiteX2549" fmla="*/ 4629599 w 8111225"/>
              <a:gd name="connsiteY2549" fmla="*/ 6537370 h 8112704"/>
              <a:gd name="connsiteX2550" fmla="*/ 4644584 w 8111225"/>
              <a:gd name="connsiteY2550" fmla="*/ 6533624 h 8112704"/>
              <a:gd name="connsiteX2551" fmla="*/ 4712007 w 8111225"/>
              <a:gd name="connsiteY2551" fmla="*/ 6518640 h 8112704"/>
              <a:gd name="connsiteX2552" fmla="*/ 4769443 w 8111225"/>
              <a:gd name="connsiteY2552" fmla="*/ 6504906 h 8112704"/>
              <a:gd name="connsiteX2553" fmla="*/ 4795664 w 8111225"/>
              <a:gd name="connsiteY2553" fmla="*/ 6498662 h 8112704"/>
              <a:gd name="connsiteX2554" fmla="*/ 4820636 w 8111225"/>
              <a:gd name="connsiteY2554" fmla="*/ 6491172 h 8112704"/>
              <a:gd name="connsiteX2555" fmla="*/ 4836869 w 8111225"/>
              <a:gd name="connsiteY2555" fmla="*/ 6486177 h 8112704"/>
              <a:gd name="connsiteX2556" fmla="*/ 4843112 w 8111225"/>
              <a:gd name="connsiteY2556" fmla="*/ 6484928 h 8112704"/>
              <a:gd name="connsiteX2557" fmla="*/ 4858095 w 8111225"/>
              <a:gd name="connsiteY2557" fmla="*/ 6481182 h 8112704"/>
              <a:gd name="connsiteX2558" fmla="*/ 4868084 w 8111225"/>
              <a:gd name="connsiteY2558" fmla="*/ 6477436 h 8112704"/>
              <a:gd name="connsiteX2559" fmla="*/ 4878072 w 8111225"/>
              <a:gd name="connsiteY2559" fmla="*/ 6473690 h 8112704"/>
              <a:gd name="connsiteX2560" fmla="*/ 4899300 w 8111225"/>
              <a:gd name="connsiteY2560" fmla="*/ 6467447 h 8112704"/>
              <a:gd name="connsiteX2561" fmla="*/ 4919277 w 8111225"/>
              <a:gd name="connsiteY2561" fmla="*/ 6461205 h 8112704"/>
              <a:gd name="connsiteX2562" fmla="*/ 4952988 w 8111225"/>
              <a:gd name="connsiteY2562" fmla="*/ 6449967 h 8112704"/>
              <a:gd name="connsiteX2563" fmla="*/ 4960480 w 8111225"/>
              <a:gd name="connsiteY2563" fmla="*/ 6447470 h 8112704"/>
              <a:gd name="connsiteX2564" fmla="*/ 4985452 w 8111225"/>
              <a:gd name="connsiteY2564" fmla="*/ 6438729 h 8112704"/>
              <a:gd name="connsiteX2565" fmla="*/ 5001685 w 8111225"/>
              <a:gd name="connsiteY2565" fmla="*/ 6432487 h 8112704"/>
              <a:gd name="connsiteX2566" fmla="*/ 5021662 w 8111225"/>
              <a:gd name="connsiteY2566" fmla="*/ 6424995 h 8112704"/>
              <a:gd name="connsiteX2567" fmla="*/ 5042888 w 8111225"/>
              <a:gd name="connsiteY2567" fmla="*/ 6416254 h 8112704"/>
              <a:gd name="connsiteX2568" fmla="*/ 5203960 w 8111225"/>
              <a:gd name="connsiteY2568" fmla="*/ 6345085 h 8112704"/>
              <a:gd name="connsiteX2569" fmla="*/ 5223952 w 8111225"/>
              <a:gd name="connsiteY2569" fmla="*/ 6335712 h 8112704"/>
              <a:gd name="connsiteX2570" fmla="*/ 5200214 w 8111225"/>
              <a:gd name="connsiteY2570" fmla="*/ 6347582 h 8112704"/>
              <a:gd name="connsiteX2571" fmla="*/ 5039144 w 8111225"/>
              <a:gd name="connsiteY2571" fmla="*/ 6418752 h 8112704"/>
              <a:gd name="connsiteX2572" fmla="*/ 5019165 w 8111225"/>
              <a:gd name="connsiteY2572" fmla="*/ 6427492 h 8112704"/>
              <a:gd name="connsiteX2573" fmla="*/ 4997939 w 8111225"/>
              <a:gd name="connsiteY2573" fmla="*/ 6434985 h 8112704"/>
              <a:gd name="connsiteX2574" fmla="*/ 4981708 w 8111225"/>
              <a:gd name="connsiteY2574" fmla="*/ 6441226 h 8112704"/>
              <a:gd name="connsiteX2575" fmla="*/ 4956736 w 8111225"/>
              <a:gd name="connsiteY2575" fmla="*/ 6449967 h 8112704"/>
              <a:gd name="connsiteX2576" fmla="*/ 4949244 w 8111225"/>
              <a:gd name="connsiteY2576" fmla="*/ 6452464 h 8112704"/>
              <a:gd name="connsiteX2577" fmla="*/ 4915531 w 8111225"/>
              <a:gd name="connsiteY2577" fmla="*/ 6463703 h 8112704"/>
              <a:gd name="connsiteX2578" fmla="*/ 4894305 w 8111225"/>
              <a:gd name="connsiteY2578" fmla="*/ 6469944 h 8112704"/>
              <a:gd name="connsiteX2579" fmla="*/ 4873077 w 8111225"/>
              <a:gd name="connsiteY2579" fmla="*/ 6476188 h 8112704"/>
              <a:gd name="connsiteX2580" fmla="*/ 4863090 w 8111225"/>
              <a:gd name="connsiteY2580" fmla="*/ 6479934 h 8112704"/>
              <a:gd name="connsiteX2581" fmla="*/ 4853100 w 8111225"/>
              <a:gd name="connsiteY2581" fmla="*/ 6483680 h 8112704"/>
              <a:gd name="connsiteX2582" fmla="*/ 4838118 w 8111225"/>
              <a:gd name="connsiteY2582" fmla="*/ 6488675 h 8112704"/>
              <a:gd name="connsiteX2583" fmla="*/ 4831874 w 8111225"/>
              <a:gd name="connsiteY2583" fmla="*/ 6489923 h 8112704"/>
              <a:gd name="connsiteX2584" fmla="*/ 4815641 w 8111225"/>
              <a:gd name="connsiteY2584" fmla="*/ 6494916 h 8112704"/>
              <a:gd name="connsiteX2585" fmla="*/ 4790669 w 8111225"/>
              <a:gd name="connsiteY2585" fmla="*/ 6502408 h 8112704"/>
              <a:gd name="connsiteX2586" fmla="*/ 4764449 w 8111225"/>
              <a:gd name="connsiteY2586" fmla="*/ 6508652 h 8112704"/>
              <a:gd name="connsiteX2587" fmla="*/ 4710881 w 8111225"/>
              <a:gd name="connsiteY2587" fmla="*/ 6522625 h 8112704"/>
              <a:gd name="connsiteX2588" fmla="*/ 4712008 w 8111225"/>
              <a:gd name="connsiteY2588" fmla="*/ 6522386 h 8112704"/>
              <a:gd name="connsiteX2589" fmla="*/ 4795664 w 8111225"/>
              <a:gd name="connsiteY2589" fmla="*/ 6501160 h 8112704"/>
              <a:gd name="connsiteX2590" fmla="*/ 4836869 w 8111225"/>
              <a:gd name="connsiteY2590" fmla="*/ 6489922 h 8112704"/>
              <a:gd name="connsiteX2591" fmla="*/ 4858095 w 8111225"/>
              <a:gd name="connsiteY2591" fmla="*/ 6483680 h 8112704"/>
              <a:gd name="connsiteX2592" fmla="*/ 4879323 w 8111225"/>
              <a:gd name="connsiteY2592" fmla="*/ 6477437 h 8112704"/>
              <a:gd name="connsiteX2593" fmla="*/ 4899300 w 8111225"/>
              <a:gd name="connsiteY2593" fmla="*/ 6471193 h 8112704"/>
              <a:gd name="connsiteX2594" fmla="*/ 4920526 w 8111225"/>
              <a:gd name="connsiteY2594" fmla="*/ 6463701 h 8112704"/>
              <a:gd name="connsiteX2595" fmla="*/ 4961731 w 8111225"/>
              <a:gd name="connsiteY2595" fmla="*/ 6449967 h 8112704"/>
              <a:gd name="connsiteX2596" fmla="*/ 5002934 w 8111225"/>
              <a:gd name="connsiteY2596" fmla="*/ 6434983 h 8112704"/>
              <a:gd name="connsiteX2597" fmla="*/ 5024160 w 8111225"/>
              <a:gd name="connsiteY2597" fmla="*/ 6427493 h 8112704"/>
              <a:gd name="connsiteX2598" fmla="*/ 5044139 w 8111225"/>
              <a:gd name="connsiteY2598" fmla="*/ 6420001 h 8112704"/>
              <a:gd name="connsiteX2599" fmla="*/ 5206457 w 8111225"/>
              <a:gd name="connsiteY2599" fmla="*/ 6348829 h 8112704"/>
              <a:gd name="connsiteX2600" fmla="*/ 5246413 w 8111225"/>
              <a:gd name="connsiteY2600" fmla="*/ 6328852 h 8112704"/>
              <a:gd name="connsiteX2601" fmla="*/ 5285119 w 8111225"/>
              <a:gd name="connsiteY2601" fmla="*/ 6307626 h 8112704"/>
              <a:gd name="connsiteX2602" fmla="*/ 5305098 w 8111225"/>
              <a:gd name="connsiteY2602" fmla="*/ 6297637 h 8112704"/>
              <a:gd name="connsiteX2603" fmla="*/ 5323827 w 8111225"/>
              <a:gd name="connsiteY2603" fmla="*/ 6286399 h 8112704"/>
              <a:gd name="connsiteX2604" fmla="*/ 5362533 w 8111225"/>
              <a:gd name="connsiteY2604" fmla="*/ 6265173 h 8112704"/>
              <a:gd name="connsiteX2605" fmla="*/ 5400340 w 8111225"/>
              <a:gd name="connsiteY2605" fmla="*/ 6241662 h 8112704"/>
              <a:gd name="connsiteX2606" fmla="*/ 5399188 w 8111225"/>
              <a:gd name="connsiteY2606" fmla="*/ 6239577 h 8112704"/>
              <a:gd name="connsiteX2607" fmla="*/ 5360035 w 8111225"/>
              <a:gd name="connsiteY2607" fmla="*/ 6263924 h 8112704"/>
              <a:gd name="connsiteX2608" fmla="*/ 5328819 w 8111225"/>
              <a:gd name="connsiteY2608" fmla="*/ 6281405 h 8112704"/>
              <a:gd name="connsiteX2609" fmla="*/ 5302599 w 8111225"/>
              <a:gd name="connsiteY2609" fmla="*/ 6296388 h 8112704"/>
              <a:gd name="connsiteX2610" fmla="*/ 5298853 w 8111225"/>
              <a:gd name="connsiteY2610" fmla="*/ 6297636 h 8112704"/>
              <a:gd name="connsiteX2611" fmla="*/ 5282622 w 8111225"/>
              <a:gd name="connsiteY2611" fmla="*/ 6306377 h 8112704"/>
              <a:gd name="connsiteX2612" fmla="*/ 5243914 w 8111225"/>
              <a:gd name="connsiteY2612" fmla="*/ 6326354 h 8112704"/>
              <a:gd name="connsiteX2613" fmla="*/ 5223952 w 8111225"/>
              <a:gd name="connsiteY2613" fmla="*/ 6335712 h 8112704"/>
              <a:gd name="connsiteX2614" fmla="*/ 5240170 w 8111225"/>
              <a:gd name="connsiteY2614" fmla="*/ 6327603 h 8112704"/>
              <a:gd name="connsiteX2615" fmla="*/ 5278876 w 8111225"/>
              <a:gd name="connsiteY2615" fmla="*/ 6306377 h 8112704"/>
              <a:gd name="connsiteX2616" fmla="*/ 5287616 w 8111225"/>
              <a:gd name="connsiteY2616" fmla="*/ 6301382 h 8112704"/>
              <a:gd name="connsiteX2617" fmla="*/ 5298853 w 8111225"/>
              <a:gd name="connsiteY2617" fmla="*/ 6295139 h 8112704"/>
              <a:gd name="connsiteX2618" fmla="*/ 5317583 w 8111225"/>
              <a:gd name="connsiteY2618" fmla="*/ 6285151 h 8112704"/>
              <a:gd name="connsiteX2619" fmla="*/ 5325075 w 8111225"/>
              <a:gd name="connsiteY2619" fmla="*/ 6281405 h 8112704"/>
              <a:gd name="connsiteX2620" fmla="*/ 5356290 w 8111225"/>
              <a:gd name="connsiteY2620" fmla="*/ 6263924 h 8112704"/>
              <a:gd name="connsiteX2621" fmla="*/ 5398231 w 8111225"/>
              <a:gd name="connsiteY2621" fmla="*/ 6237843 h 8112704"/>
              <a:gd name="connsiteX2622" fmla="*/ 5345052 w 8111225"/>
              <a:gd name="connsiteY2622" fmla="*/ 6141561 h 8112704"/>
              <a:gd name="connsiteX2623" fmla="*/ 5351295 w 8111225"/>
              <a:gd name="connsiteY2623" fmla="*/ 6137815 h 8112704"/>
              <a:gd name="connsiteX2624" fmla="*/ 5368775 w 8111225"/>
              <a:gd name="connsiteY2624" fmla="*/ 6127827 h 8112704"/>
              <a:gd name="connsiteX2625" fmla="*/ 5385008 w 8111225"/>
              <a:gd name="connsiteY2625" fmla="*/ 6117838 h 8112704"/>
              <a:gd name="connsiteX2626" fmla="*/ 5433703 w 8111225"/>
              <a:gd name="connsiteY2626" fmla="*/ 6089120 h 8112704"/>
              <a:gd name="connsiteX2627" fmla="*/ 5521734 w 8111225"/>
              <a:gd name="connsiteY2627" fmla="*/ 6031128 h 8112704"/>
              <a:gd name="connsiteX2628" fmla="*/ 5532655 w 8111225"/>
              <a:gd name="connsiteY2628" fmla="*/ 6023725 h 8112704"/>
              <a:gd name="connsiteX2629" fmla="*/ 5655911 w 8111225"/>
              <a:gd name="connsiteY2629" fmla="*/ 5933077 h 8112704"/>
              <a:gd name="connsiteX2630" fmla="*/ 5655955 w 8111225"/>
              <a:gd name="connsiteY2630" fmla="*/ 5933044 h 8112704"/>
              <a:gd name="connsiteX2631" fmla="*/ 5655974 w 8111225"/>
              <a:gd name="connsiteY2631" fmla="*/ 5933028 h 8112704"/>
              <a:gd name="connsiteX2632" fmla="*/ 5793302 w 8111225"/>
              <a:gd name="connsiteY2632" fmla="*/ 5815675 h 8112704"/>
              <a:gd name="connsiteX2633" fmla="*/ 5935643 w 8111225"/>
              <a:gd name="connsiteY2633" fmla="*/ 5672085 h 8112704"/>
              <a:gd name="connsiteX2634" fmla="*/ 6075779 w 8111225"/>
              <a:gd name="connsiteY2634" fmla="*/ 5503954 h 8112704"/>
              <a:gd name="connsiteX2635" fmla="*/ 6201597 w 8111225"/>
              <a:gd name="connsiteY2635" fmla="*/ 5322475 h 8112704"/>
              <a:gd name="connsiteX2636" fmla="*/ 6398877 w 8111225"/>
              <a:gd name="connsiteY2636" fmla="*/ 4930412 h 8112704"/>
              <a:gd name="connsiteX2637" fmla="*/ 6455282 w 8111225"/>
              <a:gd name="connsiteY2637" fmla="*/ 4767583 h 8112704"/>
              <a:gd name="connsiteX2638" fmla="*/ 6465053 w 8111225"/>
              <a:gd name="connsiteY2638" fmla="*/ 4739376 h 8112704"/>
              <a:gd name="connsiteX2639" fmla="*/ 6470155 w 8111225"/>
              <a:gd name="connsiteY2639" fmla="*/ 4719394 h 8112704"/>
              <a:gd name="connsiteX2640" fmla="*/ 6510003 w 8111225"/>
              <a:gd name="connsiteY2640" fmla="*/ 4563322 h 8112704"/>
              <a:gd name="connsiteX2641" fmla="*/ 6553704 w 8111225"/>
              <a:gd name="connsiteY2641" fmla="*/ 4294872 h 8112704"/>
              <a:gd name="connsiteX2642" fmla="*/ 6556202 w 8111225"/>
              <a:gd name="connsiteY2642" fmla="*/ 4263656 h 8112704"/>
              <a:gd name="connsiteX2643" fmla="*/ 6557450 w 8111225"/>
              <a:gd name="connsiteY2643" fmla="*/ 4251170 h 8112704"/>
              <a:gd name="connsiteX2644" fmla="*/ 6559947 w 8111225"/>
              <a:gd name="connsiteY2644" fmla="*/ 4218706 h 8112704"/>
              <a:gd name="connsiteX2645" fmla="*/ 6561196 w 8111225"/>
              <a:gd name="connsiteY2645" fmla="*/ 4191236 h 8112704"/>
              <a:gd name="connsiteX2646" fmla="*/ 6730326 w 8111225"/>
              <a:gd name="connsiteY2646" fmla="*/ 4201591 h 8112704"/>
              <a:gd name="connsiteX2647" fmla="*/ 6731009 w 8111225"/>
              <a:gd name="connsiteY2647" fmla="*/ 4189987 h 8112704"/>
              <a:gd name="connsiteX2648" fmla="*/ 6732258 w 8111225"/>
              <a:gd name="connsiteY2648" fmla="*/ 4179999 h 8112704"/>
              <a:gd name="connsiteX2649" fmla="*/ 6732258 w 8111225"/>
              <a:gd name="connsiteY2649" fmla="*/ 4170010 h 8112704"/>
              <a:gd name="connsiteX2650" fmla="*/ 6733507 w 8111225"/>
              <a:gd name="connsiteY2650" fmla="*/ 4127558 h 8112704"/>
              <a:gd name="connsiteX2651" fmla="*/ 6733507 w 8111225"/>
              <a:gd name="connsiteY2651" fmla="*/ 3960243 h 8112704"/>
              <a:gd name="connsiteX2652" fmla="*/ 6729760 w 8111225"/>
              <a:gd name="connsiteY2652" fmla="*/ 3879084 h 8112704"/>
              <a:gd name="connsiteX2653" fmla="*/ 6726014 w 8111225"/>
              <a:gd name="connsiteY2653" fmla="*/ 3839129 h 8112704"/>
              <a:gd name="connsiteX2654" fmla="*/ 6722268 w 8111225"/>
              <a:gd name="connsiteY2654" fmla="*/ 3799173 h 8112704"/>
              <a:gd name="connsiteX2655" fmla="*/ 6718522 w 8111225"/>
              <a:gd name="connsiteY2655" fmla="*/ 3760466 h 8112704"/>
              <a:gd name="connsiteX2656" fmla="*/ 6717274 w 8111225"/>
              <a:gd name="connsiteY2656" fmla="*/ 3740488 h 8112704"/>
              <a:gd name="connsiteX2657" fmla="*/ 6714776 w 8111225"/>
              <a:gd name="connsiteY2657" fmla="*/ 3721760 h 8112704"/>
              <a:gd name="connsiteX2658" fmla="*/ 6709783 w 8111225"/>
              <a:gd name="connsiteY2658" fmla="*/ 3684301 h 8112704"/>
              <a:gd name="connsiteX2659" fmla="*/ 6703540 w 8111225"/>
              <a:gd name="connsiteY2659" fmla="*/ 3646842 h 8112704"/>
              <a:gd name="connsiteX2660" fmla="*/ 6644855 w 8111225"/>
              <a:gd name="connsiteY2660" fmla="*/ 3370901 h 8112704"/>
              <a:gd name="connsiteX2661" fmla="*/ 6571186 w 8111225"/>
              <a:gd name="connsiteY2661" fmla="*/ 3143655 h 8112704"/>
              <a:gd name="connsiteX2662" fmla="*/ 6552458 w 8111225"/>
              <a:gd name="connsiteY2662" fmla="*/ 3096209 h 8112704"/>
              <a:gd name="connsiteX2663" fmla="*/ 6534978 w 8111225"/>
              <a:gd name="connsiteY2663" fmla="*/ 3051258 h 8112704"/>
              <a:gd name="connsiteX2664" fmla="*/ 6517496 w 8111225"/>
              <a:gd name="connsiteY2664" fmla="*/ 3010055 h 8112704"/>
              <a:gd name="connsiteX2665" fmla="*/ 6501265 w 8111225"/>
              <a:gd name="connsiteY2665" fmla="*/ 2973845 h 8112704"/>
              <a:gd name="connsiteX2666" fmla="*/ 6486281 w 8111225"/>
              <a:gd name="connsiteY2666" fmla="*/ 2941381 h 8112704"/>
              <a:gd name="connsiteX2667" fmla="*/ 6472547 w 8111225"/>
              <a:gd name="connsiteY2667" fmla="*/ 2912663 h 8112704"/>
              <a:gd name="connsiteX2668" fmla="*/ 6460060 w 8111225"/>
              <a:gd name="connsiteY2668" fmla="*/ 2887691 h 8112704"/>
              <a:gd name="connsiteX2669" fmla="*/ 6450072 w 8111225"/>
              <a:gd name="connsiteY2669" fmla="*/ 2867713 h 8112704"/>
              <a:gd name="connsiteX2670" fmla="*/ 6430094 w 8111225"/>
              <a:gd name="connsiteY2670" fmla="*/ 2830255 h 8112704"/>
              <a:gd name="connsiteX2671" fmla="*/ 5909425 w 8111225"/>
              <a:gd name="connsiteY2671" fmla="*/ 2634232 h 8112704"/>
              <a:gd name="connsiteX2672" fmla="*/ 5911921 w 8111225"/>
              <a:gd name="connsiteY2672" fmla="*/ 2637978 h 8112704"/>
              <a:gd name="connsiteX2673" fmla="*/ 5915667 w 8111225"/>
              <a:gd name="connsiteY2673" fmla="*/ 2641724 h 8112704"/>
              <a:gd name="connsiteX2674" fmla="*/ 5920661 w 8111225"/>
              <a:gd name="connsiteY2674" fmla="*/ 2646719 h 8112704"/>
              <a:gd name="connsiteX2675" fmla="*/ 5793304 w 8111225"/>
              <a:gd name="connsiteY2675" fmla="*/ 2744111 h 8112704"/>
              <a:gd name="connsiteX2676" fmla="*/ 5790807 w 8111225"/>
              <a:gd name="connsiteY2676" fmla="*/ 2740365 h 8112704"/>
              <a:gd name="connsiteX2677" fmla="*/ 5788309 w 8111225"/>
              <a:gd name="connsiteY2677" fmla="*/ 2736619 h 8112704"/>
              <a:gd name="connsiteX2678" fmla="*/ 5780817 w 8111225"/>
              <a:gd name="connsiteY2678" fmla="*/ 2734122 h 8112704"/>
              <a:gd name="connsiteX2679" fmla="*/ 2242261 w 8111225"/>
              <a:gd name="connsiteY2679" fmla="*/ 2630487 h 8112704"/>
              <a:gd name="connsiteX2680" fmla="*/ 2367122 w 8111225"/>
              <a:gd name="connsiteY2680" fmla="*/ 2727878 h 8112704"/>
              <a:gd name="connsiteX2681" fmla="*/ 2364625 w 8111225"/>
              <a:gd name="connsiteY2681" fmla="*/ 2731624 h 8112704"/>
              <a:gd name="connsiteX2682" fmla="*/ 2359630 w 8111225"/>
              <a:gd name="connsiteY2682" fmla="*/ 2737868 h 8112704"/>
              <a:gd name="connsiteX2683" fmla="*/ 2357133 w 8111225"/>
              <a:gd name="connsiteY2683" fmla="*/ 2740365 h 8112704"/>
              <a:gd name="connsiteX2684" fmla="*/ 2232273 w 8111225"/>
              <a:gd name="connsiteY2684" fmla="*/ 2644221 h 8112704"/>
              <a:gd name="connsiteX2685" fmla="*/ 2234770 w 8111225"/>
              <a:gd name="connsiteY2685" fmla="*/ 2640475 h 8112704"/>
              <a:gd name="connsiteX2686" fmla="*/ 2239765 w 8111225"/>
              <a:gd name="connsiteY2686" fmla="*/ 2634232 h 8112704"/>
              <a:gd name="connsiteX2687" fmla="*/ 5860728 w 8111225"/>
              <a:gd name="connsiteY2687" fmla="*/ 2574300 h 8112704"/>
              <a:gd name="connsiteX2688" fmla="*/ 5863225 w 8111225"/>
              <a:gd name="connsiteY2688" fmla="*/ 2578045 h 8112704"/>
              <a:gd name="connsiteX2689" fmla="*/ 5868220 w 8111225"/>
              <a:gd name="connsiteY2689" fmla="*/ 2584289 h 8112704"/>
              <a:gd name="connsiteX2690" fmla="*/ 5870717 w 8111225"/>
              <a:gd name="connsiteY2690" fmla="*/ 2588035 h 8112704"/>
              <a:gd name="connsiteX2691" fmla="*/ 5749602 w 8111225"/>
              <a:gd name="connsiteY2691" fmla="*/ 2689172 h 8112704"/>
              <a:gd name="connsiteX2692" fmla="*/ 5747105 w 8111225"/>
              <a:gd name="connsiteY2692" fmla="*/ 2685425 h 8112704"/>
              <a:gd name="connsiteX2693" fmla="*/ 5742110 w 8111225"/>
              <a:gd name="connsiteY2693" fmla="*/ 2680432 h 8112704"/>
              <a:gd name="connsiteX2694" fmla="*/ 5739614 w 8111225"/>
              <a:gd name="connsiteY2694" fmla="*/ 2676684 h 8112704"/>
              <a:gd name="connsiteX2695" fmla="*/ 5742110 w 8111225"/>
              <a:gd name="connsiteY2695" fmla="*/ 2672939 h 8112704"/>
              <a:gd name="connsiteX2696" fmla="*/ 2289709 w 8111225"/>
              <a:gd name="connsiteY2696" fmla="*/ 2573053 h 8112704"/>
              <a:gd name="connsiteX2697" fmla="*/ 2410824 w 8111225"/>
              <a:gd name="connsiteY2697" fmla="*/ 2674188 h 8112704"/>
              <a:gd name="connsiteX2698" fmla="*/ 2408327 w 8111225"/>
              <a:gd name="connsiteY2698" fmla="*/ 2677934 h 8112704"/>
              <a:gd name="connsiteX2699" fmla="*/ 2405830 w 8111225"/>
              <a:gd name="connsiteY2699" fmla="*/ 2680432 h 8112704"/>
              <a:gd name="connsiteX2700" fmla="*/ 2403332 w 8111225"/>
              <a:gd name="connsiteY2700" fmla="*/ 2684177 h 8112704"/>
              <a:gd name="connsiteX2701" fmla="*/ 2399586 w 8111225"/>
              <a:gd name="connsiteY2701" fmla="*/ 2685425 h 8112704"/>
              <a:gd name="connsiteX2702" fmla="*/ 2278471 w 8111225"/>
              <a:gd name="connsiteY2702" fmla="*/ 2585537 h 8112704"/>
              <a:gd name="connsiteX2703" fmla="*/ 2283466 w 8111225"/>
              <a:gd name="connsiteY2703" fmla="*/ 2579294 h 8112704"/>
              <a:gd name="connsiteX2704" fmla="*/ 2287212 w 8111225"/>
              <a:gd name="connsiteY2704" fmla="*/ 2575547 h 8112704"/>
              <a:gd name="connsiteX2705" fmla="*/ 2963958 w 8111225"/>
              <a:gd name="connsiteY2705" fmla="*/ 2545574 h 8112704"/>
              <a:gd name="connsiteX2706" fmla="*/ 2965207 w 8111225"/>
              <a:gd name="connsiteY2706" fmla="*/ 2546822 h 8112704"/>
              <a:gd name="connsiteX2707" fmla="*/ 3105051 w 8111225"/>
              <a:gd name="connsiteY2707" fmla="*/ 2745351 h 8112704"/>
              <a:gd name="connsiteX2708" fmla="*/ 3105050 w 8111225"/>
              <a:gd name="connsiteY2708" fmla="*/ 2745351 h 8112704"/>
              <a:gd name="connsiteX2709" fmla="*/ 3105050 w 8111225"/>
              <a:gd name="connsiteY2709" fmla="*/ 2745352 h 8112704"/>
              <a:gd name="connsiteX2710" fmla="*/ 3008908 w 8111225"/>
              <a:gd name="connsiteY2710" fmla="*/ 2817770 h 8112704"/>
              <a:gd name="connsiteX2711" fmla="*/ 2907770 w 8111225"/>
              <a:gd name="connsiteY2711" fmla="*/ 2911416 h 8112704"/>
              <a:gd name="connsiteX2712" fmla="*/ 2787903 w 8111225"/>
              <a:gd name="connsiteY2712" fmla="*/ 3042521 h 8112704"/>
              <a:gd name="connsiteX2713" fmla="*/ 2740237 w 8111225"/>
              <a:gd name="connsiteY2713" fmla="*/ 3107328 h 8112704"/>
              <a:gd name="connsiteX2714" fmla="*/ 2709825 w 8111225"/>
              <a:gd name="connsiteY2714" fmla="*/ 3150605 h 8112704"/>
              <a:gd name="connsiteX2715" fmla="*/ 2666164 w 8111225"/>
              <a:gd name="connsiteY2715" fmla="*/ 3214672 h 8112704"/>
              <a:gd name="connsiteX2716" fmla="*/ 2555662 w 8111225"/>
              <a:gd name="connsiteY2716" fmla="*/ 3423346 h 8112704"/>
              <a:gd name="connsiteX2717" fmla="*/ 2420813 w 8111225"/>
              <a:gd name="connsiteY2717" fmla="*/ 3916543 h 8112704"/>
              <a:gd name="connsiteX2718" fmla="*/ 2412187 w 8111225"/>
              <a:gd name="connsiteY2718" fmla="*/ 4044069 h 8112704"/>
              <a:gd name="connsiteX2719" fmla="*/ 2412312 w 8111225"/>
              <a:gd name="connsiteY2719" fmla="*/ 4087474 h 8112704"/>
              <a:gd name="connsiteX2720" fmla="*/ 2412975 w 8111225"/>
              <a:gd name="connsiteY2720" fmla="*/ 4172165 h 8112704"/>
              <a:gd name="connsiteX2721" fmla="*/ 2418428 w 8111225"/>
              <a:gd name="connsiteY2721" fmla="*/ 4246178 h 8112704"/>
              <a:gd name="connsiteX2722" fmla="*/ 2422478 w 8111225"/>
              <a:gd name="connsiteY2722" fmla="*/ 4298209 h 8112704"/>
              <a:gd name="connsiteX2723" fmla="*/ 2440790 w 8111225"/>
              <a:gd name="connsiteY2723" fmla="*/ 4423477 h 8112704"/>
              <a:gd name="connsiteX2724" fmla="*/ 2457021 w 8111225"/>
              <a:gd name="connsiteY2724" fmla="*/ 4488405 h 8112704"/>
              <a:gd name="connsiteX2725" fmla="*/ 2475039 w 8111225"/>
              <a:gd name="connsiteY2725" fmla="*/ 4560744 h 8112704"/>
              <a:gd name="connsiteX2726" fmla="*/ 2488306 w 8111225"/>
              <a:gd name="connsiteY2726" fmla="*/ 4602994 h 8112704"/>
              <a:gd name="connsiteX2727" fmla="*/ 2504470 w 8111225"/>
              <a:gd name="connsiteY2727" fmla="*/ 4650724 h 8112704"/>
              <a:gd name="connsiteX2728" fmla="*/ 2518203 w 8111225"/>
              <a:gd name="connsiteY2728" fmla="*/ 4689431 h 8112704"/>
              <a:gd name="connsiteX2729" fmla="*/ 2543175 w 8111225"/>
              <a:gd name="connsiteY2729" fmla="*/ 4754357 h 8112704"/>
              <a:gd name="connsiteX2730" fmla="*/ 2586878 w 8111225"/>
              <a:gd name="connsiteY2730" fmla="*/ 4846755 h 8112704"/>
              <a:gd name="connsiteX2731" fmla="*/ 2752942 w 8111225"/>
              <a:gd name="connsiteY2731" fmla="*/ 5115206 h 8112704"/>
              <a:gd name="connsiteX2732" fmla="*/ 2827858 w 8111225"/>
              <a:gd name="connsiteY2732" fmla="*/ 5208851 h 8112704"/>
              <a:gd name="connsiteX2733" fmla="*/ 2827858 w 8111225"/>
              <a:gd name="connsiteY2733" fmla="*/ 5210100 h 8112704"/>
              <a:gd name="connsiteX2734" fmla="*/ 2825864 w 8111225"/>
              <a:gd name="connsiteY2734" fmla="*/ 5211811 h 8112704"/>
              <a:gd name="connsiteX2735" fmla="*/ 2826611 w 8111225"/>
              <a:gd name="connsiteY2735" fmla="*/ 5212598 h 8112704"/>
              <a:gd name="connsiteX2736" fmla="*/ 2728676 w 8111225"/>
              <a:gd name="connsiteY2736" fmla="*/ 5295210 h 8112704"/>
              <a:gd name="connsiteX2737" fmla="*/ 2643065 w 8111225"/>
              <a:gd name="connsiteY2737" fmla="*/ 5368674 h 8112704"/>
              <a:gd name="connsiteX2738" fmla="*/ 2618093 w 8111225"/>
              <a:gd name="connsiteY2738" fmla="*/ 5341203 h 8112704"/>
              <a:gd name="connsiteX2739" fmla="*/ 2581883 w 8111225"/>
              <a:gd name="connsiteY2739" fmla="*/ 5295005 h 8112704"/>
              <a:gd name="connsiteX2740" fmla="*/ 2556911 w 8111225"/>
              <a:gd name="connsiteY2740" fmla="*/ 5261292 h 8112704"/>
              <a:gd name="connsiteX2741" fmla="*/ 2367123 w 8111225"/>
              <a:gd name="connsiteY2741" fmla="*/ 4952886 h 8112704"/>
              <a:gd name="connsiteX2742" fmla="*/ 2317177 w 8111225"/>
              <a:gd name="connsiteY2742" fmla="*/ 4846755 h 8112704"/>
              <a:gd name="connsiteX2743" fmla="*/ 2288459 w 8111225"/>
              <a:gd name="connsiteY2743" fmla="*/ 4770590 h 8112704"/>
              <a:gd name="connsiteX2744" fmla="*/ 2273477 w 8111225"/>
              <a:gd name="connsiteY2744" fmla="*/ 4729386 h 8112704"/>
              <a:gd name="connsiteX2745" fmla="*/ 2243198 w 8111225"/>
              <a:gd name="connsiteY2745" fmla="*/ 4636676 h 8112704"/>
              <a:gd name="connsiteX2746" fmla="*/ 2236594 w 8111225"/>
              <a:gd name="connsiteY2746" fmla="*/ 4610345 h 8112704"/>
              <a:gd name="connsiteX2747" fmla="*/ 2233990 w 8111225"/>
              <a:gd name="connsiteY2747" fmla="*/ 4602028 h 8112704"/>
              <a:gd name="connsiteX2748" fmla="*/ 2201160 w 8111225"/>
              <a:gd name="connsiteY2748" fmla="*/ 4468839 h 8112704"/>
              <a:gd name="connsiteX2749" fmla="*/ 2201058 w 8111225"/>
              <a:gd name="connsiteY2749" fmla="*/ 4468427 h 8112704"/>
              <a:gd name="connsiteX2750" fmla="*/ 2200971 w 8111225"/>
              <a:gd name="connsiteY2750" fmla="*/ 4467832 h 8112704"/>
              <a:gd name="connsiteX2751" fmla="*/ 2201056 w 8111225"/>
              <a:gd name="connsiteY2751" fmla="*/ 4468426 h 8112704"/>
              <a:gd name="connsiteX2752" fmla="*/ 2200957 w 8111225"/>
              <a:gd name="connsiteY2752" fmla="*/ 4467738 h 8112704"/>
              <a:gd name="connsiteX2753" fmla="*/ 2180358 w 8111225"/>
              <a:gd name="connsiteY2753" fmla="*/ 4327081 h 8112704"/>
              <a:gd name="connsiteX2754" fmla="*/ 2180023 w 8111225"/>
              <a:gd name="connsiteY2754" fmla="*/ 4322627 h 8112704"/>
              <a:gd name="connsiteX2755" fmla="*/ 2180006 w 8111225"/>
              <a:gd name="connsiteY2755" fmla="*/ 4322515 h 8112704"/>
              <a:gd name="connsiteX2756" fmla="*/ 2179842 w 8111225"/>
              <a:gd name="connsiteY2756" fmla="*/ 4320238 h 8112704"/>
              <a:gd name="connsiteX2757" fmla="*/ 2169375 w 8111225"/>
              <a:gd name="connsiteY2757" fmla="*/ 4181403 h 8112704"/>
              <a:gd name="connsiteX2758" fmla="*/ 2168926 w 8111225"/>
              <a:gd name="connsiteY2758" fmla="*/ 4033151 h 8112704"/>
              <a:gd name="connsiteX2759" fmla="*/ 2169276 w 8111225"/>
              <a:gd name="connsiteY2759" fmla="*/ 4028363 h 8112704"/>
              <a:gd name="connsiteX2760" fmla="*/ 2169276 w 8111225"/>
              <a:gd name="connsiteY2760" fmla="*/ 4028234 h 8112704"/>
              <a:gd name="connsiteX2761" fmla="*/ 2169277 w 8111225"/>
              <a:gd name="connsiteY2761" fmla="*/ 4028231 h 8112704"/>
              <a:gd name="connsiteX2762" fmla="*/ 2169277 w 8111225"/>
              <a:gd name="connsiteY2762" fmla="*/ 4028360 h 8112704"/>
              <a:gd name="connsiteX2763" fmla="*/ 2179832 w 8111225"/>
              <a:gd name="connsiteY2763" fmla="*/ 3884079 h 8112704"/>
              <a:gd name="connsiteX2764" fmla="*/ 2201416 w 8111225"/>
              <a:gd name="connsiteY2764" fmla="*/ 3743101 h 8112704"/>
              <a:gd name="connsiteX2765" fmla="*/ 2200687 w 8111225"/>
              <a:gd name="connsiteY2765" fmla="*/ 3746224 h 8112704"/>
              <a:gd name="connsiteX2766" fmla="*/ 2179831 w 8111225"/>
              <a:gd name="connsiteY2766" fmla="*/ 3884078 h 8112704"/>
              <a:gd name="connsiteX2767" fmla="*/ 2232897 w 8111225"/>
              <a:gd name="connsiteY2767" fmla="*/ 3605798 h 8112704"/>
              <a:gd name="connsiteX2768" fmla="*/ 2236848 w 8111225"/>
              <a:gd name="connsiteY2768" fmla="*/ 3593314 h 8112704"/>
              <a:gd name="connsiteX2769" fmla="*/ 2237111 w 8111225"/>
              <a:gd name="connsiteY2769" fmla="*/ 3592221 h 8112704"/>
              <a:gd name="connsiteX2770" fmla="*/ 2242198 w 8111225"/>
              <a:gd name="connsiteY2770" fmla="*/ 3576413 h 8112704"/>
              <a:gd name="connsiteX2771" fmla="*/ 2277808 w 8111225"/>
              <a:gd name="connsiteY2771" fmla="*/ 3463906 h 8112704"/>
              <a:gd name="connsiteX2772" fmla="*/ 2280910 w 8111225"/>
              <a:gd name="connsiteY2772" fmla="*/ 3456105 h 8112704"/>
              <a:gd name="connsiteX2773" fmla="*/ 2281847 w 8111225"/>
              <a:gd name="connsiteY2773" fmla="*/ 3453196 h 8112704"/>
              <a:gd name="connsiteX2774" fmla="*/ 2334658 w 8111225"/>
              <a:gd name="connsiteY2774" fmla="*/ 3320960 h 8112704"/>
              <a:gd name="connsiteX2775" fmla="*/ 2334706 w 8111225"/>
              <a:gd name="connsiteY2775" fmla="*/ 3320861 h 8112704"/>
              <a:gd name="connsiteX2776" fmla="*/ 2392192 w 8111225"/>
              <a:gd name="connsiteY2776" fmla="*/ 3199688 h 8112704"/>
              <a:gd name="connsiteX2777" fmla="*/ 2393089 w 8111225"/>
              <a:gd name="connsiteY2777" fmla="*/ 3198158 h 8112704"/>
              <a:gd name="connsiteX2778" fmla="*/ 2393948 w 8111225"/>
              <a:gd name="connsiteY2778" fmla="*/ 3196353 h 8112704"/>
              <a:gd name="connsiteX2779" fmla="*/ 2530788 w 8111225"/>
              <a:gd name="connsiteY2779" fmla="*/ 2979446 h 8112704"/>
              <a:gd name="connsiteX2780" fmla="*/ 2600447 w 8111225"/>
              <a:gd name="connsiteY2780" fmla="*/ 2886665 h 8112704"/>
              <a:gd name="connsiteX2781" fmla="*/ 2600476 w 8111225"/>
              <a:gd name="connsiteY2781" fmla="*/ 2886625 h 8112704"/>
              <a:gd name="connsiteX2782" fmla="*/ 2600476 w 8111225"/>
              <a:gd name="connsiteY2782" fmla="*/ 2886626 h 8112704"/>
              <a:gd name="connsiteX2783" fmla="*/ 2600492 w 8111225"/>
              <a:gd name="connsiteY2783" fmla="*/ 2886605 h 8112704"/>
              <a:gd name="connsiteX2784" fmla="*/ 2600613 w 8111225"/>
              <a:gd name="connsiteY2784" fmla="*/ 2886444 h 8112704"/>
              <a:gd name="connsiteX2785" fmla="*/ 2600694 w 8111225"/>
              <a:gd name="connsiteY2785" fmla="*/ 2886353 h 8112704"/>
              <a:gd name="connsiteX2786" fmla="*/ 2600611 w 8111225"/>
              <a:gd name="connsiteY2786" fmla="*/ 2886444 h 8112704"/>
              <a:gd name="connsiteX2787" fmla="*/ 2649308 w 8111225"/>
              <a:gd name="connsiteY2787" fmla="*/ 2830257 h 8112704"/>
              <a:gd name="connsiteX2788" fmla="*/ 2737960 w 8111225"/>
              <a:gd name="connsiteY2788" fmla="*/ 2735361 h 8112704"/>
              <a:gd name="connsiteX2789" fmla="*/ 2854081 w 8111225"/>
              <a:gd name="connsiteY2789" fmla="*/ 2629230 h 8112704"/>
              <a:gd name="connsiteX2790" fmla="*/ 1741217 w 8111225"/>
              <a:gd name="connsiteY2790" fmla="*/ 2524338 h 8112704"/>
              <a:gd name="connsiteX2791" fmla="*/ 1739073 w 8111225"/>
              <a:gd name="connsiteY2791" fmla="*/ 2528091 h 8112704"/>
              <a:gd name="connsiteX2792" fmla="*/ 1735327 w 8111225"/>
              <a:gd name="connsiteY2792" fmla="*/ 2534335 h 8112704"/>
              <a:gd name="connsiteX2793" fmla="*/ 1731581 w 8111225"/>
              <a:gd name="connsiteY2793" fmla="*/ 2540577 h 8112704"/>
              <a:gd name="connsiteX2794" fmla="*/ 1725338 w 8111225"/>
              <a:gd name="connsiteY2794" fmla="*/ 2551815 h 8112704"/>
              <a:gd name="connsiteX2795" fmla="*/ 1716597 w 8111225"/>
              <a:gd name="connsiteY2795" fmla="*/ 2566797 h 8112704"/>
              <a:gd name="connsiteX2796" fmla="*/ 1711602 w 8111225"/>
              <a:gd name="connsiteY2796" fmla="*/ 2573041 h 8112704"/>
              <a:gd name="connsiteX2797" fmla="*/ 1677891 w 8111225"/>
              <a:gd name="connsiteY2797" fmla="*/ 2630476 h 8112704"/>
              <a:gd name="connsiteX2798" fmla="*/ 1666653 w 8111225"/>
              <a:gd name="connsiteY2798" fmla="*/ 2649207 h 8112704"/>
              <a:gd name="connsiteX2799" fmla="*/ 1644178 w 8111225"/>
              <a:gd name="connsiteY2799" fmla="*/ 2690410 h 8112704"/>
              <a:gd name="connsiteX2800" fmla="*/ 1635438 w 8111225"/>
              <a:gd name="connsiteY2800" fmla="*/ 2706643 h 8112704"/>
              <a:gd name="connsiteX2801" fmla="*/ 1621704 w 8111225"/>
              <a:gd name="connsiteY2801" fmla="*/ 2734112 h 8112704"/>
              <a:gd name="connsiteX2802" fmla="*/ 1616709 w 8111225"/>
              <a:gd name="connsiteY2802" fmla="*/ 2742851 h 8112704"/>
              <a:gd name="connsiteX2803" fmla="*/ 1610466 w 8111225"/>
              <a:gd name="connsiteY2803" fmla="*/ 2754089 h 8112704"/>
              <a:gd name="connsiteX2804" fmla="*/ 1610466 w 8111225"/>
              <a:gd name="connsiteY2804" fmla="*/ 2752841 h 8112704"/>
              <a:gd name="connsiteX2805" fmla="*/ 1616709 w 8111225"/>
              <a:gd name="connsiteY2805" fmla="*/ 2740354 h 8112704"/>
              <a:gd name="connsiteX2806" fmla="*/ 1621704 w 8111225"/>
              <a:gd name="connsiteY2806" fmla="*/ 2731615 h 8112704"/>
              <a:gd name="connsiteX2807" fmla="*/ 1636686 w 8111225"/>
              <a:gd name="connsiteY2807" fmla="*/ 2704145 h 8112704"/>
              <a:gd name="connsiteX2808" fmla="*/ 1645427 w 8111225"/>
              <a:gd name="connsiteY2808" fmla="*/ 2687913 h 8112704"/>
              <a:gd name="connsiteX2809" fmla="*/ 1667902 w 8111225"/>
              <a:gd name="connsiteY2809" fmla="*/ 2646710 h 8112704"/>
              <a:gd name="connsiteX2810" fmla="*/ 1679140 w 8111225"/>
              <a:gd name="connsiteY2810" fmla="*/ 2627979 h 8112704"/>
              <a:gd name="connsiteX2811" fmla="*/ 1712851 w 8111225"/>
              <a:gd name="connsiteY2811" fmla="*/ 2570543 h 8112704"/>
              <a:gd name="connsiteX2812" fmla="*/ 1717846 w 8111225"/>
              <a:gd name="connsiteY2812" fmla="*/ 2563053 h 8112704"/>
              <a:gd name="connsiteX2813" fmla="*/ 1726586 w 8111225"/>
              <a:gd name="connsiteY2813" fmla="*/ 2548069 h 8112704"/>
              <a:gd name="connsiteX2814" fmla="*/ 1732830 w 8111225"/>
              <a:gd name="connsiteY2814" fmla="*/ 2536832 h 8112704"/>
              <a:gd name="connsiteX2815" fmla="*/ 1736576 w 8111225"/>
              <a:gd name="connsiteY2815" fmla="*/ 2530589 h 8112704"/>
              <a:gd name="connsiteX2816" fmla="*/ 1740320 w 8111225"/>
              <a:gd name="connsiteY2816" fmla="*/ 2525594 h 8112704"/>
              <a:gd name="connsiteX2817" fmla="*/ 5812033 w 8111225"/>
              <a:gd name="connsiteY2817" fmla="*/ 2518112 h 8112704"/>
              <a:gd name="connsiteX2818" fmla="*/ 5814530 w 8111225"/>
              <a:gd name="connsiteY2818" fmla="*/ 2521857 h 8112704"/>
              <a:gd name="connsiteX2819" fmla="*/ 5819525 w 8111225"/>
              <a:gd name="connsiteY2819" fmla="*/ 2528101 h 8112704"/>
              <a:gd name="connsiteX2820" fmla="*/ 5822022 w 8111225"/>
              <a:gd name="connsiteY2820" fmla="*/ 2531847 h 8112704"/>
              <a:gd name="connsiteX2821" fmla="*/ 5703404 w 8111225"/>
              <a:gd name="connsiteY2821" fmla="*/ 2635480 h 8112704"/>
              <a:gd name="connsiteX2822" fmla="*/ 5700907 w 8111225"/>
              <a:gd name="connsiteY2822" fmla="*/ 2631736 h 8112704"/>
              <a:gd name="connsiteX2823" fmla="*/ 5695912 w 8111225"/>
              <a:gd name="connsiteY2823" fmla="*/ 2626742 h 8112704"/>
              <a:gd name="connsiteX2824" fmla="*/ 5693415 w 8111225"/>
              <a:gd name="connsiteY2824" fmla="*/ 2622996 h 8112704"/>
              <a:gd name="connsiteX2825" fmla="*/ 2338404 w 8111225"/>
              <a:gd name="connsiteY2825" fmla="*/ 2514366 h 8112704"/>
              <a:gd name="connsiteX2826" fmla="*/ 2455774 w 8111225"/>
              <a:gd name="connsiteY2826" fmla="*/ 2619250 h 8112704"/>
              <a:gd name="connsiteX2827" fmla="*/ 2453276 w 8111225"/>
              <a:gd name="connsiteY2827" fmla="*/ 2622996 h 8112704"/>
              <a:gd name="connsiteX2828" fmla="*/ 2449530 w 8111225"/>
              <a:gd name="connsiteY2828" fmla="*/ 2626742 h 8112704"/>
              <a:gd name="connsiteX2829" fmla="*/ 2447033 w 8111225"/>
              <a:gd name="connsiteY2829" fmla="*/ 2629239 h 8112704"/>
              <a:gd name="connsiteX2830" fmla="*/ 2442038 w 8111225"/>
              <a:gd name="connsiteY2830" fmla="*/ 2629239 h 8112704"/>
              <a:gd name="connsiteX2831" fmla="*/ 2327168 w 8111225"/>
              <a:gd name="connsiteY2831" fmla="*/ 2526851 h 8112704"/>
              <a:gd name="connsiteX2832" fmla="*/ 2330912 w 8111225"/>
              <a:gd name="connsiteY2832" fmla="*/ 2521857 h 8112704"/>
              <a:gd name="connsiteX2833" fmla="*/ 2335907 w 8111225"/>
              <a:gd name="connsiteY2833" fmla="*/ 2516865 h 8112704"/>
              <a:gd name="connsiteX2834" fmla="*/ 5759591 w 8111225"/>
              <a:gd name="connsiteY2834" fmla="*/ 2463174 h 8112704"/>
              <a:gd name="connsiteX2835" fmla="*/ 5762089 w 8111225"/>
              <a:gd name="connsiteY2835" fmla="*/ 2466921 h 8112704"/>
              <a:gd name="connsiteX2836" fmla="*/ 5768331 w 8111225"/>
              <a:gd name="connsiteY2836" fmla="*/ 2473163 h 8112704"/>
              <a:gd name="connsiteX2837" fmla="*/ 5770828 w 8111225"/>
              <a:gd name="connsiteY2837" fmla="*/ 2476909 h 8112704"/>
              <a:gd name="connsiteX2838" fmla="*/ 5655956 w 8111225"/>
              <a:gd name="connsiteY2838" fmla="*/ 2583040 h 8112704"/>
              <a:gd name="connsiteX2839" fmla="*/ 5644719 w 8111225"/>
              <a:gd name="connsiteY2839" fmla="*/ 2571804 h 8112704"/>
              <a:gd name="connsiteX2840" fmla="*/ 2390846 w 8111225"/>
              <a:gd name="connsiteY2840" fmla="*/ 2458181 h 8112704"/>
              <a:gd name="connsiteX2841" fmla="*/ 2505718 w 8111225"/>
              <a:gd name="connsiteY2841" fmla="*/ 2566809 h 8112704"/>
              <a:gd name="connsiteX2842" fmla="*/ 2503220 w 8111225"/>
              <a:gd name="connsiteY2842" fmla="*/ 2570555 h 8112704"/>
              <a:gd name="connsiteX2843" fmla="*/ 2498227 w 8111225"/>
              <a:gd name="connsiteY2843" fmla="*/ 2575547 h 8112704"/>
              <a:gd name="connsiteX2844" fmla="*/ 2493232 w 8111225"/>
              <a:gd name="connsiteY2844" fmla="*/ 2579294 h 8112704"/>
              <a:gd name="connsiteX2845" fmla="*/ 2379609 w 8111225"/>
              <a:gd name="connsiteY2845" fmla="*/ 2470666 h 8112704"/>
              <a:gd name="connsiteX2846" fmla="*/ 2382106 w 8111225"/>
              <a:gd name="connsiteY2846" fmla="*/ 2468168 h 8112704"/>
              <a:gd name="connsiteX2847" fmla="*/ 2384604 w 8111225"/>
              <a:gd name="connsiteY2847" fmla="*/ 2464422 h 8112704"/>
              <a:gd name="connsiteX2848" fmla="*/ 2387101 w 8111225"/>
              <a:gd name="connsiteY2848" fmla="*/ 2460676 h 8112704"/>
              <a:gd name="connsiteX2849" fmla="*/ 6068021 w 8111225"/>
              <a:gd name="connsiteY2849" fmla="*/ 2458160 h 8112704"/>
              <a:gd name="connsiteX2850" fmla="*/ 6171630 w 8111225"/>
              <a:gd name="connsiteY2850" fmla="*/ 2591769 h 8112704"/>
              <a:gd name="connsiteX2851" fmla="*/ 6301486 w 8111225"/>
              <a:gd name="connsiteY2851" fmla="*/ 2791546 h 8112704"/>
              <a:gd name="connsiteX2852" fmla="*/ 6326458 w 8111225"/>
              <a:gd name="connsiteY2852" fmla="*/ 2836495 h 8112704"/>
              <a:gd name="connsiteX2853" fmla="*/ 6333948 w 8111225"/>
              <a:gd name="connsiteY2853" fmla="*/ 2848982 h 8112704"/>
              <a:gd name="connsiteX2854" fmla="*/ 6345186 w 8111225"/>
              <a:gd name="connsiteY2854" fmla="*/ 2868959 h 8112704"/>
              <a:gd name="connsiteX2855" fmla="*/ 6345662 w 8111225"/>
              <a:gd name="connsiteY2855" fmla="*/ 2868702 h 8112704"/>
              <a:gd name="connsiteX2856" fmla="*/ 6343627 w 8111225"/>
              <a:gd name="connsiteY2856" fmla="*/ 2864746 h 8112704"/>
              <a:gd name="connsiteX2857" fmla="*/ 6335199 w 8111225"/>
              <a:gd name="connsiteY2857" fmla="*/ 2848982 h 8112704"/>
              <a:gd name="connsiteX2858" fmla="*/ 6302735 w 8111225"/>
              <a:gd name="connsiteY2858" fmla="*/ 2791546 h 8112704"/>
              <a:gd name="connsiteX2859" fmla="*/ 6172879 w 8111225"/>
              <a:gd name="connsiteY2859" fmla="*/ 2591769 h 8112704"/>
              <a:gd name="connsiteX2860" fmla="*/ 6075800 w 8111225"/>
              <a:gd name="connsiteY2860" fmla="*/ 2466908 h 8112704"/>
              <a:gd name="connsiteX2861" fmla="*/ 5707148 w 8111225"/>
              <a:gd name="connsiteY2861" fmla="*/ 2409482 h 8112704"/>
              <a:gd name="connsiteX2862" fmla="*/ 5712143 w 8111225"/>
              <a:gd name="connsiteY2862" fmla="*/ 2414477 h 8112704"/>
              <a:gd name="connsiteX2863" fmla="*/ 5717138 w 8111225"/>
              <a:gd name="connsiteY2863" fmla="*/ 2418224 h 8112704"/>
              <a:gd name="connsiteX2864" fmla="*/ 5719635 w 8111225"/>
              <a:gd name="connsiteY2864" fmla="*/ 2421970 h 8112704"/>
              <a:gd name="connsiteX2865" fmla="*/ 5607261 w 8111225"/>
              <a:gd name="connsiteY2865" fmla="*/ 2531847 h 8112704"/>
              <a:gd name="connsiteX2866" fmla="*/ 5602266 w 8111225"/>
              <a:gd name="connsiteY2866" fmla="*/ 2526851 h 8112704"/>
              <a:gd name="connsiteX2867" fmla="*/ 5598520 w 8111225"/>
              <a:gd name="connsiteY2867" fmla="*/ 2524353 h 8112704"/>
              <a:gd name="connsiteX2868" fmla="*/ 5596022 w 8111225"/>
              <a:gd name="connsiteY2868" fmla="*/ 2521857 h 8112704"/>
              <a:gd name="connsiteX2869" fmla="*/ 2444536 w 8111225"/>
              <a:gd name="connsiteY2869" fmla="*/ 2404490 h 8112704"/>
              <a:gd name="connsiteX2870" fmla="*/ 2555662 w 8111225"/>
              <a:gd name="connsiteY2870" fmla="*/ 2516865 h 8112704"/>
              <a:gd name="connsiteX2871" fmla="*/ 2553166 w 8111225"/>
              <a:gd name="connsiteY2871" fmla="*/ 2519361 h 8112704"/>
              <a:gd name="connsiteX2872" fmla="*/ 2549420 w 8111225"/>
              <a:gd name="connsiteY2872" fmla="*/ 2521857 h 8112704"/>
              <a:gd name="connsiteX2873" fmla="*/ 2546922 w 8111225"/>
              <a:gd name="connsiteY2873" fmla="*/ 2525603 h 8112704"/>
              <a:gd name="connsiteX2874" fmla="*/ 2543176 w 8111225"/>
              <a:gd name="connsiteY2874" fmla="*/ 2528101 h 8112704"/>
              <a:gd name="connsiteX2875" fmla="*/ 2432050 w 8111225"/>
              <a:gd name="connsiteY2875" fmla="*/ 2415725 h 8112704"/>
              <a:gd name="connsiteX2876" fmla="*/ 2435796 w 8111225"/>
              <a:gd name="connsiteY2876" fmla="*/ 2413229 h 8112704"/>
              <a:gd name="connsiteX2877" fmla="*/ 2442038 w 8111225"/>
              <a:gd name="connsiteY2877" fmla="*/ 2406987 h 8112704"/>
              <a:gd name="connsiteX2878" fmla="*/ 3250630 w 8111225"/>
              <a:gd name="connsiteY2878" fmla="*/ 2375832 h 8112704"/>
              <a:gd name="connsiteX2879" fmla="*/ 3226868 w 8111225"/>
              <a:gd name="connsiteY2879" fmla="*/ 2387176 h 8112704"/>
              <a:gd name="connsiteX2880" fmla="*/ 3214221 w 8111225"/>
              <a:gd name="connsiteY2880" fmla="*/ 2393863 h 8112704"/>
              <a:gd name="connsiteX2881" fmla="*/ 5653458 w 8111225"/>
              <a:gd name="connsiteY2881" fmla="*/ 2355793 h 8112704"/>
              <a:gd name="connsiteX2882" fmla="*/ 5655956 w 8111225"/>
              <a:gd name="connsiteY2882" fmla="*/ 2359539 h 8112704"/>
              <a:gd name="connsiteX2883" fmla="*/ 5659702 w 8111225"/>
              <a:gd name="connsiteY2883" fmla="*/ 2362036 h 8112704"/>
              <a:gd name="connsiteX2884" fmla="*/ 5662199 w 8111225"/>
              <a:gd name="connsiteY2884" fmla="*/ 2364533 h 8112704"/>
              <a:gd name="connsiteX2885" fmla="*/ 5665945 w 8111225"/>
              <a:gd name="connsiteY2885" fmla="*/ 2367031 h 8112704"/>
              <a:gd name="connsiteX2886" fmla="*/ 5557317 w 8111225"/>
              <a:gd name="connsiteY2886" fmla="*/ 2483153 h 8112704"/>
              <a:gd name="connsiteX2887" fmla="*/ 5544830 w 8111225"/>
              <a:gd name="connsiteY2887" fmla="*/ 2471913 h 8112704"/>
              <a:gd name="connsiteX2888" fmla="*/ 2496978 w 8111225"/>
              <a:gd name="connsiteY2888" fmla="*/ 2353295 h 8112704"/>
              <a:gd name="connsiteX2889" fmla="*/ 2500724 w 8111225"/>
              <a:gd name="connsiteY2889" fmla="*/ 2355793 h 8112704"/>
              <a:gd name="connsiteX2890" fmla="*/ 2605607 w 8111225"/>
              <a:gd name="connsiteY2890" fmla="*/ 2469417 h 8112704"/>
              <a:gd name="connsiteX2891" fmla="*/ 2595618 w 8111225"/>
              <a:gd name="connsiteY2891" fmla="*/ 2478158 h 8112704"/>
              <a:gd name="connsiteX2892" fmla="*/ 2590623 w 8111225"/>
              <a:gd name="connsiteY2892" fmla="*/ 2476909 h 8112704"/>
              <a:gd name="connsiteX2893" fmla="*/ 2484492 w 8111225"/>
              <a:gd name="connsiteY2893" fmla="*/ 2363286 h 8112704"/>
              <a:gd name="connsiteX2894" fmla="*/ 2489486 w 8111225"/>
              <a:gd name="connsiteY2894" fmla="*/ 2360787 h 8112704"/>
              <a:gd name="connsiteX2895" fmla="*/ 2495730 w 8111225"/>
              <a:gd name="connsiteY2895" fmla="*/ 2355793 h 8112704"/>
              <a:gd name="connsiteX2896" fmla="*/ 3303380 w 8111225"/>
              <a:gd name="connsiteY2896" fmla="*/ 2351478 h 8112704"/>
              <a:gd name="connsiteX2897" fmla="*/ 3286411 w 8111225"/>
              <a:gd name="connsiteY2897" fmla="*/ 2358751 h 8112704"/>
              <a:gd name="connsiteX2898" fmla="*/ 3255323 w 8111225"/>
              <a:gd name="connsiteY2898" fmla="*/ 2373592 h 8112704"/>
              <a:gd name="connsiteX2899" fmla="*/ 7231701 w 8111225"/>
              <a:gd name="connsiteY2899" fmla="*/ 2342052 h 8112704"/>
              <a:gd name="connsiteX2900" fmla="*/ 7346573 w 8111225"/>
              <a:gd name="connsiteY2900" fmla="*/ 2576788 h 8112704"/>
              <a:gd name="connsiteX2901" fmla="*/ 6986973 w 8111225"/>
              <a:gd name="connsiteY2901" fmla="*/ 2737860 h 8112704"/>
              <a:gd name="connsiteX2902" fmla="*/ 6884587 w 8111225"/>
              <a:gd name="connsiteY2902" fmla="*/ 2529342 h 8112704"/>
              <a:gd name="connsiteX2903" fmla="*/ 5957116 w 8111225"/>
              <a:gd name="connsiteY2903" fmla="*/ 2333582 h 8112704"/>
              <a:gd name="connsiteX2904" fmla="*/ 6011447 w 8111225"/>
              <a:gd name="connsiteY2904" fmla="*/ 2394533 h 8112704"/>
              <a:gd name="connsiteX2905" fmla="*/ 5958119 w 8111225"/>
              <a:gd name="connsiteY2905" fmla="*/ 2334556 h 8112704"/>
              <a:gd name="connsiteX2906" fmla="*/ 3360763 w 8111225"/>
              <a:gd name="connsiteY2906" fmla="*/ 2327041 h 8112704"/>
              <a:gd name="connsiteX2907" fmla="*/ 3357659 w 8111225"/>
              <a:gd name="connsiteY2907" fmla="*/ 2328218 h 8112704"/>
              <a:gd name="connsiteX2908" fmla="*/ 3331734 w 8111225"/>
              <a:gd name="connsiteY2908" fmla="*/ 2339327 h 8112704"/>
              <a:gd name="connsiteX2909" fmla="*/ 5597273 w 8111225"/>
              <a:gd name="connsiteY2909" fmla="*/ 2305849 h 8112704"/>
              <a:gd name="connsiteX2910" fmla="*/ 5599769 w 8111225"/>
              <a:gd name="connsiteY2910" fmla="*/ 2309595 h 8112704"/>
              <a:gd name="connsiteX2911" fmla="*/ 5604763 w 8111225"/>
              <a:gd name="connsiteY2911" fmla="*/ 2314590 h 8112704"/>
              <a:gd name="connsiteX2912" fmla="*/ 5608509 w 8111225"/>
              <a:gd name="connsiteY2912" fmla="*/ 2317087 h 8112704"/>
              <a:gd name="connsiteX2913" fmla="*/ 5504875 w 8111225"/>
              <a:gd name="connsiteY2913" fmla="*/ 2435705 h 8112704"/>
              <a:gd name="connsiteX2914" fmla="*/ 5493637 w 8111225"/>
              <a:gd name="connsiteY2914" fmla="*/ 2425716 h 8112704"/>
              <a:gd name="connsiteX2915" fmla="*/ 5494886 w 8111225"/>
              <a:gd name="connsiteY2915" fmla="*/ 2423218 h 8112704"/>
              <a:gd name="connsiteX2916" fmla="*/ 2554414 w 8111225"/>
              <a:gd name="connsiteY2916" fmla="*/ 2303351 h 8112704"/>
              <a:gd name="connsiteX2917" fmla="*/ 2656800 w 8111225"/>
              <a:gd name="connsiteY2917" fmla="*/ 2423218 h 8112704"/>
              <a:gd name="connsiteX2918" fmla="*/ 2653054 w 8111225"/>
              <a:gd name="connsiteY2918" fmla="*/ 2425716 h 8112704"/>
              <a:gd name="connsiteX2919" fmla="*/ 2649308 w 8111225"/>
              <a:gd name="connsiteY2919" fmla="*/ 2428212 h 8112704"/>
              <a:gd name="connsiteX2920" fmla="*/ 2648059 w 8111225"/>
              <a:gd name="connsiteY2920" fmla="*/ 2430711 h 8112704"/>
              <a:gd name="connsiteX2921" fmla="*/ 2643064 w 8111225"/>
              <a:gd name="connsiteY2921" fmla="*/ 2429462 h 8112704"/>
              <a:gd name="connsiteX2922" fmla="*/ 2541928 w 8111225"/>
              <a:gd name="connsiteY2922" fmla="*/ 2313341 h 8112704"/>
              <a:gd name="connsiteX2923" fmla="*/ 2544425 w 8111225"/>
              <a:gd name="connsiteY2923" fmla="*/ 2310845 h 8112704"/>
              <a:gd name="connsiteX2924" fmla="*/ 2548171 w 8111225"/>
              <a:gd name="connsiteY2924" fmla="*/ 2308346 h 8112704"/>
              <a:gd name="connsiteX2925" fmla="*/ 5536091 w 8111225"/>
              <a:gd name="connsiteY2925" fmla="*/ 2258401 h 8112704"/>
              <a:gd name="connsiteX2926" fmla="*/ 5538588 w 8111225"/>
              <a:gd name="connsiteY2926" fmla="*/ 2260899 h 8112704"/>
              <a:gd name="connsiteX2927" fmla="*/ 5544830 w 8111225"/>
              <a:gd name="connsiteY2927" fmla="*/ 2265892 h 8112704"/>
              <a:gd name="connsiteX2928" fmla="*/ 5548576 w 8111225"/>
              <a:gd name="connsiteY2928" fmla="*/ 2268389 h 8112704"/>
              <a:gd name="connsiteX2929" fmla="*/ 5546079 w 8111225"/>
              <a:gd name="connsiteY2929" fmla="*/ 2272136 h 8112704"/>
              <a:gd name="connsiteX2930" fmla="*/ 5449937 w 8111225"/>
              <a:gd name="connsiteY2930" fmla="*/ 2390754 h 8112704"/>
              <a:gd name="connsiteX2931" fmla="*/ 5446191 w 8111225"/>
              <a:gd name="connsiteY2931" fmla="*/ 2388257 h 8112704"/>
              <a:gd name="connsiteX2932" fmla="*/ 5441196 w 8111225"/>
              <a:gd name="connsiteY2932" fmla="*/ 2383263 h 8112704"/>
              <a:gd name="connsiteX2933" fmla="*/ 5437450 w 8111225"/>
              <a:gd name="connsiteY2933" fmla="*/ 2380764 h 8112704"/>
              <a:gd name="connsiteX2934" fmla="*/ 2613099 w 8111225"/>
              <a:gd name="connsiteY2934" fmla="*/ 2254656 h 8112704"/>
              <a:gd name="connsiteX2935" fmla="*/ 2712987 w 8111225"/>
              <a:gd name="connsiteY2935" fmla="*/ 2378267 h 8112704"/>
              <a:gd name="connsiteX2936" fmla="*/ 2709241 w 8111225"/>
              <a:gd name="connsiteY2936" fmla="*/ 2380764 h 8112704"/>
              <a:gd name="connsiteX2937" fmla="*/ 2705495 w 8111225"/>
              <a:gd name="connsiteY2937" fmla="*/ 2383263 h 8112704"/>
              <a:gd name="connsiteX2938" fmla="*/ 2702998 w 8111225"/>
              <a:gd name="connsiteY2938" fmla="*/ 2384510 h 8112704"/>
              <a:gd name="connsiteX2939" fmla="*/ 2700500 w 8111225"/>
              <a:gd name="connsiteY2939" fmla="*/ 2387008 h 8112704"/>
              <a:gd name="connsiteX2940" fmla="*/ 2600612 w 8111225"/>
              <a:gd name="connsiteY2940" fmla="*/ 2265892 h 8112704"/>
              <a:gd name="connsiteX2941" fmla="*/ 2603110 w 8111225"/>
              <a:gd name="connsiteY2941" fmla="*/ 2262148 h 8112704"/>
              <a:gd name="connsiteX2942" fmla="*/ 2609353 w 8111225"/>
              <a:gd name="connsiteY2942" fmla="*/ 2258401 h 8112704"/>
              <a:gd name="connsiteX2943" fmla="*/ 3630904 w 8111225"/>
              <a:gd name="connsiteY2943" fmla="*/ 2239614 h 8112704"/>
              <a:gd name="connsiteX2944" fmla="*/ 3619418 w 8111225"/>
              <a:gd name="connsiteY2944" fmla="*/ 2241849 h 8112704"/>
              <a:gd name="connsiteX2945" fmla="*/ 3610380 w 8111225"/>
              <a:gd name="connsiteY2945" fmla="*/ 2244628 h 8112704"/>
              <a:gd name="connsiteX2946" fmla="*/ 5476157 w 8111225"/>
              <a:gd name="connsiteY2946" fmla="*/ 2212202 h 8112704"/>
              <a:gd name="connsiteX2947" fmla="*/ 5482399 w 8111225"/>
              <a:gd name="connsiteY2947" fmla="*/ 2215948 h 8112704"/>
              <a:gd name="connsiteX2948" fmla="*/ 5487394 w 8111225"/>
              <a:gd name="connsiteY2948" fmla="*/ 2219694 h 8112704"/>
              <a:gd name="connsiteX2949" fmla="*/ 5489891 w 8111225"/>
              <a:gd name="connsiteY2949" fmla="*/ 2222192 h 8112704"/>
              <a:gd name="connsiteX2950" fmla="*/ 5394996 w 8111225"/>
              <a:gd name="connsiteY2950" fmla="*/ 2347052 h 8112704"/>
              <a:gd name="connsiteX2951" fmla="*/ 5391252 w 8111225"/>
              <a:gd name="connsiteY2951" fmla="*/ 2344556 h 8112704"/>
              <a:gd name="connsiteX2952" fmla="*/ 5385009 w 8111225"/>
              <a:gd name="connsiteY2952" fmla="*/ 2340810 h 8112704"/>
              <a:gd name="connsiteX2953" fmla="*/ 5381263 w 8111225"/>
              <a:gd name="connsiteY2953" fmla="*/ 2338312 h 8112704"/>
              <a:gd name="connsiteX2954" fmla="*/ 2673031 w 8111225"/>
              <a:gd name="connsiteY2954" fmla="*/ 2207209 h 8112704"/>
              <a:gd name="connsiteX2955" fmla="*/ 2767926 w 8111225"/>
              <a:gd name="connsiteY2955" fmla="*/ 2333317 h 8112704"/>
              <a:gd name="connsiteX2956" fmla="*/ 2764180 w 8111225"/>
              <a:gd name="connsiteY2956" fmla="*/ 2335815 h 8112704"/>
              <a:gd name="connsiteX2957" fmla="*/ 2759185 w 8111225"/>
              <a:gd name="connsiteY2957" fmla="*/ 2339561 h 8112704"/>
              <a:gd name="connsiteX2958" fmla="*/ 2757936 w 8111225"/>
              <a:gd name="connsiteY2958" fmla="*/ 2345805 h 8112704"/>
              <a:gd name="connsiteX2959" fmla="*/ 2752943 w 8111225"/>
              <a:gd name="connsiteY2959" fmla="*/ 2340810 h 8112704"/>
              <a:gd name="connsiteX2960" fmla="*/ 2659297 w 8111225"/>
              <a:gd name="connsiteY2960" fmla="*/ 2217197 h 8112704"/>
              <a:gd name="connsiteX2961" fmla="*/ 2663043 w 8111225"/>
              <a:gd name="connsiteY2961" fmla="*/ 2214698 h 8112704"/>
              <a:gd name="connsiteX2962" fmla="*/ 2669285 w 8111225"/>
              <a:gd name="connsiteY2962" fmla="*/ 2209704 h 8112704"/>
              <a:gd name="connsiteX2963" fmla="*/ 3811979 w 8111225"/>
              <a:gd name="connsiteY2963" fmla="*/ 2204386 h 8112704"/>
              <a:gd name="connsiteX2964" fmla="*/ 3811919 w 8111225"/>
              <a:gd name="connsiteY2964" fmla="*/ 2204391 h 8112704"/>
              <a:gd name="connsiteX2965" fmla="*/ 3811751 w 8111225"/>
              <a:gd name="connsiteY2965" fmla="*/ 2204424 h 8112704"/>
              <a:gd name="connsiteX2966" fmla="*/ 4009647 w 8111225"/>
              <a:gd name="connsiteY2966" fmla="*/ 2183633 h 8112704"/>
              <a:gd name="connsiteX2967" fmla="*/ 4201328 w 8111225"/>
              <a:gd name="connsiteY2967" fmla="*/ 2185974 h 8112704"/>
              <a:gd name="connsiteX2968" fmla="*/ 4392365 w 8111225"/>
              <a:gd name="connsiteY2968" fmla="*/ 2207161 h 8112704"/>
              <a:gd name="connsiteX2969" fmla="*/ 4409171 w 8111225"/>
              <a:gd name="connsiteY2969" fmla="*/ 2210782 h 8112704"/>
              <a:gd name="connsiteX2970" fmla="*/ 4409922 w 8111225"/>
              <a:gd name="connsiteY2970" fmla="*/ 2210867 h 8112704"/>
              <a:gd name="connsiteX2971" fmla="*/ 4417136 w 8111225"/>
              <a:gd name="connsiteY2971" fmla="*/ 2212498 h 8112704"/>
              <a:gd name="connsiteX2972" fmla="*/ 4585274 w 8111225"/>
              <a:gd name="connsiteY2972" fmla="*/ 2248716 h 8112704"/>
              <a:gd name="connsiteX2973" fmla="*/ 4604088 w 8111225"/>
              <a:gd name="connsiteY2973" fmla="*/ 2254755 h 8112704"/>
              <a:gd name="connsiteX2974" fmla="*/ 4607749 w 8111225"/>
              <a:gd name="connsiteY2974" fmla="*/ 2255583 h 8112704"/>
              <a:gd name="connsiteX2975" fmla="*/ 4634038 w 8111225"/>
              <a:gd name="connsiteY2975" fmla="*/ 2264368 h 8112704"/>
              <a:gd name="connsiteX2976" fmla="*/ 4771629 w 8111225"/>
              <a:gd name="connsiteY2976" fmla="*/ 2308533 h 8112704"/>
              <a:gd name="connsiteX2977" fmla="*/ 4790257 w 8111225"/>
              <a:gd name="connsiteY2977" fmla="*/ 2316790 h 8112704"/>
              <a:gd name="connsiteX2978" fmla="*/ 4868932 w 8111225"/>
              <a:gd name="connsiteY2978" fmla="*/ 2349872 h 8112704"/>
              <a:gd name="connsiteX2979" fmla="*/ 4912639 w 8111225"/>
              <a:gd name="connsiteY2979" fmla="*/ 2371044 h 8112704"/>
              <a:gd name="connsiteX2980" fmla="*/ 4943001 w 8111225"/>
              <a:gd name="connsiteY2980" fmla="*/ 2384503 h 8112704"/>
              <a:gd name="connsiteX2981" fmla="*/ 5031653 w 8111225"/>
              <a:gd name="connsiteY2981" fmla="*/ 2431950 h 8112704"/>
              <a:gd name="connsiteX2982" fmla="*/ 5069110 w 8111225"/>
              <a:gd name="connsiteY2982" fmla="*/ 2454425 h 8112704"/>
              <a:gd name="connsiteX2983" fmla="*/ 5102823 w 8111225"/>
              <a:gd name="connsiteY2983" fmla="*/ 2474402 h 8112704"/>
              <a:gd name="connsiteX2984" fmla="*/ 5162756 w 8111225"/>
              <a:gd name="connsiteY2984" fmla="*/ 2513109 h 8112704"/>
              <a:gd name="connsiteX2985" fmla="*/ 5235097 w 8111225"/>
              <a:gd name="connsiteY2985" fmla="*/ 2566663 h 8112704"/>
              <a:gd name="connsiteX2986" fmla="*/ 5240128 w 8111225"/>
              <a:gd name="connsiteY2986" fmla="*/ 2570514 h 8112704"/>
              <a:gd name="connsiteX2987" fmla="*/ 5240169 w 8111225"/>
              <a:gd name="connsiteY2987" fmla="*/ 2570543 h 8112704"/>
              <a:gd name="connsiteX2988" fmla="*/ 5240168 w 8111225"/>
              <a:gd name="connsiteY2988" fmla="*/ 2570545 h 8112704"/>
              <a:gd name="connsiteX2989" fmla="*/ 5240169 w 8111225"/>
              <a:gd name="connsiteY2989" fmla="*/ 2570546 h 8112704"/>
              <a:gd name="connsiteX2990" fmla="*/ 5241418 w 8111225"/>
              <a:gd name="connsiteY2990" fmla="*/ 2571794 h 8112704"/>
              <a:gd name="connsiteX2991" fmla="*/ 5240169 w 8111225"/>
              <a:gd name="connsiteY2991" fmla="*/ 2571794 h 8112704"/>
              <a:gd name="connsiteX2992" fmla="*/ 5175610 w 8111225"/>
              <a:gd name="connsiteY2992" fmla="*/ 2654799 h 8112704"/>
              <a:gd name="connsiteX2993" fmla="*/ 5092833 w 8111225"/>
              <a:gd name="connsiteY2993" fmla="*/ 2762830 h 8112704"/>
              <a:gd name="connsiteX2994" fmla="*/ 5092028 w 8111225"/>
              <a:gd name="connsiteY2994" fmla="*/ 2762263 h 8112704"/>
              <a:gd name="connsiteX2995" fmla="*/ 5091586 w 8111225"/>
              <a:gd name="connsiteY2995" fmla="*/ 2762831 h 8112704"/>
              <a:gd name="connsiteX2996" fmla="*/ 5022912 w 8111225"/>
              <a:gd name="connsiteY2996" fmla="*/ 2712887 h 8112704"/>
              <a:gd name="connsiteX2997" fmla="*/ 4974217 w 8111225"/>
              <a:gd name="connsiteY2997" fmla="*/ 2681672 h 8112704"/>
              <a:gd name="connsiteX2998" fmla="*/ 4940504 w 8111225"/>
              <a:gd name="connsiteY2998" fmla="*/ 2661694 h 8112704"/>
              <a:gd name="connsiteX2999" fmla="*/ 4909289 w 8111225"/>
              <a:gd name="connsiteY2999" fmla="*/ 2642964 h 8112704"/>
              <a:gd name="connsiteX3000" fmla="*/ 4851648 w 8111225"/>
              <a:gd name="connsiteY3000" fmla="*/ 2611856 h 8112704"/>
              <a:gd name="connsiteX3001" fmla="*/ 4831874 w 8111225"/>
              <a:gd name="connsiteY3001" fmla="*/ 2601759 h 8112704"/>
              <a:gd name="connsiteX3002" fmla="*/ 4696204 w 8111225"/>
              <a:gd name="connsiteY3002" fmla="*/ 2541300 h 8112704"/>
              <a:gd name="connsiteX3003" fmla="*/ 4550200 w 8111225"/>
              <a:gd name="connsiteY3003" fmla="*/ 2492721 h 8112704"/>
              <a:gd name="connsiteX3004" fmla="*/ 4537223 w 8111225"/>
              <a:gd name="connsiteY3004" fmla="*/ 2488568 h 8112704"/>
              <a:gd name="connsiteX3005" fmla="*/ 4365869 w 8111225"/>
              <a:gd name="connsiteY3005" fmla="*/ 2449878 h 8112704"/>
              <a:gd name="connsiteX3006" fmla="*/ 4183845 w 8111225"/>
              <a:gd name="connsiteY3006" fmla="*/ 2429451 h 8112704"/>
              <a:gd name="connsiteX3007" fmla="*/ 3520835 w 8111225"/>
              <a:gd name="connsiteY3007" fmla="*/ 2525594 h 8112704"/>
              <a:gd name="connsiteX3008" fmla="*/ 3316063 w 8111225"/>
              <a:gd name="connsiteY3008" fmla="*/ 2614245 h 8112704"/>
              <a:gd name="connsiteX3009" fmla="*/ 3261124 w 8111225"/>
              <a:gd name="connsiteY3009" fmla="*/ 2644212 h 8112704"/>
              <a:gd name="connsiteX3010" fmla="*/ 3242396 w 8111225"/>
              <a:gd name="connsiteY3010" fmla="*/ 2655451 h 8112704"/>
              <a:gd name="connsiteX3011" fmla="*/ 3241550 w 8111225"/>
              <a:gd name="connsiteY3011" fmla="*/ 2653961 h 8112704"/>
              <a:gd name="connsiteX3012" fmla="*/ 3241149 w 8111225"/>
              <a:gd name="connsiteY3012" fmla="*/ 2654202 h 8112704"/>
              <a:gd name="connsiteX3013" fmla="*/ 3239900 w 8111225"/>
              <a:gd name="connsiteY3013" fmla="*/ 2654202 h 8112704"/>
              <a:gd name="connsiteX3014" fmla="*/ 3239900 w 8111225"/>
              <a:gd name="connsiteY3014" fmla="*/ 2652954 h 8112704"/>
              <a:gd name="connsiteX3015" fmla="*/ 3121282 w 8111225"/>
              <a:gd name="connsiteY3015" fmla="*/ 2443186 h 8112704"/>
              <a:gd name="connsiteX3016" fmla="*/ 3122531 w 8111225"/>
              <a:gd name="connsiteY3016" fmla="*/ 2443186 h 8112704"/>
              <a:gd name="connsiteX3017" fmla="*/ 3179967 w 8111225"/>
              <a:gd name="connsiteY3017" fmla="*/ 2409476 h 8112704"/>
              <a:gd name="connsiteX3018" fmla="*/ 3440926 w 8111225"/>
              <a:gd name="connsiteY3018" fmla="*/ 2294603 h 8112704"/>
              <a:gd name="connsiteX3019" fmla="*/ 3505734 w 8111225"/>
              <a:gd name="connsiteY3019" fmla="*/ 2274682 h 8112704"/>
              <a:gd name="connsiteX3020" fmla="*/ 3560281 w 8111225"/>
              <a:gd name="connsiteY3020" fmla="*/ 2256865 h 8112704"/>
              <a:gd name="connsiteX3021" fmla="*/ 3576901 w 8111225"/>
              <a:gd name="connsiteY3021" fmla="*/ 2252805 h 8112704"/>
              <a:gd name="connsiteX3022" fmla="*/ 3620667 w 8111225"/>
              <a:gd name="connsiteY3022" fmla="*/ 2239352 h 8112704"/>
              <a:gd name="connsiteX3023" fmla="*/ 3676285 w 8111225"/>
              <a:gd name="connsiteY3023" fmla="*/ 2228530 h 8112704"/>
              <a:gd name="connsiteX3024" fmla="*/ 3694141 w 8111225"/>
              <a:gd name="connsiteY3024" fmla="*/ 2224169 h 8112704"/>
              <a:gd name="connsiteX3025" fmla="*/ 3727352 w 8111225"/>
              <a:gd name="connsiteY3025" fmla="*/ 2218593 h 8112704"/>
              <a:gd name="connsiteX3026" fmla="*/ 3813167 w 8111225"/>
              <a:gd name="connsiteY3026" fmla="*/ 2201894 h 8112704"/>
              <a:gd name="connsiteX3027" fmla="*/ 4009647 w 8111225"/>
              <a:gd name="connsiteY3027" fmla="*/ 2183633 h 8112704"/>
              <a:gd name="connsiteX3028" fmla="*/ 5418721 w 8111225"/>
              <a:gd name="connsiteY3028" fmla="*/ 2168501 h 8112704"/>
              <a:gd name="connsiteX3029" fmla="*/ 5421217 w 8111225"/>
              <a:gd name="connsiteY3029" fmla="*/ 2169749 h 8112704"/>
              <a:gd name="connsiteX3030" fmla="*/ 5424965 w 8111225"/>
              <a:gd name="connsiteY3030" fmla="*/ 2172247 h 8112704"/>
              <a:gd name="connsiteX3031" fmla="*/ 5431206 w 8111225"/>
              <a:gd name="connsiteY3031" fmla="*/ 2177242 h 8112704"/>
              <a:gd name="connsiteX3032" fmla="*/ 5338809 w 8111225"/>
              <a:gd name="connsiteY3032" fmla="*/ 2305849 h 8112704"/>
              <a:gd name="connsiteX3033" fmla="*/ 5335065 w 8111225"/>
              <a:gd name="connsiteY3033" fmla="*/ 2303351 h 8112704"/>
              <a:gd name="connsiteX3034" fmla="*/ 5332567 w 8111225"/>
              <a:gd name="connsiteY3034" fmla="*/ 2300854 h 8112704"/>
              <a:gd name="connsiteX3035" fmla="*/ 5331319 w 8111225"/>
              <a:gd name="connsiteY3035" fmla="*/ 2299604 h 8112704"/>
              <a:gd name="connsiteX3036" fmla="*/ 5317583 w 8111225"/>
              <a:gd name="connsiteY3036" fmla="*/ 2307097 h 8112704"/>
              <a:gd name="connsiteX3037" fmla="*/ 2734213 w 8111225"/>
              <a:gd name="connsiteY3037" fmla="*/ 2163506 h 8112704"/>
              <a:gd name="connsiteX3038" fmla="*/ 2825362 w 8111225"/>
              <a:gd name="connsiteY3038" fmla="*/ 2292114 h 8112704"/>
              <a:gd name="connsiteX3039" fmla="*/ 2811628 w 8111225"/>
              <a:gd name="connsiteY3039" fmla="*/ 2300854 h 8112704"/>
              <a:gd name="connsiteX3040" fmla="*/ 2720479 w 8111225"/>
              <a:gd name="connsiteY3040" fmla="*/ 2172247 h 8112704"/>
              <a:gd name="connsiteX3041" fmla="*/ 986162 w 8111225"/>
              <a:gd name="connsiteY3041" fmla="*/ 2163500 h 8112704"/>
              <a:gd name="connsiteX3042" fmla="*/ 1322038 w 8111225"/>
              <a:gd name="connsiteY3042" fmla="*/ 2369520 h 8112704"/>
              <a:gd name="connsiteX3043" fmla="*/ 1207166 w 8111225"/>
              <a:gd name="connsiteY3043" fmla="*/ 2570546 h 8112704"/>
              <a:gd name="connsiteX3044" fmla="*/ 857555 w 8111225"/>
              <a:gd name="connsiteY3044" fmla="*/ 2389498 h 8112704"/>
              <a:gd name="connsiteX3045" fmla="*/ 986162 w 8111225"/>
              <a:gd name="connsiteY3045" fmla="*/ 2163500 h 8112704"/>
              <a:gd name="connsiteX3046" fmla="*/ 5355042 w 8111225"/>
              <a:gd name="connsiteY3046" fmla="*/ 2123550 h 8112704"/>
              <a:gd name="connsiteX3047" fmla="*/ 5361285 w 8111225"/>
              <a:gd name="connsiteY3047" fmla="*/ 2127296 h 8112704"/>
              <a:gd name="connsiteX3048" fmla="*/ 5366280 w 8111225"/>
              <a:gd name="connsiteY3048" fmla="*/ 2129792 h 8112704"/>
              <a:gd name="connsiteX3049" fmla="*/ 5370024 w 8111225"/>
              <a:gd name="connsiteY3049" fmla="*/ 2132289 h 8112704"/>
              <a:gd name="connsiteX3050" fmla="*/ 5281375 w 8111225"/>
              <a:gd name="connsiteY3050" fmla="*/ 2264643 h 8112704"/>
              <a:gd name="connsiteX3051" fmla="*/ 5277629 w 8111225"/>
              <a:gd name="connsiteY3051" fmla="*/ 2262148 h 8112704"/>
              <a:gd name="connsiteX3052" fmla="*/ 5273883 w 8111225"/>
              <a:gd name="connsiteY3052" fmla="*/ 2259651 h 8112704"/>
              <a:gd name="connsiteX3053" fmla="*/ 5268888 w 8111225"/>
              <a:gd name="connsiteY3053" fmla="*/ 2255904 h 8112704"/>
              <a:gd name="connsiteX3054" fmla="*/ 2796644 w 8111225"/>
              <a:gd name="connsiteY3054" fmla="*/ 2119805 h 8112704"/>
              <a:gd name="connsiteX3055" fmla="*/ 2884046 w 8111225"/>
              <a:gd name="connsiteY3055" fmla="*/ 2252159 h 8112704"/>
              <a:gd name="connsiteX3056" fmla="*/ 2881549 w 8111225"/>
              <a:gd name="connsiteY3056" fmla="*/ 2254656 h 8112704"/>
              <a:gd name="connsiteX3057" fmla="*/ 2875306 w 8111225"/>
              <a:gd name="connsiteY3057" fmla="*/ 2258401 h 8112704"/>
              <a:gd name="connsiteX3058" fmla="*/ 2870311 w 8111225"/>
              <a:gd name="connsiteY3058" fmla="*/ 2260899 h 8112704"/>
              <a:gd name="connsiteX3059" fmla="*/ 2782910 w 8111225"/>
              <a:gd name="connsiteY3059" fmla="*/ 2129792 h 8112704"/>
              <a:gd name="connsiteX3060" fmla="*/ 2786654 w 8111225"/>
              <a:gd name="connsiteY3060" fmla="*/ 2127296 h 8112704"/>
              <a:gd name="connsiteX3061" fmla="*/ 2791649 w 8111225"/>
              <a:gd name="connsiteY3061" fmla="*/ 2123550 h 8112704"/>
              <a:gd name="connsiteX3062" fmla="*/ 5293860 w 8111225"/>
              <a:gd name="connsiteY3062" fmla="*/ 2081099 h 8112704"/>
              <a:gd name="connsiteX3063" fmla="*/ 5297606 w 8111225"/>
              <a:gd name="connsiteY3063" fmla="*/ 2083596 h 8112704"/>
              <a:gd name="connsiteX3064" fmla="*/ 5301352 w 8111225"/>
              <a:gd name="connsiteY3064" fmla="*/ 2086094 h 8112704"/>
              <a:gd name="connsiteX3065" fmla="*/ 5307595 w 8111225"/>
              <a:gd name="connsiteY3065" fmla="*/ 2089839 h 8112704"/>
              <a:gd name="connsiteX3066" fmla="*/ 5222690 w 8111225"/>
              <a:gd name="connsiteY3066" fmla="*/ 2225939 h 8112704"/>
              <a:gd name="connsiteX3067" fmla="*/ 5220193 w 8111225"/>
              <a:gd name="connsiteY3067" fmla="*/ 2223441 h 8112704"/>
              <a:gd name="connsiteX3068" fmla="*/ 5216447 w 8111225"/>
              <a:gd name="connsiteY3068" fmla="*/ 2220943 h 8112704"/>
              <a:gd name="connsiteX3069" fmla="*/ 5213949 w 8111225"/>
              <a:gd name="connsiteY3069" fmla="*/ 2218445 h 8112704"/>
              <a:gd name="connsiteX3070" fmla="*/ 5210203 w 8111225"/>
              <a:gd name="connsiteY3070" fmla="*/ 2215948 h 8112704"/>
              <a:gd name="connsiteX3071" fmla="*/ 2856577 w 8111225"/>
              <a:gd name="connsiteY3071" fmla="*/ 2081099 h 8112704"/>
              <a:gd name="connsiteX3072" fmla="*/ 2861572 w 8111225"/>
              <a:gd name="connsiteY3072" fmla="*/ 2082348 h 8112704"/>
              <a:gd name="connsiteX3073" fmla="*/ 2941482 w 8111225"/>
              <a:gd name="connsiteY3073" fmla="*/ 2213451 h 8112704"/>
              <a:gd name="connsiteX3074" fmla="*/ 2937736 w 8111225"/>
              <a:gd name="connsiteY3074" fmla="*/ 2215948 h 8112704"/>
              <a:gd name="connsiteX3075" fmla="*/ 2935239 w 8111225"/>
              <a:gd name="connsiteY3075" fmla="*/ 2218445 h 8112704"/>
              <a:gd name="connsiteX3076" fmla="*/ 2932742 w 8111225"/>
              <a:gd name="connsiteY3076" fmla="*/ 2220943 h 8112704"/>
              <a:gd name="connsiteX3077" fmla="*/ 2926500 w 8111225"/>
              <a:gd name="connsiteY3077" fmla="*/ 2219694 h 8112704"/>
              <a:gd name="connsiteX3078" fmla="*/ 2845339 w 8111225"/>
              <a:gd name="connsiteY3078" fmla="*/ 2088591 h 8112704"/>
              <a:gd name="connsiteX3079" fmla="*/ 2849085 w 8111225"/>
              <a:gd name="connsiteY3079" fmla="*/ 2086094 h 8112704"/>
              <a:gd name="connsiteX3080" fmla="*/ 2856577 w 8111225"/>
              <a:gd name="connsiteY3080" fmla="*/ 2081099 h 8112704"/>
              <a:gd name="connsiteX3081" fmla="*/ 5226436 w 8111225"/>
              <a:gd name="connsiteY3081" fmla="*/ 2046139 h 8112704"/>
              <a:gd name="connsiteX3082" fmla="*/ 5230180 w 8111225"/>
              <a:gd name="connsiteY3082" fmla="*/ 2047387 h 8112704"/>
              <a:gd name="connsiteX3083" fmla="*/ 5237673 w 8111225"/>
              <a:gd name="connsiteY3083" fmla="*/ 2052382 h 8112704"/>
              <a:gd name="connsiteX3084" fmla="*/ 5241419 w 8111225"/>
              <a:gd name="connsiteY3084" fmla="*/ 2053631 h 8112704"/>
              <a:gd name="connsiteX3085" fmla="*/ 5161508 w 8111225"/>
              <a:gd name="connsiteY3085" fmla="*/ 2189728 h 8112704"/>
              <a:gd name="connsiteX3086" fmla="*/ 5155265 w 8111225"/>
              <a:gd name="connsiteY3086" fmla="*/ 2185981 h 8112704"/>
              <a:gd name="connsiteX3087" fmla="*/ 5151518 w 8111225"/>
              <a:gd name="connsiteY3087" fmla="*/ 2184733 h 8112704"/>
              <a:gd name="connsiteX3088" fmla="*/ 5147772 w 8111225"/>
              <a:gd name="connsiteY3088" fmla="*/ 2182235 h 8112704"/>
              <a:gd name="connsiteX3089" fmla="*/ 2921505 w 8111225"/>
              <a:gd name="connsiteY3089" fmla="*/ 2043642 h 8112704"/>
              <a:gd name="connsiteX3090" fmla="*/ 2927747 w 8111225"/>
              <a:gd name="connsiteY3090" fmla="*/ 2044890 h 8112704"/>
              <a:gd name="connsiteX3091" fmla="*/ 3003913 w 8111225"/>
              <a:gd name="connsiteY3091" fmla="*/ 2178491 h 8112704"/>
              <a:gd name="connsiteX3092" fmla="*/ 3000167 w 8111225"/>
              <a:gd name="connsiteY3092" fmla="*/ 2180986 h 8112704"/>
              <a:gd name="connsiteX3093" fmla="*/ 2992675 w 8111225"/>
              <a:gd name="connsiteY3093" fmla="*/ 2184733 h 8112704"/>
              <a:gd name="connsiteX3094" fmla="*/ 2987680 w 8111225"/>
              <a:gd name="connsiteY3094" fmla="*/ 2183484 h 8112704"/>
              <a:gd name="connsiteX3095" fmla="*/ 2911516 w 8111225"/>
              <a:gd name="connsiteY3095" fmla="*/ 2051134 h 8112704"/>
              <a:gd name="connsiteX3096" fmla="*/ 2915262 w 8111225"/>
              <a:gd name="connsiteY3096" fmla="*/ 2048637 h 8112704"/>
              <a:gd name="connsiteX3097" fmla="*/ 2921505 w 8111225"/>
              <a:gd name="connsiteY3097" fmla="*/ 2043642 h 8112704"/>
              <a:gd name="connsiteX3098" fmla="*/ 5159011 w 8111225"/>
              <a:gd name="connsiteY3098" fmla="*/ 2009930 h 8112704"/>
              <a:gd name="connsiteX3099" fmla="*/ 5164005 w 8111225"/>
              <a:gd name="connsiteY3099" fmla="*/ 2013676 h 8112704"/>
              <a:gd name="connsiteX3100" fmla="*/ 5170247 w 8111225"/>
              <a:gd name="connsiteY3100" fmla="*/ 2016174 h 8112704"/>
              <a:gd name="connsiteX3101" fmla="*/ 5173993 w 8111225"/>
              <a:gd name="connsiteY3101" fmla="*/ 2018670 h 8112704"/>
              <a:gd name="connsiteX3102" fmla="*/ 5100326 w 8111225"/>
              <a:gd name="connsiteY3102" fmla="*/ 2156015 h 8112704"/>
              <a:gd name="connsiteX3103" fmla="*/ 5096580 w 8111225"/>
              <a:gd name="connsiteY3103" fmla="*/ 2154765 h 8112704"/>
              <a:gd name="connsiteX3104" fmla="*/ 5092834 w 8111225"/>
              <a:gd name="connsiteY3104" fmla="*/ 2153517 h 8112704"/>
              <a:gd name="connsiteX3105" fmla="*/ 5089088 w 8111225"/>
              <a:gd name="connsiteY3105" fmla="*/ 2151020 h 8112704"/>
              <a:gd name="connsiteX3106" fmla="*/ 5084095 w 8111225"/>
              <a:gd name="connsiteY3106" fmla="*/ 2149770 h 8112704"/>
              <a:gd name="connsiteX3107" fmla="*/ 2993924 w 8111225"/>
              <a:gd name="connsiteY3107" fmla="*/ 2004936 h 8112704"/>
              <a:gd name="connsiteX3108" fmla="*/ 3065095 w 8111225"/>
              <a:gd name="connsiteY3108" fmla="*/ 2144778 h 8112704"/>
              <a:gd name="connsiteX3109" fmla="*/ 3050111 w 8111225"/>
              <a:gd name="connsiteY3109" fmla="*/ 2148522 h 8112704"/>
              <a:gd name="connsiteX3110" fmla="*/ 2982686 w 8111225"/>
              <a:gd name="connsiteY3110" fmla="*/ 2011180 h 8112704"/>
              <a:gd name="connsiteX3111" fmla="*/ 2990178 w 8111225"/>
              <a:gd name="connsiteY3111" fmla="*/ 2007435 h 8112704"/>
              <a:gd name="connsiteX3112" fmla="*/ 5994827 w 8111225"/>
              <a:gd name="connsiteY3112" fmla="*/ 1997465 h 8112704"/>
              <a:gd name="connsiteX3113" fmla="*/ 6000452 w 8111225"/>
              <a:gd name="connsiteY3113" fmla="*/ 2002147 h 8112704"/>
              <a:gd name="connsiteX3114" fmla="*/ 6000258 w 8111225"/>
              <a:gd name="connsiteY3114" fmla="*/ 2001957 h 8112704"/>
              <a:gd name="connsiteX3115" fmla="*/ 5092834 w 8111225"/>
              <a:gd name="connsiteY3115" fmla="*/ 1974971 h 8112704"/>
              <a:gd name="connsiteX3116" fmla="*/ 5096580 w 8111225"/>
              <a:gd name="connsiteY3116" fmla="*/ 1976219 h 8112704"/>
              <a:gd name="connsiteX3117" fmla="*/ 5104072 w 8111225"/>
              <a:gd name="connsiteY3117" fmla="*/ 1979965 h 8112704"/>
              <a:gd name="connsiteX3118" fmla="*/ 5107818 w 8111225"/>
              <a:gd name="connsiteY3118" fmla="*/ 1982463 h 8112704"/>
              <a:gd name="connsiteX3119" fmla="*/ 5037895 w 8111225"/>
              <a:gd name="connsiteY3119" fmla="*/ 2123550 h 8112704"/>
              <a:gd name="connsiteX3120" fmla="*/ 5022913 w 8111225"/>
              <a:gd name="connsiteY3120" fmla="*/ 2117308 h 8112704"/>
              <a:gd name="connsiteX3121" fmla="*/ 3058852 w 8111225"/>
              <a:gd name="connsiteY3121" fmla="*/ 1971227 h 8112704"/>
              <a:gd name="connsiteX3122" fmla="*/ 3128773 w 8111225"/>
              <a:gd name="connsiteY3122" fmla="*/ 2113561 h 8112704"/>
              <a:gd name="connsiteX3123" fmla="*/ 3125028 w 8111225"/>
              <a:gd name="connsiteY3123" fmla="*/ 2114811 h 8112704"/>
              <a:gd name="connsiteX3124" fmla="*/ 3117536 w 8111225"/>
              <a:gd name="connsiteY3124" fmla="*/ 2118556 h 8112704"/>
              <a:gd name="connsiteX3125" fmla="*/ 3113790 w 8111225"/>
              <a:gd name="connsiteY3125" fmla="*/ 2121052 h 8112704"/>
              <a:gd name="connsiteX3126" fmla="*/ 3047614 w 8111225"/>
              <a:gd name="connsiteY3126" fmla="*/ 1977469 h 8112704"/>
              <a:gd name="connsiteX3127" fmla="*/ 3053857 w 8111225"/>
              <a:gd name="connsiteY3127" fmla="*/ 1973722 h 8112704"/>
              <a:gd name="connsiteX3128" fmla="*/ 5025410 w 8111225"/>
              <a:gd name="connsiteY3128" fmla="*/ 1943753 h 8112704"/>
              <a:gd name="connsiteX3129" fmla="*/ 5029154 w 8111225"/>
              <a:gd name="connsiteY3129" fmla="*/ 1945004 h 8112704"/>
              <a:gd name="connsiteX3130" fmla="*/ 5036646 w 8111225"/>
              <a:gd name="connsiteY3130" fmla="*/ 1947501 h 8112704"/>
              <a:gd name="connsiteX3131" fmla="*/ 5040392 w 8111225"/>
              <a:gd name="connsiteY3131" fmla="*/ 1948750 h 8112704"/>
              <a:gd name="connsiteX3132" fmla="*/ 4974216 w 8111225"/>
              <a:gd name="connsiteY3132" fmla="*/ 2093586 h 8112704"/>
              <a:gd name="connsiteX3133" fmla="*/ 4960482 w 8111225"/>
              <a:gd name="connsiteY3133" fmla="*/ 2087343 h 8112704"/>
              <a:gd name="connsiteX3134" fmla="*/ 3127524 w 8111225"/>
              <a:gd name="connsiteY3134" fmla="*/ 1940011 h 8112704"/>
              <a:gd name="connsiteX3135" fmla="*/ 3192452 w 8111225"/>
              <a:gd name="connsiteY3135" fmla="*/ 2083596 h 8112704"/>
              <a:gd name="connsiteX3136" fmla="*/ 3188706 w 8111225"/>
              <a:gd name="connsiteY3136" fmla="*/ 2084844 h 8112704"/>
              <a:gd name="connsiteX3137" fmla="*/ 3182463 w 8111225"/>
              <a:gd name="connsiteY3137" fmla="*/ 2088591 h 8112704"/>
              <a:gd name="connsiteX3138" fmla="*/ 3178718 w 8111225"/>
              <a:gd name="connsiteY3138" fmla="*/ 2089839 h 8112704"/>
              <a:gd name="connsiteX3139" fmla="*/ 3176221 w 8111225"/>
              <a:gd name="connsiteY3139" fmla="*/ 2086094 h 8112704"/>
              <a:gd name="connsiteX3140" fmla="*/ 3112542 w 8111225"/>
              <a:gd name="connsiteY3140" fmla="*/ 1946253 h 8112704"/>
              <a:gd name="connsiteX3141" fmla="*/ 4955487 w 8111225"/>
              <a:gd name="connsiteY3141" fmla="*/ 1910042 h 8112704"/>
              <a:gd name="connsiteX3142" fmla="*/ 4959233 w 8111225"/>
              <a:gd name="connsiteY3142" fmla="*/ 1916287 h 8112704"/>
              <a:gd name="connsiteX3143" fmla="*/ 4965477 w 8111225"/>
              <a:gd name="connsiteY3143" fmla="*/ 1918783 h 8112704"/>
              <a:gd name="connsiteX3144" fmla="*/ 4970471 w 8111225"/>
              <a:gd name="connsiteY3144" fmla="*/ 1920032 h 8112704"/>
              <a:gd name="connsiteX3145" fmla="*/ 4909289 w 8111225"/>
              <a:gd name="connsiteY3145" fmla="*/ 2064869 h 8112704"/>
              <a:gd name="connsiteX3146" fmla="*/ 4905543 w 8111225"/>
              <a:gd name="connsiteY3146" fmla="*/ 2063619 h 8112704"/>
              <a:gd name="connsiteX3147" fmla="*/ 4898051 w 8111225"/>
              <a:gd name="connsiteY3147" fmla="*/ 2061123 h 8112704"/>
              <a:gd name="connsiteX3148" fmla="*/ 4894305 w 8111225"/>
              <a:gd name="connsiteY3148" fmla="*/ 2059874 h 8112704"/>
              <a:gd name="connsiteX3149" fmla="*/ 3196198 w 8111225"/>
              <a:gd name="connsiteY3149" fmla="*/ 1908793 h 8112704"/>
              <a:gd name="connsiteX3150" fmla="*/ 3257380 w 8111225"/>
              <a:gd name="connsiteY3150" fmla="*/ 2056128 h 8112704"/>
              <a:gd name="connsiteX3151" fmla="*/ 3242396 w 8111225"/>
              <a:gd name="connsiteY3151" fmla="*/ 2061123 h 8112704"/>
              <a:gd name="connsiteX3152" fmla="*/ 3184960 w 8111225"/>
              <a:gd name="connsiteY3152" fmla="*/ 1913789 h 8112704"/>
              <a:gd name="connsiteX3153" fmla="*/ 3188706 w 8111225"/>
              <a:gd name="connsiteY3153" fmla="*/ 1912540 h 8112704"/>
              <a:gd name="connsiteX3154" fmla="*/ 3192452 w 8111225"/>
              <a:gd name="connsiteY3154" fmla="*/ 1910042 h 8112704"/>
              <a:gd name="connsiteX3155" fmla="*/ 3268617 w 8111225"/>
              <a:gd name="connsiteY3155" fmla="*/ 1882573 h 8112704"/>
              <a:gd name="connsiteX3156" fmla="*/ 3323557 w 8111225"/>
              <a:gd name="connsiteY3156" fmla="*/ 2031157 h 8112704"/>
              <a:gd name="connsiteX3157" fmla="*/ 3317313 w 8111225"/>
              <a:gd name="connsiteY3157" fmla="*/ 2033656 h 8112704"/>
              <a:gd name="connsiteX3158" fmla="*/ 3313567 w 8111225"/>
              <a:gd name="connsiteY3158" fmla="*/ 2034902 h 8112704"/>
              <a:gd name="connsiteX3159" fmla="*/ 3311070 w 8111225"/>
              <a:gd name="connsiteY3159" fmla="*/ 2031157 h 8112704"/>
              <a:gd name="connsiteX3160" fmla="*/ 3307324 w 8111225"/>
              <a:gd name="connsiteY3160" fmla="*/ 2033656 h 8112704"/>
              <a:gd name="connsiteX3161" fmla="*/ 3252385 w 8111225"/>
              <a:gd name="connsiteY3161" fmla="*/ 1890064 h 8112704"/>
              <a:gd name="connsiteX3162" fmla="*/ 3256131 w 8111225"/>
              <a:gd name="connsiteY3162" fmla="*/ 1887566 h 8112704"/>
              <a:gd name="connsiteX3163" fmla="*/ 3264872 w 8111225"/>
              <a:gd name="connsiteY3163" fmla="*/ 1885068 h 8112704"/>
              <a:gd name="connsiteX3164" fmla="*/ 4900548 w 8111225"/>
              <a:gd name="connsiteY3164" fmla="*/ 1877575 h 8112704"/>
              <a:gd name="connsiteX3165" fmla="*/ 4893056 w 8111225"/>
              <a:gd name="connsiteY3165" fmla="*/ 1886316 h 8112704"/>
              <a:gd name="connsiteX3166" fmla="*/ 4895554 w 8111225"/>
              <a:gd name="connsiteY3166" fmla="*/ 1887566 h 8112704"/>
              <a:gd name="connsiteX3167" fmla="*/ 4900548 w 8111225"/>
              <a:gd name="connsiteY3167" fmla="*/ 1888815 h 8112704"/>
              <a:gd name="connsiteX3168" fmla="*/ 4844361 w 8111225"/>
              <a:gd name="connsiteY3168" fmla="*/ 2038647 h 8112704"/>
              <a:gd name="connsiteX3169" fmla="*/ 4829377 w 8111225"/>
              <a:gd name="connsiteY3169" fmla="*/ 2032406 h 8112704"/>
              <a:gd name="connsiteX3170" fmla="*/ 4885566 w 8111225"/>
              <a:gd name="connsiteY3170" fmla="*/ 1886316 h 8112704"/>
              <a:gd name="connsiteX3171" fmla="*/ 4811897 w 8111225"/>
              <a:gd name="connsiteY3171" fmla="*/ 1858849 h 8112704"/>
              <a:gd name="connsiteX3172" fmla="*/ 4816892 w 8111225"/>
              <a:gd name="connsiteY3172" fmla="*/ 1860097 h 8112704"/>
              <a:gd name="connsiteX3173" fmla="*/ 4824384 w 8111225"/>
              <a:gd name="connsiteY3173" fmla="*/ 1862594 h 8112704"/>
              <a:gd name="connsiteX3174" fmla="*/ 4828128 w 8111225"/>
              <a:gd name="connsiteY3174" fmla="*/ 1863843 h 8112704"/>
              <a:gd name="connsiteX3175" fmla="*/ 4778184 w 8111225"/>
              <a:gd name="connsiteY3175" fmla="*/ 2014925 h 8112704"/>
              <a:gd name="connsiteX3176" fmla="*/ 4773189 w 8111225"/>
              <a:gd name="connsiteY3176" fmla="*/ 2013676 h 8112704"/>
              <a:gd name="connsiteX3177" fmla="*/ 4768195 w 8111225"/>
              <a:gd name="connsiteY3177" fmla="*/ 2011180 h 8112704"/>
              <a:gd name="connsiteX3178" fmla="*/ 4761953 w 8111225"/>
              <a:gd name="connsiteY3178" fmla="*/ 2008681 h 8112704"/>
              <a:gd name="connsiteX3179" fmla="*/ 3339788 w 8111225"/>
              <a:gd name="connsiteY3179" fmla="*/ 1857599 h 8112704"/>
              <a:gd name="connsiteX3180" fmla="*/ 3389732 w 8111225"/>
              <a:gd name="connsiteY3180" fmla="*/ 2007435 h 8112704"/>
              <a:gd name="connsiteX3181" fmla="*/ 3383489 w 8111225"/>
              <a:gd name="connsiteY3181" fmla="*/ 2009930 h 8112704"/>
              <a:gd name="connsiteX3182" fmla="*/ 3378496 w 8111225"/>
              <a:gd name="connsiteY3182" fmla="*/ 2011180 h 8112704"/>
              <a:gd name="connsiteX3183" fmla="*/ 3374750 w 8111225"/>
              <a:gd name="connsiteY3183" fmla="*/ 2012428 h 8112704"/>
              <a:gd name="connsiteX3184" fmla="*/ 3323557 w 8111225"/>
              <a:gd name="connsiteY3184" fmla="*/ 1862594 h 8112704"/>
              <a:gd name="connsiteX3185" fmla="*/ 3328550 w 8111225"/>
              <a:gd name="connsiteY3185" fmla="*/ 1861345 h 8112704"/>
              <a:gd name="connsiteX3186" fmla="*/ 3336042 w 8111225"/>
              <a:gd name="connsiteY3186" fmla="*/ 1858849 h 8112704"/>
              <a:gd name="connsiteX3187" fmla="*/ 4740727 w 8111225"/>
              <a:gd name="connsiteY3187" fmla="*/ 1837623 h 8112704"/>
              <a:gd name="connsiteX3188" fmla="*/ 4755710 w 8111225"/>
              <a:gd name="connsiteY3188" fmla="*/ 1842616 h 8112704"/>
              <a:gd name="connsiteX3189" fmla="*/ 4710761 w 8111225"/>
              <a:gd name="connsiteY3189" fmla="*/ 1993700 h 8112704"/>
              <a:gd name="connsiteX3190" fmla="*/ 4707014 w 8111225"/>
              <a:gd name="connsiteY3190" fmla="*/ 1992452 h 8112704"/>
              <a:gd name="connsiteX3191" fmla="*/ 4702020 w 8111225"/>
              <a:gd name="connsiteY3191" fmla="*/ 1991203 h 8112704"/>
              <a:gd name="connsiteX3192" fmla="*/ 4695776 w 8111225"/>
              <a:gd name="connsiteY3192" fmla="*/ 1988705 h 8112704"/>
              <a:gd name="connsiteX3193" fmla="*/ 3412207 w 8111225"/>
              <a:gd name="connsiteY3193" fmla="*/ 1835125 h 8112704"/>
              <a:gd name="connsiteX3194" fmla="*/ 3457157 w 8111225"/>
              <a:gd name="connsiteY3194" fmla="*/ 1986207 h 8112704"/>
              <a:gd name="connsiteX3195" fmla="*/ 3440925 w 8111225"/>
              <a:gd name="connsiteY3195" fmla="*/ 1991203 h 8112704"/>
              <a:gd name="connsiteX3196" fmla="*/ 3395975 w 8111225"/>
              <a:gd name="connsiteY3196" fmla="*/ 1840118 h 8112704"/>
              <a:gd name="connsiteX3197" fmla="*/ 3399721 w 8111225"/>
              <a:gd name="connsiteY3197" fmla="*/ 1838870 h 8112704"/>
              <a:gd name="connsiteX3198" fmla="*/ 3408461 w 8111225"/>
              <a:gd name="connsiteY3198" fmla="*/ 1836373 h 8112704"/>
              <a:gd name="connsiteX3199" fmla="*/ 4667058 w 8111225"/>
              <a:gd name="connsiteY3199" fmla="*/ 1817643 h 8112704"/>
              <a:gd name="connsiteX3200" fmla="*/ 4670804 w 8111225"/>
              <a:gd name="connsiteY3200" fmla="*/ 1818891 h 8112704"/>
              <a:gd name="connsiteX3201" fmla="*/ 4675799 w 8111225"/>
              <a:gd name="connsiteY3201" fmla="*/ 1820141 h 8112704"/>
              <a:gd name="connsiteX3202" fmla="*/ 4683289 w 8111225"/>
              <a:gd name="connsiteY3202" fmla="*/ 1822638 h 8112704"/>
              <a:gd name="connsiteX3203" fmla="*/ 4643335 w 8111225"/>
              <a:gd name="connsiteY3203" fmla="*/ 1973722 h 8112704"/>
              <a:gd name="connsiteX3204" fmla="*/ 4639589 w 8111225"/>
              <a:gd name="connsiteY3204" fmla="*/ 1973722 h 8112704"/>
              <a:gd name="connsiteX3205" fmla="*/ 4635843 w 8111225"/>
              <a:gd name="connsiteY3205" fmla="*/ 1972473 h 8112704"/>
              <a:gd name="connsiteX3206" fmla="*/ 4630848 w 8111225"/>
              <a:gd name="connsiteY3206" fmla="*/ 1971227 h 8112704"/>
              <a:gd name="connsiteX3207" fmla="*/ 4627104 w 8111225"/>
              <a:gd name="connsiteY3207" fmla="*/ 1969977 h 8112704"/>
              <a:gd name="connsiteX3208" fmla="*/ 3485876 w 8111225"/>
              <a:gd name="connsiteY3208" fmla="*/ 1816396 h 8112704"/>
              <a:gd name="connsiteX3209" fmla="*/ 3525830 w 8111225"/>
              <a:gd name="connsiteY3209" fmla="*/ 1967479 h 8112704"/>
              <a:gd name="connsiteX3210" fmla="*/ 3522084 w 8111225"/>
              <a:gd name="connsiteY3210" fmla="*/ 1968729 h 8112704"/>
              <a:gd name="connsiteX3211" fmla="*/ 3518340 w 8111225"/>
              <a:gd name="connsiteY3211" fmla="*/ 1969977 h 8112704"/>
              <a:gd name="connsiteX3212" fmla="*/ 3510847 w 8111225"/>
              <a:gd name="connsiteY3212" fmla="*/ 1972473 h 8112704"/>
              <a:gd name="connsiteX3213" fmla="*/ 3469643 w 8111225"/>
              <a:gd name="connsiteY3213" fmla="*/ 1820141 h 8112704"/>
              <a:gd name="connsiteX3214" fmla="*/ 4597137 w 8111225"/>
              <a:gd name="connsiteY3214" fmla="*/ 1800164 h 8112704"/>
              <a:gd name="connsiteX3215" fmla="*/ 4599635 w 8111225"/>
              <a:gd name="connsiteY3215" fmla="*/ 1800164 h 8112704"/>
              <a:gd name="connsiteX3216" fmla="*/ 4607125 w 8111225"/>
              <a:gd name="connsiteY3216" fmla="*/ 1801412 h 8112704"/>
              <a:gd name="connsiteX3217" fmla="*/ 4610871 w 8111225"/>
              <a:gd name="connsiteY3217" fmla="*/ 1801412 h 8112704"/>
              <a:gd name="connsiteX3218" fmla="*/ 4574661 w 8111225"/>
              <a:gd name="connsiteY3218" fmla="*/ 1956239 h 8112704"/>
              <a:gd name="connsiteX3219" fmla="*/ 4567170 w 8111225"/>
              <a:gd name="connsiteY3219" fmla="*/ 1954992 h 8112704"/>
              <a:gd name="connsiteX3220" fmla="*/ 4562176 w 8111225"/>
              <a:gd name="connsiteY3220" fmla="*/ 1953743 h 8112704"/>
              <a:gd name="connsiteX3221" fmla="*/ 4558430 w 8111225"/>
              <a:gd name="connsiteY3221" fmla="*/ 1953743 h 8112704"/>
              <a:gd name="connsiteX3222" fmla="*/ 3560791 w 8111225"/>
              <a:gd name="connsiteY3222" fmla="*/ 1796418 h 8112704"/>
              <a:gd name="connsiteX3223" fmla="*/ 3594504 w 8111225"/>
              <a:gd name="connsiteY3223" fmla="*/ 1950000 h 8112704"/>
              <a:gd name="connsiteX3224" fmla="*/ 3579520 w 8111225"/>
              <a:gd name="connsiteY3224" fmla="*/ 1953743 h 8112704"/>
              <a:gd name="connsiteX3225" fmla="*/ 3543312 w 8111225"/>
              <a:gd name="connsiteY3225" fmla="*/ 1798915 h 8112704"/>
              <a:gd name="connsiteX3226" fmla="*/ 3548306 w 8111225"/>
              <a:gd name="connsiteY3226" fmla="*/ 1798915 h 8112704"/>
              <a:gd name="connsiteX3227" fmla="*/ 3552052 w 8111225"/>
              <a:gd name="connsiteY3227" fmla="*/ 1797666 h 8112704"/>
              <a:gd name="connsiteX3228" fmla="*/ 3557045 w 8111225"/>
              <a:gd name="connsiteY3228" fmla="*/ 1797666 h 8112704"/>
              <a:gd name="connsiteX3229" fmla="*/ 4519722 w 8111225"/>
              <a:gd name="connsiteY3229" fmla="*/ 1782684 h 8112704"/>
              <a:gd name="connsiteX3230" fmla="*/ 4524717 w 8111225"/>
              <a:gd name="connsiteY3230" fmla="*/ 1783930 h 8112704"/>
              <a:gd name="connsiteX3231" fmla="*/ 4530960 w 8111225"/>
              <a:gd name="connsiteY3231" fmla="*/ 1785181 h 8112704"/>
              <a:gd name="connsiteX3232" fmla="*/ 4535955 w 8111225"/>
              <a:gd name="connsiteY3232" fmla="*/ 1785181 h 8112704"/>
              <a:gd name="connsiteX3233" fmla="*/ 4505988 w 8111225"/>
              <a:gd name="connsiteY3233" fmla="*/ 1941259 h 8112704"/>
              <a:gd name="connsiteX3234" fmla="*/ 4498496 w 8111225"/>
              <a:gd name="connsiteY3234" fmla="*/ 1940011 h 8112704"/>
              <a:gd name="connsiteX3235" fmla="*/ 4493501 w 8111225"/>
              <a:gd name="connsiteY3235" fmla="*/ 1938760 h 8112704"/>
              <a:gd name="connsiteX3236" fmla="*/ 4489755 w 8111225"/>
              <a:gd name="connsiteY3236" fmla="*/ 1937514 h 8112704"/>
              <a:gd name="connsiteX3237" fmla="*/ 3631963 w 8111225"/>
              <a:gd name="connsiteY3237" fmla="*/ 1781435 h 8112704"/>
              <a:gd name="connsiteX3238" fmla="*/ 3663178 w 8111225"/>
              <a:gd name="connsiteY3238" fmla="*/ 1936264 h 8112704"/>
              <a:gd name="connsiteX3239" fmla="*/ 3659432 w 8111225"/>
              <a:gd name="connsiteY3239" fmla="*/ 1937514 h 8112704"/>
              <a:gd name="connsiteX3240" fmla="*/ 3654438 w 8111225"/>
              <a:gd name="connsiteY3240" fmla="*/ 1937514 h 8112704"/>
              <a:gd name="connsiteX3241" fmla="*/ 3650691 w 8111225"/>
              <a:gd name="connsiteY3241" fmla="*/ 1938760 h 8112704"/>
              <a:gd name="connsiteX3242" fmla="*/ 3646945 w 8111225"/>
              <a:gd name="connsiteY3242" fmla="*/ 1940011 h 8112704"/>
              <a:gd name="connsiteX3243" fmla="*/ 3619476 w 8111225"/>
              <a:gd name="connsiteY3243" fmla="*/ 1783930 h 8112704"/>
              <a:gd name="connsiteX3244" fmla="*/ 4446055 w 8111225"/>
              <a:gd name="connsiteY3244" fmla="*/ 1768948 h 8112704"/>
              <a:gd name="connsiteX3245" fmla="*/ 4451050 w 8111225"/>
              <a:gd name="connsiteY3245" fmla="*/ 1770197 h 8112704"/>
              <a:gd name="connsiteX3246" fmla="*/ 4456043 w 8111225"/>
              <a:gd name="connsiteY3246" fmla="*/ 1771446 h 8112704"/>
              <a:gd name="connsiteX3247" fmla="*/ 4463535 w 8111225"/>
              <a:gd name="connsiteY3247" fmla="*/ 1772695 h 8112704"/>
              <a:gd name="connsiteX3248" fmla="*/ 4436065 w 8111225"/>
              <a:gd name="connsiteY3248" fmla="*/ 1927523 h 8112704"/>
              <a:gd name="connsiteX3249" fmla="*/ 4429822 w 8111225"/>
              <a:gd name="connsiteY3249" fmla="*/ 1926274 h 8112704"/>
              <a:gd name="connsiteX3250" fmla="*/ 4424829 w 8111225"/>
              <a:gd name="connsiteY3250" fmla="*/ 1925026 h 8112704"/>
              <a:gd name="connsiteX3251" fmla="*/ 4419834 w 8111225"/>
              <a:gd name="connsiteY3251" fmla="*/ 1925026 h 8112704"/>
              <a:gd name="connsiteX3252" fmla="*/ 3705630 w 8111225"/>
              <a:gd name="connsiteY3252" fmla="*/ 1767699 h 8112704"/>
              <a:gd name="connsiteX3253" fmla="*/ 3731851 w 8111225"/>
              <a:gd name="connsiteY3253" fmla="*/ 1923775 h 8112704"/>
              <a:gd name="connsiteX3254" fmla="*/ 3715620 w 8111225"/>
              <a:gd name="connsiteY3254" fmla="*/ 1926274 h 8112704"/>
              <a:gd name="connsiteX3255" fmla="*/ 3689399 w 8111225"/>
              <a:gd name="connsiteY3255" fmla="*/ 1770197 h 8112704"/>
              <a:gd name="connsiteX3256" fmla="*/ 3694392 w 8111225"/>
              <a:gd name="connsiteY3256" fmla="*/ 1770197 h 8112704"/>
              <a:gd name="connsiteX3257" fmla="*/ 3700635 w 8111225"/>
              <a:gd name="connsiteY3257" fmla="*/ 1768948 h 8112704"/>
              <a:gd name="connsiteX3258" fmla="*/ 4371137 w 8111225"/>
              <a:gd name="connsiteY3258" fmla="*/ 1758959 h 8112704"/>
              <a:gd name="connsiteX3259" fmla="*/ 4388619 w 8111225"/>
              <a:gd name="connsiteY3259" fmla="*/ 1761457 h 8112704"/>
              <a:gd name="connsiteX3260" fmla="*/ 4366144 w 8111225"/>
              <a:gd name="connsiteY3260" fmla="*/ 1917534 h 8112704"/>
              <a:gd name="connsiteX3261" fmla="*/ 4359901 w 8111225"/>
              <a:gd name="connsiteY3261" fmla="*/ 1916287 h 8112704"/>
              <a:gd name="connsiteX3262" fmla="*/ 4354906 w 8111225"/>
              <a:gd name="connsiteY3262" fmla="*/ 1915038 h 8112704"/>
              <a:gd name="connsiteX3263" fmla="*/ 4351160 w 8111225"/>
              <a:gd name="connsiteY3263" fmla="*/ 1915038 h 8112704"/>
              <a:gd name="connsiteX3264" fmla="*/ 3784292 w 8111225"/>
              <a:gd name="connsiteY3264" fmla="*/ 1756463 h 8112704"/>
              <a:gd name="connsiteX3265" fmla="*/ 3803022 w 8111225"/>
              <a:gd name="connsiteY3265" fmla="*/ 1913789 h 8112704"/>
              <a:gd name="connsiteX3266" fmla="*/ 3799276 w 8111225"/>
              <a:gd name="connsiteY3266" fmla="*/ 1913789 h 8112704"/>
              <a:gd name="connsiteX3267" fmla="*/ 3791784 w 8111225"/>
              <a:gd name="connsiteY3267" fmla="*/ 1913789 h 8112704"/>
              <a:gd name="connsiteX3268" fmla="*/ 3788038 w 8111225"/>
              <a:gd name="connsiteY3268" fmla="*/ 1915038 h 8112704"/>
              <a:gd name="connsiteX3269" fmla="*/ 3766812 w 8111225"/>
              <a:gd name="connsiteY3269" fmla="*/ 1757711 h 8112704"/>
              <a:gd name="connsiteX3270" fmla="*/ 4296221 w 8111225"/>
              <a:gd name="connsiteY3270" fmla="*/ 1748971 h 8112704"/>
              <a:gd name="connsiteX3271" fmla="*/ 4299967 w 8111225"/>
              <a:gd name="connsiteY3271" fmla="*/ 1748971 h 8112704"/>
              <a:gd name="connsiteX3272" fmla="*/ 4303713 w 8111225"/>
              <a:gd name="connsiteY3272" fmla="*/ 1750220 h 8112704"/>
              <a:gd name="connsiteX3273" fmla="*/ 4308708 w 8111225"/>
              <a:gd name="connsiteY3273" fmla="*/ 1750220 h 8112704"/>
              <a:gd name="connsiteX3274" fmla="*/ 4312454 w 8111225"/>
              <a:gd name="connsiteY3274" fmla="*/ 1750220 h 8112704"/>
              <a:gd name="connsiteX3275" fmla="*/ 4296221 w 8111225"/>
              <a:gd name="connsiteY3275" fmla="*/ 1908793 h 8112704"/>
              <a:gd name="connsiteX3276" fmla="*/ 4292475 w 8111225"/>
              <a:gd name="connsiteY3276" fmla="*/ 1907543 h 8112704"/>
              <a:gd name="connsiteX3277" fmla="*/ 4287482 w 8111225"/>
              <a:gd name="connsiteY3277" fmla="*/ 1906296 h 8112704"/>
              <a:gd name="connsiteX3278" fmla="*/ 4281239 w 8111225"/>
              <a:gd name="connsiteY3278" fmla="*/ 1906296 h 8112704"/>
              <a:gd name="connsiteX3279" fmla="*/ 3854215 w 8111225"/>
              <a:gd name="connsiteY3279" fmla="*/ 1748971 h 8112704"/>
              <a:gd name="connsiteX3280" fmla="*/ 3857961 w 8111225"/>
              <a:gd name="connsiteY3280" fmla="*/ 1748971 h 8112704"/>
              <a:gd name="connsiteX3281" fmla="*/ 3872943 w 8111225"/>
              <a:gd name="connsiteY3281" fmla="*/ 1906296 h 8112704"/>
              <a:gd name="connsiteX3282" fmla="*/ 3856712 w 8111225"/>
              <a:gd name="connsiteY3282" fmla="*/ 1907543 h 8112704"/>
              <a:gd name="connsiteX3283" fmla="*/ 3840479 w 8111225"/>
              <a:gd name="connsiteY3283" fmla="*/ 1750220 h 8112704"/>
              <a:gd name="connsiteX3284" fmla="*/ 3845474 w 8111225"/>
              <a:gd name="connsiteY3284" fmla="*/ 1750220 h 8112704"/>
              <a:gd name="connsiteX3285" fmla="*/ 3849220 w 8111225"/>
              <a:gd name="connsiteY3285" fmla="*/ 1750220 h 8112704"/>
              <a:gd name="connsiteX3286" fmla="*/ 3854215 w 8111225"/>
              <a:gd name="connsiteY3286" fmla="*/ 1748971 h 8112704"/>
              <a:gd name="connsiteX3287" fmla="*/ 4220057 w 8111225"/>
              <a:gd name="connsiteY3287" fmla="*/ 1743977 h 8112704"/>
              <a:gd name="connsiteX3288" fmla="*/ 4236288 w 8111225"/>
              <a:gd name="connsiteY3288" fmla="*/ 1745225 h 8112704"/>
              <a:gd name="connsiteX3289" fmla="*/ 4226300 w 8111225"/>
              <a:gd name="connsiteY3289" fmla="*/ 1902550 h 8112704"/>
              <a:gd name="connsiteX3290" fmla="*/ 4221306 w 8111225"/>
              <a:gd name="connsiteY3290" fmla="*/ 1902550 h 8112704"/>
              <a:gd name="connsiteX3291" fmla="*/ 4217559 w 8111225"/>
              <a:gd name="connsiteY3291" fmla="*/ 1901301 h 8112704"/>
              <a:gd name="connsiteX3292" fmla="*/ 4210067 w 8111225"/>
              <a:gd name="connsiteY3292" fmla="*/ 1901301 h 8112704"/>
              <a:gd name="connsiteX3293" fmla="*/ 3916646 w 8111225"/>
              <a:gd name="connsiteY3293" fmla="*/ 1742728 h 8112704"/>
              <a:gd name="connsiteX3294" fmla="*/ 3922887 w 8111225"/>
              <a:gd name="connsiteY3294" fmla="*/ 1742728 h 8112704"/>
              <a:gd name="connsiteX3295" fmla="*/ 3929131 w 8111225"/>
              <a:gd name="connsiteY3295" fmla="*/ 1742728 h 8112704"/>
              <a:gd name="connsiteX3296" fmla="*/ 3932877 w 8111225"/>
              <a:gd name="connsiteY3296" fmla="*/ 1743977 h 8112704"/>
              <a:gd name="connsiteX3297" fmla="*/ 3942866 w 8111225"/>
              <a:gd name="connsiteY3297" fmla="*/ 1900051 h 8112704"/>
              <a:gd name="connsiteX3298" fmla="*/ 3939120 w 8111225"/>
              <a:gd name="connsiteY3298" fmla="*/ 1900051 h 8112704"/>
              <a:gd name="connsiteX3299" fmla="*/ 3934125 w 8111225"/>
              <a:gd name="connsiteY3299" fmla="*/ 1900051 h 8112704"/>
              <a:gd name="connsiteX3300" fmla="*/ 3926633 w 8111225"/>
              <a:gd name="connsiteY3300" fmla="*/ 1902550 h 8112704"/>
              <a:gd name="connsiteX3301" fmla="*/ 4143891 w 8111225"/>
              <a:gd name="connsiteY3301" fmla="*/ 1740230 h 8112704"/>
              <a:gd name="connsiteX3302" fmla="*/ 4148885 w 8111225"/>
              <a:gd name="connsiteY3302" fmla="*/ 1740230 h 8112704"/>
              <a:gd name="connsiteX3303" fmla="*/ 4153880 w 8111225"/>
              <a:gd name="connsiteY3303" fmla="*/ 1740230 h 8112704"/>
              <a:gd name="connsiteX3304" fmla="*/ 4157626 w 8111225"/>
              <a:gd name="connsiteY3304" fmla="*/ 1740230 h 8112704"/>
              <a:gd name="connsiteX3305" fmla="*/ 4161372 w 8111225"/>
              <a:gd name="connsiteY3305" fmla="*/ 1740230 h 8112704"/>
              <a:gd name="connsiteX3306" fmla="*/ 4155129 w 8111225"/>
              <a:gd name="connsiteY3306" fmla="*/ 1898802 h 8112704"/>
              <a:gd name="connsiteX3307" fmla="*/ 4138898 w 8111225"/>
              <a:gd name="connsiteY3307" fmla="*/ 1897555 h 8112704"/>
              <a:gd name="connsiteX3308" fmla="*/ 3992810 w 8111225"/>
              <a:gd name="connsiteY3308" fmla="*/ 1740230 h 8112704"/>
              <a:gd name="connsiteX3309" fmla="*/ 3996556 w 8111225"/>
              <a:gd name="connsiteY3309" fmla="*/ 1740230 h 8112704"/>
              <a:gd name="connsiteX3310" fmla="*/ 4001551 w 8111225"/>
              <a:gd name="connsiteY3310" fmla="*/ 1740230 h 8112704"/>
              <a:gd name="connsiteX3311" fmla="*/ 4009041 w 8111225"/>
              <a:gd name="connsiteY3311" fmla="*/ 1740230 h 8112704"/>
              <a:gd name="connsiteX3312" fmla="*/ 4014036 w 8111225"/>
              <a:gd name="connsiteY3312" fmla="*/ 1897555 h 8112704"/>
              <a:gd name="connsiteX3313" fmla="*/ 3997805 w 8111225"/>
              <a:gd name="connsiteY3313" fmla="*/ 1897555 h 8112704"/>
              <a:gd name="connsiteX3314" fmla="*/ 4067726 w 8111225"/>
              <a:gd name="connsiteY3314" fmla="*/ 1738982 h 8112704"/>
              <a:gd name="connsiteX3315" fmla="*/ 4072721 w 8111225"/>
              <a:gd name="connsiteY3315" fmla="*/ 1738982 h 8112704"/>
              <a:gd name="connsiteX3316" fmla="*/ 4081462 w 8111225"/>
              <a:gd name="connsiteY3316" fmla="*/ 1738982 h 8112704"/>
              <a:gd name="connsiteX3317" fmla="*/ 4085208 w 8111225"/>
              <a:gd name="connsiteY3317" fmla="*/ 1738982 h 8112704"/>
              <a:gd name="connsiteX3318" fmla="*/ 4085208 w 8111225"/>
              <a:gd name="connsiteY3318" fmla="*/ 1896306 h 8112704"/>
              <a:gd name="connsiteX3319" fmla="*/ 4080213 w 8111225"/>
              <a:gd name="connsiteY3319" fmla="*/ 1896306 h 8112704"/>
              <a:gd name="connsiteX3320" fmla="*/ 4076467 w 8111225"/>
              <a:gd name="connsiteY3320" fmla="*/ 1896306 h 8112704"/>
              <a:gd name="connsiteX3321" fmla="*/ 4072721 w 8111225"/>
              <a:gd name="connsiteY3321" fmla="*/ 1896306 h 8112704"/>
              <a:gd name="connsiteX3322" fmla="*/ 4067726 w 8111225"/>
              <a:gd name="connsiteY3322" fmla="*/ 1898802 h 8112704"/>
              <a:gd name="connsiteX3323" fmla="*/ 4067726 w 8111225"/>
              <a:gd name="connsiteY3323" fmla="*/ 1892561 h 8112704"/>
              <a:gd name="connsiteX3324" fmla="*/ 6457563 w 8111225"/>
              <a:gd name="connsiteY3324" fmla="*/ 1360645 h 8112704"/>
              <a:gd name="connsiteX3325" fmla="*/ 7178011 w 8111225"/>
              <a:gd name="connsiteY3325" fmla="*/ 2245908 h 8112704"/>
              <a:gd name="connsiteX3326" fmla="*/ 6835891 w 8111225"/>
              <a:gd name="connsiteY3326" fmla="*/ 2443188 h 8112704"/>
              <a:gd name="connsiteX3327" fmla="*/ 6195355 w 8111225"/>
              <a:gd name="connsiteY3327" fmla="*/ 1655317 h 8112704"/>
              <a:gd name="connsiteX3328" fmla="*/ 2020009 w 8111225"/>
              <a:gd name="connsiteY3328" fmla="*/ 1077211 h 8112704"/>
              <a:gd name="connsiteX3329" fmla="*/ 2242261 w 8111225"/>
              <a:gd name="connsiteY3329" fmla="*/ 1403098 h 8112704"/>
              <a:gd name="connsiteX3330" fmla="*/ 1505582 w 8111225"/>
              <a:gd name="connsiteY3330" fmla="*/ 2101069 h 8112704"/>
              <a:gd name="connsiteX3331" fmla="*/ 1192182 w 8111225"/>
              <a:gd name="connsiteY3331" fmla="*/ 1862586 h 8112704"/>
              <a:gd name="connsiteX3332" fmla="*/ 2020009 w 8111225"/>
              <a:gd name="connsiteY3332" fmla="*/ 1077211 h 8112704"/>
              <a:gd name="connsiteX3333" fmla="*/ 4132655 w 8111225"/>
              <a:gd name="connsiteY3333" fmla="*/ 1039750 h 8112704"/>
              <a:gd name="connsiteX3334" fmla="*/ 4318698 w 8111225"/>
              <a:gd name="connsiteY3334" fmla="*/ 1043496 h 8112704"/>
              <a:gd name="connsiteX3335" fmla="*/ 4337427 w 8111225"/>
              <a:gd name="connsiteY3335" fmla="*/ 1044744 h 8112704"/>
              <a:gd name="connsiteX3336" fmla="*/ 4363647 w 8111225"/>
              <a:gd name="connsiteY3336" fmla="*/ 1045993 h 8112704"/>
              <a:gd name="connsiteX3337" fmla="*/ 4369891 w 8111225"/>
              <a:gd name="connsiteY3337" fmla="*/ 1045993 h 8112704"/>
              <a:gd name="connsiteX3338" fmla="*/ 4386124 w 8111225"/>
              <a:gd name="connsiteY3338" fmla="*/ 1047242 h 8112704"/>
              <a:gd name="connsiteX3339" fmla="*/ 4408598 w 8111225"/>
              <a:gd name="connsiteY3339" fmla="*/ 1049739 h 8112704"/>
              <a:gd name="connsiteX3340" fmla="*/ 4431073 w 8111225"/>
              <a:gd name="connsiteY3340" fmla="*/ 1052236 h 8112704"/>
              <a:gd name="connsiteX3341" fmla="*/ 4452299 w 8111225"/>
              <a:gd name="connsiteY3341" fmla="*/ 1053485 h 8112704"/>
              <a:gd name="connsiteX3342" fmla="*/ 4481017 w 8111225"/>
              <a:gd name="connsiteY3342" fmla="*/ 1057231 h 8112704"/>
              <a:gd name="connsiteX3343" fmla="*/ 4494752 w 8111225"/>
              <a:gd name="connsiteY3343" fmla="*/ 1058478 h 8112704"/>
              <a:gd name="connsiteX3344" fmla="*/ 4816892 w 8111225"/>
              <a:gd name="connsiteY3344" fmla="*/ 1112170 h 8112704"/>
              <a:gd name="connsiteX3345" fmla="*/ 5082846 w 8111225"/>
              <a:gd name="connsiteY3345" fmla="*/ 1184588 h 8112704"/>
              <a:gd name="connsiteX3346" fmla="*/ 5119057 w 8111225"/>
              <a:gd name="connsiteY3346" fmla="*/ 1197075 h 8112704"/>
              <a:gd name="connsiteX3347" fmla="*/ 5139034 w 8111225"/>
              <a:gd name="connsiteY3347" fmla="*/ 1204566 h 8112704"/>
              <a:gd name="connsiteX3348" fmla="*/ 5191475 w 8111225"/>
              <a:gd name="connsiteY3348" fmla="*/ 1223296 h 8112704"/>
              <a:gd name="connsiteX3349" fmla="*/ 5281375 w 8111225"/>
              <a:gd name="connsiteY3349" fmla="*/ 1258255 h 8112704"/>
              <a:gd name="connsiteX3350" fmla="*/ 5282624 w 8111225"/>
              <a:gd name="connsiteY3350" fmla="*/ 1258255 h 8112704"/>
              <a:gd name="connsiteX3351" fmla="*/ 5310093 w 8111225"/>
              <a:gd name="connsiteY3351" fmla="*/ 1269493 h 8112704"/>
              <a:gd name="connsiteX3352" fmla="*/ 5321330 w 8111225"/>
              <a:gd name="connsiteY3352" fmla="*/ 1274488 h 8112704"/>
              <a:gd name="connsiteX3353" fmla="*/ 5343806 w 8111225"/>
              <a:gd name="connsiteY3353" fmla="*/ 1283229 h 8112704"/>
              <a:gd name="connsiteX3354" fmla="*/ 5356291 w 8111225"/>
              <a:gd name="connsiteY3354" fmla="*/ 1288222 h 8112704"/>
              <a:gd name="connsiteX3355" fmla="*/ 5391253 w 8111225"/>
              <a:gd name="connsiteY3355" fmla="*/ 1303206 h 8112704"/>
              <a:gd name="connsiteX3356" fmla="*/ 5409983 w 8111225"/>
              <a:gd name="connsiteY3356" fmla="*/ 1311947 h 8112704"/>
              <a:gd name="connsiteX3357" fmla="*/ 5428711 w 8111225"/>
              <a:gd name="connsiteY3357" fmla="*/ 1320686 h 8112704"/>
              <a:gd name="connsiteX3358" fmla="*/ 5442445 w 8111225"/>
              <a:gd name="connsiteY3358" fmla="*/ 1326930 h 8112704"/>
              <a:gd name="connsiteX3359" fmla="*/ 5452435 w 8111225"/>
              <a:gd name="connsiteY3359" fmla="*/ 1331924 h 8112704"/>
              <a:gd name="connsiteX3360" fmla="*/ 5449512 w 8111225"/>
              <a:gd name="connsiteY3360" fmla="*/ 1338118 h 8112704"/>
              <a:gd name="connsiteX3361" fmla="*/ 5452433 w 8111225"/>
              <a:gd name="connsiteY3361" fmla="*/ 1339416 h 8112704"/>
              <a:gd name="connsiteX3362" fmla="*/ 5449304 w 8111225"/>
              <a:gd name="connsiteY3362" fmla="*/ 1346052 h 8112704"/>
              <a:gd name="connsiteX3363" fmla="*/ 5451186 w 8111225"/>
              <a:gd name="connsiteY3363" fmla="*/ 1346907 h 8112704"/>
              <a:gd name="connsiteX3364" fmla="*/ 5462424 w 8111225"/>
              <a:gd name="connsiteY3364" fmla="*/ 1351902 h 8112704"/>
              <a:gd name="connsiteX3365" fmla="*/ 5463671 w 8111225"/>
              <a:gd name="connsiteY3365" fmla="*/ 1351902 h 8112704"/>
              <a:gd name="connsiteX3366" fmla="*/ 5463671 w 8111225"/>
              <a:gd name="connsiteY3366" fmla="*/ 1353150 h 8112704"/>
              <a:gd name="connsiteX3367" fmla="*/ 5397344 w 8111225"/>
              <a:gd name="connsiteY3367" fmla="*/ 1466710 h 8112704"/>
              <a:gd name="connsiteX3368" fmla="*/ 5466948 w 8111225"/>
              <a:gd name="connsiteY3368" fmla="*/ 1500330 h 8112704"/>
              <a:gd name="connsiteX3369" fmla="*/ 5573547 w 8111225"/>
              <a:gd name="connsiteY3369" fmla="*/ 1557922 h 8112704"/>
              <a:gd name="connsiteX3370" fmla="*/ 5592278 w 8111225"/>
              <a:gd name="connsiteY3370" fmla="*/ 1569160 h 8112704"/>
              <a:gd name="connsiteX3371" fmla="*/ 5614752 w 8111225"/>
              <a:gd name="connsiteY3371" fmla="*/ 1581645 h 8112704"/>
              <a:gd name="connsiteX3372" fmla="*/ 5639724 w 8111225"/>
              <a:gd name="connsiteY3372" fmla="*/ 1596629 h 8112704"/>
              <a:gd name="connsiteX3373" fmla="*/ 5649714 w 8111225"/>
              <a:gd name="connsiteY3373" fmla="*/ 1602871 h 8112704"/>
              <a:gd name="connsiteX3374" fmla="*/ 5694663 w 8111225"/>
              <a:gd name="connsiteY3374" fmla="*/ 1630342 h 8112704"/>
              <a:gd name="connsiteX3375" fmla="*/ 5705901 w 8111225"/>
              <a:gd name="connsiteY3375" fmla="*/ 1636584 h 8112704"/>
              <a:gd name="connsiteX3376" fmla="*/ 5739614 w 8111225"/>
              <a:gd name="connsiteY3376" fmla="*/ 1659059 h 8112704"/>
              <a:gd name="connsiteX3377" fmla="*/ 5750850 w 8111225"/>
              <a:gd name="connsiteY3377" fmla="*/ 1666551 h 8112704"/>
              <a:gd name="connsiteX3378" fmla="*/ 5748939 w 8111225"/>
              <a:gd name="connsiteY3378" fmla="*/ 1669438 h 8112704"/>
              <a:gd name="connsiteX3379" fmla="*/ 5740863 w 8111225"/>
              <a:gd name="connsiteY3379" fmla="*/ 1664053 h 8112704"/>
              <a:gd name="connsiteX3380" fmla="*/ 5707150 w 8111225"/>
              <a:gd name="connsiteY3380" fmla="*/ 1641578 h 8112704"/>
              <a:gd name="connsiteX3381" fmla="*/ 5697160 w 8111225"/>
              <a:gd name="connsiteY3381" fmla="*/ 1635336 h 8112704"/>
              <a:gd name="connsiteX3382" fmla="*/ 5652211 w 8111225"/>
              <a:gd name="connsiteY3382" fmla="*/ 1607866 h 8112704"/>
              <a:gd name="connsiteX3383" fmla="*/ 5642222 w 8111225"/>
              <a:gd name="connsiteY3383" fmla="*/ 1601623 h 8112704"/>
              <a:gd name="connsiteX3384" fmla="*/ 5629774 w 8111225"/>
              <a:gd name="connsiteY3384" fmla="*/ 1594510 h 8112704"/>
              <a:gd name="connsiteX3385" fmla="*/ 5649715 w 8111225"/>
              <a:gd name="connsiteY3385" fmla="*/ 1606616 h 8112704"/>
              <a:gd name="connsiteX3386" fmla="*/ 5705902 w 8111225"/>
              <a:gd name="connsiteY3386" fmla="*/ 1641578 h 8112704"/>
              <a:gd name="connsiteX3387" fmla="*/ 5739615 w 8111225"/>
              <a:gd name="connsiteY3387" fmla="*/ 1664052 h 8112704"/>
              <a:gd name="connsiteX3388" fmla="*/ 5748557 w 8111225"/>
              <a:gd name="connsiteY3388" fmla="*/ 1670015 h 8112704"/>
              <a:gd name="connsiteX3389" fmla="*/ 5748939 w 8111225"/>
              <a:gd name="connsiteY3389" fmla="*/ 1669438 h 8112704"/>
              <a:gd name="connsiteX3390" fmla="*/ 5752099 w 8111225"/>
              <a:gd name="connsiteY3390" fmla="*/ 1671545 h 8112704"/>
              <a:gd name="connsiteX3391" fmla="*/ 5752099 w 8111225"/>
              <a:gd name="connsiteY3391" fmla="*/ 1672794 h 8112704"/>
              <a:gd name="connsiteX3392" fmla="*/ 5693752 w 8111225"/>
              <a:gd name="connsiteY3392" fmla="*/ 1760962 h 8112704"/>
              <a:gd name="connsiteX3393" fmla="*/ 5834506 w 8111225"/>
              <a:gd name="connsiteY3393" fmla="*/ 1860085 h 8112704"/>
              <a:gd name="connsiteX3394" fmla="*/ 6151652 w 8111225"/>
              <a:gd name="connsiteY3394" fmla="*/ 2144767 h 8112704"/>
              <a:gd name="connsiteX3395" fmla="*/ 6390136 w 8111225"/>
              <a:gd name="connsiteY3395" fmla="*/ 2430699 h 8112704"/>
              <a:gd name="connsiteX3396" fmla="*/ 6433712 w 8111225"/>
              <a:gd name="connsiteY3396" fmla="*/ 2497767 h 8112704"/>
              <a:gd name="connsiteX3397" fmla="*/ 6475355 w 8111225"/>
              <a:gd name="connsiteY3397" fmla="*/ 2558837 h 8112704"/>
              <a:gd name="connsiteX3398" fmla="*/ 6508326 w 8111225"/>
              <a:gd name="connsiteY3398" fmla="*/ 2611454 h 8112704"/>
              <a:gd name="connsiteX3399" fmla="*/ 6515597 w 8111225"/>
              <a:gd name="connsiteY3399" fmla="*/ 2623797 h 8112704"/>
              <a:gd name="connsiteX3400" fmla="*/ 6533727 w 8111225"/>
              <a:gd name="connsiteY3400" fmla="*/ 2651702 h 8112704"/>
              <a:gd name="connsiteX3401" fmla="*/ 6566190 w 8111225"/>
              <a:gd name="connsiteY3401" fmla="*/ 2707889 h 8112704"/>
              <a:gd name="connsiteX3402" fmla="*/ 6569936 w 8111225"/>
              <a:gd name="connsiteY3402" fmla="*/ 2715381 h 8112704"/>
              <a:gd name="connsiteX3403" fmla="*/ 6582422 w 8111225"/>
              <a:gd name="connsiteY3403" fmla="*/ 2737856 h 8112704"/>
              <a:gd name="connsiteX3404" fmla="*/ 6582422 w 8111225"/>
              <a:gd name="connsiteY3404" fmla="*/ 2739105 h 8112704"/>
              <a:gd name="connsiteX3405" fmla="*/ 6581861 w 8111225"/>
              <a:gd name="connsiteY3405" fmla="*/ 2739419 h 8112704"/>
              <a:gd name="connsiteX3406" fmla="*/ 6583672 w 8111225"/>
              <a:gd name="connsiteY3406" fmla="*/ 2742851 h 8112704"/>
              <a:gd name="connsiteX3407" fmla="*/ 6398419 w 8111225"/>
              <a:gd name="connsiteY3407" fmla="*/ 2842302 h 8112704"/>
              <a:gd name="connsiteX3408" fmla="*/ 6346435 w 8111225"/>
              <a:gd name="connsiteY3408" fmla="*/ 2871457 h 8112704"/>
              <a:gd name="connsiteX3409" fmla="*/ 6333948 w 8111225"/>
              <a:gd name="connsiteY3409" fmla="*/ 2850231 h 8112704"/>
              <a:gd name="connsiteX3410" fmla="*/ 6326458 w 8111225"/>
              <a:gd name="connsiteY3410" fmla="*/ 2837744 h 8112704"/>
              <a:gd name="connsiteX3411" fmla="*/ 6300237 w 8111225"/>
              <a:gd name="connsiteY3411" fmla="*/ 2792795 h 8112704"/>
              <a:gd name="connsiteX3412" fmla="*/ 6170381 w 8111225"/>
              <a:gd name="connsiteY3412" fmla="*/ 2593017 h 8112704"/>
              <a:gd name="connsiteX3413" fmla="*/ 5955621 w 8111225"/>
              <a:gd name="connsiteY3413" fmla="*/ 2334555 h 8112704"/>
              <a:gd name="connsiteX3414" fmla="*/ 5669690 w 8111225"/>
              <a:gd name="connsiteY3414" fmla="*/ 2077342 h 8112704"/>
              <a:gd name="connsiteX3415" fmla="*/ 5509869 w 8111225"/>
              <a:gd name="connsiteY3415" fmla="*/ 1964967 h 8112704"/>
              <a:gd name="connsiteX3416" fmla="*/ 5461739 w 8111225"/>
              <a:gd name="connsiteY3416" fmla="*/ 1934824 h 8112704"/>
              <a:gd name="connsiteX3417" fmla="*/ 5403461 w 8111225"/>
              <a:gd name="connsiteY3417" fmla="*/ 1900124 h 8112704"/>
              <a:gd name="connsiteX3418" fmla="*/ 5346300 w 8111225"/>
              <a:gd name="connsiteY3418" fmla="*/ 1867575 h 8112704"/>
              <a:gd name="connsiteX3419" fmla="*/ 5333815 w 8111225"/>
              <a:gd name="connsiteY3419" fmla="*/ 1860085 h 8112704"/>
              <a:gd name="connsiteX3420" fmla="*/ 5306347 w 8111225"/>
              <a:gd name="connsiteY3420" fmla="*/ 1845101 h 8112704"/>
              <a:gd name="connsiteX3421" fmla="*/ 5268887 w 8111225"/>
              <a:gd name="connsiteY3421" fmla="*/ 1826372 h 8112704"/>
              <a:gd name="connsiteX3422" fmla="*/ 5228932 w 8111225"/>
              <a:gd name="connsiteY3422" fmla="*/ 1807644 h 8112704"/>
              <a:gd name="connsiteX3423" fmla="*/ 5210202 w 8111225"/>
              <a:gd name="connsiteY3423" fmla="*/ 1798903 h 8112704"/>
              <a:gd name="connsiteX3424" fmla="*/ 5190225 w 8111225"/>
              <a:gd name="connsiteY3424" fmla="*/ 1790162 h 8112704"/>
              <a:gd name="connsiteX3425" fmla="*/ 5044138 w 8111225"/>
              <a:gd name="connsiteY3425" fmla="*/ 1728980 h 8112704"/>
              <a:gd name="connsiteX3426" fmla="*/ 4935180 w 8111225"/>
              <a:gd name="connsiteY3426" fmla="*/ 1690967 h 8112704"/>
              <a:gd name="connsiteX3427" fmla="*/ 4903003 w 8111225"/>
              <a:gd name="connsiteY3427" fmla="*/ 1680478 h 8112704"/>
              <a:gd name="connsiteX3428" fmla="*/ 4818140 w 8111225"/>
              <a:gd name="connsiteY3428" fmla="*/ 1655313 h 8112704"/>
              <a:gd name="connsiteX3429" fmla="*/ 4753212 w 8111225"/>
              <a:gd name="connsiteY3429" fmla="*/ 1639082 h 8112704"/>
              <a:gd name="connsiteX3430" fmla="*/ 4730737 w 8111225"/>
              <a:gd name="connsiteY3430" fmla="*/ 1634087 h 8112704"/>
              <a:gd name="connsiteX3431" fmla="*/ 4731291 w 8111225"/>
              <a:gd name="connsiteY3431" fmla="*/ 1631713 h 8112704"/>
              <a:gd name="connsiteX3432" fmla="*/ 4730737 w 8111225"/>
              <a:gd name="connsiteY3432" fmla="*/ 1631589 h 8112704"/>
              <a:gd name="connsiteX3433" fmla="*/ 4731011 w 8111225"/>
              <a:gd name="connsiteY3433" fmla="*/ 1630394 h 8112704"/>
              <a:gd name="connsiteX3434" fmla="*/ 4731573 w 8111225"/>
              <a:gd name="connsiteY3434" fmla="*/ 1630503 h 8112704"/>
              <a:gd name="connsiteX3435" fmla="*/ 4770098 w 8111225"/>
              <a:gd name="connsiteY3435" fmla="*/ 1465399 h 8112704"/>
              <a:gd name="connsiteX3436" fmla="*/ 4768960 w 8111225"/>
              <a:gd name="connsiteY3436" fmla="*/ 1465158 h 8112704"/>
              <a:gd name="connsiteX3437" fmla="*/ 4731011 w 8111225"/>
              <a:gd name="connsiteY3437" fmla="*/ 1630394 h 8112704"/>
              <a:gd name="connsiteX3438" fmla="*/ 4730737 w 8111225"/>
              <a:gd name="connsiteY3438" fmla="*/ 1630341 h 8112704"/>
              <a:gd name="connsiteX3439" fmla="*/ 4729488 w 8111225"/>
              <a:gd name="connsiteY3439" fmla="*/ 1630341 h 8112704"/>
              <a:gd name="connsiteX3440" fmla="*/ 4767900 w 8111225"/>
              <a:gd name="connsiteY3440" fmla="*/ 1464934 h 8112704"/>
              <a:gd name="connsiteX3441" fmla="*/ 4705765 w 8111225"/>
              <a:gd name="connsiteY3441" fmla="*/ 1451791 h 8112704"/>
              <a:gd name="connsiteX3442" fmla="*/ 4683291 w 8111225"/>
              <a:gd name="connsiteY3442" fmla="*/ 1446796 h 8112704"/>
              <a:gd name="connsiteX3443" fmla="*/ 4653324 w 8111225"/>
              <a:gd name="connsiteY3443" fmla="*/ 1440553 h 8112704"/>
              <a:gd name="connsiteX3444" fmla="*/ 4638342 w 8111225"/>
              <a:gd name="connsiteY3444" fmla="*/ 1438055 h 8112704"/>
              <a:gd name="connsiteX3445" fmla="*/ 4615865 w 8111225"/>
              <a:gd name="connsiteY3445" fmla="*/ 1434309 h 8112704"/>
              <a:gd name="connsiteX3446" fmla="*/ 4603380 w 8111225"/>
              <a:gd name="connsiteY3446" fmla="*/ 1431813 h 8112704"/>
              <a:gd name="connsiteX3447" fmla="*/ 4592142 w 8111225"/>
              <a:gd name="connsiteY3447" fmla="*/ 1430565 h 8112704"/>
              <a:gd name="connsiteX3448" fmla="*/ 4584650 w 8111225"/>
              <a:gd name="connsiteY3448" fmla="*/ 1429316 h 8112704"/>
              <a:gd name="connsiteX3449" fmla="*/ 4547191 w 8111225"/>
              <a:gd name="connsiteY3449" fmla="*/ 1423073 h 8112704"/>
              <a:gd name="connsiteX3450" fmla="*/ 4499745 w 8111225"/>
              <a:gd name="connsiteY3450" fmla="*/ 1416829 h 8112704"/>
              <a:gd name="connsiteX3451" fmla="*/ 4306211 w 8111225"/>
              <a:gd name="connsiteY3451" fmla="*/ 1399349 h 8112704"/>
              <a:gd name="connsiteX3452" fmla="*/ 4106433 w 8111225"/>
              <a:gd name="connsiteY3452" fmla="*/ 1395603 h 8112704"/>
              <a:gd name="connsiteX3453" fmla="*/ 3901661 w 8111225"/>
              <a:gd name="connsiteY3453" fmla="*/ 1408089 h 8112704"/>
              <a:gd name="connsiteX3454" fmla="*/ 3695642 w 8111225"/>
              <a:gd name="connsiteY3454" fmla="*/ 1436807 h 8112704"/>
              <a:gd name="connsiteX3455" fmla="*/ 3664427 w 8111225"/>
              <a:gd name="connsiteY3455" fmla="*/ 1441801 h 8112704"/>
              <a:gd name="connsiteX3456" fmla="*/ 3643199 w 8111225"/>
              <a:gd name="connsiteY3456" fmla="*/ 1445547 h 8112704"/>
              <a:gd name="connsiteX3457" fmla="*/ 3629929 w 8111225"/>
              <a:gd name="connsiteY3457" fmla="*/ 1447759 h 8112704"/>
              <a:gd name="connsiteX3458" fmla="*/ 3594505 w 8111225"/>
              <a:gd name="connsiteY3458" fmla="*/ 1455536 h 8112704"/>
              <a:gd name="connsiteX3459" fmla="*/ 3492119 w 8111225"/>
              <a:gd name="connsiteY3459" fmla="*/ 1480508 h 8112704"/>
              <a:gd name="connsiteX3460" fmla="*/ 3097559 w 8111225"/>
              <a:gd name="connsiteY3460" fmla="*/ 1617854 h 8112704"/>
              <a:gd name="connsiteX3461" fmla="*/ 2912765 w 8111225"/>
              <a:gd name="connsiteY3461" fmla="*/ 1707755 h 8112704"/>
              <a:gd name="connsiteX3462" fmla="*/ 2867815 w 8111225"/>
              <a:gd name="connsiteY3462" fmla="*/ 1731478 h 8112704"/>
              <a:gd name="connsiteX3463" fmla="*/ 2845341 w 8111225"/>
              <a:gd name="connsiteY3463" fmla="*/ 1743965 h 8112704"/>
              <a:gd name="connsiteX3464" fmla="*/ 2824113 w 8111225"/>
              <a:gd name="connsiteY3464" fmla="*/ 1756450 h 8112704"/>
              <a:gd name="connsiteX3465" fmla="*/ 2781661 w 8111225"/>
              <a:gd name="connsiteY3465" fmla="*/ 1782671 h 8112704"/>
              <a:gd name="connsiteX3466" fmla="*/ 2739208 w 8111225"/>
              <a:gd name="connsiteY3466" fmla="*/ 1808891 h 8112704"/>
              <a:gd name="connsiteX3467" fmla="*/ 2191070 w 8111225"/>
              <a:gd name="connsiteY3467" fmla="*/ 2270877 h 8112704"/>
              <a:gd name="connsiteX3468" fmla="*/ 2177335 w 8111225"/>
              <a:gd name="connsiteY3468" fmla="*/ 2285861 h 8112704"/>
              <a:gd name="connsiteX3469" fmla="*/ 2164849 w 8111225"/>
              <a:gd name="connsiteY3469" fmla="*/ 2300844 h 8112704"/>
              <a:gd name="connsiteX3470" fmla="*/ 2139876 w 8111225"/>
              <a:gd name="connsiteY3470" fmla="*/ 2329561 h 8112704"/>
              <a:gd name="connsiteX3471" fmla="*/ 2092429 w 8111225"/>
              <a:gd name="connsiteY3471" fmla="*/ 2386998 h 8112704"/>
              <a:gd name="connsiteX3472" fmla="*/ 2048729 w 8111225"/>
              <a:gd name="connsiteY3472" fmla="*/ 2441936 h 8112704"/>
              <a:gd name="connsiteX3473" fmla="*/ 2010021 w 8111225"/>
              <a:gd name="connsiteY3473" fmla="*/ 2495626 h 8112704"/>
              <a:gd name="connsiteX3474" fmla="*/ 1973811 w 8111225"/>
              <a:gd name="connsiteY3474" fmla="*/ 2546819 h 8112704"/>
              <a:gd name="connsiteX3475" fmla="*/ 1944476 w 8111225"/>
              <a:gd name="connsiteY3475" fmla="*/ 2589694 h 8112704"/>
              <a:gd name="connsiteX3476" fmla="*/ 2057534 w 8111225"/>
              <a:gd name="connsiteY3476" fmla="*/ 2665394 h 8112704"/>
              <a:gd name="connsiteX3477" fmla="*/ 2086186 w 8111225"/>
              <a:gd name="connsiteY3477" fmla="*/ 2684167 h 8112704"/>
              <a:gd name="connsiteX3478" fmla="*/ 2085996 w 8111225"/>
              <a:gd name="connsiteY3478" fmla="*/ 2684452 h 8112704"/>
              <a:gd name="connsiteX3479" fmla="*/ 2087435 w 8111225"/>
              <a:gd name="connsiteY3479" fmla="*/ 2685415 h 8112704"/>
              <a:gd name="connsiteX3480" fmla="*/ 2087420 w 8111225"/>
              <a:gd name="connsiteY3480" fmla="*/ 2685438 h 8112704"/>
              <a:gd name="connsiteX3481" fmla="*/ 2091180 w 8111225"/>
              <a:gd name="connsiteY3481" fmla="*/ 2687912 h 8112704"/>
              <a:gd name="connsiteX3482" fmla="*/ 2088683 w 8111225"/>
              <a:gd name="connsiteY3482" fmla="*/ 2691657 h 8112704"/>
              <a:gd name="connsiteX3483" fmla="*/ 2084938 w 8111225"/>
              <a:gd name="connsiteY3483" fmla="*/ 2696652 h 8112704"/>
              <a:gd name="connsiteX3484" fmla="*/ 2081192 w 8111225"/>
              <a:gd name="connsiteY3484" fmla="*/ 2704144 h 8112704"/>
              <a:gd name="connsiteX3485" fmla="*/ 2076198 w 8111225"/>
              <a:gd name="connsiteY3485" fmla="*/ 2711636 h 8112704"/>
              <a:gd name="connsiteX3486" fmla="*/ 2068706 w 8111225"/>
              <a:gd name="connsiteY3486" fmla="*/ 2724121 h 8112704"/>
              <a:gd name="connsiteX3487" fmla="*/ 2066208 w 8111225"/>
              <a:gd name="connsiteY3487" fmla="*/ 2726618 h 8112704"/>
              <a:gd name="connsiteX3488" fmla="*/ 2051226 w 8111225"/>
              <a:gd name="connsiteY3488" fmla="*/ 2751590 h 8112704"/>
              <a:gd name="connsiteX3489" fmla="*/ 2029998 w 8111225"/>
              <a:gd name="connsiteY3489" fmla="*/ 2785303 h 8112704"/>
              <a:gd name="connsiteX3490" fmla="*/ 2016264 w 8111225"/>
              <a:gd name="connsiteY3490" fmla="*/ 2809026 h 8112704"/>
              <a:gd name="connsiteX3491" fmla="*/ 2006275 w 8111225"/>
              <a:gd name="connsiteY3491" fmla="*/ 2825259 h 8112704"/>
              <a:gd name="connsiteX3492" fmla="*/ 1986298 w 8111225"/>
              <a:gd name="connsiteY3492" fmla="*/ 2861468 h 8112704"/>
              <a:gd name="connsiteX3493" fmla="*/ 1977559 w 8111225"/>
              <a:gd name="connsiteY3493" fmla="*/ 2871455 h 8112704"/>
              <a:gd name="connsiteX3494" fmla="*/ 1977557 w 8111225"/>
              <a:gd name="connsiteY3494" fmla="*/ 2871457 h 8112704"/>
              <a:gd name="connsiteX3495" fmla="*/ 1963822 w 8111225"/>
              <a:gd name="connsiteY3495" fmla="*/ 2897678 h 8112704"/>
              <a:gd name="connsiteX3496" fmla="*/ 1950088 w 8111225"/>
              <a:gd name="connsiteY3496" fmla="*/ 2925147 h 8112704"/>
              <a:gd name="connsiteX3497" fmla="*/ 1897066 w 8111225"/>
              <a:gd name="connsiteY3497" fmla="*/ 3036537 h 8112704"/>
              <a:gd name="connsiteX3498" fmla="*/ 1892501 w 8111225"/>
              <a:gd name="connsiteY3498" fmla="*/ 3046234 h 8112704"/>
              <a:gd name="connsiteX3499" fmla="*/ 1836465 w 8111225"/>
              <a:gd name="connsiteY3499" fmla="*/ 3183609 h 8112704"/>
              <a:gd name="connsiteX3500" fmla="*/ 1822729 w 8111225"/>
              <a:gd name="connsiteY3500" fmla="*/ 3219819 h 8112704"/>
              <a:gd name="connsiteX3501" fmla="*/ 1810244 w 8111225"/>
              <a:gd name="connsiteY3501" fmla="*/ 3257278 h 8112704"/>
              <a:gd name="connsiteX3502" fmla="*/ 1804001 w 8111225"/>
              <a:gd name="connsiteY3502" fmla="*/ 3276006 h 8112704"/>
              <a:gd name="connsiteX3503" fmla="*/ 1800265 w 8111225"/>
              <a:gd name="connsiteY3503" fmla="*/ 3287213 h 8112704"/>
              <a:gd name="connsiteX3504" fmla="*/ 1800256 w 8111225"/>
              <a:gd name="connsiteY3504" fmla="*/ 3287243 h 8112704"/>
              <a:gd name="connsiteX3505" fmla="*/ 1800250 w 8111225"/>
              <a:gd name="connsiteY3505" fmla="*/ 3287258 h 8112704"/>
              <a:gd name="connsiteX3506" fmla="*/ 1797757 w 8111225"/>
              <a:gd name="connsiteY3506" fmla="*/ 3294735 h 8112704"/>
              <a:gd name="connsiteX3507" fmla="*/ 1785272 w 8111225"/>
              <a:gd name="connsiteY3507" fmla="*/ 3333443 h 8112704"/>
              <a:gd name="connsiteX3508" fmla="*/ 1774034 w 8111225"/>
              <a:gd name="connsiteY3508" fmla="*/ 3372149 h 8112704"/>
              <a:gd name="connsiteX3509" fmla="*/ 1772305 w 8111225"/>
              <a:gd name="connsiteY3509" fmla="*/ 3379064 h 8112704"/>
              <a:gd name="connsiteX3510" fmla="*/ 1769040 w 8111225"/>
              <a:gd name="connsiteY3510" fmla="*/ 3392127 h 8112704"/>
              <a:gd name="connsiteX3511" fmla="*/ 1764046 w 8111225"/>
              <a:gd name="connsiteY3511" fmla="*/ 3412104 h 8112704"/>
              <a:gd name="connsiteX3512" fmla="*/ 1764035 w 8111225"/>
              <a:gd name="connsiteY3512" fmla="*/ 3412143 h 8112704"/>
              <a:gd name="connsiteX3513" fmla="*/ 1754057 w 8111225"/>
              <a:gd name="connsiteY3513" fmla="*/ 3452060 h 8112704"/>
              <a:gd name="connsiteX3514" fmla="*/ 1744075 w 8111225"/>
              <a:gd name="connsiteY3514" fmla="*/ 3491984 h 8112704"/>
              <a:gd name="connsiteX3515" fmla="*/ 1744068 w 8111225"/>
              <a:gd name="connsiteY3515" fmla="*/ 3492015 h 8112704"/>
              <a:gd name="connsiteX3516" fmla="*/ 1735327 w 8111225"/>
              <a:gd name="connsiteY3516" fmla="*/ 3531971 h 8112704"/>
              <a:gd name="connsiteX3517" fmla="*/ 1732830 w 8111225"/>
              <a:gd name="connsiteY3517" fmla="*/ 3544456 h 8112704"/>
              <a:gd name="connsiteX3518" fmla="*/ 1726599 w 8111225"/>
              <a:gd name="connsiteY3518" fmla="*/ 3571869 h 8112704"/>
              <a:gd name="connsiteX3519" fmla="*/ 1726587 w 8111225"/>
              <a:gd name="connsiteY3519" fmla="*/ 3571926 h 8112704"/>
              <a:gd name="connsiteX3520" fmla="*/ 1726584 w 8111225"/>
              <a:gd name="connsiteY3520" fmla="*/ 3571941 h 8112704"/>
              <a:gd name="connsiteX3521" fmla="*/ 1724089 w 8111225"/>
              <a:gd name="connsiteY3521" fmla="*/ 3588158 h 8112704"/>
              <a:gd name="connsiteX3522" fmla="*/ 1712853 w 8111225"/>
              <a:gd name="connsiteY3522" fmla="*/ 3653086 h 8112704"/>
              <a:gd name="connsiteX3523" fmla="*/ 1702863 w 8111225"/>
              <a:gd name="connsiteY3523" fmla="*/ 3716764 h 8112704"/>
              <a:gd name="connsiteX3524" fmla="*/ 1700371 w 8111225"/>
              <a:gd name="connsiteY3524" fmla="*/ 3732960 h 8112704"/>
              <a:gd name="connsiteX3525" fmla="*/ 1700366 w 8111225"/>
              <a:gd name="connsiteY3525" fmla="*/ 3732996 h 8112704"/>
              <a:gd name="connsiteX3526" fmla="*/ 1695372 w 8111225"/>
              <a:gd name="connsiteY3526" fmla="*/ 3772951 h 8112704"/>
              <a:gd name="connsiteX3527" fmla="*/ 1691626 w 8111225"/>
              <a:gd name="connsiteY3527" fmla="*/ 3811658 h 8112704"/>
              <a:gd name="connsiteX3528" fmla="*/ 1690900 w 8111225"/>
              <a:gd name="connsiteY3528" fmla="*/ 3822659 h 8112704"/>
              <a:gd name="connsiteX3529" fmla="*/ 1681792 w 8111225"/>
              <a:gd name="connsiteY3529" fmla="*/ 3960711 h 8112704"/>
              <a:gd name="connsiteX3530" fmla="*/ 1680388 w 8111225"/>
              <a:gd name="connsiteY3530" fmla="*/ 4093843 h 8112704"/>
              <a:gd name="connsiteX3531" fmla="*/ 1680396 w 8111225"/>
              <a:gd name="connsiteY3531" fmla="*/ 4094042 h 8112704"/>
              <a:gd name="connsiteX3532" fmla="*/ 1680389 w 8111225"/>
              <a:gd name="connsiteY3532" fmla="*/ 4093844 h 8112704"/>
              <a:gd name="connsiteX3533" fmla="*/ 1680465 w 8111225"/>
              <a:gd name="connsiteY3533" fmla="*/ 4095686 h 8112704"/>
              <a:gd name="connsiteX3534" fmla="*/ 1685070 w 8111225"/>
              <a:gd name="connsiteY3534" fmla="*/ 4206374 h 8112704"/>
              <a:gd name="connsiteX3535" fmla="*/ 1691626 w 8111225"/>
              <a:gd name="connsiteY3535" fmla="*/ 4293621 h 8112704"/>
              <a:gd name="connsiteX3536" fmla="*/ 1697869 w 8111225"/>
              <a:gd name="connsiteY3536" fmla="*/ 4348559 h 8112704"/>
              <a:gd name="connsiteX3537" fmla="*/ 1698245 w 8111225"/>
              <a:gd name="connsiteY3537" fmla="*/ 4351777 h 8112704"/>
              <a:gd name="connsiteX3538" fmla="*/ 1700678 w 8111225"/>
              <a:gd name="connsiteY3538" fmla="*/ 4364479 h 8112704"/>
              <a:gd name="connsiteX3539" fmla="*/ 1701615 w 8111225"/>
              <a:gd name="connsiteY3539" fmla="*/ 4369786 h 8112704"/>
              <a:gd name="connsiteX3540" fmla="*/ 1528058 w 8111225"/>
              <a:gd name="connsiteY3540" fmla="*/ 4392262 h 8112704"/>
              <a:gd name="connsiteX3541" fmla="*/ 1526547 w 8111225"/>
              <a:gd name="connsiteY3541" fmla="*/ 4379422 h 8112704"/>
              <a:gd name="connsiteX3542" fmla="*/ 1526664 w 8111225"/>
              <a:gd name="connsiteY3542" fmla="*/ 4379912 h 8112704"/>
              <a:gd name="connsiteX3543" fmla="*/ 1525561 w 8111225"/>
              <a:gd name="connsiteY3543" fmla="*/ 4369785 h 8112704"/>
              <a:gd name="connsiteX3544" fmla="*/ 1524167 w 8111225"/>
              <a:gd name="connsiteY3544" fmla="*/ 4358495 h 8112704"/>
              <a:gd name="connsiteX3545" fmla="*/ 1525560 w 8111225"/>
              <a:gd name="connsiteY3545" fmla="*/ 4371034 h 8112704"/>
              <a:gd name="connsiteX3546" fmla="*/ 1526547 w 8111225"/>
              <a:gd name="connsiteY3546" fmla="*/ 4379422 h 8112704"/>
              <a:gd name="connsiteX3547" fmla="*/ 1523063 w 8111225"/>
              <a:gd name="connsiteY3547" fmla="*/ 4364791 h 8112704"/>
              <a:gd name="connsiteX3548" fmla="*/ 1519317 w 8111225"/>
              <a:gd name="connsiteY3548" fmla="*/ 4331080 h 8112704"/>
              <a:gd name="connsiteX3549" fmla="*/ 1516820 w 8111225"/>
              <a:gd name="connsiteY3549" fmla="*/ 4304859 h 8112704"/>
              <a:gd name="connsiteX3550" fmla="*/ 1504335 w 8111225"/>
              <a:gd name="connsiteY3550" fmla="*/ 4091346 h 8112704"/>
              <a:gd name="connsiteX3551" fmla="*/ 1516820 w 8111225"/>
              <a:gd name="connsiteY3551" fmla="*/ 3789184 h 8112704"/>
              <a:gd name="connsiteX3552" fmla="*/ 1519317 w 8111225"/>
              <a:gd name="connsiteY3552" fmla="*/ 3760466 h 8112704"/>
              <a:gd name="connsiteX3553" fmla="*/ 1520566 w 8111225"/>
              <a:gd name="connsiteY3553" fmla="*/ 3747979 h 8112704"/>
              <a:gd name="connsiteX3554" fmla="*/ 1523063 w 8111225"/>
              <a:gd name="connsiteY3554" fmla="*/ 3732996 h 8112704"/>
              <a:gd name="connsiteX3555" fmla="*/ 1525560 w 8111225"/>
              <a:gd name="connsiteY3555" fmla="*/ 3706776 h 8112704"/>
              <a:gd name="connsiteX3556" fmla="*/ 1526809 w 8111225"/>
              <a:gd name="connsiteY3556" fmla="*/ 3694289 h 8112704"/>
              <a:gd name="connsiteX3557" fmla="*/ 1538047 w 8111225"/>
              <a:gd name="connsiteY3557" fmla="*/ 3621871 h 8112704"/>
              <a:gd name="connsiteX3558" fmla="*/ 1550532 w 8111225"/>
              <a:gd name="connsiteY3558" fmla="*/ 3548202 h 8112704"/>
              <a:gd name="connsiteX3559" fmla="*/ 1553030 w 8111225"/>
              <a:gd name="connsiteY3559" fmla="*/ 3535717 h 8112704"/>
              <a:gd name="connsiteX3560" fmla="*/ 1558025 w 8111225"/>
              <a:gd name="connsiteY3560" fmla="*/ 3509496 h 8112704"/>
              <a:gd name="connsiteX3561" fmla="*/ 1561771 w 8111225"/>
              <a:gd name="connsiteY3561" fmla="*/ 3492015 h 8112704"/>
              <a:gd name="connsiteX3562" fmla="*/ 1564268 w 8111225"/>
              <a:gd name="connsiteY3562" fmla="*/ 3483276 h 8112704"/>
              <a:gd name="connsiteX3563" fmla="*/ 1571760 w 8111225"/>
              <a:gd name="connsiteY3563" fmla="*/ 3449563 h 8112704"/>
              <a:gd name="connsiteX3564" fmla="*/ 1581748 w 8111225"/>
              <a:gd name="connsiteY3564" fmla="*/ 3405861 h 8112704"/>
              <a:gd name="connsiteX3565" fmla="*/ 1589240 w 8111225"/>
              <a:gd name="connsiteY3565" fmla="*/ 3377143 h 8112704"/>
              <a:gd name="connsiteX3566" fmla="*/ 1597981 w 8111225"/>
              <a:gd name="connsiteY3566" fmla="*/ 3340934 h 8112704"/>
              <a:gd name="connsiteX3567" fmla="*/ 1599229 w 8111225"/>
              <a:gd name="connsiteY3567" fmla="*/ 3337188 h 8112704"/>
              <a:gd name="connsiteX3568" fmla="*/ 1604222 w 8111225"/>
              <a:gd name="connsiteY3568" fmla="*/ 3319707 h 8112704"/>
              <a:gd name="connsiteX3569" fmla="*/ 1611714 w 8111225"/>
              <a:gd name="connsiteY3569" fmla="*/ 3294735 h 8112704"/>
              <a:gd name="connsiteX3570" fmla="*/ 1616709 w 8111225"/>
              <a:gd name="connsiteY3570" fmla="*/ 3278504 h 8112704"/>
              <a:gd name="connsiteX3571" fmla="*/ 1620455 w 8111225"/>
              <a:gd name="connsiteY3571" fmla="*/ 3268514 h 8112704"/>
              <a:gd name="connsiteX3572" fmla="*/ 1630445 w 8111225"/>
              <a:gd name="connsiteY3572" fmla="*/ 3237299 h 8112704"/>
              <a:gd name="connsiteX3573" fmla="*/ 1632940 w 8111225"/>
              <a:gd name="connsiteY3573" fmla="*/ 3228560 h 8112704"/>
              <a:gd name="connsiteX3574" fmla="*/ 1636686 w 8111225"/>
              <a:gd name="connsiteY3574" fmla="*/ 3217322 h 8112704"/>
              <a:gd name="connsiteX3575" fmla="*/ 1639184 w 8111225"/>
              <a:gd name="connsiteY3575" fmla="*/ 3211078 h 8112704"/>
              <a:gd name="connsiteX3576" fmla="*/ 1644179 w 8111225"/>
              <a:gd name="connsiteY3576" fmla="*/ 3196096 h 8112704"/>
              <a:gd name="connsiteX3577" fmla="*/ 1657914 w 8111225"/>
              <a:gd name="connsiteY3577" fmla="*/ 3156140 h 8112704"/>
              <a:gd name="connsiteX3578" fmla="*/ 1672897 w 8111225"/>
              <a:gd name="connsiteY3578" fmla="*/ 3117433 h 8112704"/>
              <a:gd name="connsiteX3579" fmla="*/ 1727835 w 8111225"/>
              <a:gd name="connsiteY3579" fmla="*/ 2979774 h 8112704"/>
              <a:gd name="connsiteX3580" fmla="*/ 1790670 w 8111225"/>
              <a:gd name="connsiteY3580" fmla="*/ 2847289 h 8112704"/>
              <a:gd name="connsiteX3581" fmla="*/ 1611715 w 8111225"/>
              <a:gd name="connsiteY3581" fmla="*/ 2756585 h 8112704"/>
              <a:gd name="connsiteX3582" fmla="*/ 1612455 w 8111225"/>
              <a:gd name="connsiteY3582" fmla="*/ 2755104 h 8112704"/>
              <a:gd name="connsiteX3583" fmla="*/ 1610466 w 8111225"/>
              <a:gd name="connsiteY3583" fmla="*/ 2754089 h 8112704"/>
              <a:gd name="connsiteX3584" fmla="*/ 1612461 w 8111225"/>
              <a:gd name="connsiteY3584" fmla="*/ 2755093 h 8112704"/>
              <a:gd name="connsiteX3585" fmla="*/ 1617958 w 8111225"/>
              <a:gd name="connsiteY3585" fmla="*/ 2744099 h 8112704"/>
              <a:gd name="connsiteX3586" fmla="*/ 1636687 w 8111225"/>
              <a:gd name="connsiteY3586" fmla="*/ 2707890 h 8112704"/>
              <a:gd name="connsiteX3587" fmla="*/ 1667902 w 8111225"/>
              <a:gd name="connsiteY3587" fmla="*/ 2650454 h 8112704"/>
              <a:gd name="connsiteX3588" fmla="*/ 1712851 w 8111225"/>
              <a:gd name="connsiteY3588" fmla="*/ 2574288 h 8112704"/>
              <a:gd name="connsiteX3589" fmla="*/ 1726587 w 8111225"/>
              <a:gd name="connsiteY3589" fmla="*/ 2553062 h 8112704"/>
              <a:gd name="connsiteX3590" fmla="*/ 1732830 w 8111225"/>
              <a:gd name="connsiteY3590" fmla="*/ 2541825 h 8112704"/>
              <a:gd name="connsiteX3591" fmla="*/ 1740321 w 8111225"/>
              <a:gd name="connsiteY3591" fmla="*/ 2530588 h 8112704"/>
              <a:gd name="connsiteX3592" fmla="*/ 1768814 w 8111225"/>
              <a:gd name="connsiteY3592" fmla="*/ 2486140 h 8112704"/>
              <a:gd name="connsiteX3593" fmla="*/ 1766651 w 8111225"/>
              <a:gd name="connsiteY3593" fmla="*/ 2484716 h 8112704"/>
              <a:gd name="connsiteX3594" fmla="*/ 1746564 w 8111225"/>
              <a:gd name="connsiteY3594" fmla="*/ 2516854 h 8112704"/>
              <a:gd name="connsiteX3595" fmla="*/ 1741217 w 8111225"/>
              <a:gd name="connsiteY3595" fmla="*/ 2524338 h 8112704"/>
              <a:gd name="connsiteX3596" fmla="*/ 1744066 w 8111225"/>
              <a:gd name="connsiteY3596" fmla="*/ 2519351 h 8112704"/>
              <a:gd name="connsiteX3597" fmla="*/ 1765987 w 8111225"/>
              <a:gd name="connsiteY3597" fmla="*/ 2484279 h 8112704"/>
              <a:gd name="connsiteX3598" fmla="*/ 1650422 w 8111225"/>
              <a:gd name="connsiteY3598" fmla="*/ 2408224 h 8112704"/>
              <a:gd name="connsiteX3599" fmla="*/ 1651663 w 8111225"/>
              <a:gd name="connsiteY3599" fmla="*/ 2406471 h 8112704"/>
              <a:gd name="connsiteX3600" fmla="*/ 1646675 w 8111225"/>
              <a:gd name="connsiteY3600" fmla="*/ 2403230 h 8112704"/>
              <a:gd name="connsiteX3601" fmla="*/ 1650111 w 8111225"/>
              <a:gd name="connsiteY3601" fmla="*/ 2398376 h 8112704"/>
              <a:gd name="connsiteX3602" fmla="*/ 1644179 w 8111225"/>
              <a:gd name="connsiteY3602" fmla="*/ 2394489 h 8112704"/>
              <a:gd name="connsiteX3603" fmla="*/ 1670399 w 8111225"/>
              <a:gd name="connsiteY3603" fmla="*/ 2354535 h 8112704"/>
              <a:gd name="connsiteX3604" fmla="*/ 1674145 w 8111225"/>
              <a:gd name="connsiteY3604" fmla="*/ 2348291 h 8112704"/>
              <a:gd name="connsiteX3605" fmla="*/ 1685383 w 8111225"/>
              <a:gd name="connsiteY3605" fmla="*/ 2333309 h 8112704"/>
              <a:gd name="connsiteX3606" fmla="*/ 1686632 w 8111225"/>
              <a:gd name="connsiteY3606" fmla="*/ 2330811 h 8112704"/>
              <a:gd name="connsiteX3607" fmla="*/ 1702863 w 8111225"/>
              <a:gd name="connsiteY3607" fmla="*/ 2307087 h 8112704"/>
              <a:gd name="connsiteX3608" fmla="*/ 1724089 w 8111225"/>
              <a:gd name="connsiteY3608" fmla="*/ 2277122 h 8112704"/>
              <a:gd name="connsiteX3609" fmla="*/ 1737825 w 8111225"/>
              <a:gd name="connsiteY3609" fmla="*/ 2258391 h 8112704"/>
              <a:gd name="connsiteX3610" fmla="*/ 1749062 w 8111225"/>
              <a:gd name="connsiteY3610" fmla="*/ 2243409 h 8112704"/>
              <a:gd name="connsiteX3611" fmla="*/ 1796510 w 8111225"/>
              <a:gd name="connsiteY3611" fmla="*/ 2182227 h 8112704"/>
              <a:gd name="connsiteX3612" fmla="*/ 1808995 w 8111225"/>
              <a:gd name="connsiteY3612" fmla="*/ 2165994 h 8112704"/>
              <a:gd name="connsiteX3613" fmla="*/ 1833967 w 8111225"/>
              <a:gd name="connsiteY3613" fmla="*/ 2136029 h 8112704"/>
              <a:gd name="connsiteX3614" fmla="*/ 1845205 w 8111225"/>
              <a:gd name="connsiteY3614" fmla="*/ 2123542 h 8112704"/>
              <a:gd name="connsiteX3615" fmla="*/ 1853946 w 8111225"/>
              <a:gd name="connsiteY3615" fmla="*/ 2113553 h 8112704"/>
              <a:gd name="connsiteX3616" fmla="*/ 1863934 w 8111225"/>
              <a:gd name="connsiteY3616" fmla="*/ 2101067 h 8112704"/>
              <a:gd name="connsiteX3617" fmla="*/ 1877669 w 8111225"/>
              <a:gd name="connsiteY3617" fmla="*/ 2086083 h 8112704"/>
              <a:gd name="connsiteX3618" fmla="*/ 1883913 w 8111225"/>
              <a:gd name="connsiteY3618" fmla="*/ 2078592 h 8112704"/>
              <a:gd name="connsiteX3619" fmla="*/ 2073701 w 8111225"/>
              <a:gd name="connsiteY3619" fmla="*/ 1878816 h 8112704"/>
              <a:gd name="connsiteX3620" fmla="*/ 2320925 w 8111225"/>
              <a:gd name="connsiteY3620" fmla="*/ 1666551 h 8112704"/>
              <a:gd name="connsiteX3621" fmla="*/ 2465763 w 8111225"/>
              <a:gd name="connsiteY3621" fmla="*/ 1561668 h 8112704"/>
              <a:gd name="connsiteX3622" fmla="*/ 2491984 w 8111225"/>
              <a:gd name="connsiteY3622" fmla="*/ 1544187 h 8112704"/>
              <a:gd name="connsiteX3623" fmla="*/ 2504471 w 8111225"/>
              <a:gd name="connsiteY3623" fmla="*/ 1535448 h 8112704"/>
              <a:gd name="connsiteX3624" fmla="*/ 2516956 w 8111225"/>
              <a:gd name="connsiteY3624" fmla="*/ 1526707 h 8112704"/>
              <a:gd name="connsiteX3625" fmla="*/ 2543177 w 8111225"/>
              <a:gd name="connsiteY3625" fmla="*/ 1510476 h 8112704"/>
              <a:gd name="connsiteX3626" fmla="*/ 2568149 w 8111225"/>
              <a:gd name="connsiteY3626" fmla="*/ 1495492 h 8112704"/>
              <a:gd name="connsiteX3627" fmla="*/ 2584381 w 8111225"/>
              <a:gd name="connsiteY3627" fmla="*/ 1485502 h 8112704"/>
              <a:gd name="connsiteX3628" fmla="*/ 2601861 w 8111225"/>
              <a:gd name="connsiteY3628" fmla="*/ 1474266 h 8112704"/>
              <a:gd name="connsiteX3629" fmla="*/ 2615597 w 8111225"/>
              <a:gd name="connsiteY3629" fmla="*/ 1465525 h 8112704"/>
              <a:gd name="connsiteX3630" fmla="*/ 2621840 w 8111225"/>
              <a:gd name="connsiteY3630" fmla="*/ 1461779 h 8112704"/>
              <a:gd name="connsiteX3631" fmla="*/ 2735463 w 8111225"/>
              <a:gd name="connsiteY3631" fmla="*/ 1398100 h 8112704"/>
              <a:gd name="connsiteX3632" fmla="*/ 2968952 w 8111225"/>
              <a:gd name="connsiteY3632" fmla="*/ 1285725 h 8112704"/>
              <a:gd name="connsiteX3633" fmla="*/ 2986433 w 8111225"/>
              <a:gd name="connsiteY3633" fmla="*/ 1278234 h 8112704"/>
              <a:gd name="connsiteX3634" fmla="*/ 3013903 w 8111225"/>
              <a:gd name="connsiteY3634" fmla="*/ 1265748 h 8112704"/>
              <a:gd name="connsiteX3635" fmla="*/ 3043870 w 8111225"/>
              <a:gd name="connsiteY3635" fmla="*/ 1254511 h 8112704"/>
              <a:gd name="connsiteX3636" fmla="*/ 3060101 w 8111225"/>
              <a:gd name="connsiteY3636" fmla="*/ 1248268 h 8112704"/>
              <a:gd name="connsiteX3637" fmla="*/ 3070090 w 8111225"/>
              <a:gd name="connsiteY3637" fmla="*/ 1244522 h 8112704"/>
              <a:gd name="connsiteX3638" fmla="*/ 3083824 w 8111225"/>
              <a:gd name="connsiteY3638" fmla="*/ 1239527 h 8112704"/>
              <a:gd name="connsiteX3639" fmla="*/ 3120034 w 8111225"/>
              <a:gd name="connsiteY3639" fmla="*/ 1225793 h 8112704"/>
              <a:gd name="connsiteX3640" fmla="*/ 3154995 w 8111225"/>
              <a:gd name="connsiteY3640" fmla="*/ 1213306 h 8112704"/>
              <a:gd name="connsiteX3641" fmla="*/ 3181216 w 8111225"/>
              <a:gd name="connsiteY3641" fmla="*/ 1204566 h 8112704"/>
              <a:gd name="connsiteX3642" fmla="*/ 3203691 w 8111225"/>
              <a:gd name="connsiteY3642" fmla="*/ 1197075 h 8112704"/>
              <a:gd name="connsiteX3643" fmla="*/ 3207437 w 8111225"/>
              <a:gd name="connsiteY3643" fmla="*/ 1195826 h 8112704"/>
              <a:gd name="connsiteX3644" fmla="*/ 3227414 w 8111225"/>
              <a:gd name="connsiteY3644" fmla="*/ 1188334 h 8112704"/>
              <a:gd name="connsiteX3645" fmla="*/ 3251139 w 8111225"/>
              <a:gd name="connsiteY3645" fmla="*/ 1180842 h 8112704"/>
              <a:gd name="connsiteX3646" fmla="*/ 3268619 w 8111225"/>
              <a:gd name="connsiteY3646" fmla="*/ 1175847 h 8112704"/>
              <a:gd name="connsiteX3647" fmla="*/ 3299834 w 8111225"/>
              <a:gd name="connsiteY3647" fmla="*/ 1165860 h 8112704"/>
              <a:gd name="connsiteX3648" fmla="*/ 3348529 w 8111225"/>
              <a:gd name="connsiteY3648" fmla="*/ 1152124 h 8112704"/>
              <a:gd name="connsiteX3649" fmla="*/ 3393479 w 8111225"/>
              <a:gd name="connsiteY3649" fmla="*/ 1139639 h 8112704"/>
              <a:gd name="connsiteX3650" fmla="*/ 3397225 w 8111225"/>
              <a:gd name="connsiteY3650" fmla="*/ 1138390 h 8112704"/>
              <a:gd name="connsiteX3651" fmla="*/ 3414706 w 8111225"/>
              <a:gd name="connsiteY3651" fmla="*/ 1133396 h 8112704"/>
              <a:gd name="connsiteX3652" fmla="*/ 3445921 w 8111225"/>
              <a:gd name="connsiteY3652" fmla="*/ 1125904 h 8112704"/>
              <a:gd name="connsiteX3653" fmla="*/ 3469645 w 8111225"/>
              <a:gd name="connsiteY3653" fmla="*/ 1120909 h 8112704"/>
              <a:gd name="connsiteX3654" fmla="*/ 3544561 w 8111225"/>
              <a:gd name="connsiteY3654" fmla="*/ 1104678 h 8112704"/>
              <a:gd name="connsiteX3655" fmla="*/ 3741841 w 8111225"/>
              <a:gd name="connsiteY3655" fmla="*/ 1069716 h 8112704"/>
              <a:gd name="connsiteX3656" fmla="*/ 3786791 w 8111225"/>
              <a:gd name="connsiteY3656" fmla="*/ 1063473 h 8112704"/>
              <a:gd name="connsiteX3657" fmla="*/ 3791785 w 8111225"/>
              <a:gd name="connsiteY3657" fmla="*/ 1062224 h 8112704"/>
              <a:gd name="connsiteX3658" fmla="*/ 3829243 w 8111225"/>
              <a:gd name="connsiteY3658" fmla="*/ 1058478 h 8112704"/>
              <a:gd name="connsiteX3659" fmla="*/ 3841730 w 8111225"/>
              <a:gd name="connsiteY3659" fmla="*/ 1057231 h 8112704"/>
              <a:gd name="connsiteX3660" fmla="*/ 3916646 w 8111225"/>
              <a:gd name="connsiteY3660" fmla="*/ 1049739 h 8112704"/>
              <a:gd name="connsiteX3661" fmla="*/ 3940369 w 8111225"/>
              <a:gd name="connsiteY3661" fmla="*/ 1047242 h 8112704"/>
              <a:gd name="connsiteX3662" fmla="*/ 4132655 w 8111225"/>
              <a:gd name="connsiteY3662" fmla="*/ 1039750 h 8112704"/>
              <a:gd name="connsiteX3663" fmla="*/ 5956871 w 8111225"/>
              <a:gd name="connsiteY3663" fmla="*/ 988560 h 8112704"/>
              <a:gd name="connsiteX3664" fmla="*/ 6172881 w 8111225"/>
              <a:gd name="connsiteY3664" fmla="*/ 1133398 h 8112704"/>
              <a:gd name="connsiteX3665" fmla="*/ 5941887 w 8111225"/>
              <a:gd name="connsiteY3665" fmla="*/ 1451794 h 8112704"/>
              <a:gd name="connsiteX3666" fmla="*/ 5749603 w 8111225"/>
              <a:gd name="connsiteY3666" fmla="*/ 1323186 h 8112704"/>
              <a:gd name="connsiteX3667" fmla="*/ 2375864 w 8111225"/>
              <a:gd name="connsiteY3667" fmla="*/ 863700 h 8112704"/>
              <a:gd name="connsiteX3668" fmla="*/ 2559408 w 8111225"/>
              <a:gd name="connsiteY3668" fmla="*/ 1212060 h 8112704"/>
              <a:gd name="connsiteX3669" fmla="*/ 2534436 w 8111225"/>
              <a:gd name="connsiteY3669" fmla="*/ 1225796 h 8112704"/>
              <a:gd name="connsiteX3670" fmla="*/ 2438294 w 8111225"/>
              <a:gd name="connsiteY3670" fmla="*/ 1279486 h 8112704"/>
              <a:gd name="connsiteX3671" fmla="*/ 2239766 w 8111225"/>
              <a:gd name="connsiteY3671" fmla="*/ 938616 h 8112704"/>
              <a:gd name="connsiteX3672" fmla="*/ 2347146 w 8111225"/>
              <a:gd name="connsiteY3672" fmla="*/ 878682 h 8112704"/>
              <a:gd name="connsiteX3673" fmla="*/ 1507999 w 8111225"/>
              <a:gd name="connsiteY3673" fmla="*/ 853515 h 8112704"/>
              <a:gd name="connsiteX3674" fmla="*/ 1599180 w 8111225"/>
              <a:gd name="connsiteY3674" fmla="*/ 1022803 h 8112704"/>
              <a:gd name="connsiteX3675" fmla="*/ 1476061 w 8111225"/>
              <a:gd name="connsiteY3675" fmla="*/ 1089117 h 8112704"/>
              <a:gd name="connsiteX3676" fmla="*/ 1460271 w 8111225"/>
              <a:gd name="connsiteY3676" fmla="*/ 1059800 h 8112704"/>
              <a:gd name="connsiteX3677" fmla="*/ 1281987 w 8111225"/>
              <a:gd name="connsiteY3677" fmla="*/ 1222281 h 8112704"/>
              <a:gd name="connsiteX3678" fmla="*/ 162176 w 8111225"/>
              <a:gd name="connsiteY3678" fmla="*/ 4800137 h 8112704"/>
              <a:gd name="connsiteX3679" fmla="*/ 210149 w 8111225"/>
              <a:gd name="connsiteY3679" fmla="*/ 5012110 h 8112704"/>
              <a:gd name="connsiteX3680" fmla="*/ 237394 w 8111225"/>
              <a:gd name="connsiteY3680" fmla="*/ 4997021 h 8112704"/>
              <a:gd name="connsiteX3681" fmla="*/ 305149 w 8111225"/>
              <a:gd name="connsiteY3681" fmla="*/ 5119357 h 8112704"/>
              <a:gd name="connsiteX3682" fmla="*/ 136937 w 8111225"/>
              <a:gd name="connsiteY3682" fmla="*/ 5212519 h 8112704"/>
              <a:gd name="connsiteX3683" fmla="*/ 69183 w 8111225"/>
              <a:gd name="connsiteY3683" fmla="*/ 5090183 h 8112704"/>
              <a:gd name="connsiteX3684" fmla="*/ 126547 w 8111225"/>
              <a:gd name="connsiteY3684" fmla="*/ 5058413 h 8112704"/>
              <a:gd name="connsiteX3685" fmla="*/ 75184 w 8111225"/>
              <a:gd name="connsiteY3685" fmla="*/ 4836884 h 8112704"/>
              <a:gd name="connsiteX3686" fmla="*/ 1230403 w 8111225"/>
              <a:gd name="connsiteY3686" fmla="*/ 1145118 h 8112704"/>
              <a:gd name="connsiteX3687" fmla="*/ 1416007 w 8111225"/>
              <a:gd name="connsiteY3687" fmla="*/ 977619 h 8112704"/>
              <a:gd name="connsiteX3688" fmla="*/ 1384880 w 8111225"/>
              <a:gd name="connsiteY3688" fmla="*/ 919829 h 8112704"/>
              <a:gd name="connsiteX3689" fmla="*/ 5105321 w 8111225"/>
              <a:gd name="connsiteY3689" fmla="*/ 602740 h 8112704"/>
              <a:gd name="connsiteX3690" fmla="*/ 5253905 w 8111225"/>
              <a:gd name="connsiteY3690" fmla="*/ 651436 h 8112704"/>
              <a:gd name="connsiteX3691" fmla="*/ 5122801 w 8111225"/>
              <a:gd name="connsiteY3691" fmla="*/ 1023521 h 8112704"/>
              <a:gd name="connsiteX3692" fmla="*/ 4990449 w 8111225"/>
              <a:gd name="connsiteY3692" fmla="*/ 979819 h 8112704"/>
              <a:gd name="connsiteX3693" fmla="*/ 3353523 w 8111225"/>
              <a:gd name="connsiteY3693" fmla="*/ 516586 h 8112704"/>
              <a:gd name="connsiteX3694" fmla="*/ 3430937 w 8111225"/>
              <a:gd name="connsiteY3694" fmla="*/ 902405 h 8112704"/>
              <a:gd name="connsiteX3695" fmla="*/ 3204939 w 8111225"/>
              <a:gd name="connsiteY3695" fmla="*/ 956095 h 8112704"/>
              <a:gd name="connsiteX3696" fmla="*/ 3100055 w 8111225"/>
              <a:gd name="connsiteY3696" fmla="*/ 576520 h 8112704"/>
              <a:gd name="connsiteX3697" fmla="*/ 3353523 w 8111225"/>
              <a:gd name="connsiteY3697" fmla="*/ 516586 h 8112704"/>
              <a:gd name="connsiteX3698" fmla="*/ 4001532 w 8111225"/>
              <a:gd name="connsiteY3698" fmla="*/ 447191 h 8112704"/>
              <a:gd name="connsiteX3699" fmla="*/ 4854351 w 8111225"/>
              <a:gd name="connsiteY3699" fmla="*/ 536564 h 8112704"/>
              <a:gd name="connsiteX3700" fmla="*/ 4766949 w 8111225"/>
              <a:gd name="connsiteY3700" fmla="*/ 921136 h 8112704"/>
              <a:gd name="connsiteX3701" fmla="*/ 3753077 w 8111225"/>
              <a:gd name="connsiteY3701" fmla="*/ 854959 h 8112704"/>
              <a:gd name="connsiteX3702" fmla="*/ 3715620 w 8111225"/>
              <a:gd name="connsiteY3702" fmla="*/ 462896 h 8112704"/>
              <a:gd name="connsiteX3703" fmla="*/ 4001532 w 8111225"/>
              <a:gd name="connsiteY3703" fmla="*/ 447191 h 8112704"/>
              <a:gd name="connsiteX3704" fmla="*/ 3968765 w 8111225"/>
              <a:gd name="connsiteY3704" fmla="*/ 792 h 8112704"/>
              <a:gd name="connsiteX3705" fmla="*/ 4175342 w 8111225"/>
              <a:gd name="connsiteY3705" fmla="*/ 1972 h 8112704"/>
              <a:gd name="connsiteX3706" fmla="*/ 6945103 w 8111225"/>
              <a:gd name="connsiteY3706" fmla="*/ 1206726 h 8112704"/>
              <a:gd name="connsiteX3707" fmla="*/ 7078631 w 8111225"/>
              <a:gd name="connsiteY3707" fmla="*/ 1349207 h 8112704"/>
              <a:gd name="connsiteX3708" fmla="*/ 7130368 w 8111225"/>
              <a:gd name="connsiteY3708" fmla="*/ 1320529 h 8112704"/>
              <a:gd name="connsiteX3709" fmla="*/ 7198164 w 8111225"/>
              <a:gd name="connsiteY3709" fmla="*/ 1442836 h 8112704"/>
              <a:gd name="connsiteX3710" fmla="*/ 7029991 w 8111225"/>
              <a:gd name="connsiteY3710" fmla="*/ 1536056 h 8112704"/>
              <a:gd name="connsiteX3711" fmla="*/ 6962195 w 8111225"/>
              <a:gd name="connsiteY3711" fmla="*/ 1413748 h 8112704"/>
              <a:gd name="connsiteX3712" fmla="*/ 6995703 w 8111225"/>
              <a:gd name="connsiteY3712" fmla="*/ 1395174 h 8112704"/>
              <a:gd name="connsiteX3713" fmla="*/ 6829386 w 8111225"/>
              <a:gd name="connsiteY3713" fmla="*/ 1221729 h 8112704"/>
              <a:gd name="connsiteX3714" fmla="*/ 3384264 w 8111225"/>
              <a:gd name="connsiteY3714" fmla="*/ 148218 h 8112704"/>
              <a:gd name="connsiteX3715" fmla="*/ 3142635 w 8111225"/>
              <a:gd name="connsiteY3715" fmla="*/ 198254 h 8112704"/>
              <a:gd name="connsiteX3716" fmla="*/ 3154786 w 8111225"/>
              <a:gd name="connsiteY3716" fmla="*/ 220862 h 8112704"/>
              <a:gd name="connsiteX3717" fmla="*/ 3031611 w 8111225"/>
              <a:gd name="connsiteY3717" fmla="*/ 287064 h 8112704"/>
              <a:gd name="connsiteX3718" fmla="*/ 2940583 w 8111225"/>
              <a:gd name="connsiteY3718" fmla="*/ 117699 h 8112704"/>
              <a:gd name="connsiteX3719" fmla="*/ 3063758 w 8111225"/>
              <a:gd name="connsiteY3719" fmla="*/ 51497 h 8112704"/>
              <a:gd name="connsiteX3720" fmla="*/ 3097610 w 8111225"/>
              <a:gd name="connsiteY3720" fmla="*/ 114482 h 8112704"/>
              <a:gd name="connsiteX3721" fmla="*/ 3348070 w 8111225"/>
              <a:gd name="connsiteY3721" fmla="*/ 61237 h 8112704"/>
              <a:gd name="connsiteX3722" fmla="*/ 3968765 w 8111225"/>
              <a:gd name="connsiteY3722" fmla="*/ 792 h 811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Lst>
            <a:rect l="l" t="t" r="r" b="b"/>
            <a:pathLst>
              <a:path w="8111225" h="8112704">
                <a:moveTo>
                  <a:pt x="3457158" y="7207873"/>
                </a:moveTo>
                <a:cubicBezTo>
                  <a:pt x="3503356" y="7216613"/>
                  <a:pt x="3548305" y="7224105"/>
                  <a:pt x="3594505" y="7231596"/>
                </a:cubicBezTo>
                <a:lnTo>
                  <a:pt x="3537069" y="7621163"/>
                </a:lnTo>
                <a:cubicBezTo>
                  <a:pt x="3485876" y="7613671"/>
                  <a:pt x="3434682" y="7604930"/>
                  <a:pt x="3383489" y="7594942"/>
                </a:cubicBezTo>
                <a:close/>
                <a:moveTo>
                  <a:pt x="4836869" y="7169165"/>
                </a:moveTo>
                <a:lnTo>
                  <a:pt x="4933013" y="7551240"/>
                </a:lnTo>
                <a:cubicBezTo>
                  <a:pt x="4562176" y="7644886"/>
                  <a:pt x="4178853" y="7677350"/>
                  <a:pt x="3795531" y="7649881"/>
                </a:cubicBezTo>
                <a:lnTo>
                  <a:pt x="3824249" y="7256568"/>
                </a:lnTo>
                <a:cubicBezTo>
                  <a:pt x="4165119" y="7281541"/>
                  <a:pt x="4505989" y="7251575"/>
                  <a:pt x="4836869" y="7169165"/>
                </a:cubicBezTo>
                <a:close/>
                <a:moveTo>
                  <a:pt x="4383212" y="7076769"/>
                </a:moveTo>
                <a:lnTo>
                  <a:pt x="4364895" y="7078018"/>
                </a:lnTo>
                <a:cubicBezTo>
                  <a:pt x="4346167" y="7079266"/>
                  <a:pt x="4327437" y="7080515"/>
                  <a:pt x="4307459" y="7081764"/>
                </a:cubicBezTo>
                <a:lnTo>
                  <a:pt x="4295715" y="7082264"/>
                </a:lnTo>
                <a:lnTo>
                  <a:pt x="4313703" y="7081764"/>
                </a:lnTo>
                <a:lnTo>
                  <a:pt x="4369891" y="7078018"/>
                </a:lnTo>
                <a:close/>
                <a:moveTo>
                  <a:pt x="4847796" y="7005910"/>
                </a:moveTo>
                <a:lnTo>
                  <a:pt x="4834694" y="7009029"/>
                </a:lnTo>
                <a:lnTo>
                  <a:pt x="4844361" y="7006846"/>
                </a:lnTo>
                <a:close/>
                <a:moveTo>
                  <a:pt x="5362535" y="6988118"/>
                </a:moveTo>
                <a:lnTo>
                  <a:pt x="5522355" y="7347717"/>
                </a:lnTo>
                <a:cubicBezTo>
                  <a:pt x="5442445" y="7382678"/>
                  <a:pt x="5361284" y="7416391"/>
                  <a:pt x="5281373" y="7445109"/>
                </a:cubicBezTo>
                <a:lnTo>
                  <a:pt x="5147773" y="7074272"/>
                </a:lnTo>
                <a:cubicBezTo>
                  <a:pt x="5220193" y="7048051"/>
                  <a:pt x="5291363" y="7019333"/>
                  <a:pt x="5362535" y="6988118"/>
                </a:cubicBezTo>
                <a:close/>
                <a:moveTo>
                  <a:pt x="2583131" y="6906959"/>
                </a:moveTo>
                <a:cubicBezTo>
                  <a:pt x="2651805" y="6941919"/>
                  <a:pt x="2722975" y="6975631"/>
                  <a:pt x="2792898" y="7005598"/>
                </a:cubicBezTo>
                <a:lnTo>
                  <a:pt x="2638070" y="7367694"/>
                </a:lnTo>
                <a:cubicBezTo>
                  <a:pt x="2559408" y="7333983"/>
                  <a:pt x="2479498" y="7296524"/>
                  <a:pt x="2402084" y="7256568"/>
                </a:cubicBezTo>
                <a:close/>
                <a:moveTo>
                  <a:pt x="4897259" y="6873113"/>
                </a:moveTo>
                <a:lnTo>
                  <a:pt x="4896802" y="6873245"/>
                </a:lnTo>
                <a:lnTo>
                  <a:pt x="4895941" y="6873484"/>
                </a:lnTo>
                <a:lnTo>
                  <a:pt x="4925307" y="6986054"/>
                </a:lnTo>
                <a:lnTo>
                  <a:pt x="4926769" y="6985620"/>
                </a:lnTo>
                <a:close/>
                <a:moveTo>
                  <a:pt x="3279286" y="6703733"/>
                </a:moveTo>
                <a:lnTo>
                  <a:pt x="3279213" y="6703951"/>
                </a:lnTo>
                <a:lnTo>
                  <a:pt x="3280145" y="6704302"/>
                </a:lnTo>
                <a:lnTo>
                  <a:pt x="3280222" y="6704086"/>
                </a:lnTo>
                <a:close/>
                <a:moveTo>
                  <a:pt x="4341437" y="6578473"/>
                </a:moveTo>
                <a:lnTo>
                  <a:pt x="4302463" y="6581070"/>
                </a:lnTo>
                <a:cubicBezTo>
                  <a:pt x="4296221" y="6581070"/>
                  <a:pt x="4289978" y="6582319"/>
                  <a:pt x="4283735" y="6582319"/>
                </a:cubicBezTo>
                <a:lnTo>
                  <a:pt x="4289978" y="6582319"/>
                </a:lnTo>
                <a:cubicBezTo>
                  <a:pt x="4296222" y="6582319"/>
                  <a:pt x="4302465" y="6582319"/>
                  <a:pt x="4308707" y="6581071"/>
                </a:cubicBezTo>
                <a:close/>
                <a:moveTo>
                  <a:pt x="3796687" y="6553765"/>
                </a:moveTo>
                <a:lnTo>
                  <a:pt x="3821282" y="6557972"/>
                </a:lnTo>
                <a:lnTo>
                  <a:pt x="3848524" y="6561365"/>
                </a:lnTo>
                <a:close/>
                <a:moveTo>
                  <a:pt x="6071743" y="6553602"/>
                </a:moveTo>
                <a:lnTo>
                  <a:pt x="6318967" y="6860761"/>
                </a:lnTo>
                <a:cubicBezTo>
                  <a:pt x="6279011" y="6893223"/>
                  <a:pt x="6237809" y="6924439"/>
                  <a:pt x="6195355" y="6955654"/>
                </a:cubicBezTo>
                <a:lnTo>
                  <a:pt x="5961865" y="6638507"/>
                </a:lnTo>
                <a:cubicBezTo>
                  <a:pt x="5999323" y="6611038"/>
                  <a:pt x="6036783" y="6582320"/>
                  <a:pt x="6071743" y="6553602"/>
                </a:cubicBezTo>
                <a:close/>
                <a:moveTo>
                  <a:pt x="1074427" y="6553509"/>
                </a:moveTo>
                <a:lnTo>
                  <a:pt x="1142042" y="6675929"/>
                </a:lnTo>
                <a:lnTo>
                  <a:pt x="1100917" y="6698643"/>
                </a:lnTo>
                <a:lnTo>
                  <a:pt x="1271248" y="6879220"/>
                </a:lnTo>
                <a:cubicBezTo>
                  <a:pt x="2223088" y="7817303"/>
                  <a:pt x="3599921" y="8216281"/>
                  <a:pt x="4908369" y="7927799"/>
                </a:cubicBezTo>
                <a:lnTo>
                  <a:pt x="5119211" y="7873675"/>
                </a:lnTo>
                <a:lnTo>
                  <a:pt x="5102450" y="7843791"/>
                </a:lnTo>
                <a:lnTo>
                  <a:pt x="5224421" y="7775380"/>
                </a:lnTo>
                <a:lnTo>
                  <a:pt x="5318488" y="7943092"/>
                </a:lnTo>
                <a:lnTo>
                  <a:pt x="5196516" y="8011504"/>
                </a:lnTo>
                <a:lnTo>
                  <a:pt x="5165993" y="7957083"/>
                </a:lnTo>
                <a:lnTo>
                  <a:pt x="4945127" y="8014804"/>
                </a:lnTo>
                <a:cubicBezTo>
                  <a:pt x="3595405" y="8318113"/>
                  <a:pt x="2173038" y="7905480"/>
                  <a:pt x="1194290" y="6932039"/>
                </a:cubicBezTo>
                <a:lnTo>
                  <a:pt x="1018691" y="6744058"/>
                </a:lnTo>
                <a:lnTo>
                  <a:pt x="973715" y="6768900"/>
                </a:lnTo>
                <a:lnTo>
                  <a:pt x="906100" y="6646480"/>
                </a:lnTo>
                <a:close/>
                <a:moveTo>
                  <a:pt x="5662779" y="6530802"/>
                </a:moveTo>
                <a:lnTo>
                  <a:pt x="5616874" y="6559409"/>
                </a:lnTo>
                <a:lnTo>
                  <a:pt x="5638943" y="6546110"/>
                </a:lnTo>
                <a:close/>
                <a:moveTo>
                  <a:pt x="2800883" y="6494027"/>
                </a:moveTo>
                <a:lnTo>
                  <a:pt x="2846588" y="6519890"/>
                </a:lnTo>
                <a:cubicBezTo>
                  <a:pt x="2911516" y="6553603"/>
                  <a:pt x="2980190" y="6587314"/>
                  <a:pt x="3052608" y="6618530"/>
                </a:cubicBezTo>
                <a:lnTo>
                  <a:pt x="3276859" y="6703063"/>
                </a:lnTo>
                <a:lnTo>
                  <a:pt x="3276938" y="6702845"/>
                </a:lnTo>
                <a:lnTo>
                  <a:pt x="3053857" y="6618530"/>
                </a:lnTo>
                <a:cubicBezTo>
                  <a:pt x="2985183" y="6588563"/>
                  <a:pt x="2915262" y="6554850"/>
                  <a:pt x="2847837" y="6519890"/>
                </a:cubicBezTo>
                <a:close/>
                <a:moveTo>
                  <a:pt x="3366007" y="6446221"/>
                </a:moveTo>
                <a:lnTo>
                  <a:pt x="3369606" y="6447571"/>
                </a:lnTo>
                <a:lnTo>
                  <a:pt x="3313550" y="6601988"/>
                </a:lnTo>
                <a:close/>
                <a:moveTo>
                  <a:pt x="5824928" y="6418818"/>
                </a:moveTo>
                <a:lnTo>
                  <a:pt x="5782176" y="6450302"/>
                </a:lnTo>
                <a:lnTo>
                  <a:pt x="5812187" y="6428897"/>
                </a:lnTo>
                <a:lnTo>
                  <a:pt x="5825099" y="6419063"/>
                </a:lnTo>
                <a:close/>
                <a:moveTo>
                  <a:pt x="4091449" y="6233959"/>
                </a:moveTo>
                <a:lnTo>
                  <a:pt x="4095195" y="6233959"/>
                </a:lnTo>
                <a:cubicBezTo>
                  <a:pt x="4097693" y="6233959"/>
                  <a:pt x="4100190" y="6233959"/>
                  <a:pt x="4102687" y="6233959"/>
                </a:cubicBezTo>
                <a:lnTo>
                  <a:pt x="4106433" y="6233959"/>
                </a:lnTo>
                <a:lnTo>
                  <a:pt x="4107682" y="6237703"/>
                </a:lnTo>
                <a:lnTo>
                  <a:pt x="4110180" y="6392531"/>
                </a:lnTo>
                <a:lnTo>
                  <a:pt x="4106433" y="6392531"/>
                </a:lnTo>
                <a:cubicBezTo>
                  <a:pt x="4103936" y="6392531"/>
                  <a:pt x="4101439" y="6392531"/>
                  <a:pt x="4097693" y="6392531"/>
                </a:cubicBezTo>
                <a:lnTo>
                  <a:pt x="4092698" y="6392531"/>
                </a:lnTo>
                <a:close/>
                <a:moveTo>
                  <a:pt x="4022777" y="6233959"/>
                </a:moveTo>
                <a:lnTo>
                  <a:pt x="4027772" y="6233959"/>
                </a:lnTo>
                <a:cubicBezTo>
                  <a:pt x="4030269" y="6233959"/>
                  <a:pt x="4034015" y="6233959"/>
                  <a:pt x="4035262" y="6233959"/>
                </a:cubicBezTo>
                <a:lnTo>
                  <a:pt x="4039008" y="6233959"/>
                </a:lnTo>
                <a:lnTo>
                  <a:pt x="4035262" y="6391283"/>
                </a:lnTo>
                <a:lnTo>
                  <a:pt x="4031518" y="6391283"/>
                </a:lnTo>
                <a:cubicBezTo>
                  <a:pt x="4027772" y="6391283"/>
                  <a:pt x="4025274" y="6391283"/>
                  <a:pt x="4022777" y="6391283"/>
                </a:cubicBezTo>
                <a:lnTo>
                  <a:pt x="4019031" y="6391283"/>
                </a:lnTo>
                <a:close/>
                <a:moveTo>
                  <a:pt x="4162621" y="6231461"/>
                </a:moveTo>
                <a:lnTo>
                  <a:pt x="4166367" y="6231461"/>
                </a:lnTo>
                <a:cubicBezTo>
                  <a:pt x="4168864" y="6231461"/>
                  <a:pt x="4170113" y="6231461"/>
                  <a:pt x="4171362" y="6231461"/>
                </a:cubicBezTo>
                <a:lnTo>
                  <a:pt x="4178852" y="6233959"/>
                </a:lnTo>
                <a:lnTo>
                  <a:pt x="4178852" y="6235207"/>
                </a:lnTo>
                <a:lnTo>
                  <a:pt x="4187593" y="6388785"/>
                </a:lnTo>
                <a:lnTo>
                  <a:pt x="4182598" y="6388785"/>
                </a:lnTo>
                <a:cubicBezTo>
                  <a:pt x="4180101" y="6388785"/>
                  <a:pt x="4177603" y="6388785"/>
                  <a:pt x="4173859" y="6388785"/>
                </a:cubicBezTo>
                <a:lnTo>
                  <a:pt x="4168864" y="6388785"/>
                </a:lnTo>
                <a:close/>
                <a:moveTo>
                  <a:pt x="3951605" y="6231461"/>
                </a:moveTo>
                <a:lnTo>
                  <a:pt x="3955351" y="6231461"/>
                </a:lnTo>
                <a:cubicBezTo>
                  <a:pt x="3957849" y="6231461"/>
                  <a:pt x="3960346" y="6231461"/>
                  <a:pt x="3962843" y="6231461"/>
                </a:cubicBezTo>
                <a:lnTo>
                  <a:pt x="3967838" y="6231461"/>
                </a:lnTo>
                <a:lnTo>
                  <a:pt x="3959097" y="6390034"/>
                </a:lnTo>
                <a:lnTo>
                  <a:pt x="3955351" y="6390034"/>
                </a:lnTo>
                <a:cubicBezTo>
                  <a:pt x="3952854" y="6390034"/>
                  <a:pt x="3949108" y="6390034"/>
                  <a:pt x="3946612" y="6390034"/>
                </a:cubicBezTo>
                <a:lnTo>
                  <a:pt x="3942866" y="6388785"/>
                </a:lnTo>
                <a:close/>
                <a:moveTo>
                  <a:pt x="4250024" y="6226467"/>
                </a:moveTo>
                <a:lnTo>
                  <a:pt x="4262509" y="6385039"/>
                </a:lnTo>
                <a:lnTo>
                  <a:pt x="4258764" y="6383792"/>
                </a:lnTo>
                <a:cubicBezTo>
                  <a:pt x="4257514" y="6385039"/>
                  <a:pt x="4255018" y="6385039"/>
                  <a:pt x="4253770" y="6385039"/>
                </a:cubicBezTo>
                <a:lnTo>
                  <a:pt x="4246277" y="6385039"/>
                </a:lnTo>
                <a:lnTo>
                  <a:pt x="4233791" y="6227715"/>
                </a:lnTo>
                <a:close/>
                <a:moveTo>
                  <a:pt x="3896667" y="6223969"/>
                </a:moveTo>
                <a:lnTo>
                  <a:pt x="3896667" y="6227715"/>
                </a:lnTo>
                <a:lnTo>
                  <a:pt x="3907905" y="6227715"/>
                </a:lnTo>
                <a:lnTo>
                  <a:pt x="3896667" y="6233959"/>
                </a:lnTo>
                <a:lnTo>
                  <a:pt x="3884181" y="6383792"/>
                </a:lnTo>
                <a:lnTo>
                  <a:pt x="3879187" y="6383792"/>
                </a:lnTo>
                <a:cubicBezTo>
                  <a:pt x="3876689" y="6383792"/>
                  <a:pt x="3874192" y="6383792"/>
                  <a:pt x="3871695" y="6383792"/>
                </a:cubicBezTo>
                <a:lnTo>
                  <a:pt x="3867949" y="6382542"/>
                </a:lnTo>
                <a:lnTo>
                  <a:pt x="3881684" y="6226467"/>
                </a:lnTo>
                <a:lnTo>
                  <a:pt x="3885430" y="6226467"/>
                </a:lnTo>
                <a:cubicBezTo>
                  <a:pt x="3886679" y="6226467"/>
                  <a:pt x="3887928" y="6226467"/>
                  <a:pt x="3889176" y="6226467"/>
                </a:cubicBezTo>
                <a:cubicBezTo>
                  <a:pt x="3889176" y="6226467"/>
                  <a:pt x="3891672" y="6226467"/>
                  <a:pt x="3891672" y="6226467"/>
                </a:cubicBezTo>
                <a:close/>
                <a:moveTo>
                  <a:pt x="4308708" y="6218975"/>
                </a:moveTo>
                <a:cubicBezTo>
                  <a:pt x="4311206" y="6218975"/>
                  <a:pt x="4313703" y="6218975"/>
                  <a:pt x="4316200" y="6218975"/>
                </a:cubicBezTo>
                <a:lnTo>
                  <a:pt x="4319945" y="6218975"/>
                </a:lnTo>
                <a:lnTo>
                  <a:pt x="4337426" y="6377549"/>
                </a:lnTo>
                <a:lnTo>
                  <a:pt x="4332432" y="6377549"/>
                </a:lnTo>
                <a:cubicBezTo>
                  <a:pt x="4329934" y="6377549"/>
                  <a:pt x="4327437" y="6377549"/>
                  <a:pt x="4324939" y="6377549"/>
                </a:cubicBezTo>
                <a:lnTo>
                  <a:pt x="4321193" y="6377549"/>
                </a:lnTo>
                <a:lnTo>
                  <a:pt x="4304962" y="6220223"/>
                </a:lnTo>
                <a:close/>
                <a:moveTo>
                  <a:pt x="3811761" y="6218975"/>
                </a:moveTo>
                <a:lnTo>
                  <a:pt x="3815507" y="6218975"/>
                </a:lnTo>
                <a:cubicBezTo>
                  <a:pt x="3818005" y="6218975"/>
                  <a:pt x="3820502" y="6218975"/>
                  <a:pt x="3823000" y="6220223"/>
                </a:cubicBezTo>
                <a:lnTo>
                  <a:pt x="3826746" y="6220223"/>
                </a:lnTo>
                <a:lnTo>
                  <a:pt x="3808015" y="6376300"/>
                </a:lnTo>
                <a:lnTo>
                  <a:pt x="3804271" y="6376300"/>
                </a:lnTo>
                <a:cubicBezTo>
                  <a:pt x="3801774" y="6375051"/>
                  <a:pt x="3799276" y="6375051"/>
                  <a:pt x="3796779" y="6376300"/>
                </a:cubicBezTo>
                <a:lnTo>
                  <a:pt x="3793033" y="6376300"/>
                </a:lnTo>
                <a:close/>
                <a:moveTo>
                  <a:pt x="3741840" y="6207738"/>
                </a:moveTo>
                <a:lnTo>
                  <a:pt x="3745586" y="6208987"/>
                </a:lnTo>
                <a:cubicBezTo>
                  <a:pt x="3748084" y="6208987"/>
                  <a:pt x="3749332" y="6208987"/>
                  <a:pt x="3751828" y="6210235"/>
                </a:cubicBezTo>
                <a:lnTo>
                  <a:pt x="3755574" y="6213980"/>
                </a:lnTo>
                <a:lnTo>
                  <a:pt x="3755574" y="6215229"/>
                </a:lnTo>
                <a:lnTo>
                  <a:pt x="3726856" y="6386288"/>
                </a:lnTo>
                <a:lnTo>
                  <a:pt x="3725607" y="6365062"/>
                </a:lnTo>
                <a:cubicBezTo>
                  <a:pt x="3723110" y="6365062"/>
                  <a:pt x="3721861" y="6365062"/>
                  <a:pt x="3720613" y="6363813"/>
                </a:cubicBezTo>
                <a:lnTo>
                  <a:pt x="3716868" y="6363813"/>
                </a:lnTo>
                <a:close/>
                <a:moveTo>
                  <a:pt x="4461037" y="6196500"/>
                </a:moveTo>
                <a:lnTo>
                  <a:pt x="4492253" y="6376300"/>
                </a:lnTo>
                <a:lnTo>
                  <a:pt x="4481016" y="6356321"/>
                </a:lnTo>
                <a:lnTo>
                  <a:pt x="4472276" y="6357570"/>
                </a:lnTo>
                <a:lnTo>
                  <a:pt x="4444806" y="6201495"/>
                </a:lnTo>
                <a:lnTo>
                  <a:pt x="4451050" y="6200246"/>
                </a:lnTo>
                <a:cubicBezTo>
                  <a:pt x="4452298" y="6200246"/>
                  <a:pt x="4453547" y="6200246"/>
                  <a:pt x="4456043" y="6198997"/>
                </a:cubicBezTo>
                <a:close/>
                <a:moveTo>
                  <a:pt x="3670669" y="6195251"/>
                </a:moveTo>
                <a:lnTo>
                  <a:pt x="3678161" y="6196500"/>
                </a:lnTo>
                <a:cubicBezTo>
                  <a:pt x="3679409" y="6196500"/>
                  <a:pt x="3680658" y="6197749"/>
                  <a:pt x="3681907" y="6196500"/>
                </a:cubicBezTo>
                <a:lnTo>
                  <a:pt x="3685653" y="6196500"/>
                </a:lnTo>
                <a:lnTo>
                  <a:pt x="3658184" y="6353824"/>
                </a:lnTo>
                <a:lnTo>
                  <a:pt x="3641951" y="6350079"/>
                </a:lnTo>
                <a:close/>
                <a:moveTo>
                  <a:pt x="4374885" y="6185262"/>
                </a:moveTo>
                <a:lnTo>
                  <a:pt x="4389868" y="6211483"/>
                </a:lnTo>
                <a:lnTo>
                  <a:pt x="4391116" y="6211483"/>
                </a:lnTo>
                <a:lnTo>
                  <a:pt x="4413591" y="6367559"/>
                </a:lnTo>
                <a:lnTo>
                  <a:pt x="4408596" y="6367559"/>
                </a:lnTo>
                <a:cubicBezTo>
                  <a:pt x="4406099" y="6367559"/>
                  <a:pt x="4403601" y="6368808"/>
                  <a:pt x="4401106" y="6368808"/>
                </a:cubicBezTo>
                <a:lnTo>
                  <a:pt x="4396111" y="6370057"/>
                </a:lnTo>
                <a:lnTo>
                  <a:pt x="4373635" y="6212731"/>
                </a:lnTo>
                <a:lnTo>
                  <a:pt x="4378629" y="6212731"/>
                </a:lnTo>
                <a:cubicBezTo>
                  <a:pt x="4379878" y="6212731"/>
                  <a:pt x="4381127" y="6212731"/>
                  <a:pt x="4381127" y="6212731"/>
                </a:cubicBezTo>
                <a:close/>
                <a:moveTo>
                  <a:pt x="4527214" y="6184013"/>
                </a:moveTo>
                <a:lnTo>
                  <a:pt x="4562176" y="6340090"/>
                </a:lnTo>
                <a:lnTo>
                  <a:pt x="4558430" y="6341339"/>
                </a:lnTo>
                <a:cubicBezTo>
                  <a:pt x="4555932" y="6341339"/>
                  <a:pt x="4552186" y="6342587"/>
                  <a:pt x="4549689" y="6342587"/>
                </a:cubicBezTo>
                <a:lnTo>
                  <a:pt x="4544696" y="6342587"/>
                </a:lnTo>
                <a:lnTo>
                  <a:pt x="4512232" y="6187759"/>
                </a:lnTo>
                <a:close/>
                <a:moveTo>
                  <a:pt x="3601996" y="6181516"/>
                </a:moveTo>
                <a:lnTo>
                  <a:pt x="3608238" y="6184013"/>
                </a:lnTo>
                <a:cubicBezTo>
                  <a:pt x="3610735" y="6184013"/>
                  <a:pt x="3611984" y="6184013"/>
                  <a:pt x="3613233" y="6185262"/>
                </a:cubicBezTo>
                <a:lnTo>
                  <a:pt x="3616979" y="6185262"/>
                </a:lnTo>
                <a:lnTo>
                  <a:pt x="3584515" y="6340090"/>
                </a:lnTo>
                <a:lnTo>
                  <a:pt x="3568283" y="6336344"/>
                </a:lnTo>
                <a:close/>
                <a:moveTo>
                  <a:pt x="4597137" y="6170279"/>
                </a:moveTo>
                <a:lnTo>
                  <a:pt x="4635843" y="6323859"/>
                </a:lnTo>
                <a:lnTo>
                  <a:pt x="4632097" y="6323859"/>
                </a:lnTo>
                <a:cubicBezTo>
                  <a:pt x="4629601" y="6323859"/>
                  <a:pt x="4627104" y="6325106"/>
                  <a:pt x="4624607" y="6326355"/>
                </a:cubicBezTo>
                <a:lnTo>
                  <a:pt x="4619612" y="6327603"/>
                </a:lnTo>
                <a:lnTo>
                  <a:pt x="4582153" y="6174025"/>
                </a:lnTo>
                <a:close/>
                <a:moveTo>
                  <a:pt x="3533322" y="6164036"/>
                </a:moveTo>
                <a:lnTo>
                  <a:pt x="3539565" y="6166533"/>
                </a:lnTo>
                <a:cubicBezTo>
                  <a:pt x="3540814" y="6166533"/>
                  <a:pt x="3543312" y="6167782"/>
                  <a:pt x="3544560" y="6167782"/>
                </a:cubicBezTo>
                <a:lnTo>
                  <a:pt x="3549555" y="6169031"/>
                </a:lnTo>
                <a:lnTo>
                  <a:pt x="3510847" y="6322610"/>
                </a:lnTo>
                <a:lnTo>
                  <a:pt x="3504604" y="6321361"/>
                </a:lnTo>
                <a:cubicBezTo>
                  <a:pt x="3502107" y="6321361"/>
                  <a:pt x="3499609" y="6320113"/>
                  <a:pt x="3498361" y="6318864"/>
                </a:cubicBezTo>
                <a:lnTo>
                  <a:pt x="3494615" y="6317615"/>
                </a:lnTo>
                <a:close/>
                <a:moveTo>
                  <a:pt x="4667058" y="6151551"/>
                </a:moveTo>
                <a:lnTo>
                  <a:pt x="4709512" y="6302631"/>
                </a:lnTo>
                <a:lnTo>
                  <a:pt x="4705766" y="6303880"/>
                </a:lnTo>
                <a:cubicBezTo>
                  <a:pt x="4704517" y="6303880"/>
                  <a:pt x="4702020" y="6305129"/>
                  <a:pt x="4700771" y="6305129"/>
                </a:cubicBezTo>
                <a:lnTo>
                  <a:pt x="4693279" y="6307626"/>
                </a:lnTo>
                <a:lnTo>
                  <a:pt x="4650827" y="6156545"/>
                </a:lnTo>
                <a:lnTo>
                  <a:pt x="4657069" y="6154048"/>
                </a:lnTo>
                <a:cubicBezTo>
                  <a:pt x="4659566" y="6154048"/>
                  <a:pt x="4660817" y="6152798"/>
                  <a:pt x="4663312" y="6152798"/>
                </a:cubicBezTo>
                <a:close/>
                <a:moveTo>
                  <a:pt x="3467145" y="6147805"/>
                </a:moveTo>
                <a:lnTo>
                  <a:pt x="3482129" y="6152798"/>
                </a:lnTo>
                <a:lnTo>
                  <a:pt x="3437180" y="6302631"/>
                </a:lnTo>
                <a:lnTo>
                  <a:pt x="3433434" y="6302631"/>
                </a:lnTo>
                <a:cubicBezTo>
                  <a:pt x="3430937" y="6301383"/>
                  <a:pt x="3428439" y="6301383"/>
                  <a:pt x="3427191" y="6300134"/>
                </a:cubicBezTo>
                <a:lnTo>
                  <a:pt x="3422196" y="6298885"/>
                </a:lnTo>
                <a:close/>
                <a:moveTo>
                  <a:pt x="4734484" y="6131572"/>
                </a:moveTo>
                <a:lnTo>
                  <a:pt x="4781930" y="6281405"/>
                </a:lnTo>
                <a:lnTo>
                  <a:pt x="4778184" y="6282654"/>
                </a:lnTo>
                <a:cubicBezTo>
                  <a:pt x="4775687" y="6283903"/>
                  <a:pt x="4773189" y="6285151"/>
                  <a:pt x="4770692" y="6285151"/>
                </a:cubicBezTo>
                <a:lnTo>
                  <a:pt x="4766948" y="6286400"/>
                </a:lnTo>
                <a:lnTo>
                  <a:pt x="4719499" y="6136567"/>
                </a:lnTo>
                <a:close/>
                <a:moveTo>
                  <a:pt x="3395975" y="6125330"/>
                </a:moveTo>
                <a:lnTo>
                  <a:pt x="3402219" y="6127827"/>
                </a:lnTo>
                <a:cubicBezTo>
                  <a:pt x="3403468" y="6127827"/>
                  <a:pt x="3404716" y="6127827"/>
                  <a:pt x="3405965" y="6129075"/>
                </a:cubicBezTo>
                <a:lnTo>
                  <a:pt x="3413455" y="6125330"/>
                </a:lnTo>
                <a:lnTo>
                  <a:pt x="3364760" y="6281405"/>
                </a:lnTo>
                <a:lnTo>
                  <a:pt x="3357268" y="6278908"/>
                </a:lnTo>
                <a:cubicBezTo>
                  <a:pt x="3354771" y="6277659"/>
                  <a:pt x="3353524" y="6277659"/>
                  <a:pt x="3352275" y="6276411"/>
                </a:cubicBezTo>
                <a:lnTo>
                  <a:pt x="3348529" y="6275162"/>
                </a:lnTo>
                <a:close/>
                <a:moveTo>
                  <a:pt x="4799410" y="6107849"/>
                </a:moveTo>
                <a:lnTo>
                  <a:pt x="4853102" y="6257682"/>
                </a:lnTo>
                <a:lnTo>
                  <a:pt x="4836869" y="6262677"/>
                </a:lnTo>
                <a:lnTo>
                  <a:pt x="4784428" y="6114092"/>
                </a:lnTo>
                <a:lnTo>
                  <a:pt x="4788174" y="6112843"/>
                </a:lnTo>
                <a:cubicBezTo>
                  <a:pt x="4790671" y="6112843"/>
                  <a:pt x="4793169" y="6111595"/>
                  <a:pt x="4794417" y="6110346"/>
                </a:cubicBezTo>
                <a:close/>
                <a:moveTo>
                  <a:pt x="3331047" y="6104103"/>
                </a:moveTo>
                <a:lnTo>
                  <a:pt x="3346032" y="6109097"/>
                </a:lnTo>
                <a:lnTo>
                  <a:pt x="3293589" y="6257682"/>
                </a:lnTo>
                <a:lnTo>
                  <a:pt x="3289844" y="6256433"/>
                </a:lnTo>
                <a:lnTo>
                  <a:pt x="3291093" y="6252687"/>
                </a:lnTo>
                <a:lnTo>
                  <a:pt x="3288595" y="6255185"/>
                </a:lnTo>
                <a:cubicBezTo>
                  <a:pt x="3286098" y="6255185"/>
                  <a:pt x="3283601" y="6253936"/>
                  <a:pt x="3281103" y="6252687"/>
                </a:cubicBezTo>
                <a:lnTo>
                  <a:pt x="3277357" y="6251439"/>
                </a:lnTo>
                <a:close/>
                <a:moveTo>
                  <a:pt x="4865587" y="6084125"/>
                </a:moveTo>
                <a:lnTo>
                  <a:pt x="4921774" y="6226467"/>
                </a:lnTo>
                <a:lnTo>
                  <a:pt x="4918028" y="6228964"/>
                </a:lnTo>
                <a:lnTo>
                  <a:pt x="4920526" y="6231461"/>
                </a:lnTo>
                <a:lnTo>
                  <a:pt x="4918028" y="6232710"/>
                </a:lnTo>
                <a:cubicBezTo>
                  <a:pt x="4916781" y="6233959"/>
                  <a:pt x="4914284" y="6235207"/>
                  <a:pt x="4911787" y="6235207"/>
                </a:cubicBezTo>
                <a:lnTo>
                  <a:pt x="4908041" y="6236456"/>
                </a:lnTo>
                <a:lnTo>
                  <a:pt x="4850605" y="6089120"/>
                </a:lnTo>
                <a:close/>
                <a:moveTo>
                  <a:pt x="3266119" y="6079131"/>
                </a:moveTo>
                <a:lnTo>
                  <a:pt x="3272363" y="6081628"/>
                </a:lnTo>
                <a:cubicBezTo>
                  <a:pt x="3273611" y="6082877"/>
                  <a:pt x="3274860" y="6082877"/>
                  <a:pt x="3277357" y="6084125"/>
                </a:cubicBezTo>
                <a:lnTo>
                  <a:pt x="3281103" y="6085374"/>
                </a:lnTo>
                <a:lnTo>
                  <a:pt x="3222419" y="6230213"/>
                </a:lnTo>
                <a:lnTo>
                  <a:pt x="3218673" y="6228964"/>
                </a:lnTo>
                <a:cubicBezTo>
                  <a:pt x="3217424" y="6228964"/>
                  <a:pt x="3216175" y="6228964"/>
                  <a:pt x="3214927" y="6227715"/>
                </a:cubicBezTo>
                <a:cubicBezTo>
                  <a:pt x="3213678" y="6227715"/>
                  <a:pt x="3212429" y="6227715"/>
                  <a:pt x="3211181" y="6226467"/>
                </a:cubicBezTo>
                <a:lnTo>
                  <a:pt x="3207436" y="6225218"/>
                </a:lnTo>
                <a:close/>
                <a:moveTo>
                  <a:pt x="1549284" y="6061650"/>
                </a:moveTo>
                <a:cubicBezTo>
                  <a:pt x="1762796" y="6327604"/>
                  <a:pt x="2015015" y="6557348"/>
                  <a:pt x="2302195" y="6743390"/>
                </a:cubicBezTo>
                <a:lnTo>
                  <a:pt x="2087435" y="7074272"/>
                </a:lnTo>
                <a:cubicBezTo>
                  <a:pt x="1766542" y="6865754"/>
                  <a:pt x="1481859" y="6607292"/>
                  <a:pt x="1242127" y="6307627"/>
                </a:cubicBezTo>
                <a:close/>
                <a:moveTo>
                  <a:pt x="4933013" y="6056656"/>
                </a:moveTo>
                <a:lnTo>
                  <a:pt x="4994195" y="6202743"/>
                </a:lnTo>
                <a:lnTo>
                  <a:pt x="4990449" y="6203992"/>
                </a:lnTo>
                <a:cubicBezTo>
                  <a:pt x="4987951" y="6205241"/>
                  <a:pt x="4985454" y="6205241"/>
                  <a:pt x="4984205" y="6206489"/>
                </a:cubicBezTo>
                <a:lnTo>
                  <a:pt x="4980459" y="6208987"/>
                </a:lnTo>
                <a:lnTo>
                  <a:pt x="4977962" y="6205241"/>
                </a:lnTo>
                <a:lnTo>
                  <a:pt x="4918028" y="6064148"/>
                </a:lnTo>
                <a:lnTo>
                  <a:pt x="4921774" y="6061651"/>
                </a:lnTo>
                <a:cubicBezTo>
                  <a:pt x="4923023" y="6060402"/>
                  <a:pt x="4924272" y="6061651"/>
                  <a:pt x="4925520" y="6060402"/>
                </a:cubicBezTo>
                <a:cubicBezTo>
                  <a:pt x="4925520" y="6060402"/>
                  <a:pt x="4928018" y="6059153"/>
                  <a:pt x="4929266" y="6057905"/>
                </a:cubicBezTo>
                <a:close/>
                <a:moveTo>
                  <a:pt x="3199944" y="6051661"/>
                </a:moveTo>
                <a:lnTo>
                  <a:pt x="3203690" y="6052910"/>
                </a:lnTo>
                <a:cubicBezTo>
                  <a:pt x="3206187" y="6054159"/>
                  <a:pt x="3208685" y="6055407"/>
                  <a:pt x="3211181" y="6056656"/>
                </a:cubicBezTo>
                <a:lnTo>
                  <a:pt x="3214927" y="6057905"/>
                </a:lnTo>
                <a:lnTo>
                  <a:pt x="3152498" y="6202743"/>
                </a:lnTo>
                <a:lnTo>
                  <a:pt x="3147503" y="6200246"/>
                </a:lnTo>
                <a:cubicBezTo>
                  <a:pt x="3145005" y="6198997"/>
                  <a:pt x="3142508" y="6197749"/>
                  <a:pt x="3141260" y="6197749"/>
                </a:cubicBezTo>
                <a:lnTo>
                  <a:pt x="3136265" y="6196500"/>
                </a:lnTo>
                <a:close/>
                <a:moveTo>
                  <a:pt x="4995443" y="6027938"/>
                </a:moveTo>
                <a:lnTo>
                  <a:pt x="5062867" y="6170279"/>
                </a:lnTo>
                <a:lnTo>
                  <a:pt x="5047885" y="6177771"/>
                </a:lnTo>
                <a:lnTo>
                  <a:pt x="4980459" y="6034181"/>
                </a:lnTo>
                <a:lnTo>
                  <a:pt x="4984205" y="6032933"/>
                </a:lnTo>
                <a:cubicBezTo>
                  <a:pt x="4985454" y="6032933"/>
                  <a:pt x="4986703" y="6031684"/>
                  <a:pt x="4989200" y="6030435"/>
                </a:cubicBezTo>
                <a:close/>
                <a:moveTo>
                  <a:pt x="3154993" y="6020446"/>
                </a:moveTo>
                <a:lnTo>
                  <a:pt x="3083824" y="6170279"/>
                </a:lnTo>
                <a:lnTo>
                  <a:pt x="3078829" y="6167782"/>
                </a:lnTo>
                <a:cubicBezTo>
                  <a:pt x="3076332" y="6166533"/>
                  <a:pt x="3073834" y="6165285"/>
                  <a:pt x="3072586" y="6165285"/>
                </a:cubicBezTo>
                <a:lnTo>
                  <a:pt x="3068840" y="6164036"/>
                </a:lnTo>
                <a:lnTo>
                  <a:pt x="3136265" y="6021695"/>
                </a:lnTo>
                <a:lnTo>
                  <a:pt x="3140011" y="6022943"/>
                </a:lnTo>
                <a:cubicBezTo>
                  <a:pt x="3141260" y="6024192"/>
                  <a:pt x="3143757" y="6024192"/>
                  <a:pt x="3145005" y="6025441"/>
                </a:cubicBezTo>
                <a:close/>
                <a:moveTo>
                  <a:pt x="5059121" y="5995474"/>
                </a:moveTo>
                <a:lnTo>
                  <a:pt x="5061618" y="5999220"/>
                </a:lnTo>
                <a:lnTo>
                  <a:pt x="5130293" y="6136567"/>
                </a:lnTo>
                <a:lnTo>
                  <a:pt x="5126547" y="6137815"/>
                </a:lnTo>
                <a:cubicBezTo>
                  <a:pt x="5124049" y="6139064"/>
                  <a:pt x="5121552" y="6140313"/>
                  <a:pt x="5119054" y="6141561"/>
                </a:cubicBezTo>
                <a:lnTo>
                  <a:pt x="5115310" y="6144059"/>
                </a:lnTo>
                <a:lnTo>
                  <a:pt x="5047885" y="6001717"/>
                </a:lnTo>
                <a:cubicBezTo>
                  <a:pt x="5051631" y="6000469"/>
                  <a:pt x="5052879" y="5999220"/>
                  <a:pt x="5055377" y="5997971"/>
                </a:cubicBezTo>
                <a:close/>
                <a:moveTo>
                  <a:pt x="3072586" y="5989231"/>
                </a:moveTo>
                <a:lnTo>
                  <a:pt x="3078829" y="5992977"/>
                </a:lnTo>
                <a:cubicBezTo>
                  <a:pt x="3080078" y="5994225"/>
                  <a:pt x="3081326" y="5995474"/>
                  <a:pt x="3082575" y="5995474"/>
                </a:cubicBezTo>
                <a:lnTo>
                  <a:pt x="3086321" y="5996723"/>
                </a:lnTo>
                <a:lnTo>
                  <a:pt x="3017647" y="6135318"/>
                </a:lnTo>
                <a:lnTo>
                  <a:pt x="3011405" y="6135318"/>
                </a:lnTo>
                <a:cubicBezTo>
                  <a:pt x="3008908" y="6134069"/>
                  <a:pt x="3006410" y="6132821"/>
                  <a:pt x="3003913" y="6131572"/>
                </a:cubicBezTo>
                <a:lnTo>
                  <a:pt x="3000167" y="6130323"/>
                </a:lnTo>
                <a:lnTo>
                  <a:pt x="3001416" y="6126577"/>
                </a:lnTo>
                <a:close/>
                <a:moveTo>
                  <a:pt x="5124049" y="5968005"/>
                </a:moveTo>
                <a:lnTo>
                  <a:pt x="5197718" y="6102854"/>
                </a:lnTo>
                <a:lnTo>
                  <a:pt x="5193972" y="6104103"/>
                </a:lnTo>
                <a:lnTo>
                  <a:pt x="5181485" y="6106600"/>
                </a:lnTo>
                <a:lnTo>
                  <a:pt x="5107818" y="5971751"/>
                </a:lnTo>
                <a:close/>
                <a:moveTo>
                  <a:pt x="3011405" y="5956767"/>
                </a:moveTo>
                <a:lnTo>
                  <a:pt x="3015150" y="5958017"/>
                </a:lnTo>
                <a:cubicBezTo>
                  <a:pt x="3017647" y="5959264"/>
                  <a:pt x="3020144" y="5960513"/>
                  <a:pt x="3022642" y="5963010"/>
                </a:cubicBezTo>
                <a:lnTo>
                  <a:pt x="3026388" y="5964259"/>
                </a:lnTo>
                <a:lnTo>
                  <a:pt x="2948974" y="6101605"/>
                </a:lnTo>
                <a:lnTo>
                  <a:pt x="2933990" y="6094115"/>
                </a:lnTo>
                <a:close/>
                <a:moveTo>
                  <a:pt x="5182734" y="5928048"/>
                </a:moveTo>
                <a:lnTo>
                  <a:pt x="5185231" y="5931794"/>
                </a:lnTo>
                <a:lnTo>
                  <a:pt x="5266391" y="6069143"/>
                </a:lnTo>
                <a:lnTo>
                  <a:pt x="5257650" y="6067893"/>
                </a:lnTo>
                <a:lnTo>
                  <a:pt x="5248911" y="6072887"/>
                </a:lnTo>
                <a:lnTo>
                  <a:pt x="5169000" y="5936789"/>
                </a:lnTo>
                <a:lnTo>
                  <a:pt x="5172744" y="5934292"/>
                </a:lnTo>
                <a:cubicBezTo>
                  <a:pt x="5175242" y="5933043"/>
                  <a:pt x="5175242" y="5931794"/>
                  <a:pt x="5177739" y="5930546"/>
                </a:cubicBezTo>
                <a:close/>
                <a:moveTo>
                  <a:pt x="2950223" y="5921807"/>
                </a:moveTo>
                <a:lnTo>
                  <a:pt x="2963957" y="5929299"/>
                </a:lnTo>
                <a:lnTo>
                  <a:pt x="2882798" y="6065397"/>
                </a:lnTo>
                <a:lnTo>
                  <a:pt x="2869062" y="6056656"/>
                </a:lnTo>
                <a:close/>
                <a:moveTo>
                  <a:pt x="5238921" y="5893089"/>
                </a:moveTo>
                <a:lnTo>
                  <a:pt x="5241419" y="5896835"/>
                </a:lnTo>
                <a:lnTo>
                  <a:pt x="5245165" y="5894337"/>
                </a:lnTo>
                <a:lnTo>
                  <a:pt x="5327573" y="6024192"/>
                </a:lnTo>
                <a:lnTo>
                  <a:pt x="5323827" y="6025441"/>
                </a:lnTo>
                <a:cubicBezTo>
                  <a:pt x="5321329" y="6027938"/>
                  <a:pt x="5318832" y="6029187"/>
                  <a:pt x="5316336" y="6030435"/>
                </a:cubicBezTo>
                <a:lnTo>
                  <a:pt x="5313839" y="6034181"/>
                </a:lnTo>
                <a:lnTo>
                  <a:pt x="5228933" y="5899330"/>
                </a:lnTo>
                <a:close/>
                <a:moveTo>
                  <a:pt x="2890290" y="5883099"/>
                </a:moveTo>
                <a:lnTo>
                  <a:pt x="2892787" y="5885596"/>
                </a:lnTo>
                <a:cubicBezTo>
                  <a:pt x="2895284" y="5886845"/>
                  <a:pt x="2896533" y="5888094"/>
                  <a:pt x="2899029" y="5889343"/>
                </a:cubicBezTo>
                <a:lnTo>
                  <a:pt x="2901526" y="5893089"/>
                </a:lnTo>
                <a:lnTo>
                  <a:pt x="2900278" y="5894337"/>
                </a:lnTo>
                <a:lnTo>
                  <a:pt x="2817870" y="6027938"/>
                </a:lnTo>
                <a:lnTo>
                  <a:pt x="2806633" y="6012954"/>
                </a:lnTo>
                <a:close/>
                <a:moveTo>
                  <a:pt x="5301352" y="5850635"/>
                </a:moveTo>
                <a:lnTo>
                  <a:pt x="5390003" y="5981740"/>
                </a:lnTo>
                <a:lnTo>
                  <a:pt x="5386257" y="5984237"/>
                </a:lnTo>
                <a:cubicBezTo>
                  <a:pt x="5383760" y="5985485"/>
                  <a:pt x="5381263" y="5987982"/>
                  <a:pt x="5380014" y="5989231"/>
                </a:cubicBezTo>
                <a:lnTo>
                  <a:pt x="5377517" y="5991728"/>
                </a:lnTo>
                <a:lnTo>
                  <a:pt x="5288865" y="5860624"/>
                </a:lnTo>
                <a:lnTo>
                  <a:pt x="5295109" y="5855630"/>
                </a:lnTo>
                <a:cubicBezTo>
                  <a:pt x="5296357" y="5855630"/>
                  <a:pt x="5297606" y="5854381"/>
                  <a:pt x="5298855" y="5853132"/>
                </a:cubicBezTo>
                <a:close/>
                <a:moveTo>
                  <a:pt x="2831605" y="5843143"/>
                </a:moveTo>
                <a:lnTo>
                  <a:pt x="2845339" y="5853132"/>
                </a:lnTo>
                <a:lnTo>
                  <a:pt x="2755439" y="5982987"/>
                </a:lnTo>
                <a:lnTo>
                  <a:pt x="2741705" y="5972999"/>
                </a:lnTo>
                <a:close/>
                <a:moveTo>
                  <a:pt x="5358788" y="5810681"/>
                </a:moveTo>
                <a:lnTo>
                  <a:pt x="5452432" y="5938038"/>
                </a:lnTo>
                <a:lnTo>
                  <a:pt x="5448688" y="5940535"/>
                </a:lnTo>
                <a:cubicBezTo>
                  <a:pt x="5447439" y="5941784"/>
                  <a:pt x="5446191" y="5941784"/>
                  <a:pt x="5444942" y="5943033"/>
                </a:cubicBezTo>
                <a:cubicBezTo>
                  <a:pt x="5443693" y="5944281"/>
                  <a:pt x="5442445" y="5944281"/>
                  <a:pt x="5441196" y="5945530"/>
                </a:cubicBezTo>
                <a:lnTo>
                  <a:pt x="5438699" y="5948027"/>
                </a:lnTo>
                <a:lnTo>
                  <a:pt x="5346301" y="5820668"/>
                </a:lnTo>
                <a:lnTo>
                  <a:pt x="5350047" y="5818171"/>
                </a:lnTo>
                <a:cubicBezTo>
                  <a:pt x="5352545" y="5816922"/>
                  <a:pt x="5353793" y="5815675"/>
                  <a:pt x="5356291" y="5813178"/>
                </a:cubicBezTo>
                <a:close/>
                <a:moveTo>
                  <a:pt x="2776666" y="5803188"/>
                </a:moveTo>
                <a:lnTo>
                  <a:pt x="2780412" y="5805686"/>
                </a:lnTo>
                <a:cubicBezTo>
                  <a:pt x="2781661" y="5806935"/>
                  <a:pt x="2782910" y="5808183"/>
                  <a:pt x="2784157" y="5808183"/>
                </a:cubicBezTo>
                <a:lnTo>
                  <a:pt x="2790400" y="5811929"/>
                </a:lnTo>
                <a:lnTo>
                  <a:pt x="2694258" y="5939287"/>
                </a:lnTo>
                <a:lnTo>
                  <a:pt x="2691761" y="5936789"/>
                </a:lnTo>
                <a:cubicBezTo>
                  <a:pt x="2690512" y="5935541"/>
                  <a:pt x="2686766" y="5933043"/>
                  <a:pt x="2685518" y="5931794"/>
                </a:cubicBezTo>
                <a:lnTo>
                  <a:pt x="2681772" y="5930546"/>
                </a:lnTo>
                <a:close/>
                <a:moveTo>
                  <a:pt x="4105185" y="5783210"/>
                </a:moveTo>
                <a:cubicBezTo>
                  <a:pt x="4098317" y="5783834"/>
                  <a:pt x="4092699" y="5784147"/>
                  <a:pt x="4088485" y="5784147"/>
                </a:cubicBezTo>
                <a:lnTo>
                  <a:pt x="4082002" y="5783412"/>
                </a:lnTo>
                <a:lnTo>
                  <a:pt x="4085988" y="5783678"/>
                </a:lnTo>
                <a:cubicBezTo>
                  <a:pt x="4090514" y="5783834"/>
                  <a:pt x="4097070" y="5783834"/>
                  <a:pt x="4105185" y="5783210"/>
                </a:cubicBezTo>
                <a:close/>
                <a:moveTo>
                  <a:pt x="4080213" y="5783210"/>
                </a:moveTo>
                <a:lnTo>
                  <a:pt x="4082002" y="5783412"/>
                </a:lnTo>
                <a:lnTo>
                  <a:pt x="4080211" y="5783293"/>
                </a:lnTo>
                <a:close/>
                <a:moveTo>
                  <a:pt x="5406235" y="5768227"/>
                </a:moveTo>
                <a:lnTo>
                  <a:pt x="5417473" y="5771973"/>
                </a:lnTo>
                <a:lnTo>
                  <a:pt x="5512367" y="5893089"/>
                </a:lnTo>
                <a:lnTo>
                  <a:pt x="5508620" y="5895586"/>
                </a:lnTo>
                <a:cubicBezTo>
                  <a:pt x="5506124" y="5896835"/>
                  <a:pt x="5503627" y="5899330"/>
                  <a:pt x="5502378" y="5900579"/>
                </a:cubicBezTo>
                <a:lnTo>
                  <a:pt x="5499881" y="5903076"/>
                </a:lnTo>
                <a:lnTo>
                  <a:pt x="5402488" y="5778217"/>
                </a:lnTo>
                <a:lnTo>
                  <a:pt x="5407483" y="5774470"/>
                </a:lnTo>
                <a:cubicBezTo>
                  <a:pt x="5407483" y="5774470"/>
                  <a:pt x="5408732" y="5774470"/>
                  <a:pt x="5408732" y="5773222"/>
                </a:cubicBezTo>
                <a:close/>
                <a:moveTo>
                  <a:pt x="2719230" y="5760735"/>
                </a:moveTo>
                <a:lnTo>
                  <a:pt x="2722976" y="5763232"/>
                </a:lnTo>
                <a:cubicBezTo>
                  <a:pt x="2725474" y="5764481"/>
                  <a:pt x="2726722" y="5766978"/>
                  <a:pt x="2729218" y="5768227"/>
                </a:cubicBezTo>
                <a:lnTo>
                  <a:pt x="2731716" y="5770724"/>
                </a:lnTo>
                <a:lnTo>
                  <a:pt x="2634325" y="5894337"/>
                </a:lnTo>
                <a:lnTo>
                  <a:pt x="2620590" y="5884348"/>
                </a:lnTo>
                <a:close/>
                <a:moveTo>
                  <a:pt x="1334523" y="5759487"/>
                </a:moveTo>
                <a:cubicBezTo>
                  <a:pt x="1359496" y="5799443"/>
                  <a:pt x="1384468" y="5838149"/>
                  <a:pt x="1410689" y="5875608"/>
                </a:cubicBezTo>
                <a:lnTo>
                  <a:pt x="1087299" y="6097860"/>
                </a:lnTo>
                <a:cubicBezTo>
                  <a:pt x="1058581" y="6055408"/>
                  <a:pt x="1029863" y="6011706"/>
                  <a:pt x="1001145" y="5968005"/>
                </a:cubicBezTo>
                <a:close/>
                <a:moveTo>
                  <a:pt x="5469914" y="5724527"/>
                </a:moveTo>
                <a:lnTo>
                  <a:pt x="5571050" y="5845640"/>
                </a:lnTo>
                <a:lnTo>
                  <a:pt x="5567306" y="5848138"/>
                </a:lnTo>
                <a:cubicBezTo>
                  <a:pt x="5564809" y="5849386"/>
                  <a:pt x="5562311" y="5851884"/>
                  <a:pt x="5561063" y="5853132"/>
                </a:cubicBezTo>
                <a:lnTo>
                  <a:pt x="5558565" y="5855630"/>
                </a:lnTo>
                <a:lnTo>
                  <a:pt x="5457427" y="5734514"/>
                </a:lnTo>
                <a:close/>
                <a:moveTo>
                  <a:pt x="2665540" y="5714537"/>
                </a:moveTo>
                <a:lnTo>
                  <a:pt x="2669285" y="5717034"/>
                </a:lnTo>
                <a:cubicBezTo>
                  <a:pt x="2671782" y="5718283"/>
                  <a:pt x="2673031" y="5720781"/>
                  <a:pt x="2675528" y="5722029"/>
                </a:cubicBezTo>
                <a:lnTo>
                  <a:pt x="2678026" y="5725775"/>
                </a:lnTo>
                <a:lnTo>
                  <a:pt x="2676777" y="5728273"/>
                </a:lnTo>
                <a:lnTo>
                  <a:pt x="2575640" y="5846889"/>
                </a:lnTo>
                <a:lnTo>
                  <a:pt x="2563154" y="5835653"/>
                </a:lnTo>
                <a:close/>
                <a:moveTo>
                  <a:pt x="4587463" y="5711046"/>
                </a:moveTo>
                <a:lnTo>
                  <a:pt x="4572728" y="5715065"/>
                </a:lnTo>
                <a:lnTo>
                  <a:pt x="4584650" y="5712040"/>
                </a:lnTo>
                <a:close/>
                <a:moveTo>
                  <a:pt x="4677048" y="5679576"/>
                </a:moveTo>
                <a:lnTo>
                  <a:pt x="4674837" y="5680372"/>
                </a:lnTo>
                <a:lnTo>
                  <a:pt x="4756162" y="5905863"/>
                </a:lnTo>
                <a:lnTo>
                  <a:pt x="4756958" y="5905574"/>
                </a:lnTo>
                <a:close/>
                <a:moveTo>
                  <a:pt x="5523604" y="5678327"/>
                </a:moveTo>
                <a:lnTo>
                  <a:pt x="5629735" y="5795696"/>
                </a:lnTo>
                <a:lnTo>
                  <a:pt x="5625991" y="5798194"/>
                </a:lnTo>
                <a:cubicBezTo>
                  <a:pt x="5623493" y="5800691"/>
                  <a:pt x="5622243" y="5801940"/>
                  <a:pt x="5619747" y="5803188"/>
                </a:cubicBezTo>
                <a:lnTo>
                  <a:pt x="5616001" y="5806935"/>
                </a:lnTo>
                <a:lnTo>
                  <a:pt x="5511117" y="5688316"/>
                </a:lnTo>
                <a:close/>
                <a:moveTo>
                  <a:pt x="4677048" y="5678327"/>
                </a:moveTo>
                <a:lnTo>
                  <a:pt x="4678296" y="5678327"/>
                </a:lnTo>
                <a:lnTo>
                  <a:pt x="4678296" y="5679576"/>
                </a:lnTo>
                <a:lnTo>
                  <a:pt x="4759455" y="5908071"/>
                </a:lnTo>
                <a:cubicBezTo>
                  <a:pt x="4758207" y="5908071"/>
                  <a:pt x="4717002" y="5923054"/>
                  <a:pt x="4655822" y="5944281"/>
                </a:cubicBezTo>
                <a:cubicBezTo>
                  <a:pt x="4642086" y="5948026"/>
                  <a:pt x="4628351" y="5951772"/>
                  <a:pt x="4614617" y="5955518"/>
                </a:cubicBezTo>
                <a:cubicBezTo>
                  <a:pt x="4559678" y="5970502"/>
                  <a:pt x="4491004" y="5987982"/>
                  <a:pt x="4422332" y="5999220"/>
                </a:cubicBezTo>
                <a:lnTo>
                  <a:pt x="4416088" y="6000469"/>
                </a:lnTo>
                <a:cubicBezTo>
                  <a:pt x="4374885" y="6006712"/>
                  <a:pt x="4333680" y="6011705"/>
                  <a:pt x="4294973" y="6017949"/>
                </a:cubicBezTo>
                <a:cubicBezTo>
                  <a:pt x="4268752" y="6021695"/>
                  <a:pt x="4242532" y="6022943"/>
                  <a:pt x="4218808" y="6022943"/>
                </a:cubicBezTo>
                <a:cubicBezTo>
                  <a:pt x="4206322" y="6024192"/>
                  <a:pt x="4193836" y="6024192"/>
                  <a:pt x="4182598" y="6024192"/>
                </a:cubicBezTo>
                <a:lnTo>
                  <a:pt x="4103936" y="6027938"/>
                </a:lnTo>
                <a:cubicBezTo>
                  <a:pt x="4085208" y="6029187"/>
                  <a:pt x="4073970" y="6027938"/>
                  <a:pt x="4073970" y="6027938"/>
                </a:cubicBezTo>
                <a:lnTo>
                  <a:pt x="4072721" y="6027938"/>
                </a:lnTo>
                <a:lnTo>
                  <a:pt x="4072721" y="6026763"/>
                </a:lnTo>
                <a:lnTo>
                  <a:pt x="4071472" y="6026690"/>
                </a:lnTo>
                <a:lnTo>
                  <a:pt x="4076467" y="5784459"/>
                </a:lnTo>
                <a:lnTo>
                  <a:pt x="4077689" y="5784540"/>
                </a:lnTo>
                <a:lnTo>
                  <a:pt x="4077716" y="5783210"/>
                </a:lnTo>
                <a:lnTo>
                  <a:pt x="4078964" y="5783210"/>
                </a:lnTo>
                <a:lnTo>
                  <a:pt x="4080211" y="5783293"/>
                </a:lnTo>
                <a:lnTo>
                  <a:pt x="4080174" y="5784706"/>
                </a:lnTo>
                <a:lnTo>
                  <a:pt x="4083490" y="5784927"/>
                </a:lnTo>
                <a:cubicBezTo>
                  <a:pt x="4088016" y="5785083"/>
                  <a:pt x="4094571" y="5785083"/>
                  <a:pt x="4102687" y="5784459"/>
                </a:cubicBezTo>
                <a:cubicBezTo>
                  <a:pt x="4118919" y="5783210"/>
                  <a:pt x="4142642" y="5783210"/>
                  <a:pt x="4171360" y="5781962"/>
                </a:cubicBezTo>
                <a:cubicBezTo>
                  <a:pt x="4200078" y="5781962"/>
                  <a:pt x="4233478" y="5779153"/>
                  <a:pt x="4269064" y="5774939"/>
                </a:cubicBezTo>
                <a:lnTo>
                  <a:pt x="4269095" y="5774934"/>
                </a:lnTo>
                <a:lnTo>
                  <a:pt x="4175106" y="5780713"/>
                </a:lnTo>
                <a:lnTo>
                  <a:pt x="4143891" y="5781963"/>
                </a:lnTo>
                <a:cubicBezTo>
                  <a:pt x="4128908" y="5781963"/>
                  <a:pt x="4116423" y="5783210"/>
                  <a:pt x="4105185" y="5783210"/>
                </a:cubicBezTo>
                <a:cubicBezTo>
                  <a:pt x="4115174" y="5783210"/>
                  <a:pt x="4128908" y="5781963"/>
                  <a:pt x="4142644" y="5781963"/>
                </a:cubicBezTo>
                <a:lnTo>
                  <a:pt x="4173859" y="5780713"/>
                </a:lnTo>
                <a:cubicBezTo>
                  <a:pt x="4231294" y="5780713"/>
                  <a:pt x="4306211" y="5769476"/>
                  <a:pt x="4379878" y="5759487"/>
                </a:cubicBezTo>
                <a:cubicBezTo>
                  <a:pt x="4417336" y="5753243"/>
                  <a:pt x="4454482" y="5744815"/>
                  <a:pt x="4489287" y="5736231"/>
                </a:cubicBezTo>
                <a:lnTo>
                  <a:pt x="4548750" y="5721147"/>
                </a:lnTo>
                <a:lnTo>
                  <a:pt x="4559678" y="5718283"/>
                </a:lnTo>
                <a:cubicBezTo>
                  <a:pt x="4569666" y="5715786"/>
                  <a:pt x="4578407" y="5713289"/>
                  <a:pt x="4587148" y="5710791"/>
                </a:cubicBezTo>
                <a:cubicBezTo>
                  <a:pt x="4640837" y="5692063"/>
                  <a:pt x="4677048" y="5678327"/>
                  <a:pt x="4677048" y="5678327"/>
                </a:cubicBezTo>
                <a:close/>
                <a:moveTo>
                  <a:pt x="2613099" y="5669588"/>
                </a:moveTo>
                <a:lnTo>
                  <a:pt x="2626833" y="5678327"/>
                </a:lnTo>
                <a:lnTo>
                  <a:pt x="2621838" y="5682073"/>
                </a:lnTo>
                <a:lnTo>
                  <a:pt x="2519453" y="5796945"/>
                </a:lnTo>
                <a:lnTo>
                  <a:pt x="2515707" y="5794448"/>
                </a:lnTo>
                <a:cubicBezTo>
                  <a:pt x="2514458" y="5793199"/>
                  <a:pt x="2513210" y="5791950"/>
                  <a:pt x="2511961" y="5790702"/>
                </a:cubicBezTo>
                <a:lnTo>
                  <a:pt x="2506966" y="5786956"/>
                </a:lnTo>
                <a:close/>
                <a:moveTo>
                  <a:pt x="5577294" y="5629632"/>
                </a:moveTo>
                <a:lnTo>
                  <a:pt x="5692166" y="5751996"/>
                </a:lnTo>
                <a:lnTo>
                  <a:pt x="5679681" y="5748250"/>
                </a:lnTo>
                <a:cubicBezTo>
                  <a:pt x="5677183" y="5749499"/>
                  <a:pt x="5675935" y="5750747"/>
                  <a:pt x="5675935" y="5751996"/>
                </a:cubicBezTo>
                <a:lnTo>
                  <a:pt x="5672189" y="5754493"/>
                </a:lnTo>
                <a:lnTo>
                  <a:pt x="5563560" y="5639620"/>
                </a:lnTo>
                <a:lnTo>
                  <a:pt x="5567306" y="5637124"/>
                </a:lnTo>
                <a:cubicBezTo>
                  <a:pt x="5568553" y="5635875"/>
                  <a:pt x="5571050" y="5634627"/>
                  <a:pt x="5572299" y="5633378"/>
                </a:cubicBezTo>
                <a:close/>
                <a:moveTo>
                  <a:pt x="3380845" y="5627063"/>
                </a:moveTo>
                <a:lnTo>
                  <a:pt x="3380991" y="5627136"/>
                </a:lnTo>
                <a:lnTo>
                  <a:pt x="3381126" y="5627194"/>
                </a:lnTo>
                <a:lnTo>
                  <a:pt x="3380991" y="5627134"/>
                </a:lnTo>
                <a:close/>
                <a:moveTo>
                  <a:pt x="2560656" y="5620891"/>
                </a:moveTo>
                <a:lnTo>
                  <a:pt x="2571894" y="5632129"/>
                </a:lnTo>
                <a:lnTo>
                  <a:pt x="2465763" y="5743255"/>
                </a:lnTo>
                <a:lnTo>
                  <a:pt x="2460768" y="5743255"/>
                </a:lnTo>
                <a:cubicBezTo>
                  <a:pt x="2459520" y="5742006"/>
                  <a:pt x="2458271" y="5742006"/>
                  <a:pt x="2457022" y="5740758"/>
                </a:cubicBezTo>
                <a:cubicBezTo>
                  <a:pt x="2455774" y="5739509"/>
                  <a:pt x="2455774" y="5739509"/>
                  <a:pt x="2454525" y="5737012"/>
                </a:cubicBezTo>
                <a:lnTo>
                  <a:pt x="2450779" y="5734514"/>
                </a:lnTo>
                <a:close/>
                <a:moveTo>
                  <a:pt x="6870851" y="5599666"/>
                </a:moveTo>
                <a:lnTo>
                  <a:pt x="7216717" y="5789454"/>
                </a:lnTo>
                <a:cubicBezTo>
                  <a:pt x="7031923" y="6126578"/>
                  <a:pt x="6795935" y="6428742"/>
                  <a:pt x="6516247" y="6689701"/>
                </a:cubicBezTo>
                <a:lnTo>
                  <a:pt x="6247797" y="6401273"/>
                </a:lnTo>
                <a:cubicBezTo>
                  <a:pt x="6497519" y="6169031"/>
                  <a:pt x="6707285" y="5899331"/>
                  <a:pt x="6870851" y="5599666"/>
                </a:cubicBezTo>
                <a:close/>
                <a:moveTo>
                  <a:pt x="2510712" y="5569698"/>
                </a:moveTo>
                <a:lnTo>
                  <a:pt x="2514458" y="5572196"/>
                </a:lnTo>
                <a:cubicBezTo>
                  <a:pt x="2515707" y="5573444"/>
                  <a:pt x="2516956" y="5574693"/>
                  <a:pt x="2516956" y="5575942"/>
                </a:cubicBezTo>
                <a:lnTo>
                  <a:pt x="2521950" y="5580937"/>
                </a:lnTo>
                <a:lnTo>
                  <a:pt x="2408327" y="5692063"/>
                </a:lnTo>
                <a:lnTo>
                  <a:pt x="2405830" y="5688316"/>
                </a:lnTo>
                <a:cubicBezTo>
                  <a:pt x="2404581" y="5687068"/>
                  <a:pt x="2403332" y="5687068"/>
                  <a:pt x="2403332" y="5684570"/>
                </a:cubicBezTo>
                <a:cubicBezTo>
                  <a:pt x="2402084" y="5684570"/>
                  <a:pt x="2400835" y="5683322"/>
                  <a:pt x="2399586" y="5682073"/>
                </a:cubicBezTo>
                <a:lnTo>
                  <a:pt x="2397089" y="5679576"/>
                </a:lnTo>
                <a:close/>
                <a:moveTo>
                  <a:pt x="5608509" y="5563455"/>
                </a:moveTo>
                <a:lnTo>
                  <a:pt x="5735866" y="5688316"/>
                </a:lnTo>
                <a:lnTo>
                  <a:pt x="5725879" y="5702050"/>
                </a:lnTo>
                <a:lnTo>
                  <a:pt x="5613504" y="5590924"/>
                </a:lnTo>
                <a:lnTo>
                  <a:pt x="5619747" y="5584683"/>
                </a:lnTo>
                <a:close/>
                <a:moveTo>
                  <a:pt x="3234772" y="5549905"/>
                </a:moveTo>
                <a:lnTo>
                  <a:pt x="3278606" y="5575787"/>
                </a:lnTo>
                <a:lnTo>
                  <a:pt x="3285266" y="5579127"/>
                </a:lnTo>
                <a:close/>
                <a:moveTo>
                  <a:pt x="4966498" y="5541801"/>
                </a:moveTo>
                <a:lnTo>
                  <a:pt x="4924187" y="5566765"/>
                </a:lnTo>
                <a:lnTo>
                  <a:pt x="4932679" y="5562206"/>
                </a:lnTo>
                <a:close/>
                <a:moveTo>
                  <a:pt x="5670940" y="5530991"/>
                </a:moveTo>
                <a:lnTo>
                  <a:pt x="5675935" y="5532241"/>
                </a:lnTo>
                <a:lnTo>
                  <a:pt x="5789558" y="5637124"/>
                </a:lnTo>
                <a:lnTo>
                  <a:pt x="5785812" y="5639620"/>
                </a:lnTo>
                <a:cubicBezTo>
                  <a:pt x="5784563" y="5640870"/>
                  <a:pt x="5784563" y="5642117"/>
                  <a:pt x="5783315" y="5643367"/>
                </a:cubicBezTo>
                <a:lnTo>
                  <a:pt x="5778320" y="5648360"/>
                </a:lnTo>
                <a:lnTo>
                  <a:pt x="5662199" y="5540980"/>
                </a:lnTo>
                <a:lnTo>
                  <a:pt x="5664697" y="5537234"/>
                </a:lnTo>
                <a:cubicBezTo>
                  <a:pt x="5665945" y="5535986"/>
                  <a:pt x="5668443" y="5533488"/>
                  <a:pt x="5669691" y="5532241"/>
                </a:cubicBezTo>
                <a:close/>
                <a:moveTo>
                  <a:pt x="2463266" y="5519754"/>
                </a:moveTo>
                <a:lnTo>
                  <a:pt x="2465763" y="5522252"/>
                </a:lnTo>
                <a:cubicBezTo>
                  <a:pt x="2467012" y="5523501"/>
                  <a:pt x="2468260" y="5524749"/>
                  <a:pt x="2469509" y="5525998"/>
                </a:cubicBezTo>
                <a:lnTo>
                  <a:pt x="2475751" y="5523501"/>
                </a:lnTo>
                <a:lnTo>
                  <a:pt x="2473254" y="5530991"/>
                </a:lnTo>
                <a:lnTo>
                  <a:pt x="2474502" y="5530991"/>
                </a:lnTo>
                <a:lnTo>
                  <a:pt x="2357133" y="5637124"/>
                </a:lnTo>
                <a:lnTo>
                  <a:pt x="2354637" y="5634627"/>
                </a:lnTo>
                <a:cubicBezTo>
                  <a:pt x="2352140" y="5632129"/>
                  <a:pt x="2350891" y="5630880"/>
                  <a:pt x="2349642" y="5627134"/>
                </a:cubicBezTo>
                <a:lnTo>
                  <a:pt x="2347145" y="5624637"/>
                </a:lnTo>
                <a:close/>
                <a:moveTo>
                  <a:pt x="5720884" y="5474804"/>
                </a:moveTo>
                <a:lnTo>
                  <a:pt x="5839502" y="5579688"/>
                </a:lnTo>
                <a:lnTo>
                  <a:pt x="5837005" y="5582185"/>
                </a:lnTo>
                <a:cubicBezTo>
                  <a:pt x="5834507" y="5584683"/>
                  <a:pt x="5832010" y="5585931"/>
                  <a:pt x="5832010" y="5588427"/>
                </a:cubicBezTo>
                <a:lnTo>
                  <a:pt x="5829513" y="5592173"/>
                </a:lnTo>
                <a:lnTo>
                  <a:pt x="5710896" y="5488539"/>
                </a:lnTo>
                <a:lnTo>
                  <a:pt x="5713392" y="5484793"/>
                </a:lnTo>
                <a:cubicBezTo>
                  <a:pt x="5714641" y="5483544"/>
                  <a:pt x="5715889" y="5482296"/>
                  <a:pt x="5715889" y="5479798"/>
                </a:cubicBezTo>
                <a:close/>
                <a:moveTo>
                  <a:pt x="2417066" y="5463567"/>
                </a:moveTo>
                <a:lnTo>
                  <a:pt x="2419564" y="5467313"/>
                </a:lnTo>
                <a:cubicBezTo>
                  <a:pt x="2422061" y="5468562"/>
                  <a:pt x="2423310" y="5471059"/>
                  <a:pt x="2424558" y="5473557"/>
                </a:cubicBezTo>
                <a:lnTo>
                  <a:pt x="2423310" y="5479798"/>
                </a:lnTo>
                <a:lnTo>
                  <a:pt x="2307189" y="5579688"/>
                </a:lnTo>
                <a:lnTo>
                  <a:pt x="2304692" y="5575942"/>
                </a:lnTo>
                <a:cubicBezTo>
                  <a:pt x="2302194" y="5574693"/>
                  <a:pt x="2302194" y="5572196"/>
                  <a:pt x="2299698" y="5569698"/>
                </a:cubicBezTo>
                <a:lnTo>
                  <a:pt x="2297201" y="5565952"/>
                </a:lnTo>
                <a:close/>
                <a:moveTo>
                  <a:pt x="5764584" y="5423611"/>
                </a:moveTo>
                <a:lnTo>
                  <a:pt x="5768331" y="5424860"/>
                </a:lnTo>
                <a:lnTo>
                  <a:pt x="5888197" y="5521003"/>
                </a:lnTo>
                <a:lnTo>
                  <a:pt x="5885700" y="5523501"/>
                </a:lnTo>
                <a:cubicBezTo>
                  <a:pt x="5884451" y="5525998"/>
                  <a:pt x="5881954" y="5528494"/>
                  <a:pt x="5879458" y="5529744"/>
                </a:cubicBezTo>
                <a:lnTo>
                  <a:pt x="5876961" y="5533488"/>
                </a:lnTo>
                <a:lnTo>
                  <a:pt x="5754597" y="5434849"/>
                </a:lnTo>
                <a:lnTo>
                  <a:pt x="5757094" y="5432352"/>
                </a:lnTo>
                <a:cubicBezTo>
                  <a:pt x="5758343" y="5431103"/>
                  <a:pt x="5760840" y="5428606"/>
                  <a:pt x="5760840" y="5426108"/>
                </a:cubicBezTo>
                <a:close/>
                <a:moveTo>
                  <a:pt x="2372117" y="5411126"/>
                </a:moveTo>
                <a:lnTo>
                  <a:pt x="2374614" y="5414870"/>
                </a:lnTo>
                <a:cubicBezTo>
                  <a:pt x="2375863" y="5417368"/>
                  <a:pt x="2378360" y="5419865"/>
                  <a:pt x="2379609" y="5421114"/>
                </a:cubicBezTo>
                <a:lnTo>
                  <a:pt x="2382106" y="5424860"/>
                </a:lnTo>
                <a:lnTo>
                  <a:pt x="2258494" y="5522252"/>
                </a:lnTo>
                <a:lnTo>
                  <a:pt x="2248504" y="5509765"/>
                </a:lnTo>
                <a:close/>
                <a:moveTo>
                  <a:pt x="5156520" y="5407624"/>
                </a:moveTo>
                <a:lnTo>
                  <a:pt x="5113298" y="5442738"/>
                </a:lnTo>
                <a:lnTo>
                  <a:pt x="5121083" y="5437150"/>
                </a:lnTo>
                <a:close/>
                <a:moveTo>
                  <a:pt x="5795800" y="5358683"/>
                </a:moveTo>
                <a:lnTo>
                  <a:pt x="5934395" y="5462318"/>
                </a:lnTo>
                <a:lnTo>
                  <a:pt x="5931899" y="5466065"/>
                </a:lnTo>
                <a:cubicBezTo>
                  <a:pt x="5930651" y="5467313"/>
                  <a:pt x="5929402" y="5468562"/>
                  <a:pt x="5928153" y="5471059"/>
                </a:cubicBezTo>
                <a:lnTo>
                  <a:pt x="5924407" y="5474804"/>
                </a:lnTo>
                <a:lnTo>
                  <a:pt x="5798297" y="5379911"/>
                </a:lnTo>
                <a:lnTo>
                  <a:pt x="5803292" y="5374916"/>
                </a:lnTo>
                <a:cubicBezTo>
                  <a:pt x="5803292" y="5373667"/>
                  <a:pt x="5803292" y="5373667"/>
                  <a:pt x="5803292" y="5372418"/>
                </a:cubicBezTo>
                <a:close/>
                <a:moveTo>
                  <a:pt x="2329664" y="5354939"/>
                </a:moveTo>
                <a:lnTo>
                  <a:pt x="2332161" y="5357436"/>
                </a:lnTo>
                <a:cubicBezTo>
                  <a:pt x="2333410" y="5359933"/>
                  <a:pt x="2334658" y="5361180"/>
                  <a:pt x="2337156" y="5363678"/>
                </a:cubicBezTo>
                <a:lnTo>
                  <a:pt x="2339653" y="5366175"/>
                </a:lnTo>
                <a:lnTo>
                  <a:pt x="2212296" y="5462318"/>
                </a:lnTo>
                <a:lnTo>
                  <a:pt x="2209798" y="5458572"/>
                </a:lnTo>
                <a:cubicBezTo>
                  <a:pt x="2208550" y="5457324"/>
                  <a:pt x="2207301" y="5456075"/>
                  <a:pt x="2207301" y="5454826"/>
                </a:cubicBezTo>
                <a:lnTo>
                  <a:pt x="2203555" y="5448583"/>
                </a:lnTo>
                <a:close/>
                <a:moveTo>
                  <a:pt x="5850740" y="5309988"/>
                </a:moveTo>
                <a:lnTo>
                  <a:pt x="5853237" y="5311236"/>
                </a:lnTo>
                <a:lnTo>
                  <a:pt x="5980595" y="5401136"/>
                </a:lnTo>
                <a:lnTo>
                  <a:pt x="5975600" y="5403634"/>
                </a:lnTo>
                <a:cubicBezTo>
                  <a:pt x="5975600" y="5404882"/>
                  <a:pt x="5973103" y="5406131"/>
                  <a:pt x="5973103" y="5406131"/>
                </a:cubicBezTo>
                <a:cubicBezTo>
                  <a:pt x="5973103" y="5407380"/>
                  <a:pt x="5971854" y="5408629"/>
                  <a:pt x="5970605" y="5408629"/>
                </a:cubicBezTo>
                <a:lnTo>
                  <a:pt x="5969357" y="5413623"/>
                </a:lnTo>
                <a:lnTo>
                  <a:pt x="5840751" y="5322475"/>
                </a:lnTo>
                <a:lnTo>
                  <a:pt x="5843248" y="5317480"/>
                </a:lnTo>
                <a:cubicBezTo>
                  <a:pt x="5844497" y="5316231"/>
                  <a:pt x="5845745" y="5313734"/>
                  <a:pt x="5846994" y="5312485"/>
                </a:cubicBezTo>
                <a:close/>
                <a:moveTo>
                  <a:pt x="5273128" y="5303765"/>
                </a:moveTo>
                <a:lnTo>
                  <a:pt x="5215717" y="5358300"/>
                </a:lnTo>
                <a:lnTo>
                  <a:pt x="5226122" y="5349631"/>
                </a:lnTo>
                <a:close/>
                <a:moveTo>
                  <a:pt x="2288460" y="5297503"/>
                </a:moveTo>
                <a:lnTo>
                  <a:pt x="2290958" y="5301247"/>
                </a:lnTo>
                <a:cubicBezTo>
                  <a:pt x="2292206" y="5303744"/>
                  <a:pt x="2294704" y="5306242"/>
                  <a:pt x="2295952" y="5308739"/>
                </a:cubicBezTo>
                <a:lnTo>
                  <a:pt x="2297201" y="5311236"/>
                </a:lnTo>
                <a:lnTo>
                  <a:pt x="2294704" y="5313734"/>
                </a:lnTo>
                <a:lnTo>
                  <a:pt x="2168594" y="5401136"/>
                </a:lnTo>
                <a:lnTo>
                  <a:pt x="2158606" y="5387403"/>
                </a:lnTo>
                <a:close/>
                <a:moveTo>
                  <a:pt x="4015912" y="5291435"/>
                </a:moveTo>
                <a:lnTo>
                  <a:pt x="4025841" y="5292078"/>
                </a:lnTo>
                <a:lnTo>
                  <a:pt x="4022212" y="5292176"/>
                </a:lnTo>
                <a:close/>
                <a:moveTo>
                  <a:pt x="4256021" y="5278987"/>
                </a:moveTo>
                <a:lnTo>
                  <a:pt x="4195085" y="5287513"/>
                </a:lnTo>
                <a:cubicBezTo>
                  <a:pt x="4211317" y="5285016"/>
                  <a:pt x="4226301" y="5283767"/>
                  <a:pt x="4242532" y="5281270"/>
                </a:cubicBezTo>
                <a:close/>
                <a:moveTo>
                  <a:pt x="2885295" y="5273779"/>
                </a:moveTo>
                <a:lnTo>
                  <a:pt x="2886544" y="5275028"/>
                </a:lnTo>
                <a:lnTo>
                  <a:pt x="2889646" y="5278498"/>
                </a:lnTo>
                <a:lnTo>
                  <a:pt x="2887666" y="5276351"/>
                </a:lnTo>
                <a:lnTo>
                  <a:pt x="2895284" y="5285329"/>
                </a:lnTo>
                <a:cubicBezTo>
                  <a:pt x="2901215" y="5291884"/>
                  <a:pt x="2910267" y="5301249"/>
                  <a:pt x="2922754" y="5312487"/>
                </a:cubicBezTo>
                <a:cubicBezTo>
                  <a:pt x="2947726" y="5334962"/>
                  <a:pt x="2982685" y="5366177"/>
                  <a:pt x="3025139" y="5404884"/>
                </a:cubicBezTo>
                <a:cubicBezTo>
                  <a:pt x="3070088" y="5439844"/>
                  <a:pt x="3123780" y="5479800"/>
                  <a:pt x="3183711" y="5519755"/>
                </a:cubicBezTo>
                <a:lnTo>
                  <a:pt x="3183859" y="5519842"/>
                </a:lnTo>
                <a:lnTo>
                  <a:pt x="3183711" y="5519754"/>
                </a:lnTo>
                <a:cubicBezTo>
                  <a:pt x="3123778" y="5479800"/>
                  <a:pt x="3071337" y="5439844"/>
                  <a:pt x="3025139" y="5404882"/>
                </a:cubicBezTo>
                <a:lnTo>
                  <a:pt x="2982685" y="5366177"/>
                </a:lnTo>
                <a:cubicBezTo>
                  <a:pt x="2958962" y="5344949"/>
                  <a:pt x="2938985" y="5327469"/>
                  <a:pt x="2922752" y="5312485"/>
                </a:cubicBezTo>
                <a:cubicBezTo>
                  <a:pt x="2910891" y="5301248"/>
                  <a:pt x="2901839" y="5291884"/>
                  <a:pt x="2895752" y="5285329"/>
                </a:cubicBezTo>
                <a:lnTo>
                  <a:pt x="2889646" y="5278498"/>
                </a:lnTo>
                <a:lnTo>
                  <a:pt x="2896376" y="5285797"/>
                </a:lnTo>
                <a:cubicBezTo>
                  <a:pt x="2902463" y="5292196"/>
                  <a:pt x="2910891" y="5300624"/>
                  <a:pt x="2921503" y="5309988"/>
                </a:cubicBezTo>
                <a:cubicBezTo>
                  <a:pt x="2936488" y="5323723"/>
                  <a:pt x="2957713" y="5342453"/>
                  <a:pt x="2981437" y="5363679"/>
                </a:cubicBezTo>
                <a:lnTo>
                  <a:pt x="3023890" y="5402385"/>
                </a:lnTo>
                <a:cubicBezTo>
                  <a:pt x="3070088" y="5437346"/>
                  <a:pt x="3123778" y="5478551"/>
                  <a:pt x="3182463" y="5517257"/>
                </a:cubicBezTo>
                <a:cubicBezTo>
                  <a:pt x="3196198" y="5524749"/>
                  <a:pt x="3208683" y="5533490"/>
                  <a:pt x="3222419" y="5540982"/>
                </a:cubicBezTo>
                <a:cubicBezTo>
                  <a:pt x="3272363" y="5570947"/>
                  <a:pt x="3323555" y="5602162"/>
                  <a:pt x="3379743" y="5624637"/>
                </a:cubicBezTo>
                <a:cubicBezTo>
                  <a:pt x="3432184" y="5652108"/>
                  <a:pt x="3487124" y="5672085"/>
                  <a:pt x="3540814" y="5690814"/>
                </a:cubicBezTo>
                <a:cubicBezTo>
                  <a:pt x="3557045" y="5695808"/>
                  <a:pt x="3573278" y="5702052"/>
                  <a:pt x="3588261" y="5707046"/>
                </a:cubicBezTo>
                <a:cubicBezTo>
                  <a:pt x="3653189" y="5725775"/>
                  <a:pt x="3719364" y="5742008"/>
                  <a:pt x="3778048" y="5754493"/>
                </a:cubicBezTo>
                <a:cubicBezTo>
                  <a:pt x="3809264" y="5758239"/>
                  <a:pt x="3837982" y="5763234"/>
                  <a:pt x="3862954" y="5766978"/>
                </a:cubicBezTo>
                <a:cubicBezTo>
                  <a:pt x="3882933" y="5769476"/>
                  <a:pt x="3900413" y="5771973"/>
                  <a:pt x="3915395" y="5774470"/>
                </a:cubicBezTo>
                <a:cubicBezTo>
                  <a:pt x="3944113" y="5778216"/>
                  <a:pt x="3961595" y="5778216"/>
                  <a:pt x="3966589" y="5778216"/>
                </a:cubicBezTo>
                <a:lnTo>
                  <a:pt x="3966372" y="5780665"/>
                </a:lnTo>
                <a:lnTo>
                  <a:pt x="3953791" y="5780245"/>
                </a:lnTo>
                <a:cubicBezTo>
                  <a:pt x="3944738" y="5779777"/>
                  <a:pt x="3931627" y="5778841"/>
                  <a:pt x="3915395" y="5776968"/>
                </a:cubicBezTo>
                <a:cubicBezTo>
                  <a:pt x="3900413" y="5775719"/>
                  <a:pt x="3882933" y="5773222"/>
                  <a:pt x="3862954" y="5769476"/>
                </a:cubicBezTo>
                <a:cubicBezTo>
                  <a:pt x="3839230" y="5765731"/>
                  <a:pt x="3810512" y="5761985"/>
                  <a:pt x="3779297" y="5756990"/>
                </a:cubicBezTo>
                <a:cubicBezTo>
                  <a:pt x="3720612" y="5744504"/>
                  <a:pt x="3654437" y="5728272"/>
                  <a:pt x="3589509" y="5709542"/>
                </a:cubicBezTo>
                <a:cubicBezTo>
                  <a:pt x="3574525" y="5703300"/>
                  <a:pt x="3557045" y="5697057"/>
                  <a:pt x="3542063" y="5692062"/>
                </a:cubicBezTo>
                <a:lnTo>
                  <a:pt x="3478300" y="5669089"/>
                </a:lnTo>
                <a:lnTo>
                  <a:pt x="3485250" y="5672085"/>
                </a:lnTo>
                <a:cubicBezTo>
                  <a:pt x="3520524" y="5685195"/>
                  <a:pt x="3555797" y="5697057"/>
                  <a:pt x="3589509" y="5709544"/>
                </a:cubicBezTo>
                <a:cubicBezTo>
                  <a:pt x="3658183" y="5729522"/>
                  <a:pt x="3723110" y="5745753"/>
                  <a:pt x="3779299" y="5756991"/>
                </a:cubicBezTo>
                <a:cubicBezTo>
                  <a:pt x="3835484" y="5765732"/>
                  <a:pt x="3882933" y="5773224"/>
                  <a:pt x="3916645" y="5778217"/>
                </a:cubicBezTo>
                <a:cubicBezTo>
                  <a:pt x="3933501" y="5780090"/>
                  <a:pt x="3946611" y="5781026"/>
                  <a:pt x="3955508" y="5781495"/>
                </a:cubicBezTo>
                <a:lnTo>
                  <a:pt x="3966266" y="5781865"/>
                </a:lnTo>
                <a:lnTo>
                  <a:pt x="3966372" y="5780665"/>
                </a:lnTo>
                <a:lnTo>
                  <a:pt x="3967838" y="5780714"/>
                </a:lnTo>
                <a:lnTo>
                  <a:pt x="3969087" y="5780714"/>
                </a:lnTo>
                <a:lnTo>
                  <a:pt x="3969087" y="5781962"/>
                </a:lnTo>
                <a:lnTo>
                  <a:pt x="3969087" y="5781963"/>
                </a:lnTo>
                <a:lnTo>
                  <a:pt x="3969086" y="5781970"/>
                </a:lnTo>
                <a:lnTo>
                  <a:pt x="3947859" y="6021694"/>
                </a:lnTo>
                <a:cubicBezTo>
                  <a:pt x="3946610" y="6021694"/>
                  <a:pt x="3924136" y="6021694"/>
                  <a:pt x="3886677" y="6016701"/>
                </a:cubicBezTo>
                <a:lnTo>
                  <a:pt x="3730602" y="5992978"/>
                </a:lnTo>
                <a:cubicBezTo>
                  <a:pt x="3673166" y="5980491"/>
                  <a:pt x="3597001" y="5963010"/>
                  <a:pt x="3513345" y="5938039"/>
                </a:cubicBezTo>
                <a:cubicBezTo>
                  <a:pt x="3500858" y="5933044"/>
                  <a:pt x="3489620" y="5929298"/>
                  <a:pt x="3477135" y="5925552"/>
                </a:cubicBezTo>
                <a:cubicBezTo>
                  <a:pt x="3409709" y="5901829"/>
                  <a:pt x="3341037" y="5878106"/>
                  <a:pt x="3274860" y="5844393"/>
                </a:cubicBezTo>
                <a:cubicBezTo>
                  <a:pt x="3211181" y="5818172"/>
                  <a:pt x="3151247" y="5781962"/>
                  <a:pt x="3093811" y="5748250"/>
                </a:cubicBezTo>
                <a:cubicBezTo>
                  <a:pt x="3078829" y="5739510"/>
                  <a:pt x="3065093" y="5730770"/>
                  <a:pt x="3050111" y="5722029"/>
                </a:cubicBezTo>
                <a:cubicBezTo>
                  <a:pt x="2987680" y="5680826"/>
                  <a:pt x="2925249" y="5634626"/>
                  <a:pt x="2869062" y="5590926"/>
                </a:cubicBezTo>
                <a:lnTo>
                  <a:pt x="2750446" y="5486042"/>
                </a:lnTo>
                <a:cubicBezTo>
                  <a:pt x="2722975" y="5459821"/>
                  <a:pt x="2709241" y="5443590"/>
                  <a:pt x="2707992" y="5442341"/>
                </a:cubicBezTo>
                <a:lnTo>
                  <a:pt x="2707992" y="5441093"/>
                </a:lnTo>
                <a:lnTo>
                  <a:pt x="2709241" y="5441093"/>
                </a:lnTo>
                <a:lnTo>
                  <a:pt x="2885295" y="5273779"/>
                </a:lnTo>
                <a:lnTo>
                  <a:pt x="2711738" y="5439844"/>
                </a:lnTo>
                <a:lnTo>
                  <a:pt x="2712328" y="5440532"/>
                </a:lnTo>
                <a:lnTo>
                  <a:pt x="2886492" y="5275078"/>
                </a:lnTo>
                <a:close/>
                <a:moveTo>
                  <a:pt x="3841698" y="5270329"/>
                </a:moveTo>
                <a:lnTo>
                  <a:pt x="3853160" y="5272286"/>
                </a:lnTo>
                <a:lnTo>
                  <a:pt x="3845943" y="5271437"/>
                </a:lnTo>
                <a:close/>
                <a:moveTo>
                  <a:pt x="5879458" y="5245060"/>
                </a:moveTo>
                <a:lnTo>
                  <a:pt x="5888197" y="5251303"/>
                </a:lnTo>
                <a:lnTo>
                  <a:pt x="5890695" y="5248806"/>
                </a:lnTo>
                <a:lnTo>
                  <a:pt x="5894441" y="5255049"/>
                </a:lnTo>
                <a:lnTo>
                  <a:pt x="6021797" y="5338706"/>
                </a:lnTo>
                <a:lnTo>
                  <a:pt x="6019301" y="5341203"/>
                </a:lnTo>
                <a:cubicBezTo>
                  <a:pt x="6018053" y="5343700"/>
                  <a:pt x="6015556" y="5346198"/>
                  <a:pt x="6014307" y="5348695"/>
                </a:cubicBezTo>
                <a:lnTo>
                  <a:pt x="6011810" y="5351193"/>
                </a:lnTo>
                <a:lnTo>
                  <a:pt x="5879458" y="5263790"/>
                </a:lnTo>
                <a:lnTo>
                  <a:pt x="5881954" y="5261292"/>
                </a:lnTo>
                <a:cubicBezTo>
                  <a:pt x="5883203" y="5260044"/>
                  <a:pt x="5884451" y="5258795"/>
                  <a:pt x="5885700" y="5256298"/>
                </a:cubicBezTo>
                <a:close/>
                <a:moveTo>
                  <a:pt x="4421083" y="5243811"/>
                </a:moveTo>
                <a:cubicBezTo>
                  <a:pt x="4393614" y="5250054"/>
                  <a:pt x="4361150" y="5258795"/>
                  <a:pt x="4323693" y="5267534"/>
                </a:cubicBezTo>
                <a:lnTo>
                  <a:pt x="4323518" y="5267564"/>
                </a:lnTo>
                <a:lnTo>
                  <a:pt x="4323693" y="5267535"/>
                </a:lnTo>
                <a:cubicBezTo>
                  <a:pt x="4361150" y="5258795"/>
                  <a:pt x="4393614" y="5250055"/>
                  <a:pt x="4421083" y="5243811"/>
                </a:cubicBezTo>
                <a:close/>
                <a:moveTo>
                  <a:pt x="2248504" y="5240067"/>
                </a:moveTo>
                <a:lnTo>
                  <a:pt x="2251002" y="5242564"/>
                </a:lnTo>
                <a:cubicBezTo>
                  <a:pt x="2252250" y="5245060"/>
                  <a:pt x="2253499" y="5247557"/>
                  <a:pt x="2254748" y="5250054"/>
                </a:cubicBezTo>
                <a:lnTo>
                  <a:pt x="2257245" y="5253800"/>
                </a:lnTo>
                <a:lnTo>
                  <a:pt x="2126142" y="5337457"/>
                </a:lnTo>
                <a:lnTo>
                  <a:pt x="2124893" y="5334960"/>
                </a:lnTo>
                <a:cubicBezTo>
                  <a:pt x="2122396" y="5333713"/>
                  <a:pt x="2122396" y="5332462"/>
                  <a:pt x="2121147" y="5331215"/>
                </a:cubicBezTo>
                <a:lnTo>
                  <a:pt x="2116152" y="5324972"/>
                </a:lnTo>
                <a:close/>
                <a:moveTo>
                  <a:pt x="3660956" y="5220999"/>
                </a:moveTo>
                <a:lnTo>
                  <a:pt x="3674123" y="5226585"/>
                </a:lnTo>
                <a:lnTo>
                  <a:pt x="3681476" y="5228504"/>
                </a:lnTo>
                <a:close/>
                <a:moveTo>
                  <a:pt x="5926905" y="5191371"/>
                </a:moveTo>
                <a:lnTo>
                  <a:pt x="6061754" y="5273779"/>
                </a:lnTo>
                <a:lnTo>
                  <a:pt x="6053013" y="5287513"/>
                </a:lnTo>
                <a:lnTo>
                  <a:pt x="5918164" y="5205105"/>
                </a:lnTo>
                <a:lnTo>
                  <a:pt x="5919413" y="5201359"/>
                </a:lnTo>
                <a:cubicBezTo>
                  <a:pt x="5921910" y="5198862"/>
                  <a:pt x="5923159" y="5197613"/>
                  <a:pt x="5924407" y="5193867"/>
                </a:cubicBezTo>
                <a:close/>
                <a:moveTo>
                  <a:pt x="2213544" y="5178884"/>
                </a:moveTo>
                <a:lnTo>
                  <a:pt x="2221035" y="5192618"/>
                </a:lnTo>
                <a:lnTo>
                  <a:pt x="2086186" y="5273779"/>
                </a:lnTo>
                <a:lnTo>
                  <a:pt x="2083688" y="5271282"/>
                </a:lnTo>
                <a:lnTo>
                  <a:pt x="2087434" y="5268785"/>
                </a:lnTo>
                <a:lnTo>
                  <a:pt x="2083688" y="5270033"/>
                </a:lnTo>
                <a:cubicBezTo>
                  <a:pt x="2082440" y="5267536"/>
                  <a:pt x="2081191" y="5265039"/>
                  <a:pt x="2079942" y="5262541"/>
                </a:cubicBezTo>
                <a:lnTo>
                  <a:pt x="2081191" y="5257546"/>
                </a:lnTo>
                <a:close/>
                <a:moveTo>
                  <a:pt x="4025281" y="5163789"/>
                </a:moveTo>
                <a:lnTo>
                  <a:pt x="4026522" y="5163902"/>
                </a:lnTo>
                <a:lnTo>
                  <a:pt x="4026522" y="5165151"/>
                </a:lnTo>
                <a:lnTo>
                  <a:pt x="4025275" y="5163902"/>
                </a:lnTo>
                <a:close/>
                <a:moveTo>
                  <a:pt x="4627799" y="5160880"/>
                </a:moveTo>
                <a:lnTo>
                  <a:pt x="4626479" y="5161561"/>
                </a:lnTo>
                <a:cubicBezTo>
                  <a:pt x="4619611" y="5164839"/>
                  <a:pt x="4615866" y="5166400"/>
                  <a:pt x="4615866" y="5166400"/>
                </a:cubicBezTo>
                <a:close/>
                <a:moveTo>
                  <a:pt x="5411926" y="5152360"/>
                </a:moveTo>
                <a:lnTo>
                  <a:pt x="5325407" y="5252754"/>
                </a:lnTo>
                <a:lnTo>
                  <a:pt x="5330693" y="5247596"/>
                </a:lnTo>
                <a:close/>
                <a:moveTo>
                  <a:pt x="4655822" y="5146421"/>
                </a:moveTo>
                <a:cubicBezTo>
                  <a:pt x="4644584" y="5152664"/>
                  <a:pt x="4635219" y="5157347"/>
                  <a:pt x="4628352" y="5160624"/>
                </a:cubicBezTo>
                <a:lnTo>
                  <a:pt x="4627799" y="5160880"/>
                </a:lnTo>
                <a:close/>
                <a:moveTo>
                  <a:pt x="2475362" y="5143721"/>
                </a:moveTo>
                <a:lnTo>
                  <a:pt x="2477000" y="5146421"/>
                </a:lnTo>
                <a:lnTo>
                  <a:pt x="2482560" y="5154574"/>
                </a:lnTo>
                <a:close/>
                <a:moveTo>
                  <a:pt x="3620949" y="5134501"/>
                </a:moveTo>
                <a:lnTo>
                  <a:pt x="3626888" y="5137264"/>
                </a:lnTo>
                <a:lnTo>
                  <a:pt x="3630894" y="5138733"/>
                </a:lnTo>
                <a:close/>
                <a:moveTo>
                  <a:pt x="5964363" y="5131436"/>
                </a:moveTo>
                <a:lnTo>
                  <a:pt x="5965611" y="5132687"/>
                </a:lnTo>
                <a:lnTo>
                  <a:pt x="6100461" y="5208851"/>
                </a:lnTo>
                <a:lnTo>
                  <a:pt x="6096715" y="5215095"/>
                </a:lnTo>
                <a:cubicBezTo>
                  <a:pt x="6096715" y="5216342"/>
                  <a:pt x="6095467" y="5218839"/>
                  <a:pt x="6094218" y="5220089"/>
                </a:cubicBezTo>
                <a:lnTo>
                  <a:pt x="6091721" y="5222585"/>
                </a:lnTo>
                <a:lnTo>
                  <a:pt x="5954374" y="5143923"/>
                </a:lnTo>
                <a:close/>
                <a:moveTo>
                  <a:pt x="2174837" y="5117702"/>
                </a:moveTo>
                <a:lnTo>
                  <a:pt x="2178583" y="5133934"/>
                </a:lnTo>
                <a:lnTo>
                  <a:pt x="2046230" y="5208851"/>
                </a:lnTo>
                <a:lnTo>
                  <a:pt x="2043734" y="5205105"/>
                </a:lnTo>
                <a:cubicBezTo>
                  <a:pt x="2042485" y="5203856"/>
                  <a:pt x="2042485" y="5202608"/>
                  <a:pt x="2041236" y="5201359"/>
                </a:cubicBezTo>
                <a:cubicBezTo>
                  <a:pt x="2039988" y="5200110"/>
                  <a:pt x="2039988" y="5198862"/>
                  <a:pt x="2038739" y="5197613"/>
                </a:cubicBezTo>
                <a:lnTo>
                  <a:pt x="2039988" y="5192618"/>
                </a:lnTo>
                <a:close/>
                <a:moveTo>
                  <a:pt x="4723944" y="5105852"/>
                </a:moveTo>
                <a:lnTo>
                  <a:pt x="4684976" y="5129194"/>
                </a:lnTo>
                <a:lnTo>
                  <a:pt x="4721061" y="5107871"/>
                </a:lnTo>
                <a:close/>
                <a:moveTo>
                  <a:pt x="7095603" y="5092731"/>
                </a:moveTo>
                <a:lnTo>
                  <a:pt x="7468935" y="5220089"/>
                </a:lnTo>
                <a:cubicBezTo>
                  <a:pt x="7440217" y="5301248"/>
                  <a:pt x="7409003" y="5382407"/>
                  <a:pt x="7375291" y="5462319"/>
                </a:cubicBezTo>
                <a:lnTo>
                  <a:pt x="7013193" y="5308740"/>
                </a:lnTo>
                <a:cubicBezTo>
                  <a:pt x="7043159" y="5237570"/>
                  <a:pt x="7070631" y="5165150"/>
                  <a:pt x="7095603" y="5092731"/>
                </a:cubicBezTo>
                <a:close/>
                <a:moveTo>
                  <a:pt x="4138898" y="5074002"/>
                </a:moveTo>
                <a:cubicBezTo>
                  <a:pt x="4142644" y="5074002"/>
                  <a:pt x="4146390" y="5074002"/>
                  <a:pt x="4151383" y="5074002"/>
                </a:cubicBezTo>
                <a:lnTo>
                  <a:pt x="4156378" y="5163902"/>
                </a:lnTo>
                <a:cubicBezTo>
                  <a:pt x="4151383" y="5163902"/>
                  <a:pt x="4146390" y="5165151"/>
                  <a:pt x="4142644" y="5165151"/>
                </a:cubicBezTo>
                <a:close/>
                <a:moveTo>
                  <a:pt x="4017782" y="5071504"/>
                </a:moveTo>
                <a:cubicBezTo>
                  <a:pt x="4022777" y="5071504"/>
                  <a:pt x="4026522" y="5071504"/>
                  <a:pt x="4030268" y="5072753"/>
                </a:cubicBezTo>
                <a:lnTo>
                  <a:pt x="4025281" y="5163789"/>
                </a:lnTo>
                <a:lnTo>
                  <a:pt x="4012788" y="5162653"/>
                </a:lnTo>
                <a:lnTo>
                  <a:pt x="4011539" y="5162653"/>
                </a:lnTo>
                <a:close/>
                <a:moveTo>
                  <a:pt x="5986838" y="5064012"/>
                </a:moveTo>
                <a:lnTo>
                  <a:pt x="6135421" y="5141426"/>
                </a:lnTo>
                <a:lnTo>
                  <a:pt x="6134174" y="5145172"/>
                </a:lnTo>
                <a:cubicBezTo>
                  <a:pt x="6132923" y="5146420"/>
                  <a:pt x="6131677" y="5147669"/>
                  <a:pt x="6131677" y="5150166"/>
                </a:cubicBezTo>
                <a:lnTo>
                  <a:pt x="6126682" y="5156410"/>
                </a:lnTo>
                <a:lnTo>
                  <a:pt x="5986838" y="5082741"/>
                </a:lnTo>
                <a:lnTo>
                  <a:pt x="5990584" y="5075251"/>
                </a:lnTo>
                <a:cubicBezTo>
                  <a:pt x="5991833" y="5075251"/>
                  <a:pt x="5990584" y="5074002"/>
                  <a:pt x="5991833" y="5074002"/>
                </a:cubicBezTo>
                <a:close/>
                <a:moveTo>
                  <a:pt x="3356185" y="5061235"/>
                </a:moveTo>
                <a:lnTo>
                  <a:pt x="3356333" y="5061359"/>
                </a:lnTo>
                <a:cubicBezTo>
                  <a:pt x="3407214" y="5098037"/>
                  <a:pt x="3460280" y="5130812"/>
                  <a:pt x="3514594" y="5158906"/>
                </a:cubicBezTo>
                <a:close/>
                <a:moveTo>
                  <a:pt x="4268752" y="5060266"/>
                </a:moveTo>
                <a:lnTo>
                  <a:pt x="4284985" y="5150166"/>
                </a:lnTo>
                <a:cubicBezTo>
                  <a:pt x="4279991" y="5151415"/>
                  <a:pt x="4276245" y="5151415"/>
                  <a:pt x="4271250" y="5152664"/>
                </a:cubicBezTo>
                <a:lnTo>
                  <a:pt x="4256267" y="5062764"/>
                </a:lnTo>
                <a:cubicBezTo>
                  <a:pt x="4260013" y="5061515"/>
                  <a:pt x="4263759" y="5061515"/>
                  <a:pt x="4268752" y="5060266"/>
                </a:cubicBezTo>
                <a:close/>
                <a:moveTo>
                  <a:pt x="2144870" y="5057769"/>
                </a:moveTo>
                <a:cubicBezTo>
                  <a:pt x="2146119" y="5060266"/>
                  <a:pt x="2147368" y="5062764"/>
                  <a:pt x="2148616" y="5065261"/>
                </a:cubicBezTo>
                <a:lnTo>
                  <a:pt x="2151114" y="5069007"/>
                </a:lnTo>
                <a:lnTo>
                  <a:pt x="2010021" y="5137680"/>
                </a:lnTo>
                <a:cubicBezTo>
                  <a:pt x="2010021" y="5137680"/>
                  <a:pt x="2008772" y="5135184"/>
                  <a:pt x="2007524" y="5133934"/>
                </a:cubicBezTo>
                <a:cubicBezTo>
                  <a:pt x="2006275" y="5132687"/>
                  <a:pt x="2006275" y="5131436"/>
                  <a:pt x="2005026" y="5130189"/>
                </a:cubicBezTo>
                <a:lnTo>
                  <a:pt x="2002529" y="5126443"/>
                </a:lnTo>
                <a:close/>
                <a:moveTo>
                  <a:pt x="3901662" y="5056520"/>
                </a:moveTo>
                <a:cubicBezTo>
                  <a:pt x="3906656" y="5057769"/>
                  <a:pt x="3910402" y="5057769"/>
                  <a:pt x="3914148" y="5059018"/>
                </a:cubicBezTo>
                <a:lnTo>
                  <a:pt x="3897916" y="5148918"/>
                </a:lnTo>
                <a:cubicBezTo>
                  <a:pt x="3892923" y="5147669"/>
                  <a:pt x="3887928" y="5147669"/>
                  <a:pt x="3884182" y="5146420"/>
                </a:cubicBezTo>
                <a:close/>
                <a:moveTo>
                  <a:pt x="2422067" y="5055363"/>
                </a:moveTo>
                <a:lnTo>
                  <a:pt x="2424168" y="5059330"/>
                </a:lnTo>
                <a:lnTo>
                  <a:pt x="2435113" y="5077372"/>
                </a:lnTo>
                <a:close/>
                <a:moveTo>
                  <a:pt x="2694166" y="5037956"/>
                </a:moveTo>
                <a:lnTo>
                  <a:pt x="2713982" y="5068032"/>
                </a:lnTo>
                <a:cubicBezTo>
                  <a:pt x="2727191" y="5086956"/>
                  <a:pt x="2739833" y="5103968"/>
                  <a:pt x="2751695" y="5118951"/>
                </a:cubicBezTo>
                <a:cubicBezTo>
                  <a:pt x="2784470" y="5165774"/>
                  <a:pt x="2810223" y="5195039"/>
                  <a:pt x="2821051" y="5206745"/>
                </a:cubicBezTo>
                <a:lnTo>
                  <a:pt x="2824088" y="5209942"/>
                </a:lnTo>
                <a:lnTo>
                  <a:pt x="2825361" y="5208851"/>
                </a:lnTo>
                <a:cubicBezTo>
                  <a:pt x="2817870" y="5201360"/>
                  <a:pt x="2789152" y="5170145"/>
                  <a:pt x="2750445" y="5116453"/>
                </a:cubicBezTo>
                <a:cubicBezTo>
                  <a:pt x="2742329" y="5106152"/>
                  <a:pt x="2732184" y="5092886"/>
                  <a:pt x="2720459" y="5076596"/>
                </a:cubicBezTo>
                <a:close/>
                <a:moveTo>
                  <a:pt x="4386122" y="5031548"/>
                </a:moveTo>
                <a:lnTo>
                  <a:pt x="4412342" y="5118951"/>
                </a:lnTo>
                <a:cubicBezTo>
                  <a:pt x="4407348" y="5120199"/>
                  <a:pt x="4403602" y="5121448"/>
                  <a:pt x="4398607" y="5122697"/>
                </a:cubicBezTo>
                <a:lnTo>
                  <a:pt x="4373635" y="5035294"/>
                </a:lnTo>
                <a:cubicBezTo>
                  <a:pt x="4377381" y="5034046"/>
                  <a:pt x="4381127" y="5032797"/>
                  <a:pt x="4386122" y="5031548"/>
                </a:cubicBezTo>
                <a:close/>
                <a:moveTo>
                  <a:pt x="3786790" y="5026554"/>
                </a:moveTo>
                <a:cubicBezTo>
                  <a:pt x="3790536" y="5027803"/>
                  <a:pt x="3794282" y="5029052"/>
                  <a:pt x="3798028" y="5030300"/>
                </a:cubicBezTo>
                <a:lnTo>
                  <a:pt x="3771806" y="5118952"/>
                </a:lnTo>
                <a:cubicBezTo>
                  <a:pt x="3768062" y="5117703"/>
                  <a:pt x="3763067" y="5116454"/>
                  <a:pt x="3759321" y="5115206"/>
                </a:cubicBezTo>
                <a:lnTo>
                  <a:pt x="3759321" y="5113957"/>
                </a:lnTo>
                <a:close/>
                <a:moveTo>
                  <a:pt x="6026793" y="5006576"/>
                </a:moveTo>
                <a:lnTo>
                  <a:pt x="6167885" y="5076498"/>
                </a:lnTo>
                <a:lnTo>
                  <a:pt x="6166637" y="5078995"/>
                </a:lnTo>
                <a:cubicBezTo>
                  <a:pt x="6165389" y="5080244"/>
                  <a:pt x="6165389" y="5081492"/>
                  <a:pt x="6165389" y="5082741"/>
                </a:cubicBezTo>
                <a:cubicBezTo>
                  <a:pt x="6164139" y="5083990"/>
                  <a:pt x="6164139" y="5085238"/>
                  <a:pt x="6162892" y="5086487"/>
                </a:cubicBezTo>
                <a:lnTo>
                  <a:pt x="6161641" y="5088984"/>
                </a:lnTo>
                <a:lnTo>
                  <a:pt x="6019301" y="5020310"/>
                </a:lnTo>
                <a:lnTo>
                  <a:pt x="6021797" y="5016566"/>
                </a:lnTo>
                <a:cubicBezTo>
                  <a:pt x="6021797" y="5015316"/>
                  <a:pt x="6023048" y="5014069"/>
                  <a:pt x="6023048" y="5012820"/>
                </a:cubicBezTo>
                <a:close/>
                <a:moveTo>
                  <a:pt x="2113655" y="4994090"/>
                </a:moveTo>
                <a:cubicBezTo>
                  <a:pt x="2114904" y="4996587"/>
                  <a:pt x="2116152" y="4997836"/>
                  <a:pt x="2116152" y="5000333"/>
                </a:cubicBezTo>
                <a:lnTo>
                  <a:pt x="2116152" y="5007825"/>
                </a:lnTo>
                <a:lnTo>
                  <a:pt x="1978806" y="5072753"/>
                </a:lnTo>
                <a:lnTo>
                  <a:pt x="1967568" y="5070256"/>
                </a:lnTo>
                <a:lnTo>
                  <a:pt x="1973811" y="5066510"/>
                </a:lnTo>
                <a:cubicBezTo>
                  <a:pt x="1972562" y="5065261"/>
                  <a:pt x="1972562" y="5064012"/>
                  <a:pt x="1971314" y="5062764"/>
                </a:cubicBezTo>
                <a:lnTo>
                  <a:pt x="1973811" y="5056520"/>
                </a:lnTo>
                <a:close/>
                <a:moveTo>
                  <a:pt x="4495999" y="4990345"/>
                </a:moveTo>
                <a:lnTo>
                  <a:pt x="4533457" y="5074002"/>
                </a:lnTo>
                <a:cubicBezTo>
                  <a:pt x="4528463" y="5076499"/>
                  <a:pt x="4524717" y="5077748"/>
                  <a:pt x="4520971" y="5078997"/>
                </a:cubicBezTo>
                <a:lnTo>
                  <a:pt x="4484761" y="4995340"/>
                </a:lnTo>
                <a:lnTo>
                  <a:pt x="4486010" y="4995340"/>
                </a:lnTo>
                <a:cubicBezTo>
                  <a:pt x="4489756" y="4994091"/>
                  <a:pt x="4492253" y="4992843"/>
                  <a:pt x="4495999" y="4990345"/>
                </a:cubicBezTo>
                <a:close/>
                <a:moveTo>
                  <a:pt x="2660943" y="4985439"/>
                </a:moveTo>
                <a:lnTo>
                  <a:pt x="2672876" y="5005641"/>
                </a:lnTo>
                <a:lnTo>
                  <a:pt x="2676322" y="5010872"/>
                </a:lnTo>
                <a:close/>
                <a:moveTo>
                  <a:pt x="3675663" y="4982853"/>
                </a:moveTo>
                <a:cubicBezTo>
                  <a:pt x="3680658" y="4985351"/>
                  <a:pt x="3683154" y="4986599"/>
                  <a:pt x="3686900" y="4987848"/>
                </a:cubicBezTo>
                <a:lnTo>
                  <a:pt x="3650692" y="5074002"/>
                </a:lnTo>
                <a:cubicBezTo>
                  <a:pt x="3646946" y="5071504"/>
                  <a:pt x="3641951" y="5070256"/>
                  <a:pt x="3638205" y="5067758"/>
                </a:cubicBezTo>
                <a:lnTo>
                  <a:pt x="3638205" y="5066510"/>
                </a:lnTo>
                <a:close/>
                <a:moveTo>
                  <a:pt x="5539905" y="4969924"/>
                </a:moveTo>
                <a:lnTo>
                  <a:pt x="5514678" y="5012531"/>
                </a:lnTo>
                <a:lnTo>
                  <a:pt x="5516580" y="5009873"/>
                </a:lnTo>
                <a:close/>
                <a:moveTo>
                  <a:pt x="6056759" y="4941648"/>
                </a:moveTo>
                <a:lnTo>
                  <a:pt x="6201598" y="5005328"/>
                </a:lnTo>
                <a:lnTo>
                  <a:pt x="6200349" y="5009074"/>
                </a:lnTo>
                <a:cubicBezTo>
                  <a:pt x="6199101" y="5011571"/>
                  <a:pt x="6197852" y="5014069"/>
                  <a:pt x="6196603" y="5016566"/>
                </a:cubicBezTo>
                <a:lnTo>
                  <a:pt x="6194106" y="5020310"/>
                </a:lnTo>
                <a:lnTo>
                  <a:pt x="6050515" y="4956633"/>
                </a:lnTo>
                <a:lnTo>
                  <a:pt x="6051766" y="4952887"/>
                </a:lnTo>
                <a:cubicBezTo>
                  <a:pt x="6051766" y="4951638"/>
                  <a:pt x="6053013" y="4950389"/>
                  <a:pt x="6054262" y="4949140"/>
                </a:cubicBezTo>
                <a:cubicBezTo>
                  <a:pt x="6054262" y="4947892"/>
                  <a:pt x="6055511" y="4946643"/>
                  <a:pt x="6055511" y="4945394"/>
                </a:cubicBezTo>
                <a:close/>
                <a:moveTo>
                  <a:pt x="3211023" y="4940216"/>
                </a:moveTo>
                <a:lnTo>
                  <a:pt x="3211182" y="4940400"/>
                </a:lnTo>
                <a:lnTo>
                  <a:pt x="3211329" y="4940522"/>
                </a:lnTo>
                <a:lnTo>
                  <a:pt x="3211183" y="4940400"/>
                </a:lnTo>
                <a:close/>
                <a:moveTo>
                  <a:pt x="4602132" y="4936655"/>
                </a:moveTo>
                <a:lnTo>
                  <a:pt x="4648330" y="5015318"/>
                </a:lnTo>
                <a:cubicBezTo>
                  <a:pt x="4644584" y="5017815"/>
                  <a:pt x="4640838" y="5020312"/>
                  <a:pt x="4637092" y="5022810"/>
                </a:cubicBezTo>
                <a:lnTo>
                  <a:pt x="4590894" y="4942899"/>
                </a:lnTo>
                <a:cubicBezTo>
                  <a:pt x="4594640" y="4941650"/>
                  <a:pt x="4597137" y="4939153"/>
                  <a:pt x="4602132" y="4936655"/>
                </a:cubicBezTo>
                <a:close/>
                <a:moveTo>
                  <a:pt x="1913747" y="4930021"/>
                </a:moveTo>
                <a:lnTo>
                  <a:pt x="1913878" y="4930412"/>
                </a:lnTo>
                <a:lnTo>
                  <a:pt x="1912629" y="4930412"/>
                </a:lnTo>
                <a:close/>
                <a:moveTo>
                  <a:pt x="3570780" y="4927914"/>
                </a:moveTo>
                <a:cubicBezTo>
                  <a:pt x="3575775" y="4930412"/>
                  <a:pt x="3578272" y="4932909"/>
                  <a:pt x="3582018" y="4934158"/>
                </a:cubicBezTo>
                <a:lnTo>
                  <a:pt x="3534571" y="5014069"/>
                </a:lnTo>
                <a:cubicBezTo>
                  <a:pt x="3530825" y="5011571"/>
                  <a:pt x="3527079" y="5009074"/>
                  <a:pt x="3523333" y="5006577"/>
                </a:cubicBezTo>
                <a:close/>
                <a:moveTo>
                  <a:pt x="2082440" y="4926666"/>
                </a:moveTo>
                <a:lnTo>
                  <a:pt x="2083688" y="4930412"/>
                </a:lnTo>
                <a:cubicBezTo>
                  <a:pt x="2083688" y="4931661"/>
                  <a:pt x="2084937" y="4932908"/>
                  <a:pt x="2086186" y="4934158"/>
                </a:cubicBezTo>
                <a:lnTo>
                  <a:pt x="2089932" y="4941648"/>
                </a:lnTo>
                <a:lnTo>
                  <a:pt x="1945093" y="5005328"/>
                </a:lnTo>
                <a:lnTo>
                  <a:pt x="1943844" y="5001582"/>
                </a:lnTo>
                <a:cubicBezTo>
                  <a:pt x="1942596" y="4999084"/>
                  <a:pt x="1941347" y="4997836"/>
                  <a:pt x="1940098" y="4995338"/>
                </a:cubicBezTo>
                <a:lnTo>
                  <a:pt x="1937601" y="4990345"/>
                </a:lnTo>
                <a:close/>
                <a:moveTo>
                  <a:pt x="962438" y="4911683"/>
                </a:moveTo>
                <a:cubicBezTo>
                  <a:pt x="982416" y="4986599"/>
                  <a:pt x="1006140" y="5061516"/>
                  <a:pt x="1032360" y="5133935"/>
                </a:cubicBezTo>
                <a:lnTo>
                  <a:pt x="661524" y="5266288"/>
                </a:lnTo>
                <a:cubicBezTo>
                  <a:pt x="632806" y="5185127"/>
                  <a:pt x="605336" y="5101471"/>
                  <a:pt x="582862" y="5017814"/>
                </a:cubicBezTo>
                <a:close/>
                <a:moveTo>
                  <a:pt x="6084229" y="4876722"/>
                </a:moveTo>
                <a:lnTo>
                  <a:pt x="6230316" y="4935405"/>
                </a:lnTo>
                <a:lnTo>
                  <a:pt x="6229067" y="4939151"/>
                </a:lnTo>
                <a:cubicBezTo>
                  <a:pt x="6227819" y="4941648"/>
                  <a:pt x="6226570" y="4944146"/>
                  <a:pt x="6225321" y="4946643"/>
                </a:cubicBezTo>
                <a:lnTo>
                  <a:pt x="6224073" y="4951638"/>
                </a:lnTo>
                <a:lnTo>
                  <a:pt x="6077987" y="4891704"/>
                </a:lnTo>
                <a:lnTo>
                  <a:pt x="6079233" y="4887958"/>
                </a:lnTo>
                <a:cubicBezTo>
                  <a:pt x="6080483" y="4885461"/>
                  <a:pt x="6081731" y="4882964"/>
                  <a:pt x="6082980" y="4880466"/>
                </a:cubicBezTo>
                <a:close/>
                <a:moveTo>
                  <a:pt x="4700771" y="4870478"/>
                </a:moveTo>
                <a:lnTo>
                  <a:pt x="4702020" y="4870478"/>
                </a:lnTo>
                <a:lnTo>
                  <a:pt x="4756958" y="4942898"/>
                </a:lnTo>
                <a:cubicBezTo>
                  <a:pt x="4753212" y="4946643"/>
                  <a:pt x="4749466" y="4949140"/>
                  <a:pt x="4745720" y="4951637"/>
                </a:cubicBezTo>
                <a:lnTo>
                  <a:pt x="4690782" y="4877970"/>
                </a:lnTo>
                <a:cubicBezTo>
                  <a:pt x="4693279" y="4875473"/>
                  <a:pt x="4697025" y="4872976"/>
                  <a:pt x="4700771" y="4870478"/>
                </a:cubicBezTo>
                <a:close/>
                <a:moveTo>
                  <a:pt x="2057468" y="4864235"/>
                </a:moveTo>
                <a:lnTo>
                  <a:pt x="2058716" y="4867981"/>
                </a:lnTo>
                <a:cubicBezTo>
                  <a:pt x="2058716" y="4869230"/>
                  <a:pt x="2059965" y="4870479"/>
                  <a:pt x="2059965" y="4871727"/>
                </a:cubicBezTo>
                <a:cubicBezTo>
                  <a:pt x="2059965" y="4872974"/>
                  <a:pt x="2061214" y="4874225"/>
                  <a:pt x="2061214" y="4874225"/>
                </a:cubicBezTo>
                <a:lnTo>
                  <a:pt x="2062462" y="4877969"/>
                </a:lnTo>
                <a:lnTo>
                  <a:pt x="1913747" y="4930021"/>
                </a:lnTo>
                <a:lnTo>
                  <a:pt x="1912629" y="4926666"/>
                </a:lnTo>
                <a:lnTo>
                  <a:pt x="1910132" y="4921671"/>
                </a:lnTo>
                <a:close/>
                <a:moveTo>
                  <a:pt x="3472140" y="4860489"/>
                </a:moveTo>
                <a:cubicBezTo>
                  <a:pt x="3475886" y="4862987"/>
                  <a:pt x="3478383" y="4865484"/>
                  <a:pt x="3482129" y="4867981"/>
                </a:cubicBezTo>
                <a:lnTo>
                  <a:pt x="3482129" y="4869230"/>
                </a:lnTo>
                <a:lnTo>
                  <a:pt x="3427191" y="4941648"/>
                </a:lnTo>
                <a:cubicBezTo>
                  <a:pt x="3423445" y="4939151"/>
                  <a:pt x="3419699" y="4935405"/>
                  <a:pt x="3415953" y="4932908"/>
                </a:cubicBezTo>
                <a:close/>
                <a:moveTo>
                  <a:pt x="2585022" y="4847971"/>
                </a:moveTo>
                <a:lnTo>
                  <a:pt x="2585629" y="4849253"/>
                </a:lnTo>
                <a:lnTo>
                  <a:pt x="2625957" y="4925477"/>
                </a:lnTo>
                <a:close/>
                <a:moveTo>
                  <a:pt x="5615120" y="4831402"/>
                </a:moveTo>
                <a:lnTo>
                  <a:pt x="5587092" y="4889104"/>
                </a:lnTo>
                <a:lnTo>
                  <a:pt x="5590404" y="4883432"/>
                </a:lnTo>
                <a:close/>
                <a:moveTo>
                  <a:pt x="6107951" y="4811794"/>
                </a:moveTo>
                <a:lnTo>
                  <a:pt x="6256537" y="4866732"/>
                </a:lnTo>
                <a:lnTo>
                  <a:pt x="6256537" y="4870479"/>
                </a:lnTo>
                <a:cubicBezTo>
                  <a:pt x="6255288" y="4872974"/>
                  <a:pt x="6254039" y="4875473"/>
                  <a:pt x="6252792" y="4877969"/>
                </a:cubicBezTo>
                <a:lnTo>
                  <a:pt x="6251542" y="4881715"/>
                </a:lnTo>
                <a:lnTo>
                  <a:pt x="6102959" y="4826776"/>
                </a:lnTo>
                <a:lnTo>
                  <a:pt x="6105456" y="4823030"/>
                </a:lnTo>
                <a:cubicBezTo>
                  <a:pt x="6105456" y="4821782"/>
                  <a:pt x="6106703" y="4820533"/>
                  <a:pt x="6106703" y="4819284"/>
                </a:cubicBezTo>
                <a:cubicBezTo>
                  <a:pt x="6106703" y="4818037"/>
                  <a:pt x="6106703" y="4816789"/>
                  <a:pt x="6107951" y="4815540"/>
                </a:cubicBezTo>
                <a:close/>
                <a:moveTo>
                  <a:pt x="2029998" y="4796810"/>
                </a:moveTo>
                <a:lnTo>
                  <a:pt x="2031247" y="4800556"/>
                </a:lnTo>
                <a:cubicBezTo>
                  <a:pt x="2031247" y="4800556"/>
                  <a:pt x="2032496" y="4803053"/>
                  <a:pt x="2033744" y="4804302"/>
                </a:cubicBezTo>
                <a:cubicBezTo>
                  <a:pt x="2033744" y="4805550"/>
                  <a:pt x="2033744" y="4806799"/>
                  <a:pt x="2034993" y="4808048"/>
                </a:cubicBezTo>
                <a:lnTo>
                  <a:pt x="2036242" y="4811794"/>
                </a:lnTo>
                <a:lnTo>
                  <a:pt x="1888906" y="4866732"/>
                </a:lnTo>
                <a:lnTo>
                  <a:pt x="1886408" y="4861738"/>
                </a:lnTo>
                <a:cubicBezTo>
                  <a:pt x="1886408" y="4859240"/>
                  <a:pt x="1885160" y="4856743"/>
                  <a:pt x="1883911" y="4854246"/>
                </a:cubicBezTo>
                <a:lnTo>
                  <a:pt x="1882662" y="4850500"/>
                </a:lnTo>
                <a:close/>
                <a:moveTo>
                  <a:pt x="4790672" y="4793065"/>
                </a:moveTo>
                <a:lnTo>
                  <a:pt x="4854351" y="4859242"/>
                </a:lnTo>
                <a:cubicBezTo>
                  <a:pt x="4851854" y="4861740"/>
                  <a:pt x="4849357" y="4865486"/>
                  <a:pt x="4844362" y="4869230"/>
                </a:cubicBezTo>
                <a:lnTo>
                  <a:pt x="4781931" y="4801806"/>
                </a:lnTo>
                <a:cubicBezTo>
                  <a:pt x="4784428" y="4799309"/>
                  <a:pt x="4788174" y="4796811"/>
                  <a:pt x="4790672" y="4793065"/>
                </a:cubicBezTo>
                <a:close/>
                <a:moveTo>
                  <a:pt x="3384739" y="4783076"/>
                </a:moveTo>
                <a:cubicBezTo>
                  <a:pt x="3387236" y="4785574"/>
                  <a:pt x="3389732" y="4788071"/>
                  <a:pt x="3392230" y="4791817"/>
                </a:cubicBezTo>
                <a:lnTo>
                  <a:pt x="3393478" y="4791817"/>
                </a:lnTo>
                <a:lnTo>
                  <a:pt x="3394727" y="4790568"/>
                </a:lnTo>
                <a:lnTo>
                  <a:pt x="3329800" y="4857992"/>
                </a:lnTo>
                <a:cubicBezTo>
                  <a:pt x="3326054" y="4854246"/>
                  <a:pt x="3322308" y="4851750"/>
                  <a:pt x="3319811" y="4848004"/>
                </a:cubicBezTo>
                <a:close/>
                <a:moveTo>
                  <a:pt x="6132923" y="4744368"/>
                </a:moveTo>
                <a:lnTo>
                  <a:pt x="6287752" y="4795561"/>
                </a:lnTo>
                <a:lnTo>
                  <a:pt x="6280260" y="4799307"/>
                </a:lnTo>
                <a:cubicBezTo>
                  <a:pt x="6280260" y="4800556"/>
                  <a:pt x="6279013" y="4801804"/>
                  <a:pt x="6279013" y="4803053"/>
                </a:cubicBezTo>
                <a:cubicBezTo>
                  <a:pt x="6279013" y="4804302"/>
                  <a:pt x="6277763" y="4805550"/>
                  <a:pt x="6277763" y="4806799"/>
                </a:cubicBezTo>
                <a:lnTo>
                  <a:pt x="6276515" y="4810545"/>
                </a:lnTo>
                <a:lnTo>
                  <a:pt x="6126682" y="4759353"/>
                </a:lnTo>
                <a:lnTo>
                  <a:pt x="6127931" y="4755607"/>
                </a:lnTo>
                <a:cubicBezTo>
                  <a:pt x="6129179" y="4753109"/>
                  <a:pt x="6129179" y="4750612"/>
                  <a:pt x="6130428" y="4749363"/>
                </a:cubicBezTo>
                <a:close/>
                <a:moveTo>
                  <a:pt x="2008772" y="4729386"/>
                </a:moveTo>
                <a:lnTo>
                  <a:pt x="2010021" y="4733132"/>
                </a:lnTo>
                <a:cubicBezTo>
                  <a:pt x="2010021" y="4733132"/>
                  <a:pt x="2011270" y="4735628"/>
                  <a:pt x="2011270" y="4736876"/>
                </a:cubicBezTo>
                <a:cubicBezTo>
                  <a:pt x="2012518" y="4738125"/>
                  <a:pt x="2012518" y="4739374"/>
                  <a:pt x="2013767" y="4740622"/>
                </a:cubicBezTo>
                <a:lnTo>
                  <a:pt x="2013767" y="4744368"/>
                </a:lnTo>
                <a:lnTo>
                  <a:pt x="1863934" y="4794312"/>
                </a:lnTo>
                <a:lnTo>
                  <a:pt x="1858939" y="4778081"/>
                </a:lnTo>
                <a:close/>
                <a:moveTo>
                  <a:pt x="2273497" y="4728193"/>
                </a:moveTo>
                <a:lnTo>
                  <a:pt x="2288459" y="4769342"/>
                </a:lnTo>
                <a:cubicBezTo>
                  <a:pt x="2297200" y="4795562"/>
                  <a:pt x="2305941" y="4820534"/>
                  <a:pt x="2317177" y="4845506"/>
                </a:cubicBezTo>
                <a:lnTo>
                  <a:pt x="2342926" y="4900220"/>
                </a:lnTo>
                <a:lnTo>
                  <a:pt x="2317179" y="4845507"/>
                </a:lnTo>
                <a:close/>
                <a:moveTo>
                  <a:pt x="5663122" y="4722355"/>
                </a:moveTo>
                <a:lnTo>
                  <a:pt x="5648534" y="4761061"/>
                </a:lnTo>
                <a:lnTo>
                  <a:pt x="5649244" y="4759565"/>
                </a:lnTo>
                <a:close/>
                <a:moveTo>
                  <a:pt x="4871831" y="4705662"/>
                </a:moveTo>
                <a:lnTo>
                  <a:pt x="4943001" y="4763098"/>
                </a:lnTo>
                <a:cubicBezTo>
                  <a:pt x="4940504" y="4766844"/>
                  <a:pt x="4938006" y="4770590"/>
                  <a:pt x="4935509" y="4775585"/>
                </a:cubicBezTo>
                <a:lnTo>
                  <a:pt x="4864339" y="4715652"/>
                </a:lnTo>
                <a:cubicBezTo>
                  <a:pt x="4866836" y="4711906"/>
                  <a:pt x="4869334" y="4709408"/>
                  <a:pt x="4871831" y="4705662"/>
                </a:cubicBezTo>
                <a:close/>
                <a:moveTo>
                  <a:pt x="3306077" y="4691927"/>
                </a:moveTo>
                <a:lnTo>
                  <a:pt x="3304828" y="4693176"/>
                </a:lnTo>
                <a:cubicBezTo>
                  <a:pt x="3307325" y="4696922"/>
                  <a:pt x="3309823" y="4699419"/>
                  <a:pt x="3312320" y="4703164"/>
                </a:cubicBezTo>
                <a:lnTo>
                  <a:pt x="3241150" y="4761848"/>
                </a:lnTo>
                <a:cubicBezTo>
                  <a:pt x="3237404" y="4758104"/>
                  <a:pt x="3234906" y="4754358"/>
                  <a:pt x="3232409" y="4750612"/>
                </a:cubicBezTo>
                <a:lnTo>
                  <a:pt x="3303579" y="4693176"/>
                </a:lnTo>
                <a:close/>
                <a:moveTo>
                  <a:pt x="6156649" y="4676943"/>
                </a:moveTo>
                <a:lnTo>
                  <a:pt x="6157897" y="4678193"/>
                </a:lnTo>
                <a:lnTo>
                  <a:pt x="6303985" y="4723142"/>
                </a:lnTo>
                <a:lnTo>
                  <a:pt x="6308978" y="4731883"/>
                </a:lnTo>
                <a:lnTo>
                  <a:pt x="6303985" y="4730635"/>
                </a:lnTo>
                <a:cubicBezTo>
                  <a:pt x="6303985" y="4731883"/>
                  <a:pt x="6302736" y="4733132"/>
                  <a:pt x="6302736" y="4734379"/>
                </a:cubicBezTo>
                <a:lnTo>
                  <a:pt x="6300239" y="4736876"/>
                </a:lnTo>
                <a:lnTo>
                  <a:pt x="6149157" y="4691927"/>
                </a:lnTo>
                <a:lnTo>
                  <a:pt x="6150405" y="4688181"/>
                </a:lnTo>
                <a:cubicBezTo>
                  <a:pt x="6151654" y="4685684"/>
                  <a:pt x="6151654" y="4683186"/>
                  <a:pt x="6152903" y="4680691"/>
                </a:cubicBezTo>
                <a:close/>
                <a:moveTo>
                  <a:pt x="1987546" y="4664458"/>
                </a:moveTo>
                <a:lnTo>
                  <a:pt x="1988795" y="4668204"/>
                </a:lnTo>
                <a:cubicBezTo>
                  <a:pt x="1988795" y="4670701"/>
                  <a:pt x="1990042" y="4671950"/>
                  <a:pt x="1991291" y="4673199"/>
                </a:cubicBezTo>
                <a:lnTo>
                  <a:pt x="1992540" y="4678193"/>
                </a:lnTo>
                <a:lnTo>
                  <a:pt x="1841459" y="4723142"/>
                </a:lnTo>
                <a:lnTo>
                  <a:pt x="1838962" y="4718148"/>
                </a:lnTo>
                <a:cubicBezTo>
                  <a:pt x="1838962" y="4715650"/>
                  <a:pt x="1837713" y="4713153"/>
                  <a:pt x="1837713" y="4711904"/>
                </a:cubicBezTo>
                <a:lnTo>
                  <a:pt x="1836464" y="4708158"/>
                </a:lnTo>
                <a:close/>
                <a:moveTo>
                  <a:pt x="5947853" y="4631781"/>
                </a:moveTo>
                <a:lnTo>
                  <a:pt x="5938709" y="4661154"/>
                </a:lnTo>
                <a:lnTo>
                  <a:pt x="5945477" y="4640734"/>
                </a:lnTo>
                <a:close/>
                <a:moveTo>
                  <a:pt x="2236739" y="4610809"/>
                </a:moveTo>
                <a:lnTo>
                  <a:pt x="2243198" y="4636520"/>
                </a:lnTo>
                <a:lnTo>
                  <a:pt x="2273468" y="4728109"/>
                </a:lnTo>
                <a:close/>
                <a:moveTo>
                  <a:pt x="6170383" y="4610768"/>
                </a:moveTo>
                <a:lnTo>
                  <a:pt x="6330205" y="4651971"/>
                </a:lnTo>
                <a:lnTo>
                  <a:pt x="6322713" y="4656966"/>
                </a:lnTo>
                <a:cubicBezTo>
                  <a:pt x="6322713" y="4658214"/>
                  <a:pt x="6321465" y="4660712"/>
                  <a:pt x="6321465" y="4661960"/>
                </a:cubicBezTo>
                <a:lnTo>
                  <a:pt x="6320216" y="4664458"/>
                </a:lnTo>
                <a:lnTo>
                  <a:pt x="6167885" y="4624502"/>
                </a:lnTo>
                <a:lnTo>
                  <a:pt x="6169134" y="4619509"/>
                </a:lnTo>
                <a:cubicBezTo>
                  <a:pt x="6170383" y="4617011"/>
                  <a:pt x="6170383" y="4614514"/>
                  <a:pt x="6170383" y="4614514"/>
                </a:cubicBezTo>
                <a:close/>
                <a:moveTo>
                  <a:pt x="4941752" y="4610768"/>
                </a:moveTo>
                <a:lnTo>
                  <a:pt x="5019166" y="4660712"/>
                </a:lnTo>
                <a:cubicBezTo>
                  <a:pt x="5016669" y="4663210"/>
                  <a:pt x="5014171" y="4666956"/>
                  <a:pt x="5011674" y="4670702"/>
                </a:cubicBezTo>
                <a:lnTo>
                  <a:pt x="4935509" y="4620756"/>
                </a:lnTo>
                <a:cubicBezTo>
                  <a:pt x="4938006" y="4617012"/>
                  <a:pt x="4940504" y="4613266"/>
                  <a:pt x="4941752" y="4610768"/>
                </a:cubicBezTo>
                <a:close/>
                <a:moveTo>
                  <a:pt x="3236153" y="4598282"/>
                </a:moveTo>
                <a:cubicBezTo>
                  <a:pt x="3238650" y="4602028"/>
                  <a:pt x="3241148" y="4605774"/>
                  <a:pt x="3243645" y="4609519"/>
                </a:cubicBezTo>
                <a:lnTo>
                  <a:pt x="3166232" y="4656967"/>
                </a:lnTo>
                <a:cubicBezTo>
                  <a:pt x="3163735" y="4653221"/>
                  <a:pt x="3161237" y="4649475"/>
                  <a:pt x="3158740" y="4645729"/>
                </a:cubicBezTo>
                <a:close/>
                <a:moveTo>
                  <a:pt x="1968816" y="4594535"/>
                </a:moveTo>
                <a:lnTo>
                  <a:pt x="1970065" y="4598281"/>
                </a:lnTo>
                <a:cubicBezTo>
                  <a:pt x="1970065" y="4600778"/>
                  <a:pt x="1971314" y="4603276"/>
                  <a:pt x="1972562" y="4605773"/>
                </a:cubicBezTo>
                <a:lnTo>
                  <a:pt x="1973811" y="4609519"/>
                </a:lnTo>
                <a:lnTo>
                  <a:pt x="1820232" y="4648225"/>
                </a:lnTo>
                <a:lnTo>
                  <a:pt x="1816487" y="4633242"/>
                </a:lnTo>
                <a:close/>
                <a:moveTo>
                  <a:pt x="2954664" y="4568858"/>
                </a:moveTo>
                <a:lnTo>
                  <a:pt x="2975508" y="4613167"/>
                </a:lnTo>
                <a:cubicBezTo>
                  <a:pt x="2986277" y="4634569"/>
                  <a:pt x="2998607" y="4657590"/>
                  <a:pt x="3012654" y="4681938"/>
                </a:cubicBezTo>
                <a:close/>
                <a:moveTo>
                  <a:pt x="6187864" y="4539596"/>
                </a:moveTo>
                <a:lnTo>
                  <a:pt x="6341442" y="4574558"/>
                </a:lnTo>
                <a:lnTo>
                  <a:pt x="6341442" y="4578304"/>
                </a:lnTo>
                <a:cubicBezTo>
                  <a:pt x="6340193" y="4580801"/>
                  <a:pt x="6340193" y="4583298"/>
                  <a:pt x="6338945" y="4585796"/>
                </a:cubicBezTo>
                <a:lnTo>
                  <a:pt x="6338945" y="4590791"/>
                </a:lnTo>
                <a:lnTo>
                  <a:pt x="6184118" y="4555829"/>
                </a:lnTo>
                <a:lnTo>
                  <a:pt x="6185367" y="4550834"/>
                </a:lnTo>
                <a:cubicBezTo>
                  <a:pt x="6185367" y="4548337"/>
                  <a:pt x="6186615" y="4545840"/>
                  <a:pt x="6186615" y="4543342"/>
                </a:cubicBezTo>
                <a:close/>
                <a:moveTo>
                  <a:pt x="1952585" y="4525862"/>
                </a:moveTo>
                <a:lnTo>
                  <a:pt x="1957580" y="4539596"/>
                </a:lnTo>
                <a:lnTo>
                  <a:pt x="1952585" y="4542094"/>
                </a:lnTo>
                <a:lnTo>
                  <a:pt x="1802752" y="4575806"/>
                </a:lnTo>
                <a:lnTo>
                  <a:pt x="1800254" y="4568314"/>
                </a:lnTo>
                <a:cubicBezTo>
                  <a:pt x="1800254" y="4567067"/>
                  <a:pt x="1800254" y="4565817"/>
                  <a:pt x="1800254" y="4563320"/>
                </a:cubicBezTo>
                <a:lnTo>
                  <a:pt x="1799006" y="4559575"/>
                </a:lnTo>
                <a:close/>
                <a:moveTo>
                  <a:pt x="4999190" y="4505885"/>
                </a:moveTo>
                <a:lnTo>
                  <a:pt x="5000438" y="4505885"/>
                </a:lnTo>
                <a:lnTo>
                  <a:pt x="5082846" y="4545841"/>
                </a:lnTo>
                <a:cubicBezTo>
                  <a:pt x="5080349" y="4549586"/>
                  <a:pt x="5077852" y="4554581"/>
                  <a:pt x="5076603" y="4558327"/>
                </a:cubicBezTo>
                <a:lnTo>
                  <a:pt x="4994195" y="4517123"/>
                </a:lnTo>
                <a:cubicBezTo>
                  <a:pt x="4996692" y="4513377"/>
                  <a:pt x="4997941" y="4509631"/>
                  <a:pt x="4999190" y="4505885"/>
                </a:cubicBezTo>
                <a:close/>
                <a:moveTo>
                  <a:pt x="3179966" y="4492150"/>
                </a:moveTo>
                <a:lnTo>
                  <a:pt x="3181214" y="4494648"/>
                </a:lnTo>
                <a:cubicBezTo>
                  <a:pt x="3182463" y="4497145"/>
                  <a:pt x="3183712" y="4500891"/>
                  <a:pt x="3184960" y="4503388"/>
                </a:cubicBezTo>
                <a:lnTo>
                  <a:pt x="3102553" y="4543343"/>
                </a:lnTo>
                <a:cubicBezTo>
                  <a:pt x="3101304" y="4539597"/>
                  <a:pt x="3098807" y="4535853"/>
                  <a:pt x="3096309" y="4530858"/>
                </a:cubicBezTo>
                <a:close/>
                <a:moveTo>
                  <a:pt x="2916511" y="4472172"/>
                </a:moveTo>
                <a:cubicBezTo>
                  <a:pt x="2922130" y="4490277"/>
                  <a:pt x="2932119" y="4518370"/>
                  <a:pt x="2947727" y="4554112"/>
                </a:cubicBezTo>
                <a:lnTo>
                  <a:pt x="2952805" y="4564906"/>
                </a:lnTo>
                <a:close/>
                <a:moveTo>
                  <a:pt x="6202847" y="4470924"/>
                </a:moveTo>
                <a:lnTo>
                  <a:pt x="6356426" y="4502139"/>
                </a:lnTo>
                <a:lnTo>
                  <a:pt x="6361421" y="4510878"/>
                </a:lnTo>
                <a:lnTo>
                  <a:pt x="6356426" y="4509630"/>
                </a:lnTo>
                <a:lnTo>
                  <a:pt x="6353929" y="4517122"/>
                </a:lnTo>
                <a:lnTo>
                  <a:pt x="6199101" y="4487155"/>
                </a:lnTo>
                <a:close/>
                <a:moveTo>
                  <a:pt x="1941347" y="4457188"/>
                </a:moveTo>
                <a:lnTo>
                  <a:pt x="1941347" y="4462183"/>
                </a:lnTo>
                <a:cubicBezTo>
                  <a:pt x="1942596" y="4463432"/>
                  <a:pt x="1941347" y="4464680"/>
                  <a:pt x="1942596" y="4465929"/>
                </a:cubicBezTo>
                <a:cubicBezTo>
                  <a:pt x="1942596" y="4467178"/>
                  <a:pt x="1942596" y="4468426"/>
                  <a:pt x="1942596" y="4469675"/>
                </a:cubicBezTo>
                <a:lnTo>
                  <a:pt x="1942596" y="4472173"/>
                </a:lnTo>
                <a:lnTo>
                  <a:pt x="1787769" y="4502139"/>
                </a:lnTo>
                <a:lnTo>
                  <a:pt x="1787769" y="4498393"/>
                </a:lnTo>
                <a:cubicBezTo>
                  <a:pt x="1786520" y="4494647"/>
                  <a:pt x="1786520" y="4492150"/>
                  <a:pt x="1786520" y="4489652"/>
                </a:cubicBezTo>
                <a:lnTo>
                  <a:pt x="1785272" y="4485906"/>
                </a:lnTo>
                <a:close/>
                <a:moveTo>
                  <a:pt x="5236616" y="4453940"/>
                </a:moveTo>
                <a:lnTo>
                  <a:pt x="5236137" y="4455198"/>
                </a:lnTo>
                <a:lnTo>
                  <a:pt x="5236580" y="4454068"/>
                </a:lnTo>
                <a:close/>
                <a:moveTo>
                  <a:pt x="6214085" y="4401001"/>
                </a:moveTo>
                <a:lnTo>
                  <a:pt x="6371409" y="4425973"/>
                </a:lnTo>
                <a:lnTo>
                  <a:pt x="6370160" y="4430968"/>
                </a:lnTo>
                <a:cubicBezTo>
                  <a:pt x="6368911" y="4433465"/>
                  <a:pt x="6368911" y="4435962"/>
                  <a:pt x="6368911" y="4438460"/>
                </a:cubicBezTo>
                <a:lnTo>
                  <a:pt x="6368911" y="4443455"/>
                </a:lnTo>
                <a:lnTo>
                  <a:pt x="6212836" y="4417234"/>
                </a:lnTo>
                <a:lnTo>
                  <a:pt x="6214085" y="4410990"/>
                </a:lnTo>
                <a:cubicBezTo>
                  <a:pt x="6214085" y="4408493"/>
                  <a:pt x="6214085" y="4407244"/>
                  <a:pt x="6214085" y="4404747"/>
                </a:cubicBezTo>
                <a:close/>
                <a:moveTo>
                  <a:pt x="5755844" y="4397256"/>
                </a:moveTo>
                <a:lnTo>
                  <a:pt x="5757057" y="4397496"/>
                </a:lnTo>
                <a:lnTo>
                  <a:pt x="5756883" y="4398700"/>
                </a:lnTo>
                <a:lnTo>
                  <a:pt x="5903554" y="4426490"/>
                </a:lnTo>
                <a:lnTo>
                  <a:pt x="5757057" y="4397496"/>
                </a:lnTo>
                <a:lnTo>
                  <a:pt x="5757092" y="4397256"/>
                </a:lnTo>
                <a:lnTo>
                  <a:pt x="5992849" y="4443409"/>
                </a:lnTo>
                <a:lnTo>
                  <a:pt x="5993080" y="4443453"/>
                </a:lnTo>
                <a:lnTo>
                  <a:pt x="5993080" y="4443454"/>
                </a:lnTo>
                <a:lnTo>
                  <a:pt x="5993013" y="4444195"/>
                </a:lnTo>
                <a:lnTo>
                  <a:pt x="5992971" y="4444187"/>
                </a:lnTo>
                <a:lnTo>
                  <a:pt x="5992300" y="4448701"/>
                </a:lnTo>
                <a:cubicBezTo>
                  <a:pt x="5991207" y="4455607"/>
                  <a:pt x="5988866" y="4469147"/>
                  <a:pt x="5984652" y="4488227"/>
                </a:cubicBezTo>
                <a:lnTo>
                  <a:pt x="5976914" y="4520594"/>
                </a:lnTo>
                <a:lnTo>
                  <a:pt x="5989646" y="4468114"/>
                </a:lnTo>
                <a:cubicBezTo>
                  <a:pt x="5990895" y="4461559"/>
                  <a:pt x="5991753" y="4456175"/>
                  <a:pt x="5992300" y="4452039"/>
                </a:cubicBezTo>
                <a:lnTo>
                  <a:pt x="5993013" y="4444195"/>
                </a:lnTo>
                <a:lnTo>
                  <a:pt x="5995577" y="4444703"/>
                </a:lnTo>
                <a:lnTo>
                  <a:pt x="5995577" y="4445952"/>
                </a:lnTo>
                <a:cubicBezTo>
                  <a:pt x="5995577" y="4445952"/>
                  <a:pt x="5991831" y="4475918"/>
                  <a:pt x="5979346" y="4524615"/>
                </a:cubicBezTo>
                <a:cubicBezTo>
                  <a:pt x="5975600" y="4538349"/>
                  <a:pt x="5971854" y="4555829"/>
                  <a:pt x="5966859" y="4572062"/>
                </a:cubicBezTo>
                <a:cubicBezTo>
                  <a:pt x="5956870" y="4614513"/>
                  <a:pt x="5943136" y="4668203"/>
                  <a:pt x="5920659" y="4725639"/>
                </a:cubicBezTo>
                <a:cubicBezTo>
                  <a:pt x="5915666" y="4739375"/>
                  <a:pt x="5910672" y="4754357"/>
                  <a:pt x="5905677" y="4769342"/>
                </a:cubicBezTo>
                <a:cubicBezTo>
                  <a:pt x="5895689" y="4798060"/>
                  <a:pt x="5885700" y="4828026"/>
                  <a:pt x="5871964" y="4856744"/>
                </a:cubicBezTo>
                <a:lnTo>
                  <a:pt x="5866971" y="4866732"/>
                </a:lnTo>
                <a:cubicBezTo>
                  <a:pt x="5846992" y="4909185"/>
                  <a:pt x="5827015" y="4952886"/>
                  <a:pt x="5804540" y="4997837"/>
                </a:cubicBezTo>
                <a:lnTo>
                  <a:pt x="5719635" y="5142675"/>
                </a:lnTo>
                <a:cubicBezTo>
                  <a:pt x="5699658" y="5175140"/>
                  <a:pt x="5675933" y="5206353"/>
                  <a:pt x="5653458" y="5237569"/>
                </a:cubicBezTo>
                <a:cubicBezTo>
                  <a:pt x="5642220" y="5252553"/>
                  <a:pt x="5630984" y="5268784"/>
                  <a:pt x="5619745" y="5283768"/>
                </a:cubicBezTo>
                <a:cubicBezTo>
                  <a:pt x="5499879" y="5439843"/>
                  <a:pt x="5328819" y="5597169"/>
                  <a:pt x="5152767" y="5713288"/>
                </a:cubicBezTo>
                <a:cubicBezTo>
                  <a:pt x="5126546" y="5728272"/>
                  <a:pt x="5102821" y="5743255"/>
                  <a:pt x="5079098" y="5756990"/>
                </a:cubicBezTo>
                <a:cubicBezTo>
                  <a:pt x="5051629" y="5773223"/>
                  <a:pt x="5026657" y="5788205"/>
                  <a:pt x="5004182" y="5800691"/>
                </a:cubicBezTo>
                <a:cubicBezTo>
                  <a:pt x="4991695" y="5806934"/>
                  <a:pt x="4980459" y="5813177"/>
                  <a:pt x="4970469" y="5816923"/>
                </a:cubicBezTo>
                <a:lnTo>
                  <a:pt x="4898051" y="5851885"/>
                </a:lnTo>
                <a:lnTo>
                  <a:pt x="4898051" y="5850636"/>
                </a:lnTo>
                <a:lnTo>
                  <a:pt x="4897927" y="5850357"/>
                </a:lnTo>
                <a:lnTo>
                  <a:pt x="4799410" y="5629631"/>
                </a:lnTo>
                <a:lnTo>
                  <a:pt x="4799875" y="5629433"/>
                </a:lnTo>
                <a:lnTo>
                  <a:pt x="4799410" y="5628384"/>
                </a:lnTo>
                <a:lnTo>
                  <a:pt x="4800659" y="5628384"/>
                </a:lnTo>
                <a:cubicBezTo>
                  <a:pt x="4800659" y="5628384"/>
                  <a:pt x="4800659" y="5628384"/>
                  <a:pt x="4801907" y="5628384"/>
                </a:cubicBezTo>
                <a:cubicBezTo>
                  <a:pt x="4805029" y="5627135"/>
                  <a:pt x="4809555" y="5625184"/>
                  <a:pt x="4815349" y="5622551"/>
                </a:cubicBezTo>
                <a:lnTo>
                  <a:pt x="4823151" y="5618870"/>
                </a:lnTo>
                <a:lnTo>
                  <a:pt x="4840932" y="5610291"/>
                </a:lnTo>
                <a:lnTo>
                  <a:pt x="4891755" y="5584172"/>
                </a:lnTo>
                <a:lnTo>
                  <a:pt x="4900747" y="5579345"/>
                </a:lnTo>
                <a:lnTo>
                  <a:pt x="5022911" y="5507269"/>
                </a:lnTo>
                <a:lnTo>
                  <a:pt x="5035379" y="5498670"/>
                </a:lnTo>
                <a:lnTo>
                  <a:pt x="5106756" y="5447434"/>
                </a:lnTo>
                <a:lnTo>
                  <a:pt x="5174195" y="5392897"/>
                </a:lnTo>
                <a:lnTo>
                  <a:pt x="5214259" y="5359515"/>
                </a:lnTo>
                <a:lnTo>
                  <a:pt x="5276458" y="5300515"/>
                </a:lnTo>
                <a:lnTo>
                  <a:pt x="5325363" y="5252797"/>
                </a:lnTo>
                <a:lnTo>
                  <a:pt x="5412042" y="5152224"/>
                </a:lnTo>
                <a:lnTo>
                  <a:pt x="5428709" y="5132685"/>
                </a:lnTo>
                <a:lnTo>
                  <a:pt x="5513370" y="5014360"/>
                </a:lnTo>
                <a:lnTo>
                  <a:pt x="5548720" y="4954825"/>
                </a:lnTo>
                <a:lnTo>
                  <a:pt x="5586430" y="4890237"/>
                </a:lnTo>
                <a:lnTo>
                  <a:pt x="5632034" y="4795796"/>
                </a:lnTo>
                <a:lnTo>
                  <a:pt x="5645660" y="4767111"/>
                </a:lnTo>
                <a:lnTo>
                  <a:pt x="5692166" y="4643231"/>
                </a:lnTo>
                <a:lnTo>
                  <a:pt x="5697210" y="4628334"/>
                </a:lnTo>
                <a:lnTo>
                  <a:pt x="5721619" y="4550199"/>
                </a:lnTo>
                <a:lnTo>
                  <a:pt x="5727234" y="4527854"/>
                </a:lnTo>
                <a:lnTo>
                  <a:pt x="5733077" y="4502782"/>
                </a:lnTo>
                <a:lnTo>
                  <a:pt x="5737664" y="4484700"/>
                </a:lnTo>
                <a:lnTo>
                  <a:pt x="5742110" y="4465930"/>
                </a:lnTo>
                <a:lnTo>
                  <a:pt x="5749320" y="4438905"/>
                </a:lnTo>
                <a:lnTo>
                  <a:pt x="5748412" y="4442828"/>
                </a:lnTo>
                <a:lnTo>
                  <a:pt x="5749523" y="4438537"/>
                </a:lnTo>
                <a:lnTo>
                  <a:pt x="5750003" y="4436029"/>
                </a:lnTo>
                <a:lnTo>
                  <a:pt x="5749699" y="4437485"/>
                </a:lnTo>
                <a:lnTo>
                  <a:pt x="5749320" y="4438905"/>
                </a:lnTo>
                <a:lnTo>
                  <a:pt x="5750089" y="4435581"/>
                </a:lnTo>
                <a:lnTo>
                  <a:pt x="5753659" y="4416920"/>
                </a:lnTo>
                <a:cubicBezTo>
                  <a:pt x="5755532" y="4405058"/>
                  <a:pt x="5755844" y="4398503"/>
                  <a:pt x="5755844" y="4398503"/>
                </a:cubicBezTo>
                <a:close/>
                <a:moveTo>
                  <a:pt x="5044139" y="4397256"/>
                </a:moveTo>
                <a:lnTo>
                  <a:pt x="5130293" y="4427223"/>
                </a:lnTo>
                <a:cubicBezTo>
                  <a:pt x="5130293" y="4429720"/>
                  <a:pt x="5129045" y="4434715"/>
                  <a:pt x="5126547" y="4439710"/>
                </a:cubicBezTo>
                <a:lnTo>
                  <a:pt x="5040393" y="4408494"/>
                </a:lnTo>
                <a:cubicBezTo>
                  <a:pt x="5041642" y="4404748"/>
                  <a:pt x="5042890" y="4401002"/>
                  <a:pt x="5044139" y="4397256"/>
                </a:cubicBezTo>
                <a:close/>
                <a:moveTo>
                  <a:pt x="1927613" y="4386019"/>
                </a:moveTo>
                <a:lnTo>
                  <a:pt x="1927613" y="4391012"/>
                </a:lnTo>
                <a:cubicBezTo>
                  <a:pt x="1927613" y="4393509"/>
                  <a:pt x="1928862" y="4396006"/>
                  <a:pt x="1928862" y="4398504"/>
                </a:cubicBezTo>
                <a:lnTo>
                  <a:pt x="1930110" y="4402250"/>
                </a:lnTo>
                <a:lnTo>
                  <a:pt x="1774034" y="4425973"/>
                </a:lnTo>
                <a:lnTo>
                  <a:pt x="1772785" y="4422227"/>
                </a:lnTo>
                <a:cubicBezTo>
                  <a:pt x="1771536" y="4418483"/>
                  <a:pt x="1771536" y="4415985"/>
                  <a:pt x="1771536" y="4413488"/>
                </a:cubicBezTo>
                <a:lnTo>
                  <a:pt x="1771536" y="4409742"/>
                </a:lnTo>
                <a:close/>
                <a:moveTo>
                  <a:pt x="3136266" y="4382272"/>
                </a:moveTo>
                <a:cubicBezTo>
                  <a:pt x="3137514" y="4386018"/>
                  <a:pt x="3138763" y="4389764"/>
                  <a:pt x="3140012" y="4393510"/>
                </a:cubicBezTo>
                <a:lnTo>
                  <a:pt x="3052609" y="4423477"/>
                </a:lnTo>
                <a:cubicBezTo>
                  <a:pt x="3051361" y="4418482"/>
                  <a:pt x="3050112" y="4414736"/>
                  <a:pt x="3048863" y="4410990"/>
                </a:cubicBezTo>
                <a:close/>
                <a:moveTo>
                  <a:pt x="2952721" y="4371034"/>
                </a:moveTo>
                <a:lnTo>
                  <a:pt x="2952868" y="4371667"/>
                </a:lnTo>
                <a:lnTo>
                  <a:pt x="2955218" y="4371034"/>
                </a:lnTo>
                <a:lnTo>
                  <a:pt x="2955218" y="4372283"/>
                </a:lnTo>
                <a:cubicBezTo>
                  <a:pt x="2956467" y="4379775"/>
                  <a:pt x="2963957" y="4408493"/>
                  <a:pt x="2980190" y="4450945"/>
                </a:cubicBezTo>
                <a:cubicBezTo>
                  <a:pt x="2985808" y="4468426"/>
                  <a:pt x="2995173" y="4494959"/>
                  <a:pt x="3009844" y="4528671"/>
                </a:cubicBezTo>
                <a:lnTo>
                  <a:pt x="3034602" y="4581360"/>
                </a:lnTo>
                <a:lnTo>
                  <a:pt x="3038300" y="4588580"/>
                </a:lnTo>
                <a:lnTo>
                  <a:pt x="3071339" y="4649474"/>
                </a:lnTo>
                <a:cubicBezTo>
                  <a:pt x="3092565" y="4688181"/>
                  <a:pt x="3118785" y="4728137"/>
                  <a:pt x="3150000" y="4769029"/>
                </a:cubicBezTo>
                <a:lnTo>
                  <a:pt x="3257981" y="4893455"/>
                </a:lnTo>
                <a:lnTo>
                  <a:pt x="3294053" y="4923635"/>
                </a:lnTo>
                <a:lnTo>
                  <a:pt x="3393715" y="5006441"/>
                </a:lnTo>
                <a:lnTo>
                  <a:pt x="3544561" y="5098974"/>
                </a:lnTo>
                <a:lnTo>
                  <a:pt x="3561281" y="5106750"/>
                </a:lnTo>
                <a:lnTo>
                  <a:pt x="3678053" y="5156026"/>
                </a:lnTo>
                <a:lnTo>
                  <a:pt x="3707380" y="5166780"/>
                </a:lnTo>
                <a:lnTo>
                  <a:pt x="3731384" y="5173078"/>
                </a:lnTo>
                <a:lnTo>
                  <a:pt x="3879757" y="5209192"/>
                </a:lnTo>
                <a:lnTo>
                  <a:pt x="3883928" y="5209693"/>
                </a:lnTo>
                <a:lnTo>
                  <a:pt x="4042697" y="5225922"/>
                </a:lnTo>
                <a:cubicBezTo>
                  <a:pt x="4094650" y="5227736"/>
                  <a:pt x="4143892" y="5226019"/>
                  <a:pt x="4188842" y="5221336"/>
                </a:cubicBezTo>
                <a:cubicBezTo>
                  <a:pt x="4233793" y="5213844"/>
                  <a:pt x="4274996" y="5210100"/>
                  <a:pt x="4309957" y="5202608"/>
                </a:cubicBezTo>
                <a:cubicBezTo>
                  <a:pt x="4346167" y="5193867"/>
                  <a:pt x="4377383" y="5186377"/>
                  <a:pt x="4402355" y="5180133"/>
                </a:cubicBezTo>
                <a:cubicBezTo>
                  <a:pt x="4452299" y="5162652"/>
                  <a:pt x="4481017" y="5152664"/>
                  <a:pt x="4481017" y="5152664"/>
                </a:cubicBezTo>
                <a:lnTo>
                  <a:pt x="4481456" y="5153819"/>
                </a:lnTo>
                <a:lnTo>
                  <a:pt x="4484763" y="5152664"/>
                </a:lnTo>
                <a:lnTo>
                  <a:pt x="4504740" y="5215093"/>
                </a:lnTo>
                <a:lnTo>
                  <a:pt x="4503220" y="5215604"/>
                </a:lnTo>
                <a:lnTo>
                  <a:pt x="4503491" y="5216342"/>
                </a:lnTo>
                <a:cubicBezTo>
                  <a:pt x="4499745" y="5217591"/>
                  <a:pt x="4471027" y="5227580"/>
                  <a:pt x="4421083" y="5245060"/>
                </a:cubicBezTo>
                <a:cubicBezTo>
                  <a:pt x="4394863" y="5251303"/>
                  <a:pt x="4361150" y="5260044"/>
                  <a:pt x="4323693" y="5268785"/>
                </a:cubicBezTo>
                <a:cubicBezTo>
                  <a:pt x="4298719" y="5275027"/>
                  <a:pt x="4271250" y="5278773"/>
                  <a:pt x="4242532" y="5282519"/>
                </a:cubicBezTo>
                <a:cubicBezTo>
                  <a:pt x="4227549" y="5283767"/>
                  <a:pt x="4211317" y="5286265"/>
                  <a:pt x="4195085" y="5288762"/>
                </a:cubicBezTo>
                <a:cubicBezTo>
                  <a:pt x="4152945" y="5293210"/>
                  <a:pt x="4109795" y="5295156"/>
                  <a:pt x="4066162" y="5294691"/>
                </a:cubicBezTo>
                <a:lnTo>
                  <a:pt x="4025841" y="5292078"/>
                </a:lnTo>
                <a:lnTo>
                  <a:pt x="4034166" y="5291854"/>
                </a:lnTo>
                <a:lnTo>
                  <a:pt x="3929401" y="5281257"/>
                </a:lnTo>
                <a:lnTo>
                  <a:pt x="4015912" y="5291435"/>
                </a:lnTo>
                <a:lnTo>
                  <a:pt x="3934341" y="5286150"/>
                </a:lnTo>
                <a:lnTo>
                  <a:pt x="3853160" y="5272286"/>
                </a:lnTo>
                <a:lnTo>
                  <a:pt x="3861414" y="5273258"/>
                </a:lnTo>
                <a:lnTo>
                  <a:pt x="3742158" y="5244345"/>
                </a:lnTo>
                <a:lnTo>
                  <a:pt x="3841698" y="5270329"/>
                </a:lnTo>
                <a:lnTo>
                  <a:pt x="3802784" y="5263684"/>
                </a:lnTo>
                <a:cubicBezTo>
                  <a:pt x="3759326" y="5253934"/>
                  <a:pt x="3716440" y="5241954"/>
                  <a:pt x="3674650" y="5227834"/>
                </a:cubicBezTo>
                <a:lnTo>
                  <a:pt x="3642645" y="5214301"/>
                </a:lnTo>
                <a:lnTo>
                  <a:pt x="3601653" y="5199308"/>
                </a:lnTo>
                <a:lnTo>
                  <a:pt x="3544921" y="5172980"/>
                </a:lnTo>
                <a:lnTo>
                  <a:pt x="3514594" y="5160156"/>
                </a:lnTo>
                <a:cubicBezTo>
                  <a:pt x="3405965" y="5103967"/>
                  <a:pt x="3301083" y="5027803"/>
                  <a:pt x="3211182" y="4941649"/>
                </a:cubicBezTo>
                <a:cubicBezTo>
                  <a:pt x="3126277" y="4852997"/>
                  <a:pt x="3057603" y="4764346"/>
                  <a:pt x="3012654" y="4683186"/>
                </a:cubicBezTo>
                <a:cubicBezTo>
                  <a:pt x="2955218" y="4585796"/>
                  <a:pt x="2927749" y="4509630"/>
                  <a:pt x="2915262" y="4473421"/>
                </a:cubicBezTo>
                <a:cubicBezTo>
                  <a:pt x="2897782" y="4427222"/>
                  <a:pt x="2890290" y="4398504"/>
                  <a:pt x="2889041" y="4389763"/>
                </a:cubicBezTo>
                <a:lnTo>
                  <a:pt x="2890472" y="4389391"/>
                </a:lnTo>
                <a:lnTo>
                  <a:pt x="2892456" y="4398953"/>
                </a:lnTo>
                <a:cubicBezTo>
                  <a:pt x="2893607" y="4403693"/>
                  <a:pt x="2895207" y="4409663"/>
                  <a:pt x="2897314" y="4416765"/>
                </a:cubicBezTo>
                <a:lnTo>
                  <a:pt x="2901405" y="4428574"/>
                </a:lnTo>
                <a:lnTo>
                  <a:pt x="2895909" y="4410679"/>
                </a:lnTo>
                <a:cubicBezTo>
                  <a:pt x="2893880" y="4403499"/>
                  <a:pt x="2892476" y="4397958"/>
                  <a:pt x="2891578" y="4394213"/>
                </a:cubicBezTo>
                <a:lnTo>
                  <a:pt x="2890487" y="4389387"/>
                </a:lnTo>
                <a:lnTo>
                  <a:pt x="2890472" y="4389391"/>
                </a:lnTo>
                <a:lnTo>
                  <a:pt x="2890290" y="4388516"/>
                </a:lnTo>
                <a:lnTo>
                  <a:pt x="2890302" y="4388512"/>
                </a:lnTo>
                <a:close/>
                <a:moveTo>
                  <a:pt x="1700300" y="4368547"/>
                </a:moveTo>
                <a:lnTo>
                  <a:pt x="1529269" y="4390853"/>
                </a:lnTo>
                <a:lnTo>
                  <a:pt x="1529307" y="4391012"/>
                </a:lnTo>
                <a:close/>
                <a:moveTo>
                  <a:pt x="1699068" y="4358803"/>
                </a:moveTo>
                <a:lnTo>
                  <a:pt x="1699586" y="4363231"/>
                </a:lnTo>
                <a:lnTo>
                  <a:pt x="1700361" y="4368503"/>
                </a:lnTo>
                <a:close/>
                <a:moveTo>
                  <a:pt x="5271109" y="4331557"/>
                </a:moveTo>
                <a:lnTo>
                  <a:pt x="5267492" y="4344967"/>
                </a:lnTo>
                <a:lnTo>
                  <a:pt x="5270819" y="4333226"/>
                </a:lnTo>
                <a:close/>
                <a:moveTo>
                  <a:pt x="6225321" y="4331080"/>
                </a:moveTo>
                <a:lnTo>
                  <a:pt x="6381398" y="4351057"/>
                </a:lnTo>
                <a:lnTo>
                  <a:pt x="6381398" y="4354803"/>
                </a:lnTo>
                <a:cubicBezTo>
                  <a:pt x="6381398" y="4357301"/>
                  <a:pt x="6381398" y="4359798"/>
                  <a:pt x="6381398" y="4362294"/>
                </a:cubicBezTo>
                <a:lnTo>
                  <a:pt x="6380149" y="4368539"/>
                </a:lnTo>
                <a:lnTo>
                  <a:pt x="6222824" y="4347311"/>
                </a:lnTo>
                <a:close/>
                <a:moveTo>
                  <a:pt x="1920121" y="4317344"/>
                </a:moveTo>
                <a:lnTo>
                  <a:pt x="1921370" y="4326085"/>
                </a:lnTo>
                <a:lnTo>
                  <a:pt x="1933855" y="4326085"/>
                </a:lnTo>
                <a:lnTo>
                  <a:pt x="1918872" y="4332329"/>
                </a:lnTo>
                <a:lnTo>
                  <a:pt x="1917624" y="4333577"/>
                </a:lnTo>
                <a:lnTo>
                  <a:pt x="1764044" y="4352306"/>
                </a:lnTo>
                <a:lnTo>
                  <a:pt x="1764044" y="4348560"/>
                </a:lnTo>
                <a:cubicBezTo>
                  <a:pt x="1764044" y="4346062"/>
                  <a:pt x="1764044" y="4343565"/>
                  <a:pt x="1764044" y="4342316"/>
                </a:cubicBezTo>
                <a:lnTo>
                  <a:pt x="1762796" y="4336073"/>
                </a:lnTo>
                <a:close/>
                <a:moveTo>
                  <a:pt x="2937397" y="4312422"/>
                </a:moveTo>
                <a:lnTo>
                  <a:pt x="2873641" y="4325910"/>
                </a:lnTo>
                <a:lnTo>
                  <a:pt x="2874056" y="4327334"/>
                </a:lnTo>
                <a:lnTo>
                  <a:pt x="2937736" y="4313599"/>
                </a:lnTo>
                <a:close/>
                <a:moveTo>
                  <a:pt x="5077851" y="4282384"/>
                </a:moveTo>
                <a:lnTo>
                  <a:pt x="5166502" y="4302362"/>
                </a:lnTo>
                <a:cubicBezTo>
                  <a:pt x="5165254" y="4306108"/>
                  <a:pt x="5165254" y="4311102"/>
                  <a:pt x="5164005" y="4314848"/>
                </a:cubicBezTo>
                <a:lnTo>
                  <a:pt x="5075354" y="4294871"/>
                </a:lnTo>
                <a:cubicBezTo>
                  <a:pt x="5076603" y="4291125"/>
                  <a:pt x="5077851" y="4286130"/>
                  <a:pt x="5077851" y="4282384"/>
                </a:cubicBezTo>
                <a:close/>
                <a:moveTo>
                  <a:pt x="7260419" y="4274893"/>
                </a:moveTo>
                <a:lnTo>
                  <a:pt x="7653730" y="4302361"/>
                </a:lnTo>
                <a:cubicBezTo>
                  <a:pt x="7649984" y="4353555"/>
                  <a:pt x="7644989" y="4405997"/>
                  <a:pt x="7638745" y="4458438"/>
                </a:cubicBezTo>
                <a:lnTo>
                  <a:pt x="7247931" y="4413487"/>
                </a:lnTo>
                <a:cubicBezTo>
                  <a:pt x="7252927" y="4367289"/>
                  <a:pt x="7257921" y="4321091"/>
                  <a:pt x="7260419" y="4274893"/>
                </a:cubicBezTo>
                <a:close/>
                <a:moveTo>
                  <a:pt x="3105050" y="4267400"/>
                </a:moveTo>
                <a:cubicBezTo>
                  <a:pt x="3106299" y="4271146"/>
                  <a:pt x="3107548" y="4274892"/>
                  <a:pt x="3107548" y="4278638"/>
                </a:cubicBezTo>
                <a:lnTo>
                  <a:pt x="3017648" y="4298616"/>
                </a:lnTo>
                <a:cubicBezTo>
                  <a:pt x="3016399" y="4294870"/>
                  <a:pt x="3016399" y="4289875"/>
                  <a:pt x="3015150" y="4284880"/>
                </a:cubicBezTo>
                <a:close/>
                <a:moveTo>
                  <a:pt x="6231565" y="4261157"/>
                </a:moveTo>
                <a:lnTo>
                  <a:pt x="6388889" y="4276141"/>
                </a:lnTo>
                <a:lnTo>
                  <a:pt x="6387641" y="4292372"/>
                </a:lnTo>
                <a:lnTo>
                  <a:pt x="6230316" y="4277388"/>
                </a:lnTo>
                <a:close/>
                <a:moveTo>
                  <a:pt x="6018383" y="4246614"/>
                </a:moveTo>
                <a:lnTo>
                  <a:pt x="6018053" y="4252416"/>
                </a:lnTo>
                <a:cubicBezTo>
                  <a:pt x="6016804" y="4283632"/>
                  <a:pt x="6014307" y="4302362"/>
                  <a:pt x="6014307" y="4302362"/>
                </a:cubicBezTo>
                <a:lnTo>
                  <a:pt x="6013536" y="4302269"/>
                </a:lnTo>
                <a:lnTo>
                  <a:pt x="6014307" y="4302362"/>
                </a:lnTo>
                <a:cubicBezTo>
                  <a:pt x="6015556" y="4298616"/>
                  <a:pt x="6016804" y="4281135"/>
                  <a:pt x="6018053" y="4253665"/>
                </a:cubicBezTo>
                <a:close/>
                <a:moveTo>
                  <a:pt x="1911380" y="4246175"/>
                </a:moveTo>
                <a:lnTo>
                  <a:pt x="1911380" y="4251168"/>
                </a:lnTo>
                <a:cubicBezTo>
                  <a:pt x="1911380" y="4253665"/>
                  <a:pt x="1911380" y="4256162"/>
                  <a:pt x="1912629" y="4258660"/>
                </a:cubicBezTo>
                <a:lnTo>
                  <a:pt x="1912629" y="4262406"/>
                </a:lnTo>
                <a:lnTo>
                  <a:pt x="1755305" y="4276141"/>
                </a:lnTo>
                <a:lnTo>
                  <a:pt x="1755305" y="4272395"/>
                </a:lnTo>
                <a:cubicBezTo>
                  <a:pt x="1755305" y="4269898"/>
                  <a:pt x="1755305" y="4268649"/>
                  <a:pt x="1755305" y="4267400"/>
                </a:cubicBezTo>
                <a:lnTo>
                  <a:pt x="1754056" y="4259908"/>
                </a:lnTo>
                <a:close/>
                <a:moveTo>
                  <a:pt x="2919610" y="4204924"/>
                </a:moveTo>
                <a:lnTo>
                  <a:pt x="2923846" y="4235561"/>
                </a:lnTo>
                <a:lnTo>
                  <a:pt x="2928195" y="4263992"/>
                </a:lnTo>
                <a:lnTo>
                  <a:pt x="2924937" y="4240711"/>
                </a:lnTo>
                <a:close/>
                <a:moveTo>
                  <a:pt x="6239057" y="4191236"/>
                </a:moveTo>
                <a:lnTo>
                  <a:pt x="6242803" y="4191236"/>
                </a:lnTo>
                <a:lnTo>
                  <a:pt x="6395132" y="4199975"/>
                </a:lnTo>
                <a:lnTo>
                  <a:pt x="6395132" y="4207467"/>
                </a:lnTo>
                <a:cubicBezTo>
                  <a:pt x="6395132" y="4208716"/>
                  <a:pt x="6395132" y="4211213"/>
                  <a:pt x="6395132" y="4212462"/>
                </a:cubicBezTo>
                <a:lnTo>
                  <a:pt x="6393883" y="4217457"/>
                </a:lnTo>
                <a:lnTo>
                  <a:pt x="6236559" y="4207467"/>
                </a:lnTo>
                <a:lnTo>
                  <a:pt x="6236559" y="4203721"/>
                </a:lnTo>
                <a:cubicBezTo>
                  <a:pt x="6235311" y="4202472"/>
                  <a:pt x="6236559" y="4201224"/>
                  <a:pt x="6236559" y="4199975"/>
                </a:cubicBezTo>
                <a:lnTo>
                  <a:pt x="6224073" y="4199975"/>
                </a:lnTo>
                <a:close/>
                <a:moveTo>
                  <a:pt x="1906386" y="4175003"/>
                </a:moveTo>
                <a:lnTo>
                  <a:pt x="1907634" y="4178749"/>
                </a:lnTo>
                <a:cubicBezTo>
                  <a:pt x="1907634" y="4179998"/>
                  <a:pt x="1906386" y="4181246"/>
                  <a:pt x="1907634" y="4182495"/>
                </a:cubicBezTo>
                <a:cubicBezTo>
                  <a:pt x="1907634" y="4183744"/>
                  <a:pt x="1907634" y="4184992"/>
                  <a:pt x="1907634" y="4186241"/>
                </a:cubicBezTo>
                <a:lnTo>
                  <a:pt x="1908883" y="4191236"/>
                </a:lnTo>
                <a:lnTo>
                  <a:pt x="1750310" y="4199975"/>
                </a:lnTo>
                <a:lnTo>
                  <a:pt x="1749062" y="4182495"/>
                </a:lnTo>
                <a:close/>
                <a:moveTo>
                  <a:pt x="5095332" y="4163766"/>
                </a:moveTo>
                <a:lnTo>
                  <a:pt x="5096580" y="4163766"/>
                </a:lnTo>
                <a:lnTo>
                  <a:pt x="5187729" y="4172507"/>
                </a:lnTo>
                <a:cubicBezTo>
                  <a:pt x="5186481" y="4177501"/>
                  <a:pt x="5186481" y="4182495"/>
                  <a:pt x="5185232" y="4187489"/>
                </a:cubicBezTo>
                <a:lnTo>
                  <a:pt x="5094083" y="4177501"/>
                </a:lnTo>
                <a:lnTo>
                  <a:pt x="5094083" y="4176253"/>
                </a:lnTo>
                <a:cubicBezTo>
                  <a:pt x="5094083" y="4172507"/>
                  <a:pt x="5095332" y="4168761"/>
                  <a:pt x="5095332" y="4163766"/>
                </a:cubicBezTo>
                <a:close/>
                <a:moveTo>
                  <a:pt x="3088819" y="4150031"/>
                </a:moveTo>
                <a:cubicBezTo>
                  <a:pt x="3088819" y="4153777"/>
                  <a:pt x="3088819" y="4157523"/>
                  <a:pt x="3090068" y="4162517"/>
                </a:cubicBezTo>
                <a:lnTo>
                  <a:pt x="2998919" y="4171257"/>
                </a:lnTo>
                <a:cubicBezTo>
                  <a:pt x="2998919" y="4166263"/>
                  <a:pt x="2997670" y="4162517"/>
                  <a:pt x="2997670" y="4157523"/>
                </a:cubicBezTo>
                <a:close/>
                <a:moveTo>
                  <a:pt x="6241554" y="4120064"/>
                </a:moveTo>
                <a:lnTo>
                  <a:pt x="6398878" y="4125059"/>
                </a:lnTo>
                <a:lnTo>
                  <a:pt x="6398878" y="4128805"/>
                </a:lnTo>
                <a:cubicBezTo>
                  <a:pt x="6398878" y="4131303"/>
                  <a:pt x="6398878" y="4133800"/>
                  <a:pt x="6398878" y="4137544"/>
                </a:cubicBezTo>
                <a:lnTo>
                  <a:pt x="6398878" y="4141290"/>
                </a:lnTo>
                <a:lnTo>
                  <a:pt x="6240305" y="4136297"/>
                </a:lnTo>
                <a:lnTo>
                  <a:pt x="6239057" y="4131303"/>
                </a:lnTo>
                <a:cubicBezTo>
                  <a:pt x="6239057" y="4130054"/>
                  <a:pt x="6240305" y="4128805"/>
                  <a:pt x="6240305" y="4127556"/>
                </a:cubicBezTo>
                <a:cubicBezTo>
                  <a:pt x="6240305" y="4126308"/>
                  <a:pt x="6240305" y="4125059"/>
                  <a:pt x="6240305" y="4123810"/>
                </a:cubicBezTo>
                <a:close/>
                <a:moveTo>
                  <a:pt x="1905137" y="4105082"/>
                </a:moveTo>
                <a:lnTo>
                  <a:pt x="1905137" y="4108828"/>
                </a:lnTo>
                <a:cubicBezTo>
                  <a:pt x="1905137" y="4111324"/>
                  <a:pt x="1905137" y="4113821"/>
                  <a:pt x="1905137" y="4117567"/>
                </a:cubicBezTo>
                <a:lnTo>
                  <a:pt x="1905137" y="4121313"/>
                </a:lnTo>
                <a:lnTo>
                  <a:pt x="1747813" y="4123810"/>
                </a:lnTo>
                <a:lnTo>
                  <a:pt x="1746564" y="4117567"/>
                </a:lnTo>
                <a:cubicBezTo>
                  <a:pt x="1746564" y="4116318"/>
                  <a:pt x="1747813" y="4113821"/>
                  <a:pt x="1747813" y="4111324"/>
                </a:cubicBezTo>
                <a:lnTo>
                  <a:pt x="1747813" y="4107579"/>
                </a:lnTo>
                <a:close/>
                <a:moveTo>
                  <a:pt x="1506844" y="4096676"/>
                </a:moveTo>
                <a:lnTo>
                  <a:pt x="1506832" y="4097590"/>
                </a:lnTo>
                <a:cubicBezTo>
                  <a:pt x="1508081" y="4187490"/>
                  <a:pt x="1514324" y="4262406"/>
                  <a:pt x="1519317" y="4311101"/>
                </a:cubicBezTo>
                <a:lnTo>
                  <a:pt x="1521413" y="4333106"/>
                </a:lnTo>
                <a:lnTo>
                  <a:pt x="1519318" y="4309852"/>
                </a:lnTo>
                <a:cubicBezTo>
                  <a:pt x="1516820" y="4284256"/>
                  <a:pt x="1514011" y="4253041"/>
                  <a:pt x="1511670" y="4217143"/>
                </a:cubicBezTo>
                <a:close/>
                <a:moveTo>
                  <a:pt x="5232986" y="4091419"/>
                </a:moveTo>
                <a:lnTo>
                  <a:pt x="5229599" y="4151432"/>
                </a:lnTo>
                <a:lnTo>
                  <a:pt x="5232365" y="4117880"/>
                </a:lnTo>
                <a:close/>
                <a:moveTo>
                  <a:pt x="6242803" y="4051392"/>
                </a:moveTo>
                <a:lnTo>
                  <a:pt x="6400127" y="4051392"/>
                </a:lnTo>
                <a:lnTo>
                  <a:pt x="6400127" y="4055136"/>
                </a:lnTo>
                <a:cubicBezTo>
                  <a:pt x="6400127" y="4057634"/>
                  <a:pt x="6400127" y="4058882"/>
                  <a:pt x="6400127" y="4060131"/>
                </a:cubicBezTo>
                <a:lnTo>
                  <a:pt x="6400127" y="4066374"/>
                </a:lnTo>
                <a:lnTo>
                  <a:pt x="6242803" y="4066374"/>
                </a:lnTo>
                <a:lnTo>
                  <a:pt x="6242803" y="4062628"/>
                </a:lnTo>
                <a:cubicBezTo>
                  <a:pt x="6242803" y="4060131"/>
                  <a:pt x="6242803" y="4058882"/>
                  <a:pt x="6242803" y="4057634"/>
                </a:cubicBezTo>
                <a:close/>
                <a:moveTo>
                  <a:pt x="5192723" y="4043900"/>
                </a:moveTo>
                <a:cubicBezTo>
                  <a:pt x="5192723" y="4047646"/>
                  <a:pt x="5192723" y="4052641"/>
                  <a:pt x="5192723" y="4057636"/>
                </a:cubicBezTo>
                <a:lnTo>
                  <a:pt x="5101575" y="4058883"/>
                </a:lnTo>
                <a:cubicBezTo>
                  <a:pt x="5101575" y="4053890"/>
                  <a:pt x="5101575" y="4050144"/>
                  <a:pt x="5101575" y="4046398"/>
                </a:cubicBezTo>
                <a:close/>
                <a:moveTo>
                  <a:pt x="2911960" y="4033493"/>
                </a:moveTo>
                <a:lnTo>
                  <a:pt x="2911359" y="4047645"/>
                </a:lnTo>
                <a:cubicBezTo>
                  <a:pt x="2911125" y="4072305"/>
                  <a:pt x="2911632" y="4096185"/>
                  <a:pt x="2912588" y="4118816"/>
                </a:cubicBezTo>
                <a:lnTo>
                  <a:pt x="2916364" y="4180119"/>
                </a:lnTo>
                <a:close/>
                <a:moveTo>
                  <a:pt x="1746564" y="4032662"/>
                </a:moveTo>
                <a:lnTo>
                  <a:pt x="1903888" y="4035159"/>
                </a:lnTo>
                <a:lnTo>
                  <a:pt x="1903888" y="4042651"/>
                </a:lnTo>
                <a:cubicBezTo>
                  <a:pt x="1903888" y="4043900"/>
                  <a:pt x="1903888" y="4045149"/>
                  <a:pt x="1903888" y="4047646"/>
                </a:cubicBezTo>
                <a:lnTo>
                  <a:pt x="1903888" y="4050142"/>
                </a:lnTo>
                <a:lnTo>
                  <a:pt x="1746564" y="4048895"/>
                </a:lnTo>
                <a:close/>
                <a:moveTo>
                  <a:pt x="2995173" y="4026420"/>
                </a:moveTo>
                <a:lnTo>
                  <a:pt x="3086322" y="4030166"/>
                </a:lnTo>
                <a:cubicBezTo>
                  <a:pt x="3086322" y="4035161"/>
                  <a:pt x="3086322" y="4038905"/>
                  <a:pt x="3086322" y="4042653"/>
                </a:cubicBezTo>
                <a:lnTo>
                  <a:pt x="2995173" y="4040155"/>
                </a:lnTo>
                <a:cubicBezTo>
                  <a:pt x="2995173" y="4035161"/>
                  <a:pt x="2995173" y="4030166"/>
                  <a:pt x="2995173" y="4026420"/>
                </a:cubicBezTo>
                <a:close/>
                <a:moveTo>
                  <a:pt x="5297605" y="3988961"/>
                </a:moveTo>
                <a:lnTo>
                  <a:pt x="5297609" y="3989032"/>
                </a:lnTo>
                <a:lnTo>
                  <a:pt x="5298854" y="3988961"/>
                </a:lnTo>
                <a:cubicBezTo>
                  <a:pt x="5298854" y="3988961"/>
                  <a:pt x="5300103" y="4011436"/>
                  <a:pt x="5301351" y="4051392"/>
                </a:cubicBezTo>
                <a:lnTo>
                  <a:pt x="5299417" y="4082825"/>
                </a:lnTo>
                <a:lnTo>
                  <a:pt x="5298542" y="4122874"/>
                </a:lnTo>
                <a:cubicBezTo>
                  <a:pt x="5297293" y="4150343"/>
                  <a:pt x="5295108" y="4181247"/>
                  <a:pt x="5291362" y="4214959"/>
                </a:cubicBezTo>
                <a:cubicBezTo>
                  <a:pt x="5287616" y="4248672"/>
                  <a:pt x="5281685" y="4284959"/>
                  <a:pt x="5273453" y="4322866"/>
                </a:cubicBezTo>
                <a:lnTo>
                  <a:pt x="5272387" y="4326816"/>
                </a:lnTo>
                <a:lnTo>
                  <a:pt x="5271521" y="4331978"/>
                </a:lnTo>
                <a:lnTo>
                  <a:pt x="5258873" y="4376927"/>
                </a:lnTo>
                <a:lnTo>
                  <a:pt x="5241730" y="4440489"/>
                </a:lnTo>
                <a:lnTo>
                  <a:pt x="5238868" y="4448017"/>
                </a:lnTo>
                <a:lnTo>
                  <a:pt x="5237516" y="4452820"/>
                </a:lnTo>
                <a:lnTo>
                  <a:pt x="5223149" y="4489357"/>
                </a:lnTo>
                <a:lnTo>
                  <a:pt x="5195493" y="4562092"/>
                </a:lnTo>
                <a:lnTo>
                  <a:pt x="5191440" y="4569996"/>
                </a:lnTo>
                <a:lnTo>
                  <a:pt x="5191103" y="4570852"/>
                </a:lnTo>
                <a:lnTo>
                  <a:pt x="5186066" y="4580547"/>
                </a:lnTo>
                <a:lnTo>
                  <a:pt x="5190401" y="4572101"/>
                </a:lnTo>
                <a:lnTo>
                  <a:pt x="5190529" y="4571773"/>
                </a:lnTo>
                <a:lnTo>
                  <a:pt x="5183242" y="4585983"/>
                </a:lnTo>
                <a:lnTo>
                  <a:pt x="5186066" y="4580547"/>
                </a:lnTo>
                <a:lnTo>
                  <a:pt x="5134038" y="4681940"/>
                </a:lnTo>
                <a:cubicBezTo>
                  <a:pt x="5114373" y="4716589"/>
                  <a:pt x="5091976" y="4751159"/>
                  <a:pt x="5067472" y="4784950"/>
                </a:cubicBezTo>
                <a:lnTo>
                  <a:pt x="5062790" y="4790762"/>
                </a:lnTo>
                <a:lnTo>
                  <a:pt x="5060272" y="4794607"/>
                </a:lnTo>
                <a:lnTo>
                  <a:pt x="5035273" y="4824920"/>
                </a:lnTo>
                <a:lnTo>
                  <a:pt x="4988263" y="4883277"/>
                </a:lnTo>
                <a:lnTo>
                  <a:pt x="4981409" y="4890234"/>
                </a:lnTo>
                <a:lnTo>
                  <a:pt x="4977493" y="4894982"/>
                </a:lnTo>
                <a:lnTo>
                  <a:pt x="4943484" y="4928730"/>
                </a:lnTo>
                <a:lnTo>
                  <a:pt x="4900158" y="4972708"/>
                </a:lnTo>
                <a:lnTo>
                  <a:pt x="4894491" y="4977346"/>
                </a:lnTo>
                <a:lnTo>
                  <a:pt x="4891203" y="4980609"/>
                </a:lnTo>
                <a:cubicBezTo>
                  <a:pt x="4862465" y="5006420"/>
                  <a:pt x="4834059" y="5029363"/>
                  <a:pt x="4806902" y="5049029"/>
                </a:cubicBezTo>
                <a:cubicBezTo>
                  <a:pt x="4779745" y="5069319"/>
                  <a:pt x="4754149" y="5086800"/>
                  <a:pt x="4731030" y="5101608"/>
                </a:cubicBezTo>
                <a:lnTo>
                  <a:pt x="4730826" y="5101730"/>
                </a:lnTo>
                <a:lnTo>
                  <a:pt x="4721061" y="5108495"/>
                </a:lnTo>
                <a:cubicBezTo>
                  <a:pt x="4695464" y="5124571"/>
                  <a:pt x="4673302" y="5137057"/>
                  <a:pt x="4655822" y="5146421"/>
                </a:cubicBezTo>
                <a:lnTo>
                  <a:pt x="4668201" y="5139106"/>
                </a:lnTo>
                <a:lnTo>
                  <a:pt x="4629386" y="5159474"/>
                </a:lnTo>
                <a:cubicBezTo>
                  <a:pt x="4624616" y="5161805"/>
                  <a:pt x="4620923" y="5163537"/>
                  <a:pt x="4618424" y="5164685"/>
                </a:cubicBezTo>
                <a:lnTo>
                  <a:pt x="4615636" y="5165941"/>
                </a:lnTo>
                <a:lnTo>
                  <a:pt x="4614617" y="5166400"/>
                </a:lnTo>
                <a:lnTo>
                  <a:pt x="4585899" y="5106466"/>
                </a:lnTo>
                <a:lnTo>
                  <a:pt x="4599335" y="5100031"/>
                </a:lnTo>
                <a:lnTo>
                  <a:pt x="4624606" y="5086488"/>
                </a:lnTo>
                <a:lnTo>
                  <a:pt x="4673880" y="5057849"/>
                </a:lnTo>
                <a:lnTo>
                  <a:pt x="4689786" y="5048259"/>
                </a:lnTo>
                <a:lnTo>
                  <a:pt x="4718822" y="5028662"/>
                </a:lnTo>
                <a:lnTo>
                  <a:pt x="4766948" y="4995339"/>
                </a:lnTo>
                <a:cubicBezTo>
                  <a:pt x="4870581" y="4920423"/>
                  <a:pt x="4991697" y="4796810"/>
                  <a:pt x="5076602" y="4646978"/>
                </a:cubicBezTo>
                <a:cubicBezTo>
                  <a:pt x="5164005" y="4499642"/>
                  <a:pt x="5211451" y="4332329"/>
                  <a:pt x="5225185" y="4204970"/>
                </a:cubicBezTo>
                <a:lnTo>
                  <a:pt x="5229223" y="4155990"/>
                </a:lnTo>
                <a:lnTo>
                  <a:pt x="5233049" y="4088760"/>
                </a:lnTo>
                <a:lnTo>
                  <a:pt x="5233926" y="4051392"/>
                </a:lnTo>
                <a:cubicBezTo>
                  <a:pt x="5232677" y="4013933"/>
                  <a:pt x="5231429" y="3992707"/>
                  <a:pt x="5231429" y="3992707"/>
                </a:cubicBezTo>
                <a:close/>
                <a:moveTo>
                  <a:pt x="6398878" y="3973977"/>
                </a:moveTo>
                <a:lnTo>
                  <a:pt x="6398878" y="3976474"/>
                </a:lnTo>
                <a:cubicBezTo>
                  <a:pt x="6398878" y="3978972"/>
                  <a:pt x="6398878" y="3978972"/>
                  <a:pt x="6400127" y="3981469"/>
                </a:cubicBezTo>
                <a:cubicBezTo>
                  <a:pt x="6400127" y="3982718"/>
                  <a:pt x="6400127" y="3983966"/>
                  <a:pt x="6400127" y="3986464"/>
                </a:cubicBezTo>
                <a:lnTo>
                  <a:pt x="6400127" y="3988961"/>
                </a:lnTo>
                <a:lnTo>
                  <a:pt x="6398878" y="3988961"/>
                </a:lnTo>
                <a:lnTo>
                  <a:pt x="6240305" y="3995205"/>
                </a:lnTo>
                <a:lnTo>
                  <a:pt x="6240305" y="3990210"/>
                </a:lnTo>
                <a:cubicBezTo>
                  <a:pt x="6240305" y="3988961"/>
                  <a:pt x="6240305" y="3987712"/>
                  <a:pt x="6240305" y="3985215"/>
                </a:cubicBezTo>
                <a:lnTo>
                  <a:pt x="6234062" y="3982718"/>
                </a:lnTo>
                <a:lnTo>
                  <a:pt x="6242803" y="3978972"/>
                </a:lnTo>
                <a:lnTo>
                  <a:pt x="6245300" y="3978972"/>
                </a:lnTo>
                <a:close/>
                <a:moveTo>
                  <a:pt x="1749062" y="3956497"/>
                </a:moveTo>
                <a:lnTo>
                  <a:pt x="1906386" y="3962741"/>
                </a:lnTo>
                <a:lnTo>
                  <a:pt x="1906386" y="3978972"/>
                </a:lnTo>
                <a:lnTo>
                  <a:pt x="1747813" y="3972728"/>
                </a:lnTo>
                <a:lnTo>
                  <a:pt x="1749062" y="3968984"/>
                </a:lnTo>
                <a:cubicBezTo>
                  <a:pt x="1749062" y="3967735"/>
                  <a:pt x="1749062" y="3966487"/>
                  <a:pt x="1749062" y="3965238"/>
                </a:cubicBezTo>
                <a:cubicBezTo>
                  <a:pt x="1749062" y="3962741"/>
                  <a:pt x="1749062" y="3962741"/>
                  <a:pt x="1749062" y="3960243"/>
                </a:cubicBezTo>
                <a:close/>
                <a:moveTo>
                  <a:pt x="1063655" y="3937434"/>
                </a:moveTo>
                <a:lnTo>
                  <a:pt x="1063576" y="3939017"/>
                </a:lnTo>
                <a:lnTo>
                  <a:pt x="1063576" y="3940275"/>
                </a:lnTo>
                <a:lnTo>
                  <a:pt x="1063576" y="3940266"/>
                </a:lnTo>
                <a:close/>
                <a:moveTo>
                  <a:pt x="5181485" y="3914045"/>
                </a:moveTo>
                <a:cubicBezTo>
                  <a:pt x="5182734" y="3917791"/>
                  <a:pt x="5182734" y="3922786"/>
                  <a:pt x="5183982" y="3927779"/>
                </a:cubicBezTo>
                <a:lnTo>
                  <a:pt x="5092834" y="3939017"/>
                </a:lnTo>
                <a:cubicBezTo>
                  <a:pt x="5092834" y="3934023"/>
                  <a:pt x="5091585" y="3930277"/>
                  <a:pt x="5091585" y="3926532"/>
                </a:cubicBezTo>
                <a:close/>
                <a:moveTo>
                  <a:pt x="6393883" y="3897812"/>
                </a:moveTo>
                <a:lnTo>
                  <a:pt x="6395132" y="3914044"/>
                </a:lnTo>
                <a:lnTo>
                  <a:pt x="6237808" y="3925282"/>
                </a:lnTo>
                <a:lnTo>
                  <a:pt x="6236559" y="3919038"/>
                </a:lnTo>
                <a:cubicBezTo>
                  <a:pt x="6236559" y="3917790"/>
                  <a:pt x="6236559" y="3914044"/>
                  <a:pt x="6236559" y="3912795"/>
                </a:cubicBezTo>
                <a:lnTo>
                  <a:pt x="6236559" y="3907802"/>
                </a:lnTo>
                <a:close/>
                <a:moveTo>
                  <a:pt x="3007660" y="3895315"/>
                </a:moveTo>
                <a:lnTo>
                  <a:pt x="3097560" y="3909049"/>
                </a:lnTo>
                <a:cubicBezTo>
                  <a:pt x="3097560" y="3915293"/>
                  <a:pt x="3096311" y="3920288"/>
                  <a:pt x="3096311" y="3924034"/>
                </a:cubicBezTo>
                <a:lnTo>
                  <a:pt x="3005162" y="3910298"/>
                </a:lnTo>
                <a:lnTo>
                  <a:pt x="3005162" y="3909049"/>
                </a:lnTo>
                <a:cubicBezTo>
                  <a:pt x="3006411" y="3904056"/>
                  <a:pt x="3006411" y="3900310"/>
                  <a:pt x="3007660" y="3895315"/>
                </a:cubicBezTo>
                <a:close/>
                <a:moveTo>
                  <a:pt x="2179831" y="3884078"/>
                </a:moveTo>
                <a:lnTo>
                  <a:pt x="2169277" y="4028231"/>
                </a:lnTo>
                <a:lnTo>
                  <a:pt x="2169276" y="4027883"/>
                </a:lnTo>
                <a:cubicBezTo>
                  <a:pt x="2171013" y="3979285"/>
                  <a:pt x="2174524" y="3931213"/>
                  <a:pt x="2179831" y="3884078"/>
                </a:cubicBezTo>
                <a:close/>
                <a:moveTo>
                  <a:pt x="1754056" y="3881581"/>
                </a:moveTo>
                <a:lnTo>
                  <a:pt x="1759051" y="3881581"/>
                </a:lnTo>
                <a:lnTo>
                  <a:pt x="1911380" y="3894066"/>
                </a:lnTo>
                <a:lnTo>
                  <a:pt x="1910132" y="3909051"/>
                </a:lnTo>
                <a:lnTo>
                  <a:pt x="1752808" y="3897812"/>
                </a:lnTo>
                <a:close/>
                <a:moveTo>
                  <a:pt x="5286160" y="3875134"/>
                </a:moveTo>
                <a:lnTo>
                  <a:pt x="5286368" y="3876587"/>
                </a:lnTo>
                <a:lnTo>
                  <a:pt x="5286273" y="3876601"/>
                </a:lnTo>
                <a:close/>
                <a:moveTo>
                  <a:pt x="6386393" y="3821648"/>
                </a:moveTo>
                <a:lnTo>
                  <a:pt x="6386393" y="3826641"/>
                </a:lnTo>
                <a:cubicBezTo>
                  <a:pt x="6387641" y="3829138"/>
                  <a:pt x="6386393" y="3831636"/>
                  <a:pt x="6387641" y="3834133"/>
                </a:cubicBezTo>
                <a:lnTo>
                  <a:pt x="6388889" y="3837879"/>
                </a:lnTo>
                <a:lnTo>
                  <a:pt x="6231565" y="3854112"/>
                </a:lnTo>
                <a:lnTo>
                  <a:pt x="6230316" y="3845371"/>
                </a:lnTo>
                <a:lnTo>
                  <a:pt x="6216582" y="3846620"/>
                </a:lnTo>
                <a:lnTo>
                  <a:pt x="6232813" y="3837879"/>
                </a:lnTo>
                <a:lnTo>
                  <a:pt x="6234062" y="3836630"/>
                </a:lnTo>
                <a:close/>
                <a:moveTo>
                  <a:pt x="1764044" y="3806664"/>
                </a:moveTo>
                <a:lnTo>
                  <a:pt x="1920121" y="3824144"/>
                </a:lnTo>
                <a:lnTo>
                  <a:pt x="1920121" y="3827890"/>
                </a:lnTo>
                <a:cubicBezTo>
                  <a:pt x="1920121" y="3830387"/>
                  <a:pt x="1918872" y="3832884"/>
                  <a:pt x="1918872" y="3835382"/>
                </a:cubicBezTo>
                <a:lnTo>
                  <a:pt x="1916375" y="3839128"/>
                </a:lnTo>
                <a:lnTo>
                  <a:pt x="1760300" y="3822897"/>
                </a:lnTo>
                <a:lnTo>
                  <a:pt x="1761547" y="3819151"/>
                </a:lnTo>
                <a:cubicBezTo>
                  <a:pt x="1761547" y="3816653"/>
                  <a:pt x="1762796" y="3812907"/>
                  <a:pt x="1762796" y="3810410"/>
                </a:cubicBezTo>
                <a:close/>
                <a:moveTo>
                  <a:pt x="5156513" y="3786686"/>
                </a:moveTo>
                <a:cubicBezTo>
                  <a:pt x="5156513" y="3791681"/>
                  <a:pt x="5157762" y="3795427"/>
                  <a:pt x="5159010" y="3800422"/>
                </a:cubicBezTo>
                <a:lnTo>
                  <a:pt x="5070359" y="3822897"/>
                </a:lnTo>
                <a:cubicBezTo>
                  <a:pt x="5069111" y="3819151"/>
                  <a:pt x="5067862" y="3814156"/>
                  <a:pt x="5067862" y="3810410"/>
                </a:cubicBezTo>
                <a:close/>
                <a:moveTo>
                  <a:pt x="2949511" y="3772112"/>
                </a:moveTo>
                <a:lnTo>
                  <a:pt x="2937853" y="3816673"/>
                </a:lnTo>
                <a:cubicBezTo>
                  <a:pt x="2932196" y="3841938"/>
                  <a:pt x="2927435" y="3867846"/>
                  <a:pt x="2924002" y="3894067"/>
                </a:cubicBezTo>
                <a:cubicBezTo>
                  <a:pt x="2919632" y="3919975"/>
                  <a:pt x="2916588" y="3946040"/>
                  <a:pt x="2914579" y="3971792"/>
                </a:cubicBezTo>
                <a:lnTo>
                  <a:pt x="2912423" y="4022592"/>
                </a:lnTo>
                <a:lnTo>
                  <a:pt x="2924000" y="3896564"/>
                </a:lnTo>
                <a:close/>
                <a:moveTo>
                  <a:pt x="6378901" y="3749228"/>
                </a:moveTo>
                <a:lnTo>
                  <a:pt x="6380149" y="3762963"/>
                </a:lnTo>
                <a:lnTo>
                  <a:pt x="6222824" y="3784189"/>
                </a:lnTo>
                <a:lnTo>
                  <a:pt x="6222824" y="3780443"/>
                </a:lnTo>
                <a:cubicBezTo>
                  <a:pt x="6222824" y="3779195"/>
                  <a:pt x="6222824" y="3777946"/>
                  <a:pt x="6222824" y="3776697"/>
                </a:cubicBezTo>
                <a:cubicBezTo>
                  <a:pt x="6222824" y="3775448"/>
                  <a:pt x="6222824" y="3775448"/>
                  <a:pt x="6222824" y="3774200"/>
                </a:cubicBezTo>
                <a:lnTo>
                  <a:pt x="6207841" y="3769207"/>
                </a:lnTo>
                <a:close/>
                <a:moveTo>
                  <a:pt x="2963958" y="3745483"/>
                </a:moveTo>
                <a:lnTo>
                  <a:pt x="3121281" y="3789184"/>
                </a:lnTo>
                <a:cubicBezTo>
                  <a:pt x="3120033" y="3796676"/>
                  <a:pt x="3117535" y="3805416"/>
                  <a:pt x="3116287" y="3811660"/>
                </a:cubicBezTo>
                <a:lnTo>
                  <a:pt x="2957714" y="3769206"/>
                </a:lnTo>
                <a:cubicBezTo>
                  <a:pt x="2960212" y="3761714"/>
                  <a:pt x="2961460" y="3754224"/>
                  <a:pt x="2963958" y="3745483"/>
                </a:cubicBezTo>
                <a:close/>
                <a:moveTo>
                  <a:pt x="1771536" y="3729251"/>
                </a:moveTo>
                <a:lnTo>
                  <a:pt x="1926364" y="3750477"/>
                </a:lnTo>
                <a:lnTo>
                  <a:pt x="1926364" y="3754223"/>
                </a:lnTo>
                <a:cubicBezTo>
                  <a:pt x="1926364" y="3756720"/>
                  <a:pt x="1926364" y="3759217"/>
                  <a:pt x="1926364" y="3761715"/>
                </a:cubicBezTo>
                <a:lnTo>
                  <a:pt x="1925116" y="3767958"/>
                </a:lnTo>
                <a:lnTo>
                  <a:pt x="1769039" y="3746730"/>
                </a:lnTo>
                <a:lnTo>
                  <a:pt x="1770288" y="3739240"/>
                </a:lnTo>
                <a:cubicBezTo>
                  <a:pt x="1770288" y="3737991"/>
                  <a:pt x="1770288" y="3735494"/>
                  <a:pt x="1770288" y="3732997"/>
                </a:cubicBezTo>
                <a:close/>
                <a:moveTo>
                  <a:pt x="1527228" y="3717579"/>
                </a:moveTo>
                <a:lnTo>
                  <a:pt x="1524312" y="3737991"/>
                </a:lnTo>
                <a:cubicBezTo>
                  <a:pt x="1524312" y="3742984"/>
                  <a:pt x="1523063" y="3747979"/>
                  <a:pt x="1523063" y="3752974"/>
                </a:cubicBezTo>
                <a:lnTo>
                  <a:pt x="1523062" y="3752988"/>
                </a:lnTo>
                <a:lnTo>
                  <a:pt x="1523064" y="3752973"/>
                </a:lnTo>
                <a:close/>
                <a:moveTo>
                  <a:pt x="6366414" y="3671815"/>
                </a:moveTo>
                <a:lnTo>
                  <a:pt x="6366414" y="3675561"/>
                </a:lnTo>
                <a:cubicBezTo>
                  <a:pt x="6367663" y="3678058"/>
                  <a:pt x="6367663" y="3680555"/>
                  <a:pt x="6367663" y="3683053"/>
                </a:cubicBezTo>
                <a:lnTo>
                  <a:pt x="6368911" y="3688046"/>
                </a:lnTo>
                <a:lnTo>
                  <a:pt x="6212836" y="3714266"/>
                </a:lnTo>
                <a:lnTo>
                  <a:pt x="6212836" y="3710522"/>
                </a:lnTo>
                <a:cubicBezTo>
                  <a:pt x="6212836" y="3709273"/>
                  <a:pt x="6211587" y="3706776"/>
                  <a:pt x="6211587" y="3705527"/>
                </a:cubicBezTo>
                <a:lnTo>
                  <a:pt x="6209090" y="3698035"/>
                </a:lnTo>
                <a:lnTo>
                  <a:pt x="6214085" y="3696787"/>
                </a:lnTo>
                <a:close/>
                <a:moveTo>
                  <a:pt x="5115308" y="3664322"/>
                </a:moveTo>
                <a:cubicBezTo>
                  <a:pt x="5116557" y="3668068"/>
                  <a:pt x="5119054" y="3671814"/>
                  <a:pt x="5120303" y="3676809"/>
                </a:cubicBezTo>
                <a:lnTo>
                  <a:pt x="5035398" y="3709271"/>
                </a:lnTo>
                <a:cubicBezTo>
                  <a:pt x="5034149" y="3705527"/>
                  <a:pt x="5032900" y="3701781"/>
                  <a:pt x="5030403" y="3698035"/>
                </a:cubicBezTo>
                <a:close/>
                <a:moveTo>
                  <a:pt x="1784023" y="3655583"/>
                </a:moveTo>
                <a:lnTo>
                  <a:pt x="1940098" y="3683053"/>
                </a:lnTo>
                <a:lnTo>
                  <a:pt x="1940098" y="3686797"/>
                </a:lnTo>
                <a:cubicBezTo>
                  <a:pt x="1940098" y="3689294"/>
                  <a:pt x="1938850" y="3691792"/>
                  <a:pt x="1938850" y="3694289"/>
                </a:cubicBezTo>
                <a:lnTo>
                  <a:pt x="1936352" y="3698035"/>
                </a:lnTo>
                <a:lnTo>
                  <a:pt x="1781526" y="3671815"/>
                </a:lnTo>
                <a:lnTo>
                  <a:pt x="1782774" y="3668069"/>
                </a:lnTo>
                <a:cubicBezTo>
                  <a:pt x="1782774" y="3665571"/>
                  <a:pt x="1782774" y="3661825"/>
                  <a:pt x="1784023" y="3659328"/>
                </a:cubicBezTo>
                <a:close/>
                <a:moveTo>
                  <a:pt x="1537021" y="3649572"/>
                </a:moveTo>
                <a:lnTo>
                  <a:pt x="1529307" y="3699284"/>
                </a:lnTo>
                <a:lnTo>
                  <a:pt x="1528448" y="3707874"/>
                </a:lnTo>
                <a:close/>
                <a:moveTo>
                  <a:pt x="3077581" y="3649339"/>
                </a:moveTo>
                <a:lnTo>
                  <a:pt x="3162486" y="3684301"/>
                </a:lnTo>
                <a:cubicBezTo>
                  <a:pt x="3159989" y="3686798"/>
                  <a:pt x="3158740" y="3690544"/>
                  <a:pt x="3157492" y="3695537"/>
                </a:cubicBezTo>
                <a:lnTo>
                  <a:pt x="3072586" y="3661826"/>
                </a:lnTo>
                <a:cubicBezTo>
                  <a:pt x="3075084" y="3656831"/>
                  <a:pt x="3076332" y="3653085"/>
                  <a:pt x="3077581" y="3649339"/>
                </a:cubicBezTo>
                <a:close/>
                <a:moveTo>
                  <a:pt x="2234930" y="3601293"/>
                </a:moveTo>
                <a:lnTo>
                  <a:pt x="2233365" y="3606266"/>
                </a:lnTo>
                <a:lnTo>
                  <a:pt x="2221031" y="3659093"/>
                </a:lnTo>
                <a:close/>
                <a:moveTo>
                  <a:pt x="6352680" y="3598158"/>
                </a:moveTo>
                <a:lnTo>
                  <a:pt x="6355177" y="3613143"/>
                </a:lnTo>
                <a:lnTo>
                  <a:pt x="6200349" y="3644345"/>
                </a:lnTo>
                <a:lnTo>
                  <a:pt x="6199101" y="3640599"/>
                </a:lnTo>
                <a:cubicBezTo>
                  <a:pt x="6199101" y="3636853"/>
                  <a:pt x="6197852" y="3635604"/>
                  <a:pt x="6197852" y="3633120"/>
                </a:cubicBezTo>
                <a:lnTo>
                  <a:pt x="6197852" y="3629374"/>
                </a:lnTo>
                <a:close/>
                <a:moveTo>
                  <a:pt x="1797757" y="3581928"/>
                </a:moveTo>
                <a:lnTo>
                  <a:pt x="1952585" y="3614392"/>
                </a:lnTo>
                <a:lnTo>
                  <a:pt x="1951336" y="3619386"/>
                </a:lnTo>
                <a:cubicBezTo>
                  <a:pt x="1951336" y="3621884"/>
                  <a:pt x="1950088" y="3624380"/>
                  <a:pt x="1950088" y="3625630"/>
                </a:cubicBezTo>
                <a:lnTo>
                  <a:pt x="1948839" y="3629374"/>
                </a:lnTo>
                <a:lnTo>
                  <a:pt x="1794011" y="3598158"/>
                </a:lnTo>
                <a:lnTo>
                  <a:pt x="1795260" y="3594415"/>
                </a:lnTo>
                <a:cubicBezTo>
                  <a:pt x="1795260" y="3591916"/>
                  <a:pt x="1796508" y="3589420"/>
                  <a:pt x="1796508" y="3588171"/>
                </a:cubicBezTo>
                <a:close/>
                <a:moveTo>
                  <a:pt x="1553868" y="3549009"/>
                </a:moveTo>
                <a:lnTo>
                  <a:pt x="1553030" y="3553197"/>
                </a:lnTo>
                <a:lnTo>
                  <a:pt x="1548858" y="3577814"/>
                </a:lnTo>
                <a:close/>
                <a:moveTo>
                  <a:pt x="5051629" y="3533227"/>
                </a:moveTo>
                <a:cubicBezTo>
                  <a:pt x="5054126" y="3536973"/>
                  <a:pt x="5055375" y="3540719"/>
                  <a:pt x="5057872" y="3545713"/>
                </a:cubicBezTo>
                <a:lnTo>
                  <a:pt x="4979210" y="3589415"/>
                </a:lnTo>
                <a:cubicBezTo>
                  <a:pt x="4976713" y="3584420"/>
                  <a:pt x="4974216" y="3581923"/>
                  <a:pt x="4972967" y="3578178"/>
                </a:cubicBezTo>
                <a:close/>
                <a:moveTo>
                  <a:pt x="6336447" y="3525740"/>
                </a:moveTo>
                <a:lnTo>
                  <a:pt x="6337696" y="3529484"/>
                </a:lnTo>
                <a:cubicBezTo>
                  <a:pt x="6337696" y="3530735"/>
                  <a:pt x="6338945" y="3533232"/>
                  <a:pt x="6338945" y="3534481"/>
                </a:cubicBezTo>
                <a:lnTo>
                  <a:pt x="6338945" y="3538225"/>
                </a:lnTo>
                <a:lnTo>
                  <a:pt x="6185367" y="3574436"/>
                </a:lnTo>
                <a:lnTo>
                  <a:pt x="6181621" y="3559452"/>
                </a:lnTo>
                <a:close/>
                <a:moveTo>
                  <a:pt x="489216" y="3521986"/>
                </a:moveTo>
                <a:lnTo>
                  <a:pt x="878781" y="3580670"/>
                </a:lnTo>
                <a:cubicBezTo>
                  <a:pt x="828837" y="3919039"/>
                  <a:pt x="832583" y="4261158"/>
                  <a:pt x="890019" y="4597033"/>
                </a:cubicBezTo>
                <a:lnTo>
                  <a:pt x="501702" y="4663210"/>
                </a:lnTo>
                <a:cubicBezTo>
                  <a:pt x="436774" y="4286130"/>
                  <a:pt x="433028" y="3902808"/>
                  <a:pt x="489216" y="3521986"/>
                </a:cubicBezTo>
                <a:close/>
                <a:moveTo>
                  <a:pt x="1816487" y="3508259"/>
                </a:moveTo>
                <a:lnTo>
                  <a:pt x="1970065" y="3545717"/>
                </a:lnTo>
                <a:lnTo>
                  <a:pt x="1968816" y="3551958"/>
                </a:lnTo>
                <a:cubicBezTo>
                  <a:pt x="1967568" y="3554458"/>
                  <a:pt x="1967568" y="3555705"/>
                  <a:pt x="1967568" y="3556956"/>
                </a:cubicBezTo>
                <a:lnTo>
                  <a:pt x="1965070" y="3560702"/>
                </a:lnTo>
                <a:lnTo>
                  <a:pt x="1811492" y="3523243"/>
                </a:lnTo>
                <a:lnTo>
                  <a:pt x="1812741" y="3520744"/>
                </a:lnTo>
                <a:lnTo>
                  <a:pt x="1808995" y="3514503"/>
                </a:lnTo>
                <a:lnTo>
                  <a:pt x="1813990" y="3515750"/>
                </a:lnTo>
                <a:cubicBezTo>
                  <a:pt x="1815238" y="3515750"/>
                  <a:pt x="1815238" y="3515750"/>
                  <a:pt x="1815238" y="3515750"/>
                </a:cubicBezTo>
                <a:close/>
                <a:moveTo>
                  <a:pt x="3086322" y="3504508"/>
                </a:moveTo>
                <a:lnTo>
                  <a:pt x="3211181" y="3573182"/>
                </a:lnTo>
                <a:lnTo>
                  <a:pt x="3209932" y="3573182"/>
                </a:lnTo>
                <a:cubicBezTo>
                  <a:pt x="3207435" y="3579424"/>
                  <a:pt x="3204939" y="3584419"/>
                  <a:pt x="3201193" y="3590662"/>
                </a:cubicBezTo>
                <a:lnTo>
                  <a:pt x="3076332" y="3523236"/>
                </a:lnTo>
                <a:cubicBezTo>
                  <a:pt x="3080078" y="3518243"/>
                  <a:pt x="3082576" y="3512000"/>
                  <a:pt x="3086322" y="3504508"/>
                </a:cubicBezTo>
                <a:close/>
                <a:moveTo>
                  <a:pt x="3059570" y="3499213"/>
                </a:moveTo>
                <a:lnTo>
                  <a:pt x="3060100" y="3499512"/>
                </a:lnTo>
                <a:cubicBezTo>
                  <a:pt x="3058851" y="3502009"/>
                  <a:pt x="3051359" y="3513245"/>
                  <a:pt x="3042618" y="3530727"/>
                </a:cubicBezTo>
                <a:lnTo>
                  <a:pt x="3036025" y="3544463"/>
                </a:lnTo>
                <a:lnTo>
                  <a:pt x="3042618" y="3529478"/>
                </a:lnTo>
                <a:cubicBezTo>
                  <a:pt x="3048237" y="3519489"/>
                  <a:pt x="3052608" y="3511686"/>
                  <a:pt x="3055573" y="3506379"/>
                </a:cubicBezTo>
                <a:close/>
                <a:moveTo>
                  <a:pt x="5155265" y="3484529"/>
                </a:moveTo>
                <a:lnTo>
                  <a:pt x="5155520" y="3485069"/>
                </a:lnTo>
                <a:lnTo>
                  <a:pt x="5156513" y="3484529"/>
                </a:lnTo>
                <a:lnTo>
                  <a:pt x="5157223" y="3486065"/>
                </a:lnTo>
                <a:lnTo>
                  <a:pt x="5156238" y="3486588"/>
                </a:lnTo>
                <a:lnTo>
                  <a:pt x="5157274" y="3488781"/>
                </a:lnTo>
                <a:cubicBezTo>
                  <a:pt x="5161196" y="3497093"/>
                  <a:pt x="5170561" y="3516992"/>
                  <a:pt x="5182734" y="3543213"/>
                </a:cubicBezTo>
                <a:cubicBezTo>
                  <a:pt x="5191475" y="3560693"/>
                  <a:pt x="5201462" y="3580672"/>
                  <a:pt x="5210203" y="3603147"/>
                </a:cubicBezTo>
                <a:cubicBezTo>
                  <a:pt x="5217695" y="3626870"/>
                  <a:pt x="5226436" y="3650589"/>
                  <a:pt x="5236424" y="3675561"/>
                </a:cubicBezTo>
                <a:lnTo>
                  <a:pt x="5256829" y="3741736"/>
                </a:lnTo>
                <a:lnTo>
                  <a:pt x="5237673" y="3675561"/>
                </a:lnTo>
                <a:cubicBezTo>
                  <a:pt x="5232678" y="3661827"/>
                  <a:pt x="5227683" y="3648091"/>
                  <a:pt x="5222690" y="3634358"/>
                </a:cubicBezTo>
                <a:lnTo>
                  <a:pt x="5211452" y="3603147"/>
                </a:lnTo>
                <a:cubicBezTo>
                  <a:pt x="5205209" y="3588163"/>
                  <a:pt x="5198965" y="3574429"/>
                  <a:pt x="5192723" y="3561942"/>
                </a:cubicBezTo>
                <a:cubicBezTo>
                  <a:pt x="5188977" y="3555699"/>
                  <a:pt x="5186480" y="3548208"/>
                  <a:pt x="5183983" y="3543214"/>
                </a:cubicBezTo>
                <a:cubicBezTo>
                  <a:pt x="5176492" y="3526982"/>
                  <a:pt x="5169936" y="3513247"/>
                  <a:pt x="5165098" y="3503102"/>
                </a:cubicBezTo>
                <a:lnTo>
                  <a:pt x="5157223" y="3486065"/>
                </a:lnTo>
                <a:lnTo>
                  <a:pt x="5157762" y="3485778"/>
                </a:lnTo>
                <a:cubicBezTo>
                  <a:pt x="5157762" y="3485778"/>
                  <a:pt x="5169000" y="3509500"/>
                  <a:pt x="5185231" y="3544462"/>
                </a:cubicBezTo>
                <a:cubicBezTo>
                  <a:pt x="5187729" y="3550706"/>
                  <a:pt x="5191475" y="3556947"/>
                  <a:pt x="5193972" y="3563191"/>
                </a:cubicBezTo>
                <a:cubicBezTo>
                  <a:pt x="5200215" y="3575677"/>
                  <a:pt x="5206457" y="3589410"/>
                  <a:pt x="5212701" y="3604396"/>
                </a:cubicBezTo>
                <a:lnTo>
                  <a:pt x="5223939" y="3635606"/>
                </a:lnTo>
                <a:cubicBezTo>
                  <a:pt x="5228933" y="3649340"/>
                  <a:pt x="5232678" y="3663076"/>
                  <a:pt x="5238921" y="3676809"/>
                </a:cubicBezTo>
                <a:cubicBezTo>
                  <a:pt x="5251408" y="3708025"/>
                  <a:pt x="5260147" y="3742986"/>
                  <a:pt x="5266391" y="3772953"/>
                </a:cubicBezTo>
                <a:cubicBezTo>
                  <a:pt x="5270137" y="3787935"/>
                  <a:pt x="5272634" y="3801671"/>
                  <a:pt x="5276380" y="3815405"/>
                </a:cubicBezTo>
                <a:cubicBezTo>
                  <a:pt x="5280126" y="3829140"/>
                  <a:pt x="5281375" y="3841625"/>
                  <a:pt x="5283871" y="3851615"/>
                </a:cubicBezTo>
                <a:cubicBezTo>
                  <a:pt x="5283871" y="3855361"/>
                  <a:pt x="5285121" y="3857858"/>
                  <a:pt x="5285121" y="3861604"/>
                </a:cubicBezTo>
                <a:lnTo>
                  <a:pt x="5286160" y="3875134"/>
                </a:lnTo>
                <a:lnTo>
                  <a:pt x="5283871" y="3859107"/>
                </a:lnTo>
                <a:cubicBezTo>
                  <a:pt x="5283871" y="3856609"/>
                  <a:pt x="5282623" y="3852863"/>
                  <a:pt x="5282623" y="3849117"/>
                </a:cubicBezTo>
                <a:cubicBezTo>
                  <a:pt x="5281375" y="3839129"/>
                  <a:pt x="5280126" y="3826643"/>
                  <a:pt x="5275131" y="3812909"/>
                </a:cubicBezTo>
                <a:cubicBezTo>
                  <a:pt x="5271385" y="3800422"/>
                  <a:pt x="5268888" y="3786687"/>
                  <a:pt x="5265142" y="3770455"/>
                </a:cubicBezTo>
                <a:lnTo>
                  <a:pt x="5259415" y="3750671"/>
                </a:lnTo>
                <a:lnTo>
                  <a:pt x="5273882" y="3812909"/>
                </a:lnTo>
                <a:cubicBezTo>
                  <a:pt x="5280126" y="3831637"/>
                  <a:pt x="5280126" y="3847868"/>
                  <a:pt x="5282623" y="3859106"/>
                </a:cubicBezTo>
                <a:cubicBezTo>
                  <a:pt x="5283870" y="3870343"/>
                  <a:pt x="5285121" y="3876586"/>
                  <a:pt x="5285121" y="3876586"/>
                </a:cubicBezTo>
                <a:lnTo>
                  <a:pt x="5221414" y="3886388"/>
                </a:lnTo>
                <a:lnTo>
                  <a:pt x="5221441" y="3886576"/>
                </a:lnTo>
                <a:lnTo>
                  <a:pt x="5286273" y="3876601"/>
                </a:lnTo>
                <a:lnTo>
                  <a:pt x="5286368" y="3877835"/>
                </a:lnTo>
                <a:lnTo>
                  <a:pt x="5220193" y="3887825"/>
                </a:lnTo>
                <a:cubicBezTo>
                  <a:pt x="5220193" y="3887825"/>
                  <a:pt x="5218944" y="3881581"/>
                  <a:pt x="5217695" y="3871592"/>
                </a:cubicBezTo>
                <a:lnTo>
                  <a:pt x="5216627" y="3864113"/>
                </a:lnTo>
                <a:lnTo>
                  <a:pt x="5215546" y="3857810"/>
                </a:lnTo>
                <a:lnTo>
                  <a:pt x="5210203" y="3827891"/>
                </a:lnTo>
                <a:cubicBezTo>
                  <a:pt x="5206457" y="3815405"/>
                  <a:pt x="5203960" y="3801671"/>
                  <a:pt x="5200215" y="3786687"/>
                </a:cubicBezTo>
                <a:lnTo>
                  <a:pt x="5183408" y="3727025"/>
                </a:lnTo>
                <a:lnTo>
                  <a:pt x="5173993" y="3696788"/>
                </a:lnTo>
                <a:cubicBezTo>
                  <a:pt x="5165254" y="3673063"/>
                  <a:pt x="5157762" y="3650589"/>
                  <a:pt x="5149021" y="3629368"/>
                </a:cubicBezTo>
                <a:cubicBezTo>
                  <a:pt x="5140281" y="3608141"/>
                  <a:pt x="5130293" y="3589410"/>
                  <a:pt x="5122801" y="3571932"/>
                </a:cubicBezTo>
                <a:cubicBezTo>
                  <a:pt x="5106569" y="3538219"/>
                  <a:pt x="5096580" y="3515744"/>
                  <a:pt x="5096580" y="3515744"/>
                </a:cubicBezTo>
                <a:close/>
                <a:moveTo>
                  <a:pt x="3000166" y="3464550"/>
                </a:moveTo>
                <a:lnTo>
                  <a:pt x="3026382" y="3479611"/>
                </a:lnTo>
                <a:lnTo>
                  <a:pt x="3060100" y="3498263"/>
                </a:lnTo>
                <a:lnTo>
                  <a:pt x="3059570" y="3499213"/>
                </a:lnTo>
                <a:lnTo>
                  <a:pt x="3058603" y="3498666"/>
                </a:lnTo>
                <a:lnTo>
                  <a:pt x="3053856" y="3506379"/>
                </a:lnTo>
                <a:cubicBezTo>
                  <a:pt x="3050735" y="3511685"/>
                  <a:pt x="3046365" y="3519489"/>
                  <a:pt x="3041371" y="3529478"/>
                </a:cubicBezTo>
                <a:cubicBezTo>
                  <a:pt x="3031382" y="3550704"/>
                  <a:pt x="3017646" y="3580671"/>
                  <a:pt x="3001415" y="3615632"/>
                </a:cubicBezTo>
                <a:cubicBezTo>
                  <a:pt x="2987056" y="3652461"/>
                  <a:pt x="2971136" y="3695850"/>
                  <a:pt x="2957090" y="3743142"/>
                </a:cubicBezTo>
                <a:lnTo>
                  <a:pt x="2952728" y="3759813"/>
                </a:lnTo>
                <a:lnTo>
                  <a:pt x="3001415" y="3618130"/>
                </a:lnTo>
                <a:cubicBezTo>
                  <a:pt x="3011403" y="3596903"/>
                  <a:pt x="3020144" y="3578174"/>
                  <a:pt x="3027636" y="3561942"/>
                </a:cubicBezTo>
                <a:lnTo>
                  <a:pt x="3036025" y="3544463"/>
                </a:lnTo>
                <a:lnTo>
                  <a:pt x="3028884" y="3560693"/>
                </a:lnTo>
                <a:cubicBezTo>
                  <a:pt x="3021392" y="3576925"/>
                  <a:pt x="3012652" y="3595654"/>
                  <a:pt x="3002664" y="3616882"/>
                </a:cubicBezTo>
                <a:cubicBezTo>
                  <a:pt x="2961459" y="3720510"/>
                  <a:pt x="2936487" y="3811659"/>
                  <a:pt x="2926498" y="3895315"/>
                </a:cubicBezTo>
                <a:cubicBezTo>
                  <a:pt x="2912764" y="3977723"/>
                  <a:pt x="2910266" y="4071369"/>
                  <a:pt x="2919007" y="4183744"/>
                </a:cubicBezTo>
                <a:lnTo>
                  <a:pt x="2920254" y="4191235"/>
                </a:lnTo>
                <a:cubicBezTo>
                  <a:pt x="2925249" y="4227445"/>
                  <a:pt x="2930244" y="4256163"/>
                  <a:pt x="2932741" y="4277389"/>
                </a:cubicBezTo>
                <a:cubicBezTo>
                  <a:pt x="2933990" y="4301113"/>
                  <a:pt x="2938984" y="4313599"/>
                  <a:pt x="2938984" y="4313599"/>
                </a:cubicBezTo>
                <a:lnTo>
                  <a:pt x="2872808" y="4328581"/>
                </a:lnTo>
                <a:cubicBezTo>
                  <a:pt x="2872808" y="4328581"/>
                  <a:pt x="2869062" y="4314847"/>
                  <a:pt x="2865317" y="4291124"/>
                </a:cubicBezTo>
                <a:cubicBezTo>
                  <a:pt x="2861571" y="4267401"/>
                  <a:pt x="2856577" y="4232439"/>
                  <a:pt x="2850333" y="4191235"/>
                </a:cubicBezTo>
                <a:lnTo>
                  <a:pt x="2850181" y="4186258"/>
                </a:lnTo>
                <a:lnTo>
                  <a:pt x="2846237" y="4121820"/>
                </a:lnTo>
                <a:cubicBezTo>
                  <a:pt x="2845183" y="4097979"/>
                  <a:pt x="2844559" y="4072773"/>
                  <a:pt x="2844715" y="4046708"/>
                </a:cubicBezTo>
                <a:lnTo>
                  <a:pt x="2845396" y="4029406"/>
                </a:lnTo>
                <a:lnTo>
                  <a:pt x="2845339" y="4027512"/>
                </a:lnTo>
                <a:lnTo>
                  <a:pt x="2845562" y="4025198"/>
                </a:lnTo>
                <a:lnTo>
                  <a:pt x="2847876" y="3966446"/>
                </a:lnTo>
                <a:cubicBezTo>
                  <a:pt x="2849944" y="3939172"/>
                  <a:pt x="2853143" y="3911547"/>
                  <a:pt x="2857825" y="3884077"/>
                </a:cubicBezTo>
                <a:cubicBezTo>
                  <a:pt x="2871559" y="3772951"/>
                  <a:pt x="2907769" y="3666820"/>
                  <a:pt x="2938984" y="3589412"/>
                </a:cubicBezTo>
                <a:cubicBezTo>
                  <a:pt x="2956464" y="3551952"/>
                  <a:pt x="2971448" y="3520738"/>
                  <a:pt x="2981438" y="3498263"/>
                </a:cubicBezTo>
                <a:cubicBezTo>
                  <a:pt x="2992674" y="3477037"/>
                  <a:pt x="3000166" y="3464550"/>
                  <a:pt x="3000166" y="3464550"/>
                </a:cubicBezTo>
                <a:close/>
                <a:moveTo>
                  <a:pt x="2279317" y="3461056"/>
                </a:moveTo>
                <a:lnTo>
                  <a:pt x="2277984" y="3464432"/>
                </a:lnTo>
                <a:lnTo>
                  <a:pt x="2267178" y="3498783"/>
                </a:lnTo>
                <a:close/>
                <a:moveTo>
                  <a:pt x="6316470" y="3453322"/>
                </a:moveTo>
                <a:lnTo>
                  <a:pt x="6317719" y="3457068"/>
                </a:lnTo>
                <a:cubicBezTo>
                  <a:pt x="6318967" y="3458316"/>
                  <a:pt x="6318967" y="3460812"/>
                  <a:pt x="6318967" y="3462061"/>
                </a:cubicBezTo>
                <a:lnTo>
                  <a:pt x="6321465" y="3465807"/>
                </a:lnTo>
                <a:lnTo>
                  <a:pt x="6169134" y="3507012"/>
                </a:lnTo>
                <a:lnTo>
                  <a:pt x="6167885" y="3503264"/>
                </a:lnTo>
                <a:cubicBezTo>
                  <a:pt x="6166637" y="3502017"/>
                  <a:pt x="6166637" y="3500768"/>
                  <a:pt x="6166637" y="3498271"/>
                </a:cubicBezTo>
                <a:lnTo>
                  <a:pt x="6162892" y="3492027"/>
                </a:lnTo>
                <a:lnTo>
                  <a:pt x="6164139" y="3490779"/>
                </a:lnTo>
                <a:lnTo>
                  <a:pt x="6154151" y="3459564"/>
                </a:lnTo>
                <a:lnTo>
                  <a:pt x="6170383" y="3489531"/>
                </a:lnTo>
                <a:close/>
                <a:moveTo>
                  <a:pt x="1478274" y="3440308"/>
                </a:moveTo>
                <a:lnTo>
                  <a:pt x="1475538" y="3451398"/>
                </a:lnTo>
                <a:lnTo>
                  <a:pt x="1469747" y="3480037"/>
                </a:lnTo>
                <a:close/>
                <a:moveTo>
                  <a:pt x="1833967" y="3433344"/>
                </a:moveTo>
                <a:lnTo>
                  <a:pt x="1986298" y="3477045"/>
                </a:lnTo>
                <a:lnTo>
                  <a:pt x="1986298" y="3480790"/>
                </a:lnTo>
                <a:cubicBezTo>
                  <a:pt x="1985049" y="3483288"/>
                  <a:pt x="1983800" y="3485784"/>
                  <a:pt x="1983800" y="3488282"/>
                </a:cubicBezTo>
                <a:lnTo>
                  <a:pt x="1982552" y="3489531"/>
                </a:lnTo>
                <a:lnTo>
                  <a:pt x="1977557" y="3490779"/>
                </a:lnTo>
                <a:lnTo>
                  <a:pt x="1828972" y="3449575"/>
                </a:lnTo>
                <a:lnTo>
                  <a:pt x="1830221" y="3445829"/>
                </a:lnTo>
                <a:cubicBezTo>
                  <a:pt x="1830221" y="3444580"/>
                  <a:pt x="1831470" y="3442084"/>
                  <a:pt x="1831470" y="3440835"/>
                </a:cubicBezTo>
                <a:close/>
                <a:moveTo>
                  <a:pt x="3202442" y="3423347"/>
                </a:moveTo>
                <a:lnTo>
                  <a:pt x="3276109" y="3477038"/>
                </a:lnTo>
                <a:cubicBezTo>
                  <a:pt x="3274860" y="3478287"/>
                  <a:pt x="3272363" y="3482033"/>
                  <a:pt x="3269866" y="3487027"/>
                </a:cubicBezTo>
                <a:lnTo>
                  <a:pt x="3194950" y="3434585"/>
                </a:lnTo>
                <a:cubicBezTo>
                  <a:pt x="3197447" y="3430839"/>
                  <a:pt x="3199945" y="3427094"/>
                  <a:pt x="3202442" y="3423347"/>
                </a:cubicBezTo>
                <a:close/>
                <a:moveTo>
                  <a:pt x="4974217" y="3414609"/>
                </a:moveTo>
                <a:lnTo>
                  <a:pt x="4975464" y="3414609"/>
                </a:lnTo>
                <a:cubicBezTo>
                  <a:pt x="4977961" y="3418356"/>
                  <a:pt x="4980459" y="3422101"/>
                  <a:pt x="4982956" y="3425847"/>
                </a:cubicBezTo>
                <a:lnTo>
                  <a:pt x="4909289" y="3478289"/>
                </a:lnTo>
                <a:cubicBezTo>
                  <a:pt x="4906792" y="3474543"/>
                  <a:pt x="4904294" y="3470797"/>
                  <a:pt x="4901797" y="3468299"/>
                </a:cubicBezTo>
                <a:close/>
                <a:moveTo>
                  <a:pt x="6295244" y="3377155"/>
                </a:moveTo>
                <a:lnTo>
                  <a:pt x="6296493" y="3380901"/>
                </a:lnTo>
                <a:cubicBezTo>
                  <a:pt x="6297741" y="3384647"/>
                  <a:pt x="6297741" y="3387144"/>
                  <a:pt x="6298990" y="3389642"/>
                </a:cubicBezTo>
                <a:lnTo>
                  <a:pt x="6300239" y="3393388"/>
                </a:lnTo>
                <a:lnTo>
                  <a:pt x="6149157" y="3439588"/>
                </a:lnTo>
                <a:lnTo>
                  <a:pt x="6147908" y="3435840"/>
                </a:lnTo>
                <a:cubicBezTo>
                  <a:pt x="6146659" y="3433344"/>
                  <a:pt x="6145411" y="3430846"/>
                  <a:pt x="6145411" y="3428349"/>
                </a:cubicBezTo>
                <a:lnTo>
                  <a:pt x="6144162" y="3424604"/>
                </a:lnTo>
                <a:close/>
                <a:moveTo>
                  <a:pt x="1856442" y="3360924"/>
                </a:moveTo>
                <a:lnTo>
                  <a:pt x="2007524" y="3408371"/>
                </a:lnTo>
                <a:lnTo>
                  <a:pt x="2001280" y="3424604"/>
                </a:lnTo>
                <a:lnTo>
                  <a:pt x="1851447" y="3377155"/>
                </a:lnTo>
                <a:lnTo>
                  <a:pt x="1852696" y="3373409"/>
                </a:lnTo>
                <a:cubicBezTo>
                  <a:pt x="1852696" y="3370914"/>
                  <a:pt x="1853944" y="3368416"/>
                  <a:pt x="1855193" y="3364670"/>
                </a:cubicBezTo>
                <a:close/>
                <a:moveTo>
                  <a:pt x="4893057" y="3314720"/>
                </a:moveTo>
                <a:cubicBezTo>
                  <a:pt x="4895554" y="3317219"/>
                  <a:pt x="4899300" y="3320965"/>
                  <a:pt x="4903046" y="3324711"/>
                </a:cubicBezTo>
                <a:lnTo>
                  <a:pt x="4834374" y="3385893"/>
                </a:lnTo>
                <a:cubicBezTo>
                  <a:pt x="4831876" y="3383396"/>
                  <a:pt x="4829379" y="3379649"/>
                  <a:pt x="4825633" y="3377151"/>
                </a:cubicBezTo>
                <a:close/>
                <a:moveTo>
                  <a:pt x="6271521" y="3304736"/>
                </a:moveTo>
                <a:lnTo>
                  <a:pt x="6272769" y="3308483"/>
                </a:lnTo>
                <a:cubicBezTo>
                  <a:pt x="6274018" y="3309731"/>
                  <a:pt x="6274018" y="3312228"/>
                  <a:pt x="6275265" y="3313477"/>
                </a:cubicBezTo>
                <a:lnTo>
                  <a:pt x="6276515" y="3319719"/>
                </a:lnTo>
                <a:lnTo>
                  <a:pt x="6127931" y="3370914"/>
                </a:lnTo>
                <a:lnTo>
                  <a:pt x="6125433" y="3364670"/>
                </a:lnTo>
                <a:cubicBezTo>
                  <a:pt x="6124185" y="3363421"/>
                  <a:pt x="6124185" y="3360924"/>
                  <a:pt x="6124185" y="3359676"/>
                </a:cubicBezTo>
                <a:lnTo>
                  <a:pt x="6121687" y="3355929"/>
                </a:lnTo>
                <a:lnTo>
                  <a:pt x="6126682" y="3354681"/>
                </a:lnTo>
                <a:close/>
                <a:moveTo>
                  <a:pt x="3252385" y="3290995"/>
                </a:moveTo>
                <a:lnTo>
                  <a:pt x="3351026" y="3382144"/>
                </a:lnTo>
                <a:cubicBezTo>
                  <a:pt x="3347280" y="3387138"/>
                  <a:pt x="3343534" y="3390884"/>
                  <a:pt x="3338539" y="3395878"/>
                </a:cubicBezTo>
                <a:lnTo>
                  <a:pt x="3238651" y="3305978"/>
                </a:lnTo>
                <a:cubicBezTo>
                  <a:pt x="3243646" y="3300985"/>
                  <a:pt x="3247392" y="3295990"/>
                  <a:pt x="3252385" y="3290995"/>
                </a:cubicBezTo>
                <a:close/>
                <a:moveTo>
                  <a:pt x="1880165" y="3288504"/>
                </a:moveTo>
                <a:lnTo>
                  <a:pt x="2029998" y="3340946"/>
                </a:lnTo>
                <a:lnTo>
                  <a:pt x="2027501" y="3347188"/>
                </a:lnTo>
                <a:cubicBezTo>
                  <a:pt x="2026252" y="3349686"/>
                  <a:pt x="2026252" y="3350934"/>
                  <a:pt x="2025004" y="3353431"/>
                </a:cubicBezTo>
                <a:lnTo>
                  <a:pt x="2023755" y="3357177"/>
                </a:lnTo>
                <a:lnTo>
                  <a:pt x="1873923" y="3304736"/>
                </a:lnTo>
                <a:lnTo>
                  <a:pt x="1875172" y="3302239"/>
                </a:lnTo>
                <a:lnTo>
                  <a:pt x="1871426" y="3294747"/>
                </a:lnTo>
                <a:lnTo>
                  <a:pt x="1876419" y="3295996"/>
                </a:lnTo>
                <a:close/>
                <a:moveTo>
                  <a:pt x="3159190" y="3244628"/>
                </a:moveTo>
                <a:lnTo>
                  <a:pt x="3123935" y="3284907"/>
                </a:lnTo>
                <a:lnTo>
                  <a:pt x="3118377" y="3292215"/>
                </a:lnTo>
                <a:lnTo>
                  <a:pt x="3125183" y="3283190"/>
                </a:lnTo>
                <a:close/>
                <a:moveTo>
                  <a:pt x="6244051" y="3234815"/>
                </a:moveTo>
                <a:lnTo>
                  <a:pt x="6246547" y="3238560"/>
                </a:lnTo>
                <a:cubicBezTo>
                  <a:pt x="6246547" y="3241057"/>
                  <a:pt x="6247797" y="3243553"/>
                  <a:pt x="6249045" y="3246052"/>
                </a:cubicBezTo>
                <a:lnTo>
                  <a:pt x="6251542" y="3249797"/>
                </a:lnTo>
                <a:lnTo>
                  <a:pt x="6102959" y="3305985"/>
                </a:lnTo>
                <a:lnTo>
                  <a:pt x="6096715" y="3291001"/>
                </a:lnTo>
                <a:close/>
                <a:moveTo>
                  <a:pt x="3378496" y="3232311"/>
                </a:moveTo>
                <a:lnTo>
                  <a:pt x="3438429" y="3302233"/>
                </a:lnTo>
                <a:cubicBezTo>
                  <a:pt x="3434683" y="3304729"/>
                  <a:pt x="3430937" y="3307226"/>
                  <a:pt x="3428440" y="3309724"/>
                </a:cubicBezTo>
                <a:lnTo>
                  <a:pt x="3368507" y="3241052"/>
                </a:lnTo>
                <a:cubicBezTo>
                  <a:pt x="3372253" y="3237306"/>
                  <a:pt x="3375999" y="3234808"/>
                  <a:pt x="3378496" y="3232311"/>
                </a:cubicBezTo>
                <a:close/>
                <a:moveTo>
                  <a:pt x="4798161" y="3224821"/>
                </a:moveTo>
                <a:cubicBezTo>
                  <a:pt x="4801907" y="3227318"/>
                  <a:pt x="4805653" y="3231064"/>
                  <a:pt x="4808151" y="3233561"/>
                </a:cubicBezTo>
                <a:lnTo>
                  <a:pt x="4809399" y="3232313"/>
                </a:lnTo>
                <a:lnTo>
                  <a:pt x="4749466" y="3303483"/>
                </a:lnTo>
                <a:cubicBezTo>
                  <a:pt x="4745720" y="3300985"/>
                  <a:pt x="4743223" y="3298488"/>
                  <a:pt x="4739477" y="3294742"/>
                </a:cubicBezTo>
                <a:close/>
                <a:moveTo>
                  <a:pt x="3179934" y="3221107"/>
                </a:moveTo>
                <a:lnTo>
                  <a:pt x="3159190" y="3244628"/>
                </a:lnTo>
                <a:lnTo>
                  <a:pt x="3178717" y="3222320"/>
                </a:lnTo>
                <a:close/>
                <a:moveTo>
                  <a:pt x="1906386" y="3218582"/>
                </a:moveTo>
                <a:lnTo>
                  <a:pt x="2053722" y="3276019"/>
                </a:lnTo>
                <a:lnTo>
                  <a:pt x="2052473" y="3279764"/>
                </a:lnTo>
                <a:cubicBezTo>
                  <a:pt x="2051224" y="3282262"/>
                  <a:pt x="2049976" y="3284757"/>
                  <a:pt x="2048727" y="3287256"/>
                </a:cubicBezTo>
                <a:lnTo>
                  <a:pt x="2047478" y="3291001"/>
                </a:lnTo>
                <a:lnTo>
                  <a:pt x="1900144" y="3234815"/>
                </a:lnTo>
                <a:lnTo>
                  <a:pt x="1901392" y="3231068"/>
                </a:lnTo>
                <a:cubicBezTo>
                  <a:pt x="1902641" y="3228572"/>
                  <a:pt x="1903888" y="3226074"/>
                  <a:pt x="1905137" y="3222328"/>
                </a:cubicBezTo>
                <a:close/>
                <a:moveTo>
                  <a:pt x="1543309" y="3203833"/>
                </a:moveTo>
                <a:lnTo>
                  <a:pt x="1532975" y="3235467"/>
                </a:lnTo>
                <a:lnTo>
                  <a:pt x="1518402" y="3286040"/>
                </a:lnTo>
                <a:close/>
                <a:moveTo>
                  <a:pt x="5770282" y="3188950"/>
                </a:moveTo>
                <a:lnTo>
                  <a:pt x="5558565" y="3299732"/>
                </a:lnTo>
                <a:cubicBezTo>
                  <a:pt x="5558565" y="3299732"/>
                  <a:pt x="5548732" y="3282875"/>
                  <a:pt x="5531700" y="3254957"/>
                </a:cubicBezTo>
                <a:lnTo>
                  <a:pt x="5519825" y="3235678"/>
                </a:lnTo>
                <a:lnTo>
                  <a:pt x="5558565" y="3300980"/>
                </a:lnTo>
                <a:lnTo>
                  <a:pt x="5770828" y="3189855"/>
                </a:lnTo>
                <a:close/>
                <a:moveTo>
                  <a:pt x="5800794" y="3186108"/>
                </a:moveTo>
                <a:lnTo>
                  <a:pt x="5800754" y="3186129"/>
                </a:lnTo>
                <a:lnTo>
                  <a:pt x="5802216" y="3189180"/>
                </a:lnTo>
                <a:close/>
                <a:moveTo>
                  <a:pt x="5799547" y="3183610"/>
                </a:moveTo>
                <a:lnTo>
                  <a:pt x="5800524" y="3185649"/>
                </a:lnTo>
                <a:lnTo>
                  <a:pt x="5802043" y="3184859"/>
                </a:lnTo>
                <a:lnTo>
                  <a:pt x="5803292" y="3186108"/>
                </a:lnTo>
                <a:cubicBezTo>
                  <a:pt x="5803292" y="3186108"/>
                  <a:pt x="5834507" y="3251036"/>
                  <a:pt x="5880705" y="3349675"/>
                </a:cubicBezTo>
                <a:cubicBezTo>
                  <a:pt x="5894440" y="3383388"/>
                  <a:pt x="5908176" y="3422095"/>
                  <a:pt x="5921910" y="3463299"/>
                </a:cubicBezTo>
                <a:cubicBezTo>
                  <a:pt x="5928153" y="3483276"/>
                  <a:pt x="5935645" y="3503255"/>
                  <a:pt x="5943136" y="3524481"/>
                </a:cubicBezTo>
                <a:cubicBezTo>
                  <a:pt x="5956871" y="3568181"/>
                  <a:pt x="5966861" y="3613132"/>
                  <a:pt x="5979346" y="3660577"/>
                </a:cubicBezTo>
                <a:cubicBezTo>
                  <a:pt x="5984340" y="3683051"/>
                  <a:pt x="5990584" y="3706776"/>
                  <a:pt x="5995579" y="3730499"/>
                </a:cubicBezTo>
                <a:cubicBezTo>
                  <a:pt x="5999323" y="3754223"/>
                  <a:pt x="6001820" y="3776697"/>
                  <a:pt x="6005566" y="3800421"/>
                </a:cubicBezTo>
                <a:cubicBezTo>
                  <a:pt x="6013058" y="3849117"/>
                  <a:pt x="6020550" y="3895315"/>
                  <a:pt x="6023048" y="3941513"/>
                </a:cubicBezTo>
                <a:cubicBezTo>
                  <a:pt x="6024296" y="3965238"/>
                  <a:pt x="6025544" y="3987713"/>
                  <a:pt x="6025544" y="4008939"/>
                </a:cubicBezTo>
                <a:cubicBezTo>
                  <a:pt x="6028041" y="4051392"/>
                  <a:pt x="6029290" y="4091347"/>
                  <a:pt x="6028041" y="4126308"/>
                </a:cubicBezTo>
                <a:cubicBezTo>
                  <a:pt x="6025544" y="4179998"/>
                  <a:pt x="6023048" y="4224947"/>
                  <a:pt x="6021799" y="4257411"/>
                </a:cubicBezTo>
                <a:cubicBezTo>
                  <a:pt x="6019302" y="4284881"/>
                  <a:pt x="6015556" y="4302362"/>
                  <a:pt x="6015556" y="4303611"/>
                </a:cubicBezTo>
                <a:lnTo>
                  <a:pt x="5774574" y="4274893"/>
                </a:lnTo>
                <a:cubicBezTo>
                  <a:pt x="5773327" y="4274893"/>
                  <a:pt x="5773327" y="4274893"/>
                  <a:pt x="5773327" y="4272395"/>
                </a:cubicBezTo>
                <a:cubicBezTo>
                  <a:pt x="5773327" y="4267401"/>
                  <a:pt x="5775823" y="4253665"/>
                  <a:pt x="5775823" y="4231191"/>
                </a:cubicBezTo>
                <a:lnTo>
                  <a:pt x="5777071" y="4208716"/>
                </a:lnTo>
                <a:cubicBezTo>
                  <a:pt x="5778320" y="4183744"/>
                  <a:pt x="5779569" y="4152529"/>
                  <a:pt x="5782066" y="4116319"/>
                </a:cubicBezTo>
                <a:cubicBezTo>
                  <a:pt x="5782066" y="4087601"/>
                  <a:pt x="5780817" y="4055137"/>
                  <a:pt x="5779569" y="4021424"/>
                </a:cubicBezTo>
                <a:cubicBezTo>
                  <a:pt x="5778320" y="4000198"/>
                  <a:pt x="5777071" y="3977723"/>
                  <a:pt x="5777071" y="3955249"/>
                </a:cubicBezTo>
                <a:cubicBezTo>
                  <a:pt x="5773327" y="3914044"/>
                  <a:pt x="5767083" y="3872841"/>
                  <a:pt x="5760840" y="3829139"/>
                </a:cubicBezTo>
                <a:cubicBezTo>
                  <a:pt x="5758343" y="3810410"/>
                  <a:pt x="5755845" y="3791681"/>
                  <a:pt x="5752099" y="3771703"/>
                </a:cubicBezTo>
                <a:cubicBezTo>
                  <a:pt x="5745856" y="3749228"/>
                  <a:pt x="5740863" y="3725505"/>
                  <a:pt x="5735868" y="3704279"/>
                </a:cubicBezTo>
                <a:cubicBezTo>
                  <a:pt x="5727127" y="3665571"/>
                  <a:pt x="5718387" y="3628114"/>
                  <a:pt x="5707150" y="3593155"/>
                </a:cubicBezTo>
                <a:cubicBezTo>
                  <a:pt x="5699658" y="3571927"/>
                  <a:pt x="5692166" y="3551950"/>
                  <a:pt x="5685924" y="3531973"/>
                </a:cubicBezTo>
                <a:cubicBezTo>
                  <a:pt x="5674686" y="3499509"/>
                  <a:pt x="5663448" y="3468293"/>
                  <a:pt x="5652211" y="3440824"/>
                </a:cubicBezTo>
                <a:lnTo>
                  <a:pt x="5584786" y="3297234"/>
                </a:lnTo>
                <a:lnTo>
                  <a:pt x="5585976" y="3297234"/>
                </a:lnTo>
                <a:lnTo>
                  <a:pt x="5584786" y="3294736"/>
                </a:lnTo>
                <a:close/>
                <a:moveTo>
                  <a:pt x="6215333" y="3163644"/>
                </a:moveTo>
                <a:lnTo>
                  <a:pt x="6224073" y="3179876"/>
                </a:lnTo>
                <a:lnTo>
                  <a:pt x="6077987" y="3239808"/>
                </a:lnTo>
                <a:lnTo>
                  <a:pt x="6075489" y="3236061"/>
                </a:lnTo>
                <a:cubicBezTo>
                  <a:pt x="6074241" y="3234815"/>
                  <a:pt x="6074241" y="3232316"/>
                  <a:pt x="6072992" y="3231068"/>
                </a:cubicBezTo>
                <a:lnTo>
                  <a:pt x="6070495" y="3226074"/>
                </a:lnTo>
                <a:lnTo>
                  <a:pt x="6074241" y="3223578"/>
                </a:lnTo>
                <a:close/>
                <a:moveTo>
                  <a:pt x="1935104" y="3149909"/>
                </a:moveTo>
                <a:lnTo>
                  <a:pt x="2079942" y="3211090"/>
                </a:lnTo>
                <a:lnTo>
                  <a:pt x="2078694" y="3214836"/>
                </a:lnTo>
                <a:cubicBezTo>
                  <a:pt x="2077445" y="3217333"/>
                  <a:pt x="2076196" y="3219832"/>
                  <a:pt x="2074949" y="3223578"/>
                </a:cubicBezTo>
                <a:lnTo>
                  <a:pt x="2069954" y="3224826"/>
                </a:lnTo>
                <a:lnTo>
                  <a:pt x="1923867" y="3163644"/>
                </a:lnTo>
                <a:lnTo>
                  <a:pt x="1930110" y="3159897"/>
                </a:lnTo>
                <a:cubicBezTo>
                  <a:pt x="1930110" y="3157401"/>
                  <a:pt x="1931359" y="3154904"/>
                  <a:pt x="1932606" y="3153654"/>
                </a:cubicBezTo>
                <a:close/>
                <a:moveTo>
                  <a:pt x="4693279" y="3146158"/>
                </a:moveTo>
                <a:cubicBezTo>
                  <a:pt x="4697025" y="3148656"/>
                  <a:pt x="4700771" y="3151153"/>
                  <a:pt x="4704517" y="3153651"/>
                </a:cubicBezTo>
                <a:lnTo>
                  <a:pt x="4705765" y="3153651"/>
                </a:lnTo>
                <a:lnTo>
                  <a:pt x="4704517" y="3154899"/>
                </a:lnTo>
                <a:lnTo>
                  <a:pt x="4654573" y="3231064"/>
                </a:lnTo>
                <a:cubicBezTo>
                  <a:pt x="4650827" y="3228567"/>
                  <a:pt x="4647081" y="3226070"/>
                  <a:pt x="4643335" y="3223572"/>
                </a:cubicBezTo>
                <a:close/>
                <a:moveTo>
                  <a:pt x="575370" y="3114939"/>
                </a:moveTo>
                <a:lnTo>
                  <a:pt x="956196" y="3217326"/>
                </a:lnTo>
                <a:cubicBezTo>
                  <a:pt x="943709" y="3262275"/>
                  <a:pt x="932472" y="3307224"/>
                  <a:pt x="922483" y="3352175"/>
                </a:cubicBezTo>
                <a:lnTo>
                  <a:pt x="537911" y="3266021"/>
                </a:lnTo>
                <a:cubicBezTo>
                  <a:pt x="549149" y="3216077"/>
                  <a:pt x="561636" y="3164884"/>
                  <a:pt x="575370" y="3114939"/>
                </a:cubicBezTo>
                <a:close/>
                <a:moveTo>
                  <a:pt x="3455908" y="3111195"/>
                </a:moveTo>
                <a:lnTo>
                  <a:pt x="3457157" y="3111195"/>
                </a:lnTo>
                <a:lnTo>
                  <a:pt x="3535819" y="3229813"/>
                </a:lnTo>
                <a:cubicBezTo>
                  <a:pt x="3529577" y="3231061"/>
                  <a:pt x="3524582" y="3234807"/>
                  <a:pt x="3518339" y="3239802"/>
                </a:cubicBezTo>
                <a:lnTo>
                  <a:pt x="3438428" y="3122433"/>
                </a:lnTo>
                <a:cubicBezTo>
                  <a:pt x="3444671" y="3118687"/>
                  <a:pt x="3450913" y="3114941"/>
                  <a:pt x="3455908" y="3111195"/>
                </a:cubicBezTo>
                <a:close/>
                <a:moveTo>
                  <a:pt x="6187864" y="3093721"/>
                </a:moveTo>
                <a:lnTo>
                  <a:pt x="6189113" y="3097467"/>
                </a:lnTo>
                <a:cubicBezTo>
                  <a:pt x="6190361" y="3099965"/>
                  <a:pt x="6191610" y="3102462"/>
                  <a:pt x="6192857" y="3104959"/>
                </a:cubicBezTo>
                <a:lnTo>
                  <a:pt x="6192857" y="3109953"/>
                </a:lnTo>
                <a:lnTo>
                  <a:pt x="6049269" y="3174881"/>
                </a:lnTo>
                <a:lnTo>
                  <a:pt x="6043025" y="3159897"/>
                </a:lnTo>
                <a:close/>
                <a:moveTo>
                  <a:pt x="3594505" y="3088720"/>
                </a:moveTo>
                <a:lnTo>
                  <a:pt x="3635708" y="3169880"/>
                </a:lnTo>
                <a:cubicBezTo>
                  <a:pt x="3631962" y="3172377"/>
                  <a:pt x="3628216" y="3173626"/>
                  <a:pt x="3624471" y="3176123"/>
                </a:cubicBezTo>
                <a:lnTo>
                  <a:pt x="3582018" y="3094964"/>
                </a:lnTo>
                <a:cubicBezTo>
                  <a:pt x="3585764" y="3093715"/>
                  <a:pt x="3589510" y="3091218"/>
                  <a:pt x="3594505" y="3088720"/>
                </a:cubicBezTo>
                <a:close/>
                <a:moveTo>
                  <a:pt x="4580905" y="3083727"/>
                </a:moveTo>
                <a:cubicBezTo>
                  <a:pt x="4584651" y="3086225"/>
                  <a:pt x="4589644" y="3088722"/>
                  <a:pt x="4593390" y="3089971"/>
                </a:cubicBezTo>
                <a:lnTo>
                  <a:pt x="4552187" y="3169882"/>
                </a:lnTo>
                <a:cubicBezTo>
                  <a:pt x="4547192" y="3167384"/>
                  <a:pt x="4544695" y="3166136"/>
                  <a:pt x="4540949" y="3164888"/>
                </a:cubicBezTo>
                <a:close/>
                <a:moveTo>
                  <a:pt x="1966319" y="3079987"/>
                </a:moveTo>
                <a:lnTo>
                  <a:pt x="2109909" y="3146163"/>
                </a:lnTo>
                <a:lnTo>
                  <a:pt x="2108660" y="3149909"/>
                </a:lnTo>
                <a:cubicBezTo>
                  <a:pt x="2107412" y="3151157"/>
                  <a:pt x="2107412" y="3152406"/>
                  <a:pt x="2107412" y="3153654"/>
                </a:cubicBezTo>
                <a:cubicBezTo>
                  <a:pt x="2106163" y="3154904"/>
                  <a:pt x="2106163" y="3156151"/>
                  <a:pt x="2106163" y="3157401"/>
                </a:cubicBezTo>
                <a:lnTo>
                  <a:pt x="2102417" y="3161146"/>
                </a:lnTo>
                <a:lnTo>
                  <a:pt x="1958828" y="3094970"/>
                </a:lnTo>
                <a:lnTo>
                  <a:pt x="1960076" y="3091223"/>
                </a:lnTo>
                <a:cubicBezTo>
                  <a:pt x="1961324" y="3088726"/>
                  <a:pt x="1962573" y="3086228"/>
                  <a:pt x="1963822" y="3083733"/>
                </a:cubicBezTo>
                <a:close/>
                <a:moveTo>
                  <a:pt x="1585446" y="3079555"/>
                </a:moveTo>
                <a:lnTo>
                  <a:pt x="1583621" y="3084191"/>
                </a:lnTo>
                <a:lnTo>
                  <a:pt x="1581443" y="3090504"/>
                </a:lnTo>
                <a:close/>
                <a:moveTo>
                  <a:pt x="3346030" y="3074984"/>
                </a:moveTo>
                <a:lnTo>
                  <a:pt x="3289843" y="3117438"/>
                </a:lnTo>
                <a:cubicBezTo>
                  <a:pt x="3286097" y="3121182"/>
                  <a:pt x="3282352" y="3124928"/>
                  <a:pt x="3277357" y="3128674"/>
                </a:cubicBezTo>
                <a:cubicBezTo>
                  <a:pt x="3262374" y="3141785"/>
                  <a:pt x="3245830" y="3156456"/>
                  <a:pt x="3228974" y="3172219"/>
                </a:cubicBezTo>
                <a:lnTo>
                  <a:pt x="3179934" y="3221107"/>
                </a:lnTo>
                <a:lnTo>
                  <a:pt x="3179965" y="3221072"/>
                </a:lnTo>
                <a:cubicBezTo>
                  <a:pt x="3212429" y="3184862"/>
                  <a:pt x="3249888" y="3153647"/>
                  <a:pt x="3278606" y="3127426"/>
                </a:cubicBezTo>
                <a:cubicBezTo>
                  <a:pt x="3282352" y="3123680"/>
                  <a:pt x="3287345" y="3119933"/>
                  <a:pt x="3291091" y="3116189"/>
                </a:cubicBezTo>
                <a:close/>
                <a:moveTo>
                  <a:pt x="3346030" y="3074984"/>
                </a:moveTo>
                <a:lnTo>
                  <a:pt x="3384737" y="3127426"/>
                </a:lnTo>
                <a:lnTo>
                  <a:pt x="3384321" y="3127752"/>
                </a:lnTo>
                <a:lnTo>
                  <a:pt x="3385987" y="3129923"/>
                </a:lnTo>
                <a:cubicBezTo>
                  <a:pt x="3385987" y="3129923"/>
                  <a:pt x="3364761" y="3146156"/>
                  <a:pt x="3333545" y="3169879"/>
                </a:cubicBezTo>
                <a:cubicBezTo>
                  <a:pt x="3303578" y="3196100"/>
                  <a:pt x="3263622" y="3231061"/>
                  <a:pt x="3228661" y="3268519"/>
                </a:cubicBezTo>
                <a:cubicBezTo>
                  <a:pt x="3193701" y="3307226"/>
                  <a:pt x="3158740" y="3347180"/>
                  <a:pt x="3136265" y="3379645"/>
                </a:cubicBezTo>
                <a:lnTo>
                  <a:pt x="3111393" y="3413586"/>
                </a:lnTo>
                <a:lnTo>
                  <a:pt x="3107859" y="3418664"/>
                </a:lnTo>
                <a:cubicBezTo>
                  <a:pt x="3104581" y="3423346"/>
                  <a:pt x="3102006" y="3427013"/>
                  <a:pt x="3100250" y="3429511"/>
                </a:cubicBezTo>
                <a:lnTo>
                  <a:pt x="3097562" y="3433329"/>
                </a:lnTo>
                <a:lnTo>
                  <a:pt x="3097558" y="3433335"/>
                </a:lnTo>
                <a:lnTo>
                  <a:pt x="3041370" y="3397126"/>
                </a:lnTo>
                <a:lnTo>
                  <a:pt x="3041370" y="3397126"/>
                </a:lnTo>
                <a:cubicBezTo>
                  <a:pt x="3041370" y="3397126"/>
                  <a:pt x="3057602" y="3374652"/>
                  <a:pt x="3081326" y="3340938"/>
                </a:cubicBezTo>
                <a:lnTo>
                  <a:pt x="3118377" y="3292215"/>
                </a:lnTo>
                <a:lnTo>
                  <a:pt x="3103900" y="3311412"/>
                </a:lnTo>
                <a:lnTo>
                  <a:pt x="3124403" y="3284595"/>
                </a:lnTo>
                <a:cubicBezTo>
                  <a:pt x="3141259" y="3264773"/>
                  <a:pt x="3159988" y="3244172"/>
                  <a:pt x="3178717" y="3223570"/>
                </a:cubicBezTo>
                <a:cubicBezTo>
                  <a:pt x="3216176" y="3182365"/>
                  <a:pt x="3258628" y="3146156"/>
                  <a:pt x="3289843" y="3118687"/>
                </a:cubicBezTo>
                <a:cubicBezTo>
                  <a:pt x="3323556" y="3093713"/>
                  <a:pt x="3344782" y="3076234"/>
                  <a:pt x="3344782" y="3076234"/>
                </a:cubicBezTo>
                <a:lnTo>
                  <a:pt x="3380224" y="3122415"/>
                </a:lnTo>
                <a:close/>
                <a:moveTo>
                  <a:pt x="6154151" y="3026297"/>
                </a:moveTo>
                <a:lnTo>
                  <a:pt x="6156649" y="3030043"/>
                </a:lnTo>
                <a:cubicBezTo>
                  <a:pt x="6157897" y="3031291"/>
                  <a:pt x="6157897" y="3032538"/>
                  <a:pt x="6159146" y="3033787"/>
                </a:cubicBezTo>
                <a:cubicBezTo>
                  <a:pt x="6160395" y="3035036"/>
                  <a:pt x="6160395" y="3036285"/>
                  <a:pt x="6160395" y="3037534"/>
                </a:cubicBezTo>
                <a:lnTo>
                  <a:pt x="6161641" y="3041280"/>
                </a:lnTo>
                <a:lnTo>
                  <a:pt x="6019301" y="3111203"/>
                </a:lnTo>
                <a:lnTo>
                  <a:pt x="6018053" y="3107456"/>
                </a:lnTo>
                <a:cubicBezTo>
                  <a:pt x="6016805" y="3106208"/>
                  <a:pt x="6016805" y="3104959"/>
                  <a:pt x="6015556" y="3103710"/>
                </a:cubicBezTo>
                <a:lnTo>
                  <a:pt x="6013059" y="3096219"/>
                </a:lnTo>
                <a:close/>
                <a:moveTo>
                  <a:pt x="1998783" y="3011313"/>
                </a:moveTo>
                <a:lnTo>
                  <a:pt x="2139876" y="3083733"/>
                </a:lnTo>
                <a:lnTo>
                  <a:pt x="2138627" y="3087478"/>
                </a:lnTo>
                <a:cubicBezTo>
                  <a:pt x="2136130" y="3089975"/>
                  <a:pt x="2134881" y="3092472"/>
                  <a:pt x="2134881" y="3093721"/>
                </a:cubicBezTo>
                <a:lnTo>
                  <a:pt x="2132384" y="3097467"/>
                </a:lnTo>
                <a:lnTo>
                  <a:pt x="1991291" y="3026297"/>
                </a:lnTo>
                <a:lnTo>
                  <a:pt x="1995037" y="3020054"/>
                </a:lnTo>
                <a:cubicBezTo>
                  <a:pt x="1995037" y="3018805"/>
                  <a:pt x="1996286" y="3017556"/>
                  <a:pt x="1997534" y="3016308"/>
                </a:cubicBezTo>
                <a:close/>
                <a:moveTo>
                  <a:pt x="3836734" y="2998821"/>
                </a:moveTo>
                <a:lnTo>
                  <a:pt x="3857961" y="3087473"/>
                </a:lnTo>
                <a:cubicBezTo>
                  <a:pt x="3854215" y="3088721"/>
                  <a:pt x="3850469" y="3089970"/>
                  <a:pt x="3845475" y="3091218"/>
                </a:cubicBezTo>
                <a:lnTo>
                  <a:pt x="3823000" y="3002567"/>
                </a:lnTo>
                <a:cubicBezTo>
                  <a:pt x="3826746" y="3001318"/>
                  <a:pt x="3831741" y="3000070"/>
                  <a:pt x="3836734" y="2998821"/>
                </a:cubicBezTo>
                <a:close/>
                <a:moveTo>
                  <a:pt x="3615692" y="2997589"/>
                </a:moveTo>
                <a:lnTo>
                  <a:pt x="3551174" y="3028162"/>
                </a:lnTo>
                <a:lnTo>
                  <a:pt x="3534922" y="3036882"/>
                </a:lnTo>
                <a:close/>
                <a:moveTo>
                  <a:pt x="4337427" y="2996324"/>
                </a:moveTo>
                <a:cubicBezTo>
                  <a:pt x="4342422" y="2997572"/>
                  <a:pt x="4346168" y="2997572"/>
                  <a:pt x="4351162" y="2998821"/>
                </a:cubicBezTo>
                <a:lnTo>
                  <a:pt x="4329935" y="3088721"/>
                </a:lnTo>
                <a:cubicBezTo>
                  <a:pt x="4326191" y="3087473"/>
                  <a:pt x="4322445" y="3086224"/>
                  <a:pt x="4317450" y="3086224"/>
                </a:cubicBezTo>
                <a:close/>
                <a:moveTo>
                  <a:pt x="3701885" y="2996322"/>
                </a:moveTo>
                <a:lnTo>
                  <a:pt x="3703134" y="2997571"/>
                </a:lnTo>
                <a:lnTo>
                  <a:pt x="3749333" y="3119936"/>
                </a:lnTo>
                <a:cubicBezTo>
                  <a:pt x="3744339" y="3122433"/>
                  <a:pt x="3738095" y="3123682"/>
                  <a:pt x="3731852" y="3126179"/>
                </a:cubicBezTo>
                <a:lnTo>
                  <a:pt x="3684405" y="3003815"/>
                </a:lnTo>
                <a:cubicBezTo>
                  <a:pt x="3691897" y="3001317"/>
                  <a:pt x="3696892" y="2998820"/>
                  <a:pt x="3701885" y="2997571"/>
                </a:cubicBezTo>
                <a:close/>
                <a:moveTo>
                  <a:pt x="4481670" y="2978778"/>
                </a:moveTo>
                <a:lnTo>
                  <a:pt x="4489141" y="2981579"/>
                </a:lnTo>
                <a:lnTo>
                  <a:pt x="4484137" y="2979622"/>
                </a:lnTo>
                <a:close/>
                <a:moveTo>
                  <a:pt x="4639589" y="2973847"/>
                </a:moveTo>
                <a:lnTo>
                  <a:pt x="4640563" y="2974355"/>
                </a:lnTo>
                <a:lnTo>
                  <a:pt x="4640838" y="2973847"/>
                </a:lnTo>
                <a:cubicBezTo>
                  <a:pt x="4642087" y="2973847"/>
                  <a:pt x="4642087" y="2973847"/>
                  <a:pt x="4642087" y="2973847"/>
                </a:cubicBezTo>
                <a:cubicBezTo>
                  <a:pt x="4644584" y="2975095"/>
                  <a:pt x="4654572" y="2980090"/>
                  <a:pt x="4668307" y="2988831"/>
                </a:cubicBezTo>
                <a:cubicBezTo>
                  <a:pt x="4684539" y="2998819"/>
                  <a:pt x="4709512" y="3013803"/>
                  <a:pt x="4739477" y="3031283"/>
                </a:cubicBezTo>
                <a:cubicBezTo>
                  <a:pt x="4756959" y="3042521"/>
                  <a:pt x="4776936" y="3057503"/>
                  <a:pt x="4798162" y="3072488"/>
                </a:cubicBezTo>
                <a:cubicBezTo>
                  <a:pt x="4809400" y="3081227"/>
                  <a:pt x="4821885" y="3089967"/>
                  <a:pt x="4834372" y="3098708"/>
                </a:cubicBezTo>
                <a:cubicBezTo>
                  <a:pt x="4851229" y="3111818"/>
                  <a:pt x="4868085" y="3126490"/>
                  <a:pt x="4884941" y="3141629"/>
                </a:cubicBezTo>
                <a:lnTo>
                  <a:pt x="4908952" y="3163343"/>
                </a:lnTo>
                <a:lnTo>
                  <a:pt x="4909288" y="3163635"/>
                </a:lnTo>
                <a:cubicBezTo>
                  <a:pt x="4918029" y="3172375"/>
                  <a:pt x="4926769" y="3179868"/>
                  <a:pt x="4935508" y="3187360"/>
                </a:cubicBezTo>
                <a:cubicBezTo>
                  <a:pt x="4965475" y="3221071"/>
                  <a:pt x="4999188" y="3253535"/>
                  <a:pt x="5025408" y="3287248"/>
                </a:cubicBezTo>
                <a:cubicBezTo>
                  <a:pt x="5051629" y="3322209"/>
                  <a:pt x="5076603" y="3353424"/>
                  <a:pt x="5095331" y="3382142"/>
                </a:cubicBezTo>
                <a:cubicBezTo>
                  <a:pt x="5130293" y="3440827"/>
                  <a:pt x="5155265" y="3480781"/>
                  <a:pt x="5155265" y="3480781"/>
                </a:cubicBezTo>
                <a:lnTo>
                  <a:pt x="5153581" y="3481694"/>
                </a:lnTo>
                <a:lnTo>
                  <a:pt x="5155265" y="3484528"/>
                </a:lnTo>
                <a:lnTo>
                  <a:pt x="5096580" y="3513245"/>
                </a:lnTo>
                <a:lnTo>
                  <a:pt x="5096273" y="3512735"/>
                </a:lnTo>
                <a:lnTo>
                  <a:pt x="5095331" y="3513245"/>
                </a:lnTo>
                <a:cubicBezTo>
                  <a:pt x="5095331" y="3513245"/>
                  <a:pt x="5072857" y="3475787"/>
                  <a:pt x="5039144" y="3420848"/>
                </a:cubicBezTo>
                <a:cubicBezTo>
                  <a:pt x="5021664" y="3393378"/>
                  <a:pt x="4996690" y="3364660"/>
                  <a:pt x="4972967" y="3330948"/>
                </a:cubicBezTo>
                <a:cubicBezTo>
                  <a:pt x="4960481" y="3315341"/>
                  <a:pt x="4946434" y="3299734"/>
                  <a:pt x="4931919" y="3283971"/>
                </a:cubicBezTo>
                <a:lnTo>
                  <a:pt x="4888693" y="3236744"/>
                </a:lnTo>
                <a:lnTo>
                  <a:pt x="4884639" y="3233076"/>
                </a:lnTo>
                <a:lnTo>
                  <a:pt x="4791920" y="3152398"/>
                </a:lnTo>
                <a:lnTo>
                  <a:pt x="4781702" y="3144878"/>
                </a:lnTo>
                <a:lnTo>
                  <a:pt x="4758207" y="3128675"/>
                </a:lnTo>
                <a:cubicBezTo>
                  <a:pt x="4739477" y="3114939"/>
                  <a:pt x="4720749" y="3101206"/>
                  <a:pt x="4703269" y="3089967"/>
                </a:cubicBezTo>
                <a:lnTo>
                  <a:pt x="4685787" y="3078730"/>
                </a:lnTo>
                <a:cubicBezTo>
                  <a:pt x="4665810" y="3067493"/>
                  <a:pt x="4648330" y="3057503"/>
                  <a:pt x="4635843" y="3050011"/>
                </a:cubicBezTo>
                <a:cubicBezTo>
                  <a:pt x="4619612" y="3040023"/>
                  <a:pt x="4609623" y="3035029"/>
                  <a:pt x="4609623" y="3035029"/>
                </a:cubicBezTo>
                <a:lnTo>
                  <a:pt x="4609828" y="3034635"/>
                </a:lnTo>
                <a:lnTo>
                  <a:pt x="4616334" y="3038462"/>
                </a:lnTo>
                <a:cubicBezTo>
                  <a:pt x="4620860" y="3040960"/>
                  <a:pt x="4627103" y="3044394"/>
                  <a:pt x="4634595" y="3048763"/>
                </a:cubicBezTo>
                <a:cubicBezTo>
                  <a:pt x="4647081" y="3056255"/>
                  <a:pt x="4664561" y="3066244"/>
                  <a:pt x="4684539" y="3077481"/>
                </a:cubicBezTo>
                <a:lnTo>
                  <a:pt x="4702020" y="3087470"/>
                </a:lnTo>
                <a:cubicBezTo>
                  <a:pt x="4674551" y="3071239"/>
                  <a:pt x="4650827" y="3057504"/>
                  <a:pt x="4634595" y="3047514"/>
                </a:cubicBezTo>
                <a:cubicBezTo>
                  <a:pt x="4626479" y="3042520"/>
                  <a:pt x="4619924" y="3038774"/>
                  <a:pt x="4615397" y="3036278"/>
                </a:cubicBezTo>
                <a:lnTo>
                  <a:pt x="4610369" y="3033596"/>
                </a:lnTo>
                <a:lnTo>
                  <a:pt x="4609828" y="3034635"/>
                </a:lnTo>
                <a:lnTo>
                  <a:pt x="4608374" y="3033780"/>
                </a:lnTo>
                <a:lnTo>
                  <a:pt x="4608899" y="3032812"/>
                </a:lnTo>
                <a:lnTo>
                  <a:pt x="4608374" y="3032532"/>
                </a:lnTo>
                <a:close/>
                <a:moveTo>
                  <a:pt x="4080213" y="2967605"/>
                </a:moveTo>
                <a:cubicBezTo>
                  <a:pt x="4085208" y="2967605"/>
                  <a:pt x="4090201" y="2967605"/>
                  <a:pt x="4093948" y="2967605"/>
                </a:cubicBezTo>
                <a:lnTo>
                  <a:pt x="4093948" y="3060003"/>
                </a:lnTo>
                <a:cubicBezTo>
                  <a:pt x="4090201" y="3060003"/>
                  <a:pt x="4086456" y="3060003"/>
                  <a:pt x="4081462" y="3060003"/>
                </a:cubicBezTo>
                <a:close/>
                <a:moveTo>
                  <a:pt x="6114195" y="2951379"/>
                </a:moveTo>
                <a:lnTo>
                  <a:pt x="6126682" y="2973854"/>
                </a:lnTo>
                <a:lnTo>
                  <a:pt x="5985589" y="3043777"/>
                </a:lnTo>
                <a:lnTo>
                  <a:pt x="5979346" y="3023800"/>
                </a:lnTo>
                <a:close/>
                <a:moveTo>
                  <a:pt x="3755469" y="2949080"/>
                </a:moveTo>
                <a:lnTo>
                  <a:pt x="3694569" y="2967351"/>
                </a:lnTo>
                <a:lnTo>
                  <a:pt x="3616265" y="2997365"/>
                </a:lnTo>
                <a:lnTo>
                  <a:pt x="3680522" y="2972794"/>
                </a:lnTo>
                <a:close/>
                <a:moveTo>
                  <a:pt x="2033744" y="2945137"/>
                </a:moveTo>
                <a:lnTo>
                  <a:pt x="2172340" y="3021302"/>
                </a:lnTo>
                <a:lnTo>
                  <a:pt x="2164848" y="3035036"/>
                </a:lnTo>
                <a:lnTo>
                  <a:pt x="2026252" y="2960121"/>
                </a:lnTo>
                <a:lnTo>
                  <a:pt x="2027501" y="2956375"/>
                </a:lnTo>
                <a:cubicBezTo>
                  <a:pt x="2029998" y="2953876"/>
                  <a:pt x="2031247" y="2951379"/>
                  <a:pt x="2032496" y="2948882"/>
                </a:cubicBezTo>
                <a:close/>
                <a:moveTo>
                  <a:pt x="3964093" y="2927649"/>
                </a:moveTo>
                <a:lnTo>
                  <a:pt x="3980325" y="3063747"/>
                </a:lnTo>
                <a:cubicBezTo>
                  <a:pt x="3974082" y="3063747"/>
                  <a:pt x="3967839" y="3064996"/>
                  <a:pt x="3961595" y="3066245"/>
                </a:cubicBezTo>
                <a:lnTo>
                  <a:pt x="3944115" y="2930147"/>
                </a:lnTo>
                <a:cubicBezTo>
                  <a:pt x="3951607" y="2928897"/>
                  <a:pt x="3957851" y="2928897"/>
                  <a:pt x="3964093" y="2927649"/>
                </a:cubicBezTo>
                <a:close/>
                <a:moveTo>
                  <a:pt x="3844392" y="2927438"/>
                </a:moveTo>
                <a:lnTo>
                  <a:pt x="3784761" y="2940292"/>
                </a:lnTo>
                <a:lnTo>
                  <a:pt x="3769760" y="2944792"/>
                </a:lnTo>
                <a:close/>
                <a:moveTo>
                  <a:pt x="4279515" y="2921560"/>
                </a:moveTo>
                <a:lnTo>
                  <a:pt x="4366144" y="2941383"/>
                </a:lnTo>
                <a:cubicBezTo>
                  <a:pt x="4341172" y="2934204"/>
                  <a:pt x="4313624" y="2927726"/>
                  <a:pt x="4284184" y="2922225"/>
                </a:cubicBezTo>
                <a:close/>
                <a:moveTo>
                  <a:pt x="4236261" y="2915392"/>
                </a:moveTo>
                <a:lnTo>
                  <a:pt x="4236251" y="2915477"/>
                </a:lnTo>
                <a:lnTo>
                  <a:pt x="4245716" y="2916740"/>
                </a:lnTo>
                <a:close/>
                <a:moveTo>
                  <a:pt x="7477675" y="2915162"/>
                </a:moveTo>
                <a:cubicBezTo>
                  <a:pt x="7600040" y="3279755"/>
                  <a:pt x="7662471" y="3659329"/>
                  <a:pt x="7662471" y="4042652"/>
                </a:cubicBezTo>
                <a:lnTo>
                  <a:pt x="7267909" y="4042652"/>
                </a:lnTo>
                <a:cubicBezTo>
                  <a:pt x="7266662" y="3701782"/>
                  <a:pt x="7211721" y="3364662"/>
                  <a:pt x="7104341" y="3040023"/>
                </a:cubicBezTo>
                <a:close/>
                <a:moveTo>
                  <a:pt x="4184264" y="2908538"/>
                </a:moveTo>
                <a:lnTo>
                  <a:pt x="4213701" y="2912467"/>
                </a:lnTo>
                <a:lnTo>
                  <a:pt x="4213732" y="2912180"/>
                </a:lnTo>
                <a:lnTo>
                  <a:pt x="4190870" y="2908920"/>
                </a:lnTo>
                <a:close/>
                <a:moveTo>
                  <a:pt x="3986262" y="2906461"/>
                </a:moveTo>
                <a:lnTo>
                  <a:pt x="3883147" y="2919084"/>
                </a:lnTo>
                <a:lnTo>
                  <a:pt x="3875615" y="2920708"/>
                </a:lnTo>
                <a:close/>
                <a:moveTo>
                  <a:pt x="4090299" y="2903106"/>
                </a:moveTo>
                <a:lnTo>
                  <a:pt x="4085294" y="2903267"/>
                </a:lnTo>
                <a:lnTo>
                  <a:pt x="4141038" y="2906039"/>
                </a:lnTo>
                <a:close/>
                <a:moveTo>
                  <a:pt x="2600611" y="2886444"/>
                </a:moveTo>
                <a:lnTo>
                  <a:pt x="2600492" y="2886605"/>
                </a:lnTo>
                <a:lnTo>
                  <a:pt x="2600476" y="2886625"/>
                </a:lnTo>
                <a:close/>
                <a:moveTo>
                  <a:pt x="6077987" y="2885203"/>
                </a:moveTo>
                <a:lnTo>
                  <a:pt x="6080483" y="2888948"/>
                </a:lnTo>
                <a:cubicBezTo>
                  <a:pt x="6081731" y="2890197"/>
                  <a:pt x="6082980" y="2891446"/>
                  <a:pt x="6082980" y="2892694"/>
                </a:cubicBezTo>
                <a:cubicBezTo>
                  <a:pt x="6084229" y="2893943"/>
                  <a:pt x="6084229" y="2895192"/>
                  <a:pt x="6085477" y="2896440"/>
                </a:cubicBezTo>
                <a:lnTo>
                  <a:pt x="6086726" y="2900188"/>
                </a:lnTo>
                <a:lnTo>
                  <a:pt x="5950628" y="2978849"/>
                </a:lnTo>
                <a:lnTo>
                  <a:pt x="5945633" y="2972606"/>
                </a:lnTo>
                <a:cubicBezTo>
                  <a:pt x="5944385" y="2971358"/>
                  <a:pt x="5944385" y="2970110"/>
                  <a:pt x="5943136" y="2968861"/>
                </a:cubicBezTo>
                <a:lnTo>
                  <a:pt x="5940640" y="2965115"/>
                </a:lnTo>
                <a:lnTo>
                  <a:pt x="5945633" y="2962617"/>
                </a:lnTo>
                <a:close/>
                <a:moveTo>
                  <a:pt x="2071203" y="2880208"/>
                </a:moveTo>
                <a:lnTo>
                  <a:pt x="2207301" y="2960121"/>
                </a:lnTo>
                <a:lnTo>
                  <a:pt x="2199809" y="2973854"/>
                </a:lnTo>
                <a:lnTo>
                  <a:pt x="2062462" y="2893943"/>
                </a:lnTo>
                <a:close/>
                <a:moveTo>
                  <a:pt x="5214603" y="2859518"/>
                </a:moveTo>
                <a:lnTo>
                  <a:pt x="5213949" y="2860223"/>
                </a:lnTo>
                <a:cubicBezTo>
                  <a:pt x="5216447" y="2861471"/>
                  <a:pt x="5221441" y="2867713"/>
                  <a:pt x="5231429" y="2875205"/>
                </a:cubicBezTo>
                <a:cubicBezTo>
                  <a:pt x="5235175" y="2878951"/>
                  <a:pt x="5238921" y="2882697"/>
                  <a:pt x="5243916" y="2886443"/>
                </a:cubicBezTo>
                <a:cubicBezTo>
                  <a:pt x="5253905" y="2895183"/>
                  <a:pt x="5266391" y="2906421"/>
                  <a:pt x="5277629" y="2920156"/>
                </a:cubicBezTo>
                <a:cubicBezTo>
                  <a:pt x="5290114" y="2933890"/>
                  <a:pt x="5303849" y="2948874"/>
                  <a:pt x="5318832" y="2966354"/>
                </a:cubicBezTo>
                <a:lnTo>
                  <a:pt x="5351296" y="3002564"/>
                </a:lnTo>
                <a:cubicBezTo>
                  <a:pt x="5357539" y="3010054"/>
                  <a:pt x="5365031" y="3017547"/>
                  <a:pt x="5372522" y="3025038"/>
                </a:cubicBezTo>
                <a:cubicBezTo>
                  <a:pt x="5382511" y="3038773"/>
                  <a:pt x="5393749" y="3053756"/>
                  <a:pt x="5404986" y="3067491"/>
                </a:cubicBezTo>
                <a:lnTo>
                  <a:pt x="5466354" y="3148495"/>
                </a:lnTo>
                <a:lnTo>
                  <a:pt x="5464919" y="3146154"/>
                </a:lnTo>
                <a:cubicBezTo>
                  <a:pt x="5444942" y="3119933"/>
                  <a:pt x="5423714" y="3091215"/>
                  <a:pt x="5402489" y="3062497"/>
                </a:cubicBezTo>
                <a:cubicBezTo>
                  <a:pt x="5391252" y="3048762"/>
                  <a:pt x="5381263" y="3033779"/>
                  <a:pt x="5371273" y="3020044"/>
                </a:cubicBezTo>
                <a:cubicBezTo>
                  <a:pt x="5360037" y="3007558"/>
                  <a:pt x="5347550" y="2995072"/>
                  <a:pt x="5336313" y="2982585"/>
                </a:cubicBezTo>
                <a:cubicBezTo>
                  <a:pt x="5313837" y="2958861"/>
                  <a:pt x="5292611" y="2935139"/>
                  <a:pt x="5275131" y="2916409"/>
                </a:cubicBezTo>
                <a:cubicBezTo>
                  <a:pt x="5257650" y="2896432"/>
                  <a:pt x="5240170" y="2882697"/>
                  <a:pt x="5228932" y="2872707"/>
                </a:cubicBezTo>
                <a:cubicBezTo>
                  <a:pt x="5223314" y="2867714"/>
                  <a:pt x="5218944" y="2863656"/>
                  <a:pt x="5215978" y="2860846"/>
                </a:cubicBezTo>
                <a:close/>
                <a:moveTo>
                  <a:pt x="7953395" y="2848995"/>
                </a:moveTo>
                <a:lnTo>
                  <a:pt x="8020821" y="2971358"/>
                </a:lnTo>
                <a:lnTo>
                  <a:pt x="7970883" y="2998731"/>
                </a:lnTo>
                <a:lnTo>
                  <a:pt x="8029068" y="3238926"/>
                </a:lnTo>
                <a:cubicBezTo>
                  <a:pt x="8295745" y="4539078"/>
                  <a:pt x="7903779" y="5898200"/>
                  <a:pt x="6990495" y="6856810"/>
                </a:cubicBezTo>
                <a:lnTo>
                  <a:pt x="6822523" y="7021839"/>
                </a:lnTo>
                <a:lnTo>
                  <a:pt x="6855448" y="7080652"/>
                </a:lnTo>
                <a:lnTo>
                  <a:pt x="6733421" y="7148965"/>
                </a:lnTo>
                <a:lnTo>
                  <a:pt x="6639490" y="6981178"/>
                </a:lnTo>
                <a:lnTo>
                  <a:pt x="6761517" y="6912864"/>
                </a:lnTo>
                <a:lnTo>
                  <a:pt x="6776281" y="6939236"/>
                </a:lnTo>
                <a:lnTo>
                  <a:pt x="6938367" y="6778257"/>
                </a:lnTo>
                <a:cubicBezTo>
                  <a:pt x="7817186" y="5846509"/>
                  <a:pt x="8196191" y="4533833"/>
                  <a:pt x="7942291" y="3275121"/>
                </a:cubicBezTo>
                <a:lnTo>
                  <a:pt x="7887298" y="3044549"/>
                </a:lnTo>
                <a:lnTo>
                  <a:pt x="7852258" y="3063756"/>
                </a:lnTo>
                <a:lnTo>
                  <a:pt x="7784833" y="2941391"/>
                </a:lnTo>
                <a:close/>
                <a:moveTo>
                  <a:pt x="4140407" y="2841844"/>
                </a:moveTo>
                <a:lnTo>
                  <a:pt x="4212042" y="2847683"/>
                </a:lnTo>
                <a:lnTo>
                  <a:pt x="4186188" y="2844147"/>
                </a:lnTo>
                <a:close/>
                <a:moveTo>
                  <a:pt x="4091606" y="2837866"/>
                </a:moveTo>
                <a:lnTo>
                  <a:pt x="4125902" y="2840662"/>
                </a:lnTo>
                <a:lnTo>
                  <a:pt x="4186344" y="2843835"/>
                </a:lnTo>
                <a:lnTo>
                  <a:pt x="4219770" y="2848313"/>
                </a:lnTo>
                <a:lnTo>
                  <a:pt x="4248316" y="2850640"/>
                </a:lnTo>
                <a:lnTo>
                  <a:pt x="4281619" y="2856599"/>
                </a:lnTo>
                <a:lnTo>
                  <a:pt x="4288145" y="2857472"/>
                </a:lnTo>
                <a:lnTo>
                  <a:pt x="4294515" y="2858905"/>
                </a:lnTo>
                <a:lnTo>
                  <a:pt x="4319066" y="2863298"/>
                </a:lnTo>
                <a:lnTo>
                  <a:pt x="4369764" y="2875834"/>
                </a:lnTo>
                <a:lnTo>
                  <a:pt x="4383624" y="2878952"/>
                </a:lnTo>
                <a:cubicBezTo>
                  <a:pt x="4486011" y="2906422"/>
                  <a:pt x="4552186" y="2935139"/>
                  <a:pt x="4557181" y="2937637"/>
                </a:cubicBezTo>
                <a:lnTo>
                  <a:pt x="4556278" y="2939701"/>
                </a:lnTo>
                <a:lnTo>
                  <a:pt x="4557181" y="2940134"/>
                </a:lnTo>
                <a:lnTo>
                  <a:pt x="4530960" y="2998819"/>
                </a:lnTo>
                <a:cubicBezTo>
                  <a:pt x="4530024" y="2998195"/>
                  <a:pt x="4525419" y="2996010"/>
                  <a:pt x="4517498" y="2992674"/>
                </a:cubicBezTo>
                <a:lnTo>
                  <a:pt x="4498448" y="2985221"/>
                </a:lnTo>
                <a:lnTo>
                  <a:pt x="4448552" y="3121186"/>
                </a:lnTo>
                <a:cubicBezTo>
                  <a:pt x="4442310" y="3118690"/>
                  <a:pt x="4436066" y="3116192"/>
                  <a:pt x="4429823" y="3113695"/>
                </a:cubicBezTo>
                <a:lnTo>
                  <a:pt x="4478486" y="2977688"/>
                </a:lnTo>
                <a:lnTo>
                  <a:pt x="4432984" y="2962121"/>
                </a:lnTo>
                <a:cubicBezTo>
                  <a:pt x="4413201" y="2955820"/>
                  <a:pt x="4390804" y="2949187"/>
                  <a:pt x="4366144" y="2942632"/>
                </a:cubicBezTo>
                <a:cubicBezTo>
                  <a:pt x="4337738" y="2934516"/>
                  <a:pt x="4307538" y="2927571"/>
                  <a:pt x="4276284" y="2921893"/>
                </a:cubicBezTo>
                <a:lnTo>
                  <a:pt x="4236141" y="2916413"/>
                </a:lnTo>
                <a:lnTo>
                  <a:pt x="4218807" y="3063749"/>
                </a:lnTo>
                <a:cubicBezTo>
                  <a:pt x="4212565" y="3062500"/>
                  <a:pt x="4205073" y="3062500"/>
                  <a:pt x="4198830" y="3061252"/>
                </a:cubicBezTo>
                <a:lnTo>
                  <a:pt x="4197581" y="3061252"/>
                </a:lnTo>
                <a:lnTo>
                  <a:pt x="4213607" y="2913337"/>
                </a:lnTo>
                <a:lnTo>
                  <a:pt x="4180102" y="2908763"/>
                </a:lnTo>
                <a:cubicBezTo>
                  <a:pt x="4114862" y="2902676"/>
                  <a:pt x="4048374" y="2902051"/>
                  <a:pt x="3986567" y="2907671"/>
                </a:cubicBezTo>
                <a:cubicBezTo>
                  <a:pt x="3825497" y="2918908"/>
                  <a:pt x="3685653" y="2968852"/>
                  <a:pt x="3615730" y="2998819"/>
                </a:cubicBezTo>
                <a:cubicBezTo>
                  <a:pt x="3583266" y="3012553"/>
                  <a:pt x="3553299" y="3027538"/>
                  <a:pt x="3523333" y="3043769"/>
                </a:cubicBezTo>
                <a:cubicBezTo>
                  <a:pt x="3489621" y="3062498"/>
                  <a:pt x="3468395" y="3076233"/>
                  <a:pt x="3462152" y="3079979"/>
                </a:cubicBezTo>
                <a:lnTo>
                  <a:pt x="3460903" y="3079979"/>
                </a:lnTo>
                <a:lnTo>
                  <a:pt x="3425942" y="3023791"/>
                </a:lnTo>
                <a:lnTo>
                  <a:pt x="3426493" y="3023428"/>
                </a:lnTo>
                <a:lnTo>
                  <a:pt x="3460903" y="3078730"/>
                </a:lnTo>
                <a:lnTo>
                  <a:pt x="3461803" y="3078170"/>
                </a:lnTo>
                <a:lnTo>
                  <a:pt x="3427379" y="3022844"/>
                </a:lnTo>
                <a:lnTo>
                  <a:pt x="3426493" y="3023428"/>
                </a:lnTo>
                <a:lnTo>
                  <a:pt x="3425942" y="3022543"/>
                </a:lnTo>
                <a:cubicBezTo>
                  <a:pt x="3427815" y="3021918"/>
                  <a:pt x="3434370" y="3017860"/>
                  <a:pt x="3445296" y="3011306"/>
                </a:cubicBezTo>
                <a:lnTo>
                  <a:pt x="3445675" y="3011087"/>
                </a:lnTo>
                <a:lnTo>
                  <a:pt x="3470424" y="2996479"/>
                </a:lnTo>
                <a:lnTo>
                  <a:pt x="3478844" y="2992003"/>
                </a:lnTo>
                <a:lnTo>
                  <a:pt x="3490870" y="2985084"/>
                </a:lnTo>
                <a:lnTo>
                  <a:pt x="3501304" y="2980065"/>
                </a:lnTo>
                <a:lnTo>
                  <a:pt x="3521481" y="2969340"/>
                </a:lnTo>
                <a:lnTo>
                  <a:pt x="3589479" y="2937652"/>
                </a:lnTo>
                <a:lnTo>
                  <a:pt x="3589509" y="2937637"/>
                </a:lnTo>
                <a:cubicBezTo>
                  <a:pt x="3607926" y="2929833"/>
                  <a:pt x="3630948" y="2920625"/>
                  <a:pt x="3657793" y="2911026"/>
                </a:cubicBezTo>
                <a:lnTo>
                  <a:pt x="3669809" y="2907212"/>
                </a:lnTo>
                <a:lnTo>
                  <a:pt x="3672719" y="2906110"/>
                </a:lnTo>
                <a:lnTo>
                  <a:pt x="3683469" y="2902878"/>
                </a:lnTo>
                <a:lnTo>
                  <a:pt x="3749019" y="2882074"/>
                </a:lnTo>
                <a:lnTo>
                  <a:pt x="3764505" y="2878509"/>
                </a:lnTo>
                <a:lnTo>
                  <a:pt x="3768218" y="2877392"/>
                </a:lnTo>
                <a:lnTo>
                  <a:pt x="3788418" y="2873004"/>
                </a:lnTo>
                <a:lnTo>
                  <a:pt x="3858506" y="2856868"/>
                </a:lnTo>
                <a:lnTo>
                  <a:pt x="3868339" y="2855640"/>
                </a:lnTo>
                <a:lnTo>
                  <a:pt x="3872378" y="2854762"/>
                </a:lnTo>
                <a:lnTo>
                  <a:pt x="3981044" y="2841560"/>
                </a:lnTo>
                <a:lnTo>
                  <a:pt x="3981572" y="2841493"/>
                </a:lnTo>
                <a:lnTo>
                  <a:pt x="3982360" y="2841470"/>
                </a:lnTo>
                <a:close/>
                <a:moveTo>
                  <a:pt x="6038031" y="2821525"/>
                </a:moveTo>
                <a:lnTo>
                  <a:pt x="6040528" y="2825270"/>
                </a:lnTo>
                <a:cubicBezTo>
                  <a:pt x="6040528" y="2826519"/>
                  <a:pt x="6041777" y="2827769"/>
                  <a:pt x="6043025" y="2829017"/>
                </a:cubicBezTo>
                <a:cubicBezTo>
                  <a:pt x="6043025" y="2829017"/>
                  <a:pt x="6044274" y="2831515"/>
                  <a:pt x="6045521" y="2832762"/>
                </a:cubicBezTo>
                <a:lnTo>
                  <a:pt x="6048019" y="2835258"/>
                </a:lnTo>
                <a:lnTo>
                  <a:pt x="5913169" y="2918915"/>
                </a:lnTo>
                <a:lnTo>
                  <a:pt x="5904430" y="2905180"/>
                </a:lnTo>
                <a:close/>
                <a:moveTo>
                  <a:pt x="2111158" y="2816530"/>
                </a:moveTo>
                <a:lnTo>
                  <a:pt x="2244758" y="2900188"/>
                </a:lnTo>
                <a:lnTo>
                  <a:pt x="2236019" y="2913921"/>
                </a:lnTo>
                <a:lnTo>
                  <a:pt x="2102417" y="2829017"/>
                </a:lnTo>
                <a:close/>
                <a:moveTo>
                  <a:pt x="5993081" y="2760343"/>
                </a:moveTo>
                <a:lnTo>
                  <a:pt x="5998075" y="2766585"/>
                </a:lnTo>
                <a:lnTo>
                  <a:pt x="5995577" y="2762840"/>
                </a:lnTo>
                <a:lnTo>
                  <a:pt x="5999323" y="2760343"/>
                </a:lnTo>
                <a:lnTo>
                  <a:pt x="6006815" y="2770332"/>
                </a:lnTo>
                <a:lnTo>
                  <a:pt x="5875712" y="2858984"/>
                </a:lnTo>
                <a:lnTo>
                  <a:pt x="5873215" y="2855237"/>
                </a:lnTo>
                <a:cubicBezTo>
                  <a:pt x="5871966" y="2852740"/>
                  <a:pt x="5870717" y="2851491"/>
                  <a:pt x="5868220" y="2848995"/>
                </a:cubicBezTo>
                <a:lnTo>
                  <a:pt x="5865723" y="2845249"/>
                </a:lnTo>
                <a:close/>
                <a:moveTo>
                  <a:pt x="2152362" y="2751602"/>
                </a:moveTo>
                <a:lnTo>
                  <a:pt x="2283466" y="2840253"/>
                </a:lnTo>
                <a:lnTo>
                  <a:pt x="2280968" y="2845249"/>
                </a:lnTo>
                <a:cubicBezTo>
                  <a:pt x="2279720" y="2846497"/>
                  <a:pt x="2278471" y="2847745"/>
                  <a:pt x="2277222" y="2850244"/>
                </a:cubicBezTo>
                <a:lnTo>
                  <a:pt x="2275974" y="2855237"/>
                </a:lnTo>
                <a:lnTo>
                  <a:pt x="2270980" y="2852740"/>
                </a:lnTo>
                <a:lnTo>
                  <a:pt x="2143622" y="2766585"/>
                </a:lnTo>
                <a:lnTo>
                  <a:pt x="2144870" y="2765337"/>
                </a:lnTo>
                <a:lnTo>
                  <a:pt x="2138627" y="2752851"/>
                </a:lnTo>
                <a:lnTo>
                  <a:pt x="2148616" y="2759094"/>
                </a:lnTo>
                <a:cubicBezTo>
                  <a:pt x="2148616" y="2757845"/>
                  <a:pt x="2149865" y="2756597"/>
                  <a:pt x="2151114" y="2755347"/>
                </a:cubicBezTo>
                <a:close/>
                <a:moveTo>
                  <a:pt x="5448558" y="2751461"/>
                </a:moveTo>
                <a:lnTo>
                  <a:pt x="5448686" y="2751594"/>
                </a:lnTo>
                <a:cubicBezTo>
                  <a:pt x="5469914" y="2774069"/>
                  <a:pt x="5493637" y="2800289"/>
                  <a:pt x="5518609" y="2827758"/>
                </a:cubicBezTo>
                <a:lnTo>
                  <a:pt x="5521031" y="2830331"/>
                </a:lnTo>
                <a:lnTo>
                  <a:pt x="5519858" y="2829007"/>
                </a:lnTo>
                <a:cubicBezTo>
                  <a:pt x="5493637" y="2801538"/>
                  <a:pt x="5469914" y="2775317"/>
                  <a:pt x="5449937" y="2752841"/>
                </a:cubicBezTo>
                <a:close/>
                <a:moveTo>
                  <a:pt x="5401929" y="2705590"/>
                </a:moveTo>
                <a:lnTo>
                  <a:pt x="5410653" y="2713559"/>
                </a:lnTo>
                <a:lnTo>
                  <a:pt x="5408732" y="2711638"/>
                </a:lnTo>
                <a:close/>
                <a:moveTo>
                  <a:pt x="5953125" y="2695415"/>
                </a:moveTo>
                <a:lnTo>
                  <a:pt x="5955623" y="2697911"/>
                </a:lnTo>
                <a:cubicBezTo>
                  <a:pt x="5956871" y="2699160"/>
                  <a:pt x="5958120" y="2700408"/>
                  <a:pt x="5958120" y="2701657"/>
                </a:cubicBezTo>
                <a:lnTo>
                  <a:pt x="5961866" y="2707901"/>
                </a:lnTo>
                <a:lnTo>
                  <a:pt x="5834507" y="2801547"/>
                </a:lnTo>
                <a:lnTo>
                  <a:pt x="5825767" y="2787811"/>
                </a:lnTo>
                <a:close/>
                <a:moveTo>
                  <a:pt x="2196063" y="2690420"/>
                </a:moveTo>
                <a:lnTo>
                  <a:pt x="2323422" y="2784065"/>
                </a:lnTo>
                <a:lnTo>
                  <a:pt x="2320924" y="2786563"/>
                </a:lnTo>
                <a:cubicBezTo>
                  <a:pt x="2318427" y="2789060"/>
                  <a:pt x="2318427" y="2790310"/>
                  <a:pt x="2317178" y="2791558"/>
                </a:cubicBezTo>
                <a:lnTo>
                  <a:pt x="2314681" y="2796553"/>
                </a:lnTo>
                <a:lnTo>
                  <a:pt x="2186075" y="2704154"/>
                </a:lnTo>
                <a:lnTo>
                  <a:pt x="2189820" y="2699160"/>
                </a:lnTo>
                <a:cubicBezTo>
                  <a:pt x="2191068" y="2697911"/>
                  <a:pt x="2192317" y="2695415"/>
                  <a:pt x="2193566" y="2694165"/>
                </a:cubicBezTo>
                <a:close/>
                <a:moveTo>
                  <a:pt x="5375019" y="2679173"/>
                </a:moveTo>
                <a:lnTo>
                  <a:pt x="5376268" y="2680422"/>
                </a:lnTo>
                <a:cubicBezTo>
                  <a:pt x="5376268" y="2680422"/>
                  <a:pt x="5383760" y="2686666"/>
                  <a:pt x="5397494" y="2699151"/>
                </a:cubicBezTo>
                <a:cubicBezTo>
                  <a:pt x="5401240" y="2702897"/>
                  <a:pt x="5404986" y="2705394"/>
                  <a:pt x="5408732" y="2709140"/>
                </a:cubicBezTo>
                <a:cubicBezTo>
                  <a:pt x="5421217" y="2719129"/>
                  <a:pt x="5434953" y="2732864"/>
                  <a:pt x="5449937" y="2750345"/>
                </a:cubicBezTo>
                <a:cubicBezTo>
                  <a:pt x="5471163" y="2772820"/>
                  <a:pt x="5494886" y="2799041"/>
                  <a:pt x="5519858" y="2826510"/>
                </a:cubicBezTo>
                <a:lnTo>
                  <a:pt x="5559814" y="2868962"/>
                </a:lnTo>
                <a:cubicBezTo>
                  <a:pt x="5572299" y="2885194"/>
                  <a:pt x="5583537" y="2901426"/>
                  <a:pt x="5596022" y="2917658"/>
                </a:cubicBezTo>
                <a:lnTo>
                  <a:pt x="5617250" y="2945128"/>
                </a:lnTo>
                <a:cubicBezTo>
                  <a:pt x="5634730" y="2967602"/>
                  <a:pt x="5652210" y="2991326"/>
                  <a:pt x="5667194" y="3012552"/>
                </a:cubicBezTo>
                <a:cubicBezTo>
                  <a:pt x="5680928" y="3033779"/>
                  <a:pt x="5694663" y="3055005"/>
                  <a:pt x="5704651" y="3073734"/>
                </a:cubicBezTo>
                <a:cubicBezTo>
                  <a:pt x="5710896" y="3083723"/>
                  <a:pt x="5715889" y="3092464"/>
                  <a:pt x="5720884" y="3101203"/>
                </a:cubicBezTo>
                <a:lnTo>
                  <a:pt x="5720894" y="3101219"/>
                </a:lnTo>
                <a:lnTo>
                  <a:pt x="5742247" y="3136788"/>
                </a:lnTo>
                <a:cubicBezTo>
                  <a:pt x="5761385" y="3168394"/>
                  <a:pt x="5773325" y="3187357"/>
                  <a:pt x="5773325" y="3187357"/>
                </a:cubicBezTo>
                <a:lnTo>
                  <a:pt x="5772197" y="3187948"/>
                </a:lnTo>
                <a:lnTo>
                  <a:pt x="5773325" y="3189855"/>
                </a:lnTo>
                <a:lnTo>
                  <a:pt x="5557317" y="3303478"/>
                </a:lnTo>
                <a:lnTo>
                  <a:pt x="5557317" y="3302228"/>
                </a:lnTo>
                <a:lnTo>
                  <a:pt x="5511117" y="3226064"/>
                </a:lnTo>
                <a:cubicBezTo>
                  <a:pt x="5506122" y="3218573"/>
                  <a:pt x="5501129" y="3209832"/>
                  <a:pt x="5496135" y="3201092"/>
                </a:cubicBezTo>
                <a:cubicBezTo>
                  <a:pt x="5486145" y="3183611"/>
                  <a:pt x="5476157" y="3166131"/>
                  <a:pt x="5463671" y="3149899"/>
                </a:cubicBezTo>
                <a:lnTo>
                  <a:pt x="5401240" y="3066242"/>
                </a:lnTo>
                <a:cubicBezTo>
                  <a:pt x="5391252" y="3052508"/>
                  <a:pt x="5380014" y="3037524"/>
                  <a:pt x="5370025" y="3023790"/>
                </a:cubicBezTo>
                <a:cubicBezTo>
                  <a:pt x="5362534" y="3016298"/>
                  <a:pt x="5356291" y="3008807"/>
                  <a:pt x="5348799" y="3001316"/>
                </a:cubicBezTo>
                <a:lnTo>
                  <a:pt x="5316335" y="2965105"/>
                </a:lnTo>
                <a:cubicBezTo>
                  <a:pt x="5301352" y="2948874"/>
                  <a:pt x="5287617" y="2933890"/>
                  <a:pt x="5273883" y="2918907"/>
                </a:cubicBezTo>
                <a:cubicBezTo>
                  <a:pt x="5262645" y="2905172"/>
                  <a:pt x="5250159" y="2893935"/>
                  <a:pt x="5240170" y="2886443"/>
                </a:cubicBezTo>
                <a:cubicBezTo>
                  <a:pt x="5235175" y="2882697"/>
                  <a:pt x="5231429" y="2878951"/>
                  <a:pt x="5227683" y="2875205"/>
                </a:cubicBezTo>
                <a:cubicBezTo>
                  <a:pt x="5216447" y="2865217"/>
                  <a:pt x="5208955" y="2858974"/>
                  <a:pt x="5208955" y="2858974"/>
                </a:cubicBezTo>
                <a:lnTo>
                  <a:pt x="5207706" y="2857725"/>
                </a:lnTo>
                <a:lnTo>
                  <a:pt x="5208955" y="2857725"/>
                </a:lnTo>
                <a:close/>
                <a:moveTo>
                  <a:pt x="6743494" y="2661692"/>
                </a:moveTo>
                <a:cubicBezTo>
                  <a:pt x="6743494" y="2661692"/>
                  <a:pt x="6750986" y="2676677"/>
                  <a:pt x="6765969" y="2704146"/>
                </a:cubicBezTo>
                <a:cubicBezTo>
                  <a:pt x="6769715" y="2711637"/>
                  <a:pt x="6773461" y="2719129"/>
                  <a:pt x="6777207" y="2727869"/>
                </a:cubicBezTo>
                <a:cubicBezTo>
                  <a:pt x="6782202" y="2736609"/>
                  <a:pt x="6785948" y="2745349"/>
                  <a:pt x="6790943" y="2755339"/>
                </a:cubicBezTo>
                <a:cubicBezTo>
                  <a:pt x="6795936" y="2765327"/>
                  <a:pt x="6800930" y="2776565"/>
                  <a:pt x="6805925" y="2787803"/>
                </a:cubicBezTo>
                <a:cubicBezTo>
                  <a:pt x="6812168" y="2799039"/>
                  <a:pt x="6817163" y="2812775"/>
                  <a:pt x="6823407" y="2825260"/>
                </a:cubicBezTo>
                <a:cubicBezTo>
                  <a:pt x="6829648" y="2838995"/>
                  <a:pt x="6835892" y="2852729"/>
                  <a:pt x="6842135" y="2867713"/>
                </a:cubicBezTo>
                <a:cubicBezTo>
                  <a:pt x="6848377" y="2882696"/>
                  <a:pt x="6854620" y="2897681"/>
                  <a:pt x="6862112" y="2913911"/>
                </a:cubicBezTo>
                <a:cubicBezTo>
                  <a:pt x="6869604" y="2930144"/>
                  <a:pt x="6875848" y="2946375"/>
                  <a:pt x="6883338" y="2965104"/>
                </a:cubicBezTo>
                <a:cubicBezTo>
                  <a:pt x="6889582" y="2982585"/>
                  <a:pt x="6898322" y="3001314"/>
                  <a:pt x="6904566" y="3020043"/>
                </a:cubicBezTo>
                <a:cubicBezTo>
                  <a:pt x="6933282" y="3096209"/>
                  <a:pt x="6962000" y="3182362"/>
                  <a:pt x="6988223" y="3278505"/>
                </a:cubicBezTo>
                <a:cubicBezTo>
                  <a:pt x="7014443" y="3374648"/>
                  <a:pt x="7038166" y="3480779"/>
                  <a:pt x="7055646" y="3593154"/>
                </a:cubicBezTo>
                <a:cubicBezTo>
                  <a:pt x="7058144" y="3606890"/>
                  <a:pt x="7059392" y="3621872"/>
                  <a:pt x="7061890" y="3635606"/>
                </a:cubicBezTo>
                <a:cubicBezTo>
                  <a:pt x="7063138" y="3650588"/>
                  <a:pt x="7065636" y="3664324"/>
                  <a:pt x="7068133" y="3679306"/>
                </a:cubicBezTo>
                <a:cubicBezTo>
                  <a:pt x="7069382" y="3686799"/>
                  <a:pt x="7069382" y="3693042"/>
                  <a:pt x="7070631" y="3701781"/>
                </a:cubicBezTo>
                <a:cubicBezTo>
                  <a:pt x="7071879" y="3709273"/>
                  <a:pt x="7071879" y="3716765"/>
                  <a:pt x="7073128" y="3723009"/>
                </a:cubicBezTo>
                <a:cubicBezTo>
                  <a:pt x="7074377" y="3737991"/>
                  <a:pt x="7076874" y="3752975"/>
                  <a:pt x="7078121" y="3767958"/>
                </a:cubicBezTo>
                <a:cubicBezTo>
                  <a:pt x="7079371" y="3782940"/>
                  <a:pt x="7080618" y="3797924"/>
                  <a:pt x="7081867" y="3812909"/>
                </a:cubicBezTo>
                <a:cubicBezTo>
                  <a:pt x="7083116" y="3827891"/>
                  <a:pt x="7084364" y="3842874"/>
                  <a:pt x="7085613" y="3859106"/>
                </a:cubicBezTo>
                <a:cubicBezTo>
                  <a:pt x="7088110" y="3889073"/>
                  <a:pt x="7089359" y="3920288"/>
                  <a:pt x="7090608" y="3951504"/>
                </a:cubicBezTo>
                <a:cubicBezTo>
                  <a:pt x="7093105" y="4013935"/>
                  <a:pt x="7093105" y="4077612"/>
                  <a:pt x="7090608" y="4141292"/>
                </a:cubicBezTo>
                <a:cubicBezTo>
                  <a:pt x="7090608" y="4157523"/>
                  <a:pt x="7089359" y="4173756"/>
                  <a:pt x="7088110" y="4188738"/>
                </a:cubicBezTo>
                <a:lnTo>
                  <a:pt x="7088110" y="4201225"/>
                </a:lnTo>
                <a:lnTo>
                  <a:pt x="7086862" y="4213710"/>
                </a:lnTo>
                <a:cubicBezTo>
                  <a:pt x="7086862" y="4221202"/>
                  <a:pt x="7085613" y="4229943"/>
                  <a:pt x="7085613" y="4238684"/>
                </a:cubicBezTo>
                <a:cubicBezTo>
                  <a:pt x="7083116" y="4271146"/>
                  <a:pt x="7080618" y="4303610"/>
                  <a:pt x="7078121" y="4336074"/>
                </a:cubicBezTo>
                <a:cubicBezTo>
                  <a:pt x="7064387" y="4465930"/>
                  <a:pt x="7043161" y="4597034"/>
                  <a:pt x="7013195" y="4726888"/>
                </a:cubicBezTo>
                <a:cubicBezTo>
                  <a:pt x="6952012" y="4985350"/>
                  <a:pt x="6854620" y="5235072"/>
                  <a:pt x="6734754" y="5453579"/>
                </a:cubicBezTo>
                <a:cubicBezTo>
                  <a:pt x="6616137" y="5673334"/>
                  <a:pt x="6476293" y="5860624"/>
                  <a:pt x="6342691" y="6009209"/>
                </a:cubicBezTo>
                <a:cubicBezTo>
                  <a:pt x="6276516" y="6082878"/>
                  <a:pt x="6211588" y="6147804"/>
                  <a:pt x="6151654" y="6202743"/>
                </a:cubicBezTo>
                <a:cubicBezTo>
                  <a:pt x="6091721" y="6257682"/>
                  <a:pt x="6038031" y="6302632"/>
                  <a:pt x="5991833" y="6338842"/>
                </a:cubicBezTo>
                <a:cubicBezTo>
                  <a:pt x="5969358" y="6356322"/>
                  <a:pt x="5948131" y="6372554"/>
                  <a:pt x="5930651" y="6386289"/>
                </a:cubicBezTo>
                <a:cubicBezTo>
                  <a:pt x="5911921" y="6400023"/>
                  <a:pt x="5896938" y="6411261"/>
                  <a:pt x="5884453" y="6420002"/>
                </a:cubicBezTo>
                <a:cubicBezTo>
                  <a:pt x="5878210" y="6424995"/>
                  <a:pt x="5873215" y="6428742"/>
                  <a:pt x="5868220" y="6432487"/>
                </a:cubicBezTo>
                <a:cubicBezTo>
                  <a:pt x="5863226" y="6436233"/>
                  <a:pt x="5859480" y="6438730"/>
                  <a:pt x="5855735" y="6441228"/>
                </a:cubicBezTo>
                <a:cubicBezTo>
                  <a:pt x="5849492" y="6446222"/>
                  <a:pt x="5845746" y="6448720"/>
                  <a:pt x="5845746" y="6448720"/>
                </a:cubicBezTo>
                <a:lnTo>
                  <a:pt x="5827533" y="6422560"/>
                </a:lnTo>
                <a:lnTo>
                  <a:pt x="5815933" y="6431394"/>
                </a:lnTo>
                <a:cubicBezTo>
                  <a:pt x="5788932" y="6451216"/>
                  <a:pt x="5760838" y="6471194"/>
                  <a:pt x="5732120" y="6491172"/>
                </a:cubicBezTo>
                <a:cubicBezTo>
                  <a:pt x="5669689" y="6533624"/>
                  <a:pt x="5613502" y="6568585"/>
                  <a:pt x="5559812" y="6599800"/>
                </a:cubicBezTo>
                <a:cubicBezTo>
                  <a:pt x="5549824" y="6604795"/>
                  <a:pt x="5541084" y="6611037"/>
                  <a:pt x="5531094" y="6616032"/>
                </a:cubicBezTo>
                <a:cubicBezTo>
                  <a:pt x="5524851" y="6618529"/>
                  <a:pt x="5519858" y="6622275"/>
                  <a:pt x="5514863" y="6624772"/>
                </a:cubicBezTo>
                <a:lnTo>
                  <a:pt x="5492388" y="6637258"/>
                </a:lnTo>
                <a:cubicBezTo>
                  <a:pt x="5486145" y="6638506"/>
                  <a:pt x="5483648" y="6638506"/>
                  <a:pt x="5482399" y="6639755"/>
                </a:cubicBezTo>
                <a:cubicBezTo>
                  <a:pt x="5477404" y="6642252"/>
                  <a:pt x="5471161" y="6645998"/>
                  <a:pt x="5464919" y="6648496"/>
                </a:cubicBezTo>
                <a:lnTo>
                  <a:pt x="5418719" y="6672219"/>
                </a:lnTo>
                <a:lnTo>
                  <a:pt x="5372522" y="6694694"/>
                </a:lnTo>
                <a:cubicBezTo>
                  <a:pt x="5303847" y="6727158"/>
                  <a:pt x="5242667" y="6754627"/>
                  <a:pt x="5183982" y="6777102"/>
                </a:cubicBezTo>
                <a:lnTo>
                  <a:pt x="5160257" y="6787091"/>
                </a:lnTo>
                <a:lnTo>
                  <a:pt x="5136534" y="6795832"/>
                </a:lnTo>
                <a:cubicBezTo>
                  <a:pt x="5130291" y="6798329"/>
                  <a:pt x="5122800" y="6800826"/>
                  <a:pt x="5116557" y="6803324"/>
                </a:cubicBezTo>
                <a:cubicBezTo>
                  <a:pt x="5107816" y="6807068"/>
                  <a:pt x="5097828" y="6809566"/>
                  <a:pt x="5089088" y="6813312"/>
                </a:cubicBezTo>
                <a:lnTo>
                  <a:pt x="5074102" y="6818044"/>
                </a:lnTo>
                <a:lnTo>
                  <a:pt x="5044139" y="6828295"/>
                </a:lnTo>
                <a:lnTo>
                  <a:pt x="5042318" y="6828870"/>
                </a:lnTo>
                <a:lnTo>
                  <a:pt x="5040391" y="6829544"/>
                </a:lnTo>
                <a:cubicBezTo>
                  <a:pt x="5034149" y="6832042"/>
                  <a:pt x="5025408" y="6834539"/>
                  <a:pt x="5016667" y="6837035"/>
                </a:cubicBezTo>
                <a:lnTo>
                  <a:pt x="5012101" y="6838281"/>
                </a:lnTo>
                <a:lnTo>
                  <a:pt x="4999603" y="6842030"/>
                </a:lnTo>
                <a:lnTo>
                  <a:pt x="4992944" y="6844527"/>
                </a:lnTo>
                <a:cubicBezTo>
                  <a:pt x="4986701" y="6847024"/>
                  <a:pt x="4979210" y="6848273"/>
                  <a:pt x="4972967" y="6850770"/>
                </a:cubicBezTo>
                <a:lnTo>
                  <a:pt x="4967972" y="6852019"/>
                </a:lnTo>
                <a:cubicBezTo>
                  <a:pt x="4959231" y="6854516"/>
                  <a:pt x="4951741" y="6857012"/>
                  <a:pt x="4944249" y="6859510"/>
                </a:cubicBezTo>
                <a:lnTo>
                  <a:pt x="4900735" y="6872107"/>
                </a:lnTo>
                <a:lnTo>
                  <a:pt x="4929267" y="6986869"/>
                </a:lnTo>
                <a:cubicBezTo>
                  <a:pt x="4929267" y="6986869"/>
                  <a:pt x="4918029" y="6990615"/>
                  <a:pt x="4896803" y="6995610"/>
                </a:cubicBezTo>
                <a:cubicBezTo>
                  <a:pt x="4890559" y="6996858"/>
                  <a:pt x="4884316" y="6999356"/>
                  <a:pt x="4876825" y="7000605"/>
                </a:cubicBezTo>
                <a:cubicBezTo>
                  <a:pt x="4871831" y="7001853"/>
                  <a:pt x="4865587" y="7003102"/>
                  <a:pt x="4859344" y="7005599"/>
                </a:cubicBezTo>
                <a:cubicBezTo>
                  <a:pt x="4854351" y="7006846"/>
                  <a:pt x="4850605" y="7008095"/>
                  <a:pt x="4845610" y="7009344"/>
                </a:cubicBezTo>
                <a:cubicBezTo>
                  <a:pt x="4834372" y="7011841"/>
                  <a:pt x="4820638" y="7015587"/>
                  <a:pt x="4806903" y="7018084"/>
                </a:cubicBezTo>
                <a:cubicBezTo>
                  <a:pt x="4734484" y="7034316"/>
                  <a:pt x="4619612" y="7055543"/>
                  <a:pt x="4477271" y="7070526"/>
                </a:cubicBezTo>
                <a:cubicBezTo>
                  <a:pt x="4469779" y="7071774"/>
                  <a:pt x="4462288" y="7071774"/>
                  <a:pt x="4454796" y="7073023"/>
                </a:cubicBezTo>
                <a:lnTo>
                  <a:pt x="4451050" y="7073023"/>
                </a:lnTo>
                <a:lnTo>
                  <a:pt x="4442309" y="7074272"/>
                </a:lnTo>
                <a:cubicBezTo>
                  <a:pt x="4436066" y="7074272"/>
                  <a:pt x="4429824" y="7075520"/>
                  <a:pt x="4424829" y="7075520"/>
                </a:cubicBezTo>
                <a:lnTo>
                  <a:pt x="4411094" y="7076769"/>
                </a:lnTo>
                <a:cubicBezTo>
                  <a:pt x="4397360" y="7078018"/>
                  <a:pt x="4383625" y="7079266"/>
                  <a:pt x="4371139" y="7079266"/>
                </a:cubicBezTo>
                <a:lnTo>
                  <a:pt x="4314952" y="7083013"/>
                </a:lnTo>
                <a:cubicBezTo>
                  <a:pt x="4299968" y="7084261"/>
                  <a:pt x="4284985" y="7084261"/>
                  <a:pt x="4270001" y="7084261"/>
                </a:cubicBezTo>
                <a:lnTo>
                  <a:pt x="4256267" y="7084261"/>
                </a:lnTo>
                <a:lnTo>
                  <a:pt x="4250206" y="7084200"/>
                </a:lnTo>
                <a:lnTo>
                  <a:pt x="4248775" y="7084261"/>
                </a:lnTo>
                <a:cubicBezTo>
                  <a:pt x="4170113" y="7086757"/>
                  <a:pt x="4086456" y="7085510"/>
                  <a:pt x="4000302" y="7081764"/>
                </a:cubicBezTo>
                <a:cubicBezTo>
                  <a:pt x="3827994" y="7071774"/>
                  <a:pt x="3645697" y="7046802"/>
                  <a:pt x="3465897" y="7005599"/>
                </a:cubicBezTo>
                <a:cubicBezTo>
                  <a:pt x="3287347" y="6963146"/>
                  <a:pt x="3112542" y="6905710"/>
                  <a:pt x="2953967" y="6837036"/>
                </a:cubicBezTo>
                <a:cubicBezTo>
                  <a:pt x="2875306" y="6803324"/>
                  <a:pt x="2800390" y="6765866"/>
                  <a:pt x="2730467" y="6729656"/>
                </a:cubicBezTo>
                <a:cubicBezTo>
                  <a:pt x="2695506" y="6711551"/>
                  <a:pt x="2662106" y="6692822"/>
                  <a:pt x="2630111" y="6674093"/>
                </a:cubicBezTo>
                <a:lnTo>
                  <a:pt x="2594541" y="6652594"/>
                </a:lnTo>
                <a:lnTo>
                  <a:pt x="2563155" y="6704686"/>
                </a:lnTo>
                <a:lnTo>
                  <a:pt x="2562789" y="6704483"/>
                </a:lnTo>
                <a:lnTo>
                  <a:pt x="2561906" y="6705934"/>
                </a:lnTo>
                <a:cubicBezTo>
                  <a:pt x="2560657" y="6705934"/>
                  <a:pt x="2556911" y="6703436"/>
                  <a:pt x="2550669" y="6698442"/>
                </a:cubicBezTo>
                <a:cubicBezTo>
                  <a:pt x="2548172" y="6697193"/>
                  <a:pt x="2545675" y="6694696"/>
                  <a:pt x="2541929" y="6693447"/>
                </a:cubicBezTo>
                <a:cubicBezTo>
                  <a:pt x="2535685" y="6689701"/>
                  <a:pt x="2528193" y="6684706"/>
                  <a:pt x="2519454" y="6678464"/>
                </a:cubicBezTo>
                <a:cubicBezTo>
                  <a:pt x="2509465" y="6672221"/>
                  <a:pt x="2498227" y="6665978"/>
                  <a:pt x="2485741" y="6657237"/>
                </a:cubicBezTo>
                <a:lnTo>
                  <a:pt x="2469509" y="6647249"/>
                </a:lnTo>
                <a:cubicBezTo>
                  <a:pt x="2454526" y="6638508"/>
                  <a:pt x="2439543" y="6627272"/>
                  <a:pt x="2423311" y="6616034"/>
                </a:cubicBezTo>
                <a:cubicBezTo>
                  <a:pt x="2417067" y="6612288"/>
                  <a:pt x="2409575" y="6607293"/>
                  <a:pt x="2403333" y="6602298"/>
                </a:cubicBezTo>
                <a:cubicBezTo>
                  <a:pt x="2349643" y="6564841"/>
                  <a:pt x="2290959" y="6523636"/>
                  <a:pt x="2228528" y="6472444"/>
                </a:cubicBezTo>
                <a:lnTo>
                  <a:pt x="2200732" y="6448081"/>
                </a:lnTo>
                <a:lnTo>
                  <a:pt x="2125674" y="6385666"/>
                </a:lnTo>
                <a:lnTo>
                  <a:pt x="2045825" y="6312309"/>
                </a:lnTo>
                <a:lnTo>
                  <a:pt x="2016264" y="6286400"/>
                </a:lnTo>
                <a:lnTo>
                  <a:pt x="1995957" y="6264762"/>
                </a:lnTo>
                <a:lnTo>
                  <a:pt x="1902485" y="6170905"/>
                </a:lnTo>
                <a:lnTo>
                  <a:pt x="1808250" y="6064747"/>
                </a:lnTo>
                <a:lnTo>
                  <a:pt x="1787768" y="6042922"/>
                </a:lnTo>
                <a:cubicBezTo>
                  <a:pt x="1749062" y="5996099"/>
                  <a:pt x="1710979" y="5947716"/>
                  <a:pt x="1673989" y="5897771"/>
                </a:cubicBezTo>
                <a:lnTo>
                  <a:pt x="1622913" y="5824168"/>
                </a:lnTo>
                <a:lnTo>
                  <a:pt x="1565516" y="5742009"/>
                </a:lnTo>
                <a:cubicBezTo>
                  <a:pt x="1494346" y="5633379"/>
                  <a:pt x="1429418" y="5517258"/>
                  <a:pt x="1369485" y="5396144"/>
                </a:cubicBezTo>
                <a:lnTo>
                  <a:pt x="1365741" y="5388656"/>
                </a:lnTo>
                <a:lnTo>
                  <a:pt x="1365738" y="5388651"/>
                </a:lnTo>
                <a:lnTo>
                  <a:pt x="1365735" y="5388644"/>
                </a:lnTo>
                <a:lnTo>
                  <a:pt x="1358248" y="5373669"/>
                </a:lnTo>
                <a:cubicBezTo>
                  <a:pt x="1354502" y="5366177"/>
                  <a:pt x="1350756" y="5358685"/>
                  <a:pt x="1348259" y="5351193"/>
                </a:cubicBezTo>
                <a:cubicBezTo>
                  <a:pt x="1340767" y="5336211"/>
                  <a:pt x="1334523" y="5319978"/>
                  <a:pt x="1327033" y="5304995"/>
                </a:cubicBezTo>
                <a:lnTo>
                  <a:pt x="1326999" y="5304915"/>
                </a:lnTo>
                <a:lnTo>
                  <a:pt x="1309551" y="5263790"/>
                </a:lnTo>
                <a:lnTo>
                  <a:pt x="1297066" y="5233823"/>
                </a:lnTo>
                <a:cubicBezTo>
                  <a:pt x="1294569" y="5227581"/>
                  <a:pt x="1292071" y="5222587"/>
                  <a:pt x="1289574" y="5216343"/>
                </a:cubicBezTo>
                <a:lnTo>
                  <a:pt x="1280833" y="5195117"/>
                </a:lnTo>
                <a:cubicBezTo>
                  <a:pt x="1275838" y="5183879"/>
                  <a:pt x="1272094" y="5172643"/>
                  <a:pt x="1267099" y="5162653"/>
                </a:cubicBezTo>
                <a:cubicBezTo>
                  <a:pt x="1263353" y="5151415"/>
                  <a:pt x="1258358" y="5140179"/>
                  <a:pt x="1254612" y="5128941"/>
                </a:cubicBezTo>
                <a:cubicBezTo>
                  <a:pt x="1252115" y="5123946"/>
                  <a:pt x="1250866" y="5118951"/>
                  <a:pt x="1249618" y="5113958"/>
                </a:cubicBezTo>
                <a:cubicBezTo>
                  <a:pt x="1240879" y="5090235"/>
                  <a:pt x="1232138" y="5066510"/>
                  <a:pt x="1224646" y="5042787"/>
                </a:cubicBezTo>
                <a:cubicBezTo>
                  <a:pt x="1220900" y="5034046"/>
                  <a:pt x="1218402" y="5025307"/>
                  <a:pt x="1214658" y="5016566"/>
                </a:cubicBezTo>
                <a:cubicBezTo>
                  <a:pt x="1129753" y="4760601"/>
                  <a:pt x="1078558" y="4485908"/>
                  <a:pt x="1063576" y="4222451"/>
                </a:cubicBezTo>
                <a:cubicBezTo>
                  <a:pt x="1062327" y="4196231"/>
                  <a:pt x="1061078" y="4171259"/>
                  <a:pt x="1059830" y="4146287"/>
                </a:cubicBezTo>
                <a:cubicBezTo>
                  <a:pt x="1059830" y="4140043"/>
                  <a:pt x="1059830" y="4132551"/>
                  <a:pt x="1059830" y="4126308"/>
                </a:cubicBezTo>
                <a:cubicBezTo>
                  <a:pt x="1059830" y="4115071"/>
                  <a:pt x="1059830" y="4103833"/>
                  <a:pt x="1059830" y="4092595"/>
                </a:cubicBezTo>
                <a:cubicBezTo>
                  <a:pt x="1059830" y="4087602"/>
                  <a:pt x="1059830" y="4082607"/>
                  <a:pt x="1059830" y="4078861"/>
                </a:cubicBezTo>
                <a:cubicBezTo>
                  <a:pt x="1059830" y="4073867"/>
                  <a:pt x="1059830" y="4070121"/>
                  <a:pt x="1059830" y="4065127"/>
                </a:cubicBezTo>
                <a:cubicBezTo>
                  <a:pt x="1059830" y="4053889"/>
                  <a:pt x="1059830" y="4043900"/>
                  <a:pt x="1059830" y="4032663"/>
                </a:cubicBezTo>
                <a:lnTo>
                  <a:pt x="1059830" y="4030166"/>
                </a:lnTo>
                <a:cubicBezTo>
                  <a:pt x="1059830" y="4015182"/>
                  <a:pt x="1059830" y="4000199"/>
                  <a:pt x="1059830" y="3986464"/>
                </a:cubicBezTo>
                <a:cubicBezTo>
                  <a:pt x="1059830" y="3978973"/>
                  <a:pt x="1059830" y="3971481"/>
                  <a:pt x="1059830" y="3962741"/>
                </a:cubicBezTo>
                <a:cubicBezTo>
                  <a:pt x="1059830" y="3958995"/>
                  <a:pt x="1059830" y="3954000"/>
                  <a:pt x="1059830" y="3950255"/>
                </a:cubicBezTo>
                <a:lnTo>
                  <a:pt x="1059830" y="3940266"/>
                </a:lnTo>
                <a:cubicBezTo>
                  <a:pt x="1059830" y="3931525"/>
                  <a:pt x="1059830" y="3922786"/>
                  <a:pt x="1061078" y="3915294"/>
                </a:cubicBezTo>
                <a:lnTo>
                  <a:pt x="1062327" y="3895317"/>
                </a:lnTo>
                <a:cubicBezTo>
                  <a:pt x="1062327" y="3885327"/>
                  <a:pt x="1063576" y="3875338"/>
                  <a:pt x="1063576" y="3866597"/>
                </a:cubicBezTo>
                <a:cubicBezTo>
                  <a:pt x="1063576" y="3861604"/>
                  <a:pt x="1063576" y="3856609"/>
                  <a:pt x="1064824" y="3850366"/>
                </a:cubicBezTo>
                <a:cubicBezTo>
                  <a:pt x="1072316" y="3739240"/>
                  <a:pt x="1084802" y="3628115"/>
                  <a:pt x="1103530" y="3519486"/>
                </a:cubicBezTo>
                <a:lnTo>
                  <a:pt x="1127158" y="3412921"/>
                </a:lnTo>
                <a:lnTo>
                  <a:pt x="1134747" y="3374648"/>
                </a:lnTo>
                <a:lnTo>
                  <a:pt x="1142678" y="3342922"/>
                </a:lnTo>
                <a:lnTo>
                  <a:pt x="1164712" y="3243543"/>
                </a:lnTo>
                <a:cubicBezTo>
                  <a:pt x="1168458" y="3229809"/>
                  <a:pt x="1172204" y="3217322"/>
                  <a:pt x="1175950" y="3203588"/>
                </a:cubicBezTo>
                <a:cubicBezTo>
                  <a:pt x="1178448" y="3197345"/>
                  <a:pt x="1179696" y="3191101"/>
                  <a:pt x="1180945" y="3184860"/>
                </a:cubicBezTo>
                <a:cubicBezTo>
                  <a:pt x="1182194" y="3181114"/>
                  <a:pt x="1183443" y="3177367"/>
                  <a:pt x="1184691" y="3173621"/>
                </a:cubicBezTo>
                <a:cubicBezTo>
                  <a:pt x="1185940" y="3168627"/>
                  <a:pt x="1188437" y="3162383"/>
                  <a:pt x="1189684" y="3157390"/>
                </a:cubicBezTo>
                <a:cubicBezTo>
                  <a:pt x="1190933" y="3153644"/>
                  <a:pt x="1192182" y="3148650"/>
                  <a:pt x="1194679" y="3144904"/>
                </a:cubicBezTo>
                <a:cubicBezTo>
                  <a:pt x="1195928" y="3139909"/>
                  <a:pt x="1197176" y="3136163"/>
                  <a:pt x="1198425" y="3131168"/>
                </a:cubicBezTo>
                <a:lnTo>
                  <a:pt x="1200922" y="3122429"/>
                </a:lnTo>
                <a:cubicBezTo>
                  <a:pt x="1205917" y="3108693"/>
                  <a:pt x="1209663" y="3094960"/>
                  <a:pt x="1213409" y="3081224"/>
                </a:cubicBezTo>
                <a:cubicBezTo>
                  <a:pt x="1217154" y="3071236"/>
                  <a:pt x="1219651" y="3061247"/>
                  <a:pt x="1223397" y="3051257"/>
                </a:cubicBezTo>
                <a:lnTo>
                  <a:pt x="1228392" y="3036275"/>
                </a:lnTo>
                <a:cubicBezTo>
                  <a:pt x="1244625" y="2988828"/>
                  <a:pt x="1260856" y="2945126"/>
                  <a:pt x="1277087" y="2905170"/>
                </a:cubicBezTo>
                <a:cubicBezTo>
                  <a:pt x="1288325" y="2875205"/>
                  <a:pt x="1295817" y="2858972"/>
                  <a:pt x="1295817" y="2858972"/>
                </a:cubicBezTo>
                <a:lnTo>
                  <a:pt x="1409161" y="2905979"/>
                </a:lnTo>
                <a:lnTo>
                  <a:pt x="1353700" y="2883709"/>
                </a:lnTo>
                <a:lnTo>
                  <a:pt x="1617957" y="2993304"/>
                </a:lnTo>
                <a:lnTo>
                  <a:pt x="1617957" y="2992573"/>
                </a:lnTo>
                <a:lnTo>
                  <a:pt x="1409161" y="2905979"/>
                </a:lnTo>
                <a:lnTo>
                  <a:pt x="1621703" y="2991324"/>
                </a:lnTo>
                <a:cubicBezTo>
                  <a:pt x="1620455" y="2993821"/>
                  <a:pt x="1614213" y="3007557"/>
                  <a:pt x="1605472" y="3031280"/>
                </a:cubicBezTo>
                <a:lnTo>
                  <a:pt x="1562298" y="3145997"/>
                </a:lnTo>
                <a:lnTo>
                  <a:pt x="1561496" y="3148322"/>
                </a:lnTo>
                <a:lnTo>
                  <a:pt x="1497935" y="3362161"/>
                </a:lnTo>
                <a:cubicBezTo>
                  <a:pt x="1479674" y="3433333"/>
                  <a:pt x="1464379" y="3504503"/>
                  <a:pt x="1451893" y="3576922"/>
                </a:cubicBezTo>
                <a:cubicBezTo>
                  <a:pt x="1434413" y="3674312"/>
                  <a:pt x="1423174" y="3772953"/>
                  <a:pt x="1416931" y="3871592"/>
                </a:cubicBezTo>
                <a:cubicBezTo>
                  <a:pt x="1415682" y="3876587"/>
                  <a:pt x="1415682" y="3881581"/>
                  <a:pt x="1415682" y="3886576"/>
                </a:cubicBezTo>
                <a:cubicBezTo>
                  <a:pt x="1415682" y="3895317"/>
                  <a:pt x="1414435" y="3902807"/>
                  <a:pt x="1414435" y="3911548"/>
                </a:cubicBezTo>
                <a:cubicBezTo>
                  <a:pt x="1414435" y="3919040"/>
                  <a:pt x="1414435" y="3927779"/>
                  <a:pt x="1413187" y="3936520"/>
                </a:cubicBezTo>
                <a:lnTo>
                  <a:pt x="1413187" y="3951504"/>
                </a:lnTo>
                <a:cubicBezTo>
                  <a:pt x="1413187" y="3955249"/>
                  <a:pt x="1413187" y="3960243"/>
                  <a:pt x="1413187" y="3963989"/>
                </a:cubicBezTo>
                <a:lnTo>
                  <a:pt x="1411938" y="3992707"/>
                </a:lnTo>
                <a:cubicBezTo>
                  <a:pt x="1411938" y="4001448"/>
                  <a:pt x="1411938" y="4010187"/>
                  <a:pt x="1411938" y="4018928"/>
                </a:cubicBezTo>
                <a:lnTo>
                  <a:pt x="1411938" y="4033912"/>
                </a:lnTo>
                <a:cubicBezTo>
                  <a:pt x="1411938" y="4041403"/>
                  <a:pt x="1411938" y="4050143"/>
                  <a:pt x="1411938" y="4058884"/>
                </a:cubicBezTo>
                <a:cubicBezTo>
                  <a:pt x="1411938" y="4063879"/>
                  <a:pt x="1411938" y="4070121"/>
                  <a:pt x="1411938" y="4075115"/>
                </a:cubicBezTo>
                <a:cubicBezTo>
                  <a:pt x="1411938" y="4078861"/>
                  <a:pt x="1411938" y="4082607"/>
                  <a:pt x="1411938" y="4087602"/>
                </a:cubicBezTo>
                <a:cubicBezTo>
                  <a:pt x="1413187" y="4097590"/>
                  <a:pt x="1413187" y="4107579"/>
                  <a:pt x="1413187" y="4117569"/>
                </a:cubicBezTo>
                <a:lnTo>
                  <a:pt x="1413187" y="4133800"/>
                </a:lnTo>
                <a:cubicBezTo>
                  <a:pt x="1413187" y="4156275"/>
                  <a:pt x="1414435" y="4179998"/>
                  <a:pt x="1415682" y="4202474"/>
                </a:cubicBezTo>
                <a:cubicBezTo>
                  <a:pt x="1428169" y="4435963"/>
                  <a:pt x="1474367" y="4679442"/>
                  <a:pt x="1549285" y="4906689"/>
                </a:cubicBezTo>
                <a:cubicBezTo>
                  <a:pt x="1622952" y="5131438"/>
                  <a:pt x="1730332" y="5354939"/>
                  <a:pt x="1860188" y="5552219"/>
                </a:cubicBezTo>
                <a:cubicBezTo>
                  <a:pt x="1921371" y="5647113"/>
                  <a:pt x="1987546" y="5737013"/>
                  <a:pt x="2056220" y="5818173"/>
                </a:cubicBezTo>
                <a:cubicBezTo>
                  <a:pt x="2119899" y="5893089"/>
                  <a:pt x="2187323" y="5966758"/>
                  <a:pt x="2258495" y="6034181"/>
                </a:cubicBezTo>
                <a:cubicBezTo>
                  <a:pt x="2318428" y="6091617"/>
                  <a:pt x="2382106" y="6147805"/>
                  <a:pt x="2447034" y="6198999"/>
                </a:cubicBezTo>
                <a:cubicBezTo>
                  <a:pt x="2506967" y="6247694"/>
                  <a:pt x="2564403" y="6287649"/>
                  <a:pt x="2601862" y="6313869"/>
                </a:cubicBezTo>
                <a:cubicBezTo>
                  <a:pt x="2608104" y="6318864"/>
                  <a:pt x="2615596" y="6322610"/>
                  <a:pt x="2621839" y="6327605"/>
                </a:cubicBezTo>
                <a:cubicBezTo>
                  <a:pt x="2635575" y="6337593"/>
                  <a:pt x="2648060" y="6346333"/>
                  <a:pt x="2660547" y="6353826"/>
                </a:cubicBezTo>
                <a:cubicBezTo>
                  <a:pt x="2670535" y="6360069"/>
                  <a:pt x="2679275" y="6365064"/>
                  <a:pt x="2686767" y="6370057"/>
                </a:cubicBezTo>
                <a:cubicBezTo>
                  <a:pt x="2694258" y="6375051"/>
                  <a:pt x="2700501" y="6378798"/>
                  <a:pt x="2705496" y="6382544"/>
                </a:cubicBezTo>
                <a:cubicBezTo>
                  <a:pt x="2712988" y="6387538"/>
                  <a:pt x="2720480" y="6391284"/>
                  <a:pt x="2725473" y="6395030"/>
                </a:cubicBezTo>
                <a:cubicBezTo>
                  <a:pt x="2729219" y="6397528"/>
                  <a:pt x="2731717" y="6398775"/>
                  <a:pt x="2734214" y="6400023"/>
                </a:cubicBezTo>
                <a:cubicBezTo>
                  <a:pt x="2739209" y="6402521"/>
                  <a:pt x="2741706" y="6403769"/>
                  <a:pt x="2742955" y="6405018"/>
                </a:cubicBezTo>
                <a:lnTo>
                  <a:pt x="2742409" y="6405926"/>
                </a:lnTo>
                <a:lnTo>
                  <a:pt x="2742955" y="6406267"/>
                </a:lnTo>
                <a:lnTo>
                  <a:pt x="2740086" y="6411029"/>
                </a:lnTo>
                <a:lnTo>
                  <a:pt x="2740457" y="6411262"/>
                </a:lnTo>
                <a:lnTo>
                  <a:pt x="2740457" y="6412510"/>
                </a:lnTo>
                <a:lnTo>
                  <a:pt x="2719941" y="6446226"/>
                </a:lnTo>
                <a:lnTo>
                  <a:pt x="2767146" y="6474628"/>
                </a:lnTo>
                <a:cubicBezTo>
                  <a:pt x="2796332" y="6491484"/>
                  <a:pt x="2824113" y="6506780"/>
                  <a:pt x="2851583" y="6521138"/>
                </a:cubicBezTo>
                <a:cubicBezTo>
                  <a:pt x="2919008" y="6557348"/>
                  <a:pt x="2988929" y="6589812"/>
                  <a:pt x="3057603" y="6619778"/>
                </a:cubicBezTo>
                <a:lnTo>
                  <a:pt x="3276944" y="6702829"/>
                </a:lnTo>
                <a:lnTo>
                  <a:pt x="3313550" y="6601988"/>
                </a:lnTo>
                <a:lnTo>
                  <a:pt x="3279292" y="6703718"/>
                </a:lnTo>
                <a:lnTo>
                  <a:pt x="3280227" y="6704072"/>
                </a:lnTo>
                <a:lnTo>
                  <a:pt x="3371127" y="6448141"/>
                </a:lnTo>
                <a:lnTo>
                  <a:pt x="3369606" y="6447571"/>
                </a:lnTo>
                <a:lnTo>
                  <a:pt x="3371002" y="6443724"/>
                </a:lnTo>
                <a:lnTo>
                  <a:pt x="3372251" y="6443724"/>
                </a:lnTo>
                <a:cubicBezTo>
                  <a:pt x="3372251" y="6443724"/>
                  <a:pt x="3375997" y="6444972"/>
                  <a:pt x="3382240" y="6447470"/>
                </a:cubicBezTo>
                <a:lnTo>
                  <a:pt x="3385986" y="6448718"/>
                </a:lnTo>
                <a:cubicBezTo>
                  <a:pt x="3392229" y="6451216"/>
                  <a:pt x="3400969" y="6453713"/>
                  <a:pt x="3412207" y="6457459"/>
                </a:cubicBezTo>
                <a:cubicBezTo>
                  <a:pt x="3414704" y="6458708"/>
                  <a:pt x="3417201" y="6458708"/>
                  <a:pt x="3419699" y="6459957"/>
                </a:cubicBezTo>
                <a:cubicBezTo>
                  <a:pt x="3424692" y="6461205"/>
                  <a:pt x="3429687" y="6462452"/>
                  <a:pt x="3434681" y="6464950"/>
                </a:cubicBezTo>
                <a:cubicBezTo>
                  <a:pt x="3443422" y="6467447"/>
                  <a:pt x="3452161" y="6469944"/>
                  <a:pt x="3460902" y="6473690"/>
                </a:cubicBezTo>
                <a:cubicBezTo>
                  <a:pt x="3464648" y="6474939"/>
                  <a:pt x="3468394" y="6476188"/>
                  <a:pt x="3472140" y="6477436"/>
                </a:cubicBezTo>
                <a:cubicBezTo>
                  <a:pt x="3478383" y="6479934"/>
                  <a:pt x="3484625" y="6481182"/>
                  <a:pt x="3492117" y="6483680"/>
                </a:cubicBezTo>
                <a:cubicBezTo>
                  <a:pt x="3503355" y="6486177"/>
                  <a:pt x="3515841" y="6489923"/>
                  <a:pt x="3527079" y="6493668"/>
                </a:cubicBezTo>
                <a:cubicBezTo>
                  <a:pt x="3572028" y="6506154"/>
                  <a:pt x="3634459" y="6522387"/>
                  <a:pt x="3708126" y="6537370"/>
                </a:cubicBezTo>
                <a:cubicBezTo>
                  <a:pt x="3788038" y="6553601"/>
                  <a:pt x="3867949" y="6564839"/>
                  <a:pt x="3946611" y="6572331"/>
                </a:cubicBezTo>
                <a:cubicBezTo>
                  <a:pt x="4042754" y="6581070"/>
                  <a:pt x="4138896" y="6584816"/>
                  <a:pt x="4231293" y="6582319"/>
                </a:cubicBezTo>
                <a:cubicBezTo>
                  <a:pt x="4242531" y="6582319"/>
                  <a:pt x="4256265" y="6581070"/>
                  <a:pt x="4267503" y="6581070"/>
                </a:cubicBezTo>
                <a:lnTo>
                  <a:pt x="4270001" y="6581070"/>
                </a:lnTo>
                <a:lnTo>
                  <a:pt x="4288729" y="6579822"/>
                </a:lnTo>
                <a:cubicBezTo>
                  <a:pt x="4294973" y="6579822"/>
                  <a:pt x="4301216" y="6579822"/>
                  <a:pt x="4307458" y="6578573"/>
                </a:cubicBezTo>
                <a:cubicBezTo>
                  <a:pt x="4326188" y="6577326"/>
                  <a:pt x="4344917" y="6576076"/>
                  <a:pt x="4363645" y="6574829"/>
                </a:cubicBezTo>
                <a:cubicBezTo>
                  <a:pt x="4371137" y="6574829"/>
                  <a:pt x="4378629" y="6573580"/>
                  <a:pt x="4386121" y="6573580"/>
                </a:cubicBezTo>
                <a:cubicBezTo>
                  <a:pt x="4437314" y="6568585"/>
                  <a:pt x="4491004" y="6562342"/>
                  <a:pt x="4547191" y="6552352"/>
                </a:cubicBezTo>
                <a:cubicBezTo>
                  <a:pt x="4550937" y="6552352"/>
                  <a:pt x="4554683" y="6551105"/>
                  <a:pt x="4558428" y="6551105"/>
                </a:cubicBezTo>
                <a:cubicBezTo>
                  <a:pt x="4562174" y="6551105"/>
                  <a:pt x="4564671" y="6549855"/>
                  <a:pt x="4568417" y="6549855"/>
                </a:cubicBezTo>
                <a:lnTo>
                  <a:pt x="4570915" y="6549855"/>
                </a:lnTo>
                <a:cubicBezTo>
                  <a:pt x="4577158" y="6548608"/>
                  <a:pt x="4582153" y="6547358"/>
                  <a:pt x="4588395" y="6546111"/>
                </a:cubicBezTo>
                <a:cubicBezTo>
                  <a:pt x="4594638" y="6544860"/>
                  <a:pt x="4599633" y="6543613"/>
                  <a:pt x="4605876" y="6542364"/>
                </a:cubicBezTo>
                <a:cubicBezTo>
                  <a:pt x="4613368" y="6541116"/>
                  <a:pt x="4622107" y="6539867"/>
                  <a:pt x="4629599" y="6537370"/>
                </a:cubicBezTo>
                <a:lnTo>
                  <a:pt x="4644584" y="6533624"/>
                </a:lnTo>
                <a:cubicBezTo>
                  <a:pt x="4667058" y="6528629"/>
                  <a:pt x="4689533" y="6523634"/>
                  <a:pt x="4712007" y="6518640"/>
                </a:cubicBezTo>
                <a:cubicBezTo>
                  <a:pt x="4730736" y="6514895"/>
                  <a:pt x="4750715" y="6508652"/>
                  <a:pt x="4769443" y="6504906"/>
                </a:cubicBezTo>
                <a:cubicBezTo>
                  <a:pt x="4778184" y="6502408"/>
                  <a:pt x="4786923" y="6499911"/>
                  <a:pt x="4795664" y="6498662"/>
                </a:cubicBezTo>
                <a:cubicBezTo>
                  <a:pt x="4804405" y="6496165"/>
                  <a:pt x="4811897" y="6493668"/>
                  <a:pt x="4820636" y="6491172"/>
                </a:cubicBezTo>
                <a:cubicBezTo>
                  <a:pt x="4825631" y="6489923"/>
                  <a:pt x="4831874" y="6487426"/>
                  <a:pt x="4836869" y="6486177"/>
                </a:cubicBezTo>
                <a:lnTo>
                  <a:pt x="4843112" y="6484928"/>
                </a:lnTo>
                <a:cubicBezTo>
                  <a:pt x="4848105" y="6483680"/>
                  <a:pt x="4853100" y="6482431"/>
                  <a:pt x="4858095" y="6481182"/>
                </a:cubicBezTo>
                <a:cubicBezTo>
                  <a:pt x="4861841" y="6479934"/>
                  <a:pt x="4865587" y="6478685"/>
                  <a:pt x="4868084" y="6477436"/>
                </a:cubicBezTo>
                <a:cubicBezTo>
                  <a:pt x="4871830" y="6476188"/>
                  <a:pt x="4874326" y="6474939"/>
                  <a:pt x="4878072" y="6473690"/>
                </a:cubicBezTo>
                <a:lnTo>
                  <a:pt x="4899300" y="6467447"/>
                </a:lnTo>
                <a:cubicBezTo>
                  <a:pt x="4905541" y="6466198"/>
                  <a:pt x="4913033" y="6463703"/>
                  <a:pt x="4919277" y="6461205"/>
                </a:cubicBezTo>
                <a:cubicBezTo>
                  <a:pt x="4930515" y="6457459"/>
                  <a:pt x="4941751" y="6453713"/>
                  <a:pt x="4952988" y="6449967"/>
                </a:cubicBezTo>
                <a:lnTo>
                  <a:pt x="4960480" y="6447470"/>
                </a:lnTo>
                <a:cubicBezTo>
                  <a:pt x="4969221" y="6444972"/>
                  <a:pt x="4976713" y="6441226"/>
                  <a:pt x="4985452" y="6438729"/>
                </a:cubicBezTo>
                <a:cubicBezTo>
                  <a:pt x="4990447" y="6436232"/>
                  <a:pt x="4996690" y="6434985"/>
                  <a:pt x="5001685" y="6432487"/>
                </a:cubicBezTo>
                <a:lnTo>
                  <a:pt x="5021662" y="6424995"/>
                </a:lnTo>
                <a:lnTo>
                  <a:pt x="5042888" y="6416254"/>
                </a:lnTo>
                <a:cubicBezTo>
                  <a:pt x="5090336" y="6397526"/>
                  <a:pt x="5141529" y="6375051"/>
                  <a:pt x="5203960" y="6345085"/>
                </a:cubicBezTo>
                <a:lnTo>
                  <a:pt x="5223952" y="6335712"/>
                </a:lnTo>
                <a:lnTo>
                  <a:pt x="5200214" y="6347582"/>
                </a:lnTo>
                <a:cubicBezTo>
                  <a:pt x="5137783" y="6377549"/>
                  <a:pt x="5086590" y="6400023"/>
                  <a:pt x="5039144" y="6418752"/>
                </a:cubicBezTo>
                <a:lnTo>
                  <a:pt x="5019165" y="6427492"/>
                </a:lnTo>
                <a:lnTo>
                  <a:pt x="4997939" y="6434985"/>
                </a:lnTo>
                <a:cubicBezTo>
                  <a:pt x="4992944" y="6437482"/>
                  <a:pt x="4986701" y="6438729"/>
                  <a:pt x="4981708" y="6441226"/>
                </a:cubicBezTo>
                <a:cubicBezTo>
                  <a:pt x="4972967" y="6444972"/>
                  <a:pt x="4965475" y="6447470"/>
                  <a:pt x="4956736" y="6449967"/>
                </a:cubicBezTo>
                <a:lnTo>
                  <a:pt x="4949244" y="6452464"/>
                </a:lnTo>
                <a:cubicBezTo>
                  <a:pt x="4938005" y="6456210"/>
                  <a:pt x="4926767" y="6459957"/>
                  <a:pt x="4915531" y="6463703"/>
                </a:cubicBezTo>
                <a:cubicBezTo>
                  <a:pt x="4908039" y="6466198"/>
                  <a:pt x="4900547" y="6468696"/>
                  <a:pt x="4894305" y="6469944"/>
                </a:cubicBezTo>
                <a:lnTo>
                  <a:pt x="4873077" y="6476188"/>
                </a:lnTo>
                <a:cubicBezTo>
                  <a:pt x="4869333" y="6477436"/>
                  <a:pt x="4866836" y="6478685"/>
                  <a:pt x="4863090" y="6479934"/>
                </a:cubicBezTo>
                <a:cubicBezTo>
                  <a:pt x="4859343" y="6481182"/>
                  <a:pt x="4856846" y="6482431"/>
                  <a:pt x="4853100" y="6483680"/>
                </a:cubicBezTo>
                <a:cubicBezTo>
                  <a:pt x="4848105" y="6484928"/>
                  <a:pt x="4843112" y="6486177"/>
                  <a:pt x="4838118" y="6488675"/>
                </a:cubicBezTo>
                <a:lnTo>
                  <a:pt x="4831874" y="6489923"/>
                </a:lnTo>
                <a:cubicBezTo>
                  <a:pt x="4826879" y="6491172"/>
                  <a:pt x="4820636" y="6493668"/>
                  <a:pt x="4815641" y="6494916"/>
                </a:cubicBezTo>
                <a:cubicBezTo>
                  <a:pt x="4806902" y="6497414"/>
                  <a:pt x="4799410" y="6499911"/>
                  <a:pt x="4790669" y="6502408"/>
                </a:cubicBezTo>
                <a:cubicBezTo>
                  <a:pt x="4781930" y="6504906"/>
                  <a:pt x="4773189" y="6506154"/>
                  <a:pt x="4764449" y="6508652"/>
                </a:cubicBezTo>
                <a:lnTo>
                  <a:pt x="4710881" y="6522625"/>
                </a:lnTo>
                <a:lnTo>
                  <a:pt x="4712008" y="6522386"/>
                </a:lnTo>
                <a:cubicBezTo>
                  <a:pt x="4739477" y="6516143"/>
                  <a:pt x="4766946" y="6508652"/>
                  <a:pt x="4795664" y="6501160"/>
                </a:cubicBezTo>
                <a:cubicBezTo>
                  <a:pt x="4809400" y="6497414"/>
                  <a:pt x="4823135" y="6493668"/>
                  <a:pt x="4836869" y="6489922"/>
                </a:cubicBezTo>
                <a:cubicBezTo>
                  <a:pt x="4844361" y="6487425"/>
                  <a:pt x="4850603" y="6486177"/>
                  <a:pt x="4858095" y="6483680"/>
                </a:cubicBezTo>
                <a:cubicBezTo>
                  <a:pt x="4865587" y="6481183"/>
                  <a:pt x="4871831" y="6478685"/>
                  <a:pt x="4879323" y="6477437"/>
                </a:cubicBezTo>
                <a:lnTo>
                  <a:pt x="4899300" y="6471193"/>
                </a:lnTo>
                <a:cubicBezTo>
                  <a:pt x="4906790" y="6468696"/>
                  <a:pt x="4913034" y="6466199"/>
                  <a:pt x="4920526" y="6463701"/>
                </a:cubicBezTo>
                <a:cubicBezTo>
                  <a:pt x="4934261" y="6458707"/>
                  <a:pt x="4947995" y="6454962"/>
                  <a:pt x="4961731" y="6449967"/>
                </a:cubicBezTo>
                <a:cubicBezTo>
                  <a:pt x="4975465" y="6444973"/>
                  <a:pt x="4989200" y="6439978"/>
                  <a:pt x="5002934" y="6434983"/>
                </a:cubicBezTo>
                <a:lnTo>
                  <a:pt x="5024160" y="6427493"/>
                </a:lnTo>
                <a:lnTo>
                  <a:pt x="5044139" y="6420001"/>
                </a:lnTo>
                <a:cubicBezTo>
                  <a:pt x="5099077" y="6398775"/>
                  <a:pt x="5152767" y="6373801"/>
                  <a:pt x="5206457" y="6348829"/>
                </a:cubicBezTo>
                <a:lnTo>
                  <a:pt x="5246413" y="6328852"/>
                </a:lnTo>
                <a:lnTo>
                  <a:pt x="5285119" y="6307626"/>
                </a:lnTo>
                <a:cubicBezTo>
                  <a:pt x="5291363" y="6303880"/>
                  <a:pt x="5298855" y="6301383"/>
                  <a:pt x="5305098" y="6297637"/>
                </a:cubicBezTo>
                <a:lnTo>
                  <a:pt x="5323827" y="6286399"/>
                </a:lnTo>
                <a:cubicBezTo>
                  <a:pt x="5336312" y="6278908"/>
                  <a:pt x="5350047" y="6272665"/>
                  <a:pt x="5362533" y="6265173"/>
                </a:cubicBezTo>
                <a:lnTo>
                  <a:pt x="5400340" y="6241662"/>
                </a:lnTo>
                <a:lnTo>
                  <a:pt x="5399188" y="6239577"/>
                </a:lnTo>
                <a:lnTo>
                  <a:pt x="5360035" y="6263924"/>
                </a:lnTo>
                <a:cubicBezTo>
                  <a:pt x="5350045" y="6270167"/>
                  <a:pt x="5338809" y="6276410"/>
                  <a:pt x="5328819" y="6281405"/>
                </a:cubicBezTo>
                <a:lnTo>
                  <a:pt x="5302599" y="6296388"/>
                </a:lnTo>
                <a:cubicBezTo>
                  <a:pt x="5301350" y="6296388"/>
                  <a:pt x="5300101" y="6297636"/>
                  <a:pt x="5298853" y="6297636"/>
                </a:cubicBezTo>
                <a:cubicBezTo>
                  <a:pt x="5293860" y="6301382"/>
                  <a:pt x="5287616" y="6303880"/>
                  <a:pt x="5282622" y="6306377"/>
                </a:cubicBezTo>
                <a:lnTo>
                  <a:pt x="5243914" y="6326354"/>
                </a:lnTo>
                <a:lnTo>
                  <a:pt x="5223952" y="6335712"/>
                </a:lnTo>
                <a:lnTo>
                  <a:pt x="5240170" y="6327603"/>
                </a:lnTo>
                <a:lnTo>
                  <a:pt x="5278876" y="6306377"/>
                </a:lnTo>
                <a:cubicBezTo>
                  <a:pt x="5282622" y="6303880"/>
                  <a:pt x="5285119" y="6302631"/>
                  <a:pt x="5287616" y="6301382"/>
                </a:cubicBezTo>
                <a:cubicBezTo>
                  <a:pt x="5291362" y="6298885"/>
                  <a:pt x="5295108" y="6297636"/>
                  <a:pt x="5298853" y="6295139"/>
                </a:cubicBezTo>
                <a:lnTo>
                  <a:pt x="5317583" y="6285151"/>
                </a:lnTo>
                <a:lnTo>
                  <a:pt x="5325075" y="6281405"/>
                </a:lnTo>
                <a:cubicBezTo>
                  <a:pt x="5335063" y="6275162"/>
                  <a:pt x="5346301" y="6270167"/>
                  <a:pt x="5356290" y="6263924"/>
                </a:cubicBezTo>
                <a:lnTo>
                  <a:pt x="5398231" y="6237843"/>
                </a:lnTo>
                <a:lnTo>
                  <a:pt x="5345052" y="6141561"/>
                </a:lnTo>
                <a:cubicBezTo>
                  <a:pt x="5345052" y="6141561"/>
                  <a:pt x="5347549" y="6140313"/>
                  <a:pt x="5351295" y="6137815"/>
                </a:cubicBezTo>
                <a:cubicBezTo>
                  <a:pt x="5355040" y="6135319"/>
                  <a:pt x="5361283" y="6131573"/>
                  <a:pt x="5368775" y="6127827"/>
                </a:cubicBezTo>
                <a:cubicBezTo>
                  <a:pt x="5373770" y="6124081"/>
                  <a:pt x="5378765" y="6121584"/>
                  <a:pt x="5385008" y="6117838"/>
                </a:cubicBezTo>
                <a:cubicBezTo>
                  <a:pt x="5398742" y="6110346"/>
                  <a:pt x="5414973" y="6100358"/>
                  <a:pt x="5433703" y="6089120"/>
                </a:cubicBezTo>
                <a:lnTo>
                  <a:pt x="5521734" y="6031128"/>
                </a:lnTo>
                <a:lnTo>
                  <a:pt x="5532655" y="6023725"/>
                </a:lnTo>
                <a:lnTo>
                  <a:pt x="5655911" y="5933077"/>
                </a:lnTo>
                <a:lnTo>
                  <a:pt x="5655955" y="5933044"/>
                </a:lnTo>
                <a:lnTo>
                  <a:pt x="5655974" y="5933028"/>
                </a:lnTo>
                <a:lnTo>
                  <a:pt x="5793302" y="5815675"/>
                </a:lnTo>
                <a:cubicBezTo>
                  <a:pt x="5840749" y="5771973"/>
                  <a:pt x="5888197" y="5724527"/>
                  <a:pt x="5935643" y="5672085"/>
                </a:cubicBezTo>
                <a:lnTo>
                  <a:pt x="6075779" y="5503954"/>
                </a:lnTo>
                <a:lnTo>
                  <a:pt x="6201597" y="5322475"/>
                </a:lnTo>
                <a:cubicBezTo>
                  <a:pt x="6280259" y="5195118"/>
                  <a:pt x="6347685" y="5060267"/>
                  <a:pt x="6398877" y="4930412"/>
                </a:cubicBezTo>
                <a:lnTo>
                  <a:pt x="6455282" y="4767583"/>
                </a:lnTo>
                <a:lnTo>
                  <a:pt x="6465053" y="4739376"/>
                </a:lnTo>
                <a:lnTo>
                  <a:pt x="6470155" y="4719394"/>
                </a:lnTo>
                <a:lnTo>
                  <a:pt x="6510003" y="4563322"/>
                </a:lnTo>
                <a:cubicBezTo>
                  <a:pt x="6533727" y="4453444"/>
                  <a:pt x="6546213" y="4361047"/>
                  <a:pt x="6553704" y="4294872"/>
                </a:cubicBezTo>
                <a:cubicBezTo>
                  <a:pt x="6554953" y="4283634"/>
                  <a:pt x="6556202" y="4273644"/>
                  <a:pt x="6556202" y="4263656"/>
                </a:cubicBezTo>
                <a:cubicBezTo>
                  <a:pt x="6556202" y="4258662"/>
                  <a:pt x="6557450" y="4254916"/>
                  <a:pt x="6557450" y="4251170"/>
                </a:cubicBezTo>
                <a:cubicBezTo>
                  <a:pt x="6558699" y="4238683"/>
                  <a:pt x="6559947" y="4227446"/>
                  <a:pt x="6559947" y="4218706"/>
                </a:cubicBezTo>
                <a:cubicBezTo>
                  <a:pt x="6561196" y="4201226"/>
                  <a:pt x="6561196" y="4191236"/>
                  <a:pt x="6561196" y="4191236"/>
                </a:cubicBezTo>
                <a:lnTo>
                  <a:pt x="6730326" y="4201591"/>
                </a:lnTo>
                <a:lnTo>
                  <a:pt x="6731009" y="4189987"/>
                </a:lnTo>
                <a:lnTo>
                  <a:pt x="6732258" y="4179999"/>
                </a:lnTo>
                <a:lnTo>
                  <a:pt x="6732258" y="4170010"/>
                </a:lnTo>
                <a:cubicBezTo>
                  <a:pt x="6733507" y="4156274"/>
                  <a:pt x="6733507" y="4141292"/>
                  <a:pt x="6733507" y="4127558"/>
                </a:cubicBezTo>
                <a:cubicBezTo>
                  <a:pt x="6734754" y="4071369"/>
                  <a:pt x="6736004" y="4015182"/>
                  <a:pt x="6733507" y="3960243"/>
                </a:cubicBezTo>
                <a:cubicBezTo>
                  <a:pt x="6733507" y="3932774"/>
                  <a:pt x="6731009" y="3905304"/>
                  <a:pt x="6729760" y="3879084"/>
                </a:cubicBezTo>
                <a:cubicBezTo>
                  <a:pt x="6728512" y="3865350"/>
                  <a:pt x="6727263" y="3852863"/>
                  <a:pt x="6726014" y="3839129"/>
                </a:cubicBezTo>
                <a:cubicBezTo>
                  <a:pt x="6724766" y="3825394"/>
                  <a:pt x="6724766" y="3812909"/>
                  <a:pt x="6722268" y="3799173"/>
                </a:cubicBezTo>
                <a:cubicBezTo>
                  <a:pt x="6721020" y="3786686"/>
                  <a:pt x="6719771" y="3772952"/>
                  <a:pt x="6718522" y="3760466"/>
                </a:cubicBezTo>
                <a:cubicBezTo>
                  <a:pt x="6718522" y="3754224"/>
                  <a:pt x="6717274" y="3747980"/>
                  <a:pt x="6717274" y="3740488"/>
                </a:cubicBezTo>
                <a:cubicBezTo>
                  <a:pt x="6716025" y="3734245"/>
                  <a:pt x="6714776" y="3728003"/>
                  <a:pt x="6714776" y="3721760"/>
                </a:cubicBezTo>
                <a:cubicBezTo>
                  <a:pt x="6713528" y="3709273"/>
                  <a:pt x="6711030" y="3696788"/>
                  <a:pt x="6709783" y="3684301"/>
                </a:cubicBezTo>
                <a:cubicBezTo>
                  <a:pt x="6708533" y="3671814"/>
                  <a:pt x="6706037" y="3659329"/>
                  <a:pt x="6703540" y="3646842"/>
                </a:cubicBezTo>
                <a:cubicBezTo>
                  <a:pt x="6688556" y="3548205"/>
                  <a:pt x="6667330" y="3455807"/>
                  <a:pt x="6644855" y="3370901"/>
                </a:cubicBezTo>
                <a:cubicBezTo>
                  <a:pt x="6621130" y="3287245"/>
                  <a:pt x="6596160" y="3209832"/>
                  <a:pt x="6571186" y="3143655"/>
                </a:cubicBezTo>
                <a:cubicBezTo>
                  <a:pt x="6564944" y="3127424"/>
                  <a:pt x="6558701" y="3111192"/>
                  <a:pt x="6552458" y="3096209"/>
                </a:cubicBezTo>
                <a:cubicBezTo>
                  <a:pt x="6546214" y="3081225"/>
                  <a:pt x="6539973" y="3066242"/>
                  <a:pt x="6534978" y="3051258"/>
                </a:cubicBezTo>
                <a:cubicBezTo>
                  <a:pt x="6528734" y="3036275"/>
                  <a:pt x="6522491" y="3023789"/>
                  <a:pt x="6517496" y="3010055"/>
                </a:cubicBezTo>
                <a:cubicBezTo>
                  <a:pt x="6511255" y="2997568"/>
                  <a:pt x="6506260" y="2985083"/>
                  <a:pt x="6501265" y="2973845"/>
                </a:cubicBezTo>
                <a:cubicBezTo>
                  <a:pt x="6496270" y="2962607"/>
                  <a:pt x="6491276" y="2951370"/>
                  <a:pt x="6486281" y="2941381"/>
                </a:cubicBezTo>
                <a:cubicBezTo>
                  <a:pt x="6481288" y="2931391"/>
                  <a:pt x="6476293" y="2921403"/>
                  <a:pt x="6472547" y="2912663"/>
                </a:cubicBezTo>
                <a:cubicBezTo>
                  <a:pt x="6467552" y="2903924"/>
                  <a:pt x="6463806" y="2895183"/>
                  <a:pt x="6460060" y="2887691"/>
                </a:cubicBezTo>
                <a:cubicBezTo>
                  <a:pt x="6456314" y="2880199"/>
                  <a:pt x="6452570" y="2873957"/>
                  <a:pt x="6450072" y="2867713"/>
                </a:cubicBezTo>
                <a:cubicBezTo>
                  <a:pt x="6437586" y="2842742"/>
                  <a:pt x="6430094" y="2830255"/>
                  <a:pt x="6430094" y="2830255"/>
                </a:cubicBezTo>
                <a:close/>
                <a:moveTo>
                  <a:pt x="5909425" y="2634232"/>
                </a:moveTo>
                <a:lnTo>
                  <a:pt x="5911921" y="2637978"/>
                </a:lnTo>
                <a:cubicBezTo>
                  <a:pt x="5913169" y="2637978"/>
                  <a:pt x="5914418" y="2639226"/>
                  <a:pt x="5915667" y="2641724"/>
                </a:cubicBezTo>
                <a:lnTo>
                  <a:pt x="5920661" y="2646719"/>
                </a:lnTo>
                <a:lnTo>
                  <a:pt x="5793304" y="2744111"/>
                </a:lnTo>
                <a:lnTo>
                  <a:pt x="5790807" y="2740365"/>
                </a:lnTo>
                <a:cubicBezTo>
                  <a:pt x="5789558" y="2739117"/>
                  <a:pt x="5788309" y="2737868"/>
                  <a:pt x="5788309" y="2736619"/>
                </a:cubicBezTo>
                <a:lnTo>
                  <a:pt x="5780817" y="2734122"/>
                </a:lnTo>
                <a:close/>
                <a:moveTo>
                  <a:pt x="2242261" y="2630487"/>
                </a:moveTo>
                <a:lnTo>
                  <a:pt x="2367122" y="2727878"/>
                </a:lnTo>
                <a:lnTo>
                  <a:pt x="2364625" y="2731624"/>
                </a:lnTo>
                <a:cubicBezTo>
                  <a:pt x="2362128" y="2734122"/>
                  <a:pt x="2362128" y="2735370"/>
                  <a:pt x="2359630" y="2737868"/>
                </a:cubicBezTo>
                <a:lnTo>
                  <a:pt x="2357133" y="2740365"/>
                </a:lnTo>
                <a:lnTo>
                  <a:pt x="2232273" y="2644221"/>
                </a:lnTo>
                <a:lnTo>
                  <a:pt x="2234770" y="2640475"/>
                </a:lnTo>
                <a:cubicBezTo>
                  <a:pt x="2236019" y="2637978"/>
                  <a:pt x="2238516" y="2635480"/>
                  <a:pt x="2239765" y="2634232"/>
                </a:cubicBezTo>
                <a:close/>
                <a:moveTo>
                  <a:pt x="5860728" y="2574300"/>
                </a:moveTo>
                <a:lnTo>
                  <a:pt x="5863225" y="2578045"/>
                </a:lnTo>
                <a:cubicBezTo>
                  <a:pt x="5864474" y="2580542"/>
                  <a:pt x="5866971" y="2583040"/>
                  <a:pt x="5868220" y="2584289"/>
                </a:cubicBezTo>
                <a:lnTo>
                  <a:pt x="5870717" y="2588035"/>
                </a:lnTo>
                <a:lnTo>
                  <a:pt x="5749602" y="2689172"/>
                </a:lnTo>
                <a:lnTo>
                  <a:pt x="5747105" y="2685425"/>
                </a:lnTo>
                <a:cubicBezTo>
                  <a:pt x="5745856" y="2684177"/>
                  <a:pt x="5744607" y="2681679"/>
                  <a:pt x="5742110" y="2680432"/>
                </a:cubicBezTo>
                <a:lnTo>
                  <a:pt x="5739614" y="2676684"/>
                </a:lnTo>
                <a:lnTo>
                  <a:pt x="5742110" y="2672939"/>
                </a:lnTo>
                <a:close/>
                <a:moveTo>
                  <a:pt x="2289709" y="2573053"/>
                </a:moveTo>
                <a:lnTo>
                  <a:pt x="2410824" y="2674188"/>
                </a:lnTo>
                <a:lnTo>
                  <a:pt x="2408327" y="2677934"/>
                </a:lnTo>
                <a:cubicBezTo>
                  <a:pt x="2407078" y="2679182"/>
                  <a:pt x="2407078" y="2679182"/>
                  <a:pt x="2405830" y="2680432"/>
                </a:cubicBezTo>
                <a:cubicBezTo>
                  <a:pt x="2404581" y="2681679"/>
                  <a:pt x="2403332" y="2682929"/>
                  <a:pt x="2403332" y="2684177"/>
                </a:cubicBezTo>
                <a:lnTo>
                  <a:pt x="2399586" y="2685425"/>
                </a:lnTo>
                <a:lnTo>
                  <a:pt x="2278471" y="2585537"/>
                </a:lnTo>
                <a:lnTo>
                  <a:pt x="2283466" y="2579294"/>
                </a:lnTo>
                <a:cubicBezTo>
                  <a:pt x="2284714" y="2578045"/>
                  <a:pt x="2285963" y="2576796"/>
                  <a:pt x="2287212" y="2575547"/>
                </a:cubicBezTo>
                <a:close/>
                <a:moveTo>
                  <a:pt x="2963958" y="2545574"/>
                </a:moveTo>
                <a:lnTo>
                  <a:pt x="2965207" y="2546822"/>
                </a:lnTo>
                <a:lnTo>
                  <a:pt x="3105051" y="2745351"/>
                </a:lnTo>
                <a:lnTo>
                  <a:pt x="3105050" y="2745351"/>
                </a:lnTo>
                <a:lnTo>
                  <a:pt x="3105050" y="2745352"/>
                </a:lnTo>
                <a:cubicBezTo>
                  <a:pt x="3105050" y="2745352"/>
                  <a:pt x="3070089" y="2771572"/>
                  <a:pt x="3008908" y="2817770"/>
                </a:cubicBezTo>
                <a:cubicBezTo>
                  <a:pt x="2981437" y="2843992"/>
                  <a:pt x="2946478" y="2875207"/>
                  <a:pt x="2907770" y="2911416"/>
                </a:cubicBezTo>
                <a:cubicBezTo>
                  <a:pt x="2869063" y="2947626"/>
                  <a:pt x="2831605" y="2995073"/>
                  <a:pt x="2787903" y="3042521"/>
                </a:cubicBezTo>
                <a:lnTo>
                  <a:pt x="2740237" y="3107328"/>
                </a:lnTo>
                <a:lnTo>
                  <a:pt x="2709825" y="3150605"/>
                </a:lnTo>
                <a:lnTo>
                  <a:pt x="2666164" y="3214672"/>
                </a:lnTo>
                <a:cubicBezTo>
                  <a:pt x="2625584" y="3277883"/>
                  <a:pt x="2586877" y="3347181"/>
                  <a:pt x="2555662" y="3423346"/>
                </a:cubicBezTo>
                <a:cubicBezTo>
                  <a:pt x="2490735" y="3573179"/>
                  <a:pt x="2439543" y="3741737"/>
                  <a:pt x="2420813" y="3916543"/>
                </a:cubicBezTo>
                <a:lnTo>
                  <a:pt x="2412187" y="4044069"/>
                </a:lnTo>
                <a:lnTo>
                  <a:pt x="2412312" y="4087474"/>
                </a:lnTo>
                <a:lnTo>
                  <a:pt x="2412975" y="4172165"/>
                </a:lnTo>
                <a:lnTo>
                  <a:pt x="2418428" y="4246178"/>
                </a:lnTo>
                <a:lnTo>
                  <a:pt x="2422478" y="4298209"/>
                </a:lnTo>
                <a:lnTo>
                  <a:pt x="2440790" y="4423477"/>
                </a:lnTo>
                <a:cubicBezTo>
                  <a:pt x="2447033" y="4444703"/>
                  <a:pt x="2452028" y="4467178"/>
                  <a:pt x="2457021" y="4488405"/>
                </a:cubicBezTo>
                <a:lnTo>
                  <a:pt x="2475039" y="4560744"/>
                </a:lnTo>
                <a:lnTo>
                  <a:pt x="2488306" y="4602994"/>
                </a:lnTo>
                <a:lnTo>
                  <a:pt x="2504470" y="4650724"/>
                </a:lnTo>
                <a:cubicBezTo>
                  <a:pt x="2509464" y="4663209"/>
                  <a:pt x="2514457" y="4676944"/>
                  <a:pt x="2518203" y="4689431"/>
                </a:cubicBezTo>
                <a:cubicBezTo>
                  <a:pt x="2525695" y="4711906"/>
                  <a:pt x="2533188" y="4733132"/>
                  <a:pt x="2543175" y="4754357"/>
                </a:cubicBezTo>
                <a:lnTo>
                  <a:pt x="2586878" y="4846755"/>
                </a:lnTo>
                <a:cubicBezTo>
                  <a:pt x="2656799" y="4986599"/>
                  <a:pt x="2720478" y="5075250"/>
                  <a:pt x="2752942" y="5115206"/>
                </a:cubicBezTo>
                <a:cubicBezTo>
                  <a:pt x="2792898" y="5171392"/>
                  <a:pt x="2822865" y="5202607"/>
                  <a:pt x="2827858" y="5208851"/>
                </a:cubicBezTo>
                <a:lnTo>
                  <a:pt x="2827858" y="5210100"/>
                </a:lnTo>
                <a:lnTo>
                  <a:pt x="2825864" y="5211811"/>
                </a:lnTo>
                <a:lnTo>
                  <a:pt x="2826611" y="5212598"/>
                </a:lnTo>
                <a:lnTo>
                  <a:pt x="2728676" y="5295210"/>
                </a:lnTo>
                <a:lnTo>
                  <a:pt x="2643065" y="5368674"/>
                </a:lnTo>
                <a:lnTo>
                  <a:pt x="2618093" y="5341203"/>
                </a:lnTo>
                <a:cubicBezTo>
                  <a:pt x="2608104" y="5329966"/>
                  <a:pt x="2595618" y="5313735"/>
                  <a:pt x="2581883" y="5295005"/>
                </a:cubicBezTo>
                <a:cubicBezTo>
                  <a:pt x="2574391" y="5285017"/>
                  <a:pt x="2565652" y="5272530"/>
                  <a:pt x="2556911" y="5261292"/>
                </a:cubicBezTo>
                <a:cubicBezTo>
                  <a:pt x="2519452" y="5213846"/>
                  <a:pt x="2444536" y="5110212"/>
                  <a:pt x="2367123" y="4952886"/>
                </a:cubicBezTo>
                <a:lnTo>
                  <a:pt x="2317177" y="4846755"/>
                </a:lnTo>
                <a:cubicBezTo>
                  <a:pt x="2305941" y="4823032"/>
                  <a:pt x="2298449" y="4796811"/>
                  <a:pt x="2288459" y="4770590"/>
                </a:cubicBezTo>
                <a:cubicBezTo>
                  <a:pt x="2283466" y="4756855"/>
                  <a:pt x="2278471" y="4743121"/>
                  <a:pt x="2273477" y="4729386"/>
                </a:cubicBezTo>
                <a:cubicBezTo>
                  <a:pt x="2261615" y="4699419"/>
                  <a:pt x="2251938" y="4668516"/>
                  <a:pt x="2243198" y="4636676"/>
                </a:cubicBezTo>
                <a:lnTo>
                  <a:pt x="2236594" y="4610345"/>
                </a:lnTo>
                <a:lnTo>
                  <a:pt x="2233990" y="4602028"/>
                </a:lnTo>
                <a:lnTo>
                  <a:pt x="2201160" y="4468839"/>
                </a:lnTo>
                <a:lnTo>
                  <a:pt x="2201058" y="4468427"/>
                </a:lnTo>
                <a:lnTo>
                  <a:pt x="2200971" y="4467832"/>
                </a:lnTo>
                <a:lnTo>
                  <a:pt x="2201056" y="4468426"/>
                </a:lnTo>
                <a:lnTo>
                  <a:pt x="2200957" y="4467738"/>
                </a:lnTo>
                <a:lnTo>
                  <a:pt x="2180358" y="4327081"/>
                </a:lnTo>
                <a:lnTo>
                  <a:pt x="2180023" y="4322627"/>
                </a:lnTo>
                <a:lnTo>
                  <a:pt x="2180006" y="4322515"/>
                </a:lnTo>
                <a:lnTo>
                  <a:pt x="2179842" y="4320238"/>
                </a:lnTo>
                <a:lnTo>
                  <a:pt x="2169375" y="4181403"/>
                </a:lnTo>
                <a:cubicBezTo>
                  <a:pt x="2167424" y="4132318"/>
                  <a:pt x="2167229" y="4082802"/>
                  <a:pt x="2168926" y="4033151"/>
                </a:cubicBezTo>
                <a:lnTo>
                  <a:pt x="2169276" y="4028363"/>
                </a:lnTo>
                <a:lnTo>
                  <a:pt x="2169276" y="4028234"/>
                </a:lnTo>
                <a:lnTo>
                  <a:pt x="2169277" y="4028231"/>
                </a:lnTo>
                <a:lnTo>
                  <a:pt x="2169277" y="4028360"/>
                </a:lnTo>
                <a:lnTo>
                  <a:pt x="2179832" y="3884079"/>
                </a:lnTo>
                <a:lnTo>
                  <a:pt x="2201416" y="3743101"/>
                </a:lnTo>
                <a:lnTo>
                  <a:pt x="2200687" y="3746224"/>
                </a:lnTo>
                <a:cubicBezTo>
                  <a:pt x="2191771" y="3792540"/>
                  <a:pt x="2184825" y="3838504"/>
                  <a:pt x="2179831" y="3884078"/>
                </a:cubicBezTo>
                <a:cubicBezTo>
                  <a:pt x="2189196" y="3792930"/>
                  <a:pt x="2206989" y="3699908"/>
                  <a:pt x="2232897" y="3605798"/>
                </a:cubicBezTo>
                <a:lnTo>
                  <a:pt x="2236848" y="3593314"/>
                </a:lnTo>
                <a:lnTo>
                  <a:pt x="2237111" y="3592221"/>
                </a:lnTo>
                <a:lnTo>
                  <a:pt x="2242198" y="3576413"/>
                </a:lnTo>
                <a:lnTo>
                  <a:pt x="2277808" y="3463906"/>
                </a:lnTo>
                <a:lnTo>
                  <a:pt x="2280910" y="3456105"/>
                </a:lnTo>
                <a:lnTo>
                  <a:pt x="2281847" y="3453196"/>
                </a:lnTo>
                <a:cubicBezTo>
                  <a:pt x="2298215" y="3407895"/>
                  <a:pt x="2315929" y="3363725"/>
                  <a:pt x="2334658" y="3320960"/>
                </a:cubicBezTo>
                <a:lnTo>
                  <a:pt x="2334706" y="3320861"/>
                </a:lnTo>
                <a:lnTo>
                  <a:pt x="2392192" y="3199688"/>
                </a:lnTo>
                <a:lnTo>
                  <a:pt x="2393089" y="3198158"/>
                </a:lnTo>
                <a:lnTo>
                  <a:pt x="2393948" y="3196353"/>
                </a:lnTo>
                <a:cubicBezTo>
                  <a:pt x="2436362" y="3116949"/>
                  <a:pt x="2483692" y="3044803"/>
                  <a:pt x="2530788" y="2979446"/>
                </a:cubicBezTo>
                <a:lnTo>
                  <a:pt x="2600447" y="2886665"/>
                </a:lnTo>
                <a:lnTo>
                  <a:pt x="2600476" y="2886625"/>
                </a:lnTo>
                <a:lnTo>
                  <a:pt x="2600476" y="2886626"/>
                </a:lnTo>
                <a:lnTo>
                  <a:pt x="2600492" y="2886605"/>
                </a:lnTo>
                <a:lnTo>
                  <a:pt x="2600613" y="2886444"/>
                </a:lnTo>
                <a:lnTo>
                  <a:pt x="2600694" y="2886353"/>
                </a:lnTo>
                <a:lnTo>
                  <a:pt x="2600611" y="2886444"/>
                </a:lnTo>
                <a:cubicBezTo>
                  <a:pt x="2618093" y="2867715"/>
                  <a:pt x="2634324" y="2848984"/>
                  <a:pt x="2649308" y="2830257"/>
                </a:cubicBezTo>
                <a:cubicBezTo>
                  <a:pt x="2679275" y="2795295"/>
                  <a:pt x="2709242" y="2762830"/>
                  <a:pt x="2737960" y="2735361"/>
                </a:cubicBezTo>
                <a:lnTo>
                  <a:pt x="2854081" y="2629230"/>
                </a:lnTo>
                <a:close/>
                <a:moveTo>
                  <a:pt x="1741217" y="2524338"/>
                </a:moveTo>
                <a:lnTo>
                  <a:pt x="1739073" y="2528091"/>
                </a:lnTo>
                <a:cubicBezTo>
                  <a:pt x="1737825" y="2529340"/>
                  <a:pt x="1736576" y="2531837"/>
                  <a:pt x="1735327" y="2534335"/>
                </a:cubicBezTo>
                <a:cubicBezTo>
                  <a:pt x="1734078" y="2535583"/>
                  <a:pt x="1732830" y="2538081"/>
                  <a:pt x="1731581" y="2540577"/>
                </a:cubicBezTo>
                <a:cubicBezTo>
                  <a:pt x="1729084" y="2544322"/>
                  <a:pt x="1726586" y="2548069"/>
                  <a:pt x="1725338" y="2551815"/>
                </a:cubicBezTo>
                <a:cubicBezTo>
                  <a:pt x="1722840" y="2556809"/>
                  <a:pt x="1719094" y="2561804"/>
                  <a:pt x="1716597" y="2566797"/>
                </a:cubicBezTo>
                <a:lnTo>
                  <a:pt x="1711602" y="2573041"/>
                </a:lnTo>
                <a:cubicBezTo>
                  <a:pt x="1699117" y="2593019"/>
                  <a:pt x="1687879" y="2612997"/>
                  <a:pt x="1677891" y="2630476"/>
                </a:cubicBezTo>
                <a:cubicBezTo>
                  <a:pt x="1674145" y="2636720"/>
                  <a:pt x="1670399" y="2642963"/>
                  <a:pt x="1666653" y="2649207"/>
                </a:cubicBezTo>
                <a:cubicBezTo>
                  <a:pt x="1657912" y="2664189"/>
                  <a:pt x="1650422" y="2677925"/>
                  <a:pt x="1644178" y="2690410"/>
                </a:cubicBezTo>
                <a:cubicBezTo>
                  <a:pt x="1640432" y="2696653"/>
                  <a:pt x="1637935" y="2701648"/>
                  <a:pt x="1635438" y="2706643"/>
                </a:cubicBezTo>
                <a:cubicBezTo>
                  <a:pt x="1629194" y="2717879"/>
                  <a:pt x="1625450" y="2726620"/>
                  <a:pt x="1621704" y="2734112"/>
                </a:cubicBezTo>
                <a:cubicBezTo>
                  <a:pt x="1620455" y="2737858"/>
                  <a:pt x="1617958" y="2740354"/>
                  <a:pt x="1616709" y="2742851"/>
                </a:cubicBezTo>
                <a:cubicBezTo>
                  <a:pt x="1612963" y="2749095"/>
                  <a:pt x="1611714" y="2752841"/>
                  <a:pt x="1610466" y="2754089"/>
                </a:cubicBezTo>
                <a:lnTo>
                  <a:pt x="1610466" y="2752841"/>
                </a:lnTo>
                <a:cubicBezTo>
                  <a:pt x="1610466" y="2752841"/>
                  <a:pt x="1612963" y="2749095"/>
                  <a:pt x="1616709" y="2740354"/>
                </a:cubicBezTo>
                <a:cubicBezTo>
                  <a:pt x="1617958" y="2737858"/>
                  <a:pt x="1619206" y="2735361"/>
                  <a:pt x="1621704" y="2731615"/>
                </a:cubicBezTo>
                <a:cubicBezTo>
                  <a:pt x="1625450" y="2724123"/>
                  <a:pt x="1630443" y="2715382"/>
                  <a:pt x="1636686" y="2704145"/>
                </a:cubicBezTo>
                <a:cubicBezTo>
                  <a:pt x="1639184" y="2699151"/>
                  <a:pt x="1641681" y="2692907"/>
                  <a:pt x="1645427" y="2687913"/>
                </a:cubicBezTo>
                <a:cubicBezTo>
                  <a:pt x="1651670" y="2675427"/>
                  <a:pt x="1659161" y="2662941"/>
                  <a:pt x="1667902" y="2646710"/>
                </a:cubicBezTo>
                <a:cubicBezTo>
                  <a:pt x="1671648" y="2640466"/>
                  <a:pt x="1675394" y="2634223"/>
                  <a:pt x="1679140" y="2627979"/>
                </a:cubicBezTo>
                <a:cubicBezTo>
                  <a:pt x="1689128" y="2610499"/>
                  <a:pt x="1700366" y="2590522"/>
                  <a:pt x="1712851" y="2570543"/>
                </a:cubicBezTo>
                <a:lnTo>
                  <a:pt x="1717846" y="2563053"/>
                </a:lnTo>
                <a:cubicBezTo>
                  <a:pt x="1720343" y="2558058"/>
                  <a:pt x="1724089" y="2553063"/>
                  <a:pt x="1726586" y="2548069"/>
                </a:cubicBezTo>
                <a:cubicBezTo>
                  <a:pt x="1729084" y="2544322"/>
                  <a:pt x="1731581" y="2540577"/>
                  <a:pt x="1732830" y="2536832"/>
                </a:cubicBezTo>
                <a:cubicBezTo>
                  <a:pt x="1734078" y="2534335"/>
                  <a:pt x="1735327" y="2533086"/>
                  <a:pt x="1736576" y="2530589"/>
                </a:cubicBezTo>
                <a:cubicBezTo>
                  <a:pt x="1737825" y="2528091"/>
                  <a:pt x="1739073" y="2526843"/>
                  <a:pt x="1740320" y="2525594"/>
                </a:cubicBezTo>
                <a:close/>
                <a:moveTo>
                  <a:pt x="5812033" y="2518112"/>
                </a:moveTo>
                <a:lnTo>
                  <a:pt x="5814530" y="2521857"/>
                </a:lnTo>
                <a:cubicBezTo>
                  <a:pt x="5817027" y="2524353"/>
                  <a:pt x="5818276" y="2526851"/>
                  <a:pt x="5819525" y="2528101"/>
                </a:cubicBezTo>
                <a:lnTo>
                  <a:pt x="5822022" y="2531847"/>
                </a:lnTo>
                <a:lnTo>
                  <a:pt x="5703404" y="2635480"/>
                </a:lnTo>
                <a:lnTo>
                  <a:pt x="5700907" y="2631736"/>
                </a:lnTo>
                <a:cubicBezTo>
                  <a:pt x="5698409" y="2630487"/>
                  <a:pt x="5697161" y="2627990"/>
                  <a:pt x="5695912" y="2626742"/>
                </a:cubicBezTo>
                <a:lnTo>
                  <a:pt x="5693415" y="2622996"/>
                </a:lnTo>
                <a:close/>
                <a:moveTo>
                  <a:pt x="2338404" y="2514366"/>
                </a:moveTo>
                <a:lnTo>
                  <a:pt x="2455774" y="2619250"/>
                </a:lnTo>
                <a:lnTo>
                  <a:pt x="2453276" y="2622996"/>
                </a:lnTo>
                <a:cubicBezTo>
                  <a:pt x="2452028" y="2624244"/>
                  <a:pt x="2450779" y="2625492"/>
                  <a:pt x="2449530" y="2626742"/>
                </a:cubicBezTo>
                <a:lnTo>
                  <a:pt x="2447033" y="2629239"/>
                </a:lnTo>
                <a:lnTo>
                  <a:pt x="2442038" y="2629239"/>
                </a:lnTo>
                <a:lnTo>
                  <a:pt x="2327168" y="2526851"/>
                </a:lnTo>
                <a:lnTo>
                  <a:pt x="2330912" y="2521857"/>
                </a:lnTo>
                <a:cubicBezTo>
                  <a:pt x="2332161" y="2520608"/>
                  <a:pt x="2334658" y="2519361"/>
                  <a:pt x="2335907" y="2516865"/>
                </a:cubicBezTo>
                <a:close/>
                <a:moveTo>
                  <a:pt x="5759591" y="2463174"/>
                </a:moveTo>
                <a:lnTo>
                  <a:pt x="5762089" y="2466921"/>
                </a:lnTo>
                <a:cubicBezTo>
                  <a:pt x="5763337" y="2468168"/>
                  <a:pt x="5765835" y="2471913"/>
                  <a:pt x="5768331" y="2473163"/>
                </a:cubicBezTo>
                <a:lnTo>
                  <a:pt x="5770828" y="2476909"/>
                </a:lnTo>
                <a:lnTo>
                  <a:pt x="5655956" y="2583040"/>
                </a:lnTo>
                <a:lnTo>
                  <a:pt x="5644719" y="2571804"/>
                </a:lnTo>
                <a:close/>
                <a:moveTo>
                  <a:pt x="2390846" y="2458181"/>
                </a:moveTo>
                <a:lnTo>
                  <a:pt x="2505718" y="2566809"/>
                </a:lnTo>
                <a:lnTo>
                  <a:pt x="2503220" y="2570555"/>
                </a:lnTo>
                <a:cubicBezTo>
                  <a:pt x="2500724" y="2571804"/>
                  <a:pt x="2499476" y="2573053"/>
                  <a:pt x="2498227" y="2575547"/>
                </a:cubicBezTo>
                <a:lnTo>
                  <a:pt x="2493232" y="2579294"/>
                </a:lnTo>
                <a:lnTo>
                  <a:pt x="2379609" y="2470666"/>
                </a:lnTo>
                <a:lnTo>
                  <a:pt x="2382106" y="2468168"/>
                </a:lnTo>
                <a:cubicBezTo>
                  <a:pt x="2383355" y="2466921"/>
                  <a:pt x="2383355" y="2466921"/>
                  <a:pt x="2384604" y="2464422"/>
                </a:cubicBezTo>
                <a:cubicBezTo>
                  <a:pt x="2385852" y="2463174"/>
                  <a:pt x="2385852" y="2463174"/>
                  <a:pt x="2387101" y="2460676"/>
                </a:cubicBezTo>
                <a:close/>
                <a:moveTo>
                  <a:pt x="6068021" y="2458160"/>
                </a:moveTo>
                <a:lnTo>
                  <a:pt x="6171630" y="2591769"/>
                </a:lnTo>
                <a:cubicBezTo>
                  <a:pt x="6216580" y="2654199"/>
                  <a:pt x="6259032" y="2719126"/>
                  <a:pt x="6301486" y="2791546"/>
                </a:cubicBezTo>
                <a:cubicBezTo>
                  <a:pt x="6311474" y="2809026"/>
                  <a:pt x="6320214" y="2824010"/>
                  <a:pt x="6326458" y="2836495"/>
                </a:cubicBezTo>
                <a:cubicBezTo>
                  <a:pt x="6328954" y="2841490"/>
                  <a:pt x="6331451" y="2845236"/>
                  <a:pt x="6333948" y="2848982"/>
                </a:cubicBezTo>
                <a:lnTo>
                  <a:pt x="6345186" y="2868959"/>
                </a:lnTo>
                <a:lnTo>
                  <a:pt x="6345662" y="2868702"/>
                </a:lnTo>
                <a:lnTo>
                  <a:pt x="6343627" y="2864746"/>
                </a:lnTo>
                <a:cubicBezTo>
                  <a:pt x="6341754" y="2861156"/>
                  <a:pt x="6338945" y="2855850"/>
                  <a:pt x="6335199" y="2848982"/>
                </a:cubicBezTo>
                <a:cubicBezTo>
                  <a:pt x="6327707" y="2835247"/>
                  <a:pt x="6316469" y="2815270"/>
                  <a:pt x="6302735" y="2791546"/>
                </a:cubicBezTo>
                <a:cubicBezTo>
                  <a:pt x="6274017" y="2741602"/>
                  <a:pt x="6230315" y="2671680"/>
                  <a:pt x="6172879" y="2591769"/>
                </a:cubicBezTo>
                <a:cubicBezTo>
                  <a:pt x="6144161" y="2552438"/>
                  <a:pt x="6111697" y="2510297"/>
                  <a:pt x="6075800" y="2466908"/>
                </a:cubicBezTo>
                <a:close/>
                <a:moveTo>
                  <a:pt x="5707148" y="2409482"/>
                </a:moveTo>
                <a:lnTo>
                  <a:pt x="5712143" y="2414477"/>
                </a:lnTo>
                <a:cubicBezTo>
                  <a:pt x="5713392" y="2415725"/>
                  <a:pt x="5715889" y="2416975"/>
                  <a:pt x="5717138" y="2418224"/>
                </a:cubicBezTo>
                <a:lnTo>
                  <a:pt x="5719635" y="2421970"/>
                </a:lnTo>
                <a:lnTo>
                  <a:pt x="5607261" y="2531847"/>
                </a:lnTo>
                <a:lnTo>
                  <a:pt x="5602266" y="2526851"/>
                </a:lnTo>
                <a:cubicBezTo>
                  <a:pt x="5601017" y="2525603"/>
                  <a:pt x="5599769" y="2524353"/>
                  <a:pt x="5598520" y="2524353"/>
                </a:cubicBezTo>
                <a:lnTo>
                  <a:pt x="5596022" y="2521857"/>
                </a:lnTo>
                <a:close/>
                <a:moveTo>
                  <a:pt x="2444536" y="2404490"/>
                </a:moveTo>
                <a:lnTo>
                  <a:pt x="2555662" y="2516865"/>
                </a:lnTo>
                <a:lnTo>
                  <a:pt x="2553166" y="2519361"/>
                </a:lnTo>
                <a:cubicBezTo>
                  <a:pt x="2551917" y="2520608"/>
                  <a:pt x="2551917" y="2521857"/>
                  <a:pt x="2549420" y="2521857"/>
                </a:cubicBezTo>
                <a:cubicBezTo>
                  <a:pt x="2549420" y="2523106"/>
                  <a:pt x="2548171" y="2523106"/>
                  <a:pt x="2546922" y="2525603"/>
                </a:cubicBezTo>
                <a:lnTo>
                  <a:pt x="2543176" y="2528101"/>
                </a:lnTo>
                <a:lnTo>
                  <a:pt x="2432050" y="2415725"/>
                </a:lnTo>
                <a:lnTo>
                  <a:pt x="2435796" y="2413229"/>
                </a:lnTo>
                <a:cubicBezTo>
                  <a:pt x="2438294" y="2410731"/>
                  <a:pt x="2439542" y="2409482"/>
                  <a:pt x="2442038" y="2406987"/>
                </a:cubicBezTo>
                <a:close/>
                <a:moveTo>
                  <a:pt x="3250630" y="2375832"/>
                </a:moveTo>
                <a:lnTo>
                  <a:pt x="3226868" y="2387176"/>
                </a:lnTo>
                <a:lnTo>
                  <a:pt x="3214221" y="2393863"/>
                </a:lnTo>
                <a:close/>
                <a:moveTo>
                  <a:pt x="5653458" y="2355793"/>
                </a:moveTo>
                <a:lnTo>
                  <a:pt x="5655956" y="2359539"/>
                </a:lnTo>
                <a:cubicBezTo>
                  <a:pt x="5657205" y="2360787"/>
                  <a:pt x="5657205" y="2360787"/>
                  <a:pt x="5659702" y="2362036"/>
                </a:cubicBezTo>
                <a:cubicBezTo>
                  <a:pt x="5660951" y="2363286"/>
                  <a:pt x="5662199" y="2363286"/>
                  <a:pt x="5662199" y="2364533"/>
                </a:cubicBezTo>
                <a:lnTo>
                  <a:pt x="5665945" y="2367031"/>
                </a:lnTo>
                <a:lnTo>
                  <a:pt x="5557317" y="2483153"/>
                </a:lnTo>
                <a:lnTo>
                  <a:pt x="5544830" y="2471913"/>
                </a:lnTo>
                <a:close/>
                <a:moveTo>
                  <a:pt x="2496978" y="2353295"/>
                </a:moveTo>
                <a:lnTo>
                  <a:pt x="2500724" y="2355793"/>
                </a:lnTo>
                <a:lnTo>
                  <a:pt x="2605607" y="2469417"/>
                </a:lnTo>
                <a:lnTo>
                  <a:pt x="2595618" y="2478158"/>
                </a:lnTo>
                <a:lnTo>
                  <a:pt x="2590623" y="2476909"/>
                </a:lnTo>
                <a:lnTo>
                  <a:pt x="2484492" y="2363286"/>
                </a:lnTo>
                <a:lnTo>
                  <a:pt x="2489486" y="2360787"/>
                </a:lnTo>
                <a:cubicBezTo>
                  <a:pt x="2490735" y="2359539"/>
                  <a:pt x="2493232" y="2357041"/>
                  <a:pt x="2495730" y="2355793"/>
                </a:cubicBezTo>
                <a:close/>
                <a:moveTo>
                  <a:pt x="3303380" y="2351478"/>
                </a:moveTo>
                <a:lnTo>
                  <a:pt x="3286411" y="2358751"/>
                </a:lnTo>
                <a:lnTo>
                  <a:pt x="3255323" y="2373592"/>
                </a:lnTo>
                <a:close/>
                <a:moveTo>
                  <a:pt x="7231701" y="2342052"/>
                </a:moveTo>
                <a:cubicBezTo>
                  <a:pt x="7271657" y="2420713"/>
                  <a:pt x="7310363" y="2499376"/>
                  <a:pt x="7346573" y="2576788"/>
                </a:cubicBezTo>
                <a:lnTo>
                  <a:pt x="6986973" y="2737860"/>
                </a:lnTo>
                <a:cubicBezTo>
                  <a:pt x="6955757" y="2667937"/>
                  <a:pt x="6920797" y="2598014"/>
                  <a:pt x="6884587" y="2529342"/>
                </a:cubicBezTo>
                <a:close/>
                <a:moveTo>
                  <a:pt x="5957116" y="2333582"/>
                </a:moveTo>
                <a:lnTo>
                  <a:pt x="6011447" y="2394533"/>
                </a:lnTo>
                <a:lnTo>
                  <a:pt x="5958119" y="2334556"/>
                </a:lnTo>
                <a:close/>
                <a:moveTo>
                  <a:pt x="3360763" y="2327041"/>
                </a:moveTo>
                <a:lnTo>
                  <a:pt x="3357659" y="2328218"/>
                </a:lnTo>
                <a:lnTo>
                  <a:pt x="3331734" y="2339327"/>
                </a:lnTo>
                <a:close/>
                <a:moveTo>
                  <a:pt x="5597273" y="2305849"/>
                </a:moveTo>
                <a:lnTo>
                  <a:pt x="5599769" y="2309595"/>
                </a:lnTo>
                <a:cubicBezTo>
                  <a:pt x="5602266" y="2310845"/>
                  <a:pt x="5603515" y="2313341"/>
                  <a:pt x="5604763" y="2314590"/>
                </a:cubicBezTo>
                <a:lnTo>
                  <a:pt x="5608509" y="2317087"/>
                </a:lnTo>
                <a:lnTo>
                  <a:pt x="5504875" y="2435705"/>
                </a:lnTo>
                <a:lnTo>
                  <a:pt x="5493637" y="2425716"/>
                </a:lnTo>
                <a:lnTo>
                  <a:pt x="5494886" y="2423218"/>
                </a:lnTo>
                <a:close/>
                <a:moveTo>
                  <a:pt x="2554414" y="2303351"/>
                </a:moveTo>
                <a:lnTo>
                  <a:pt x="2656800" y="2423218"/>
                </a:lnTo>
                <a:lnTo>
                  <a:pt x="2653054" y="2425716"/>
                </a:lnTo>
                <a:cubicBezTo>
                  <a:pt x="2651805" y="2425716"/>
                  <a:pt x="2651805" y="2426965"/>
                  <a:pt x="2649308" y="2428212"/>
                </a:cubicBezTo>
                <a:lnTo>
                  <a:pt x="2648059" y="2430711"/>
                </a:lnTo>
                <a:lnTo>
                  <a:pt x="2643064" y="2429462"/>
                </a:lnTo>
                <a:lnTo>
                  <a:pt x="2541928" y="2313341"/>
                </a:lnTo>
                <a:lnTo>
                  <a:pt x="2544425" y="2310845"/>
                </a:lnTo>
                <a:cubicBezTo>
                  <a:pt x="2545674" y="2309595"/>
                  <a:pt x="2546922" y="2308346"/>
                  <a:pt x="2548171" y="2308346"/>
                </a:cubicBezTo>
                <a:close/>
                <a:moveTo>
                  <a:pt x="5536091" y="2258401"/>
                </a:moveTo>
                <a:lnTo>
                  <a:pt x="5538588" y="2260899"/>
                </a:lnTo>
                <a:cubicBezTo>
                  <a:pt x="5541085" y="2262148"/>
                  <a:pt x="5543581" y="2263394"/>
                  <a:pt x="5544830" y="2265892"/>
                </a:cubicBezTo>
                <a:lnTo>
                  <a:pt x="5548576" y="2268389"/>
                </a:lnTo>
                <a:lnTo>
                  <a:pt x="5546079" y="2272136"/>
                </a:lnTo>
                <a:lnTo>
                  <a:pt x="5449937" y="2390754"/>
                </a:lnTo>
                <a:lnTo>
                  <a:pt x="5446191" y="2388257"/>
                </a:lnTo>
                <a:cubicBezTo>
                  <a:pt x="5444942" y="2387008"/>
                  <a:pt x="5442445" y="2385759"/>
                  <a:pt x="5441196" y="2383263"/>
                </a:cubicBezTo>
                <a:lnTo>
                  <a:pt x="5437450" y="2380764"/>
                </a:lnTo>
                <a:close/>
                <a:moveTo>
                  <a:pt x="2613099" y="2254656"/>
                </a:moveTo>
                <a:lnTo>
                  <a:pt x="2712987" y="2378267"/>
                </a:lnTo>
                <a:lnTo>
                  <a:pt x="2709241" y="2380764"/>
                </a:lnTo>
                <a:cubicBezTo>
                  <a:pt x="2707992" y="2380764"/>
                  <a:pt x="2706744" y="2382014"/>
                  <a:pt x="2705495" y="2383263"/>
                </a:cubicBezTo>
                <a:cubicBezTo>
                  <a:pt x="2705495" y="2383263"/>
                  <a:pt x="2702998" y="2384510"/>
                  <a:pt x="2702998" y="2384510"/>
                </a:cubicBezTo>
                <a:lnTo>
                  <a:pt x="2700500" y="2387008"/>
                </a:lnTo>
                <a:lnTo>
                  <a:pt x="2600612" y="2265892"/>
                </a:lnTo>
                <a:lnTo>
                  <a:pt x="2603110" y="2262148"/>
                </a:lnTo>
                <a:cubicBezTo>
                  <a:pt x="2605607" y="2260899"/>
                  <a:pt x="2606856" y="2259651"/>
                  <a:pt x="2609353" y="2258401"/>
                </a:cubicBezTo>
                <a:close/>
                <a:moveTo>
                  <a:pt x="3630904" y="2239614"/>
                </a:moveTo>
                <a:lnTo>
                  <a:pt x="3619418" y="2241849"/>
                </a:lnTo>
                <a:lnTo>
                  <a:pt x="3610380" y="2244628"/>
                </a:lnTo>
                <a:close/>
                <a:moveTo>
                  <a:pt x="5476157" y="2212202"/>
                </a:moveTo>
                <a:lnTo>
                  <a:pt x="5482399" y="2215948"/>
                </a:lnTo>
                <a:cubicBezTo>
                  <a:pt x="5483648" y="2217197"/>
                  <a:pt x="5486145" y="2218445"/>
                  <a:pt x="5487394" y="2219694"/>
                </a:cubicBezTo>
                <a:lnTo>
                  <a:pt x="5489891" y="2222192"/>
                </a:lnTo>
                <a:lnTo>
                  <a:pt x="5394996" y="2347052"/>
                </a:lnTo>
                <a:lnTo>
                  <a:pt x="5391252" y="2344556"/>
                </a:lnTo>
                <a:cubicBezTo>
                  <a:pt x="5388755" y="2343308"/>
                  <a:pt x="5387506" y="2340810"/>
                  <a:pt x="5385009" y="2340810"/>
                </a:cubicBezTo>
                <a:lnTo>
                  <a:pt x="5381263" y="2338312"/>
                </a:lnTo>
                <a:close/>
                <a:moveTo>
                  <a:pt x="2673031" y="2207209"/>
                </a:moveTo>
                <a:lnTo>
                  <a:pt x="2767926" y="2333317"/>
                </a:lnTo>
                <a:lnTo>
                  <a:pt x="2764180" y="2335815"/>
                </a:lnTo>
                <a:cubicBezTo>
                  <a:pt x="2762931" y="2337064"/>
                  <a:pt x="2760434" y="2338312"/>
                  <a:pt x="2759185" y="2339561"/>
                </a:cubicBezTo>
                <a:lnTo>
                  <a:pt x="2757936" y="2345805"/>
                </a:lnTo>
                <a:lnTo>
                  <a:pt x="2752943" y="2340810"/>
                </a:lnTo>
                <a:lnTo>
                  <a:pt x="2659297" y="2217197"/>
                </a:lnTo>
                <a:lnTo>
                  <a:pt x="2663043" y="2214698"/>
                </a:lnTo>
                <a:cubicBezTo>
                  <a:pt x="2665540" y="2212202"/>
                  <a:pt x="2666789" y="2210954"/>
                  <a:pt x="2669285" y="2209704"/>
                </a:cubicBezTo>
                <a:close/>
                <a:moveTo>
                  <a:pt x="3811979" y="2204386"/>
                </a:moveTo>
                <a:lnTo>
                  <a:pt x="3811919" y="2204391"/>
                </a:lnTo>
                <a:lnTo>
                  <a:pt x="3811751" y="2204424"/>
                </a:lnTo>
                <a:close/>
                <a:moveTo>
                  <a:pt x="4009647" y="2183633"/>
                </a:moveTo>
                <a:cubicBezTo>
                  <a:pt x="4074829" y="2180902"/>
                  <a:pt x="4139210" y="2181604"/>
                  <a:pt x="4201328" y="2185974"/>
                </a:cubicBezTo>
                <a:cubicBezTo>
                  <a:pt x="4263758" y="2189408"/>
                  <a:pt x="4327905" y="2196587"/>
                  <a:pt x="4392365" y="2207161"/>
                </a:cubicBezTo>
                <a:lnTo>
                  <a:pt x="4409171" y="2210782"/>
                </a:lnTo>
                <a:lnTo>
                  <a:pt x="4409922" y="2210867"/>
                </a:lnTo>
                <a:lnTo>
                  <a:pt x="4417136" y="2212498"/>
                </a:lnTo>
                <a:lnTo>
                  <a:pt x="4585274" y="2248716"/>
                </a:lnTo>
                <a:lnTo>
                  <a:pt x="4604088" y="2254755"/>
                </a:lnTo>
                <a:lnTo>
                  <a:pt x="4607749" y="2255583"/>
                </a:lnTo>
                <a:lnTo>
                  <a:pt x="4634038" y="2264368"/>
                </a:lnTo>
                <a:lnTo>
                  <a:pt x="4771629" y="2308533"/>
                </a:lnTo>
                <a:lnTo>
                  <a:pt x="4790257" y="2316790"/>
                </a:lnTo>
                <a:lnTo>
                  <a:pt x="4868932" y="2349872"/>
                </a:lnTo>
                <a:lnTo>
                  <a:pt x="4912639" y="2371044"/>
                </a:lnTo>
                <a:lnTo>
                  <a:pt x="4943001" y="2384503"/>
                </a:lnTo>
                <a:cubicBezTo>
                  <a:pt x="4976714" y="2398237"/>
                  <a:pt x="5004183" y="2415718"/>
                  <a:pt x="5031653" y="2431950"/>
                </a:cubicBezTo>
                <a:cubicBezTo>
                  <a:pt x="5044138" y="2439443"/>
                  <a:pt x="5056625" y="2446933"/>
                  <a:pt x="5069110" y="2454425"/>
                </a:cubicBezTo>
                <a:cubicBezTo>
                  <a:pt x="5080348" y="2461917"/>
                  <a:pt x="5092835" y="2468160"/>
                  <a:pt x="5102823" y="2474402"/>
                </a:cubicBezTo>
                <a:cubicBezTo>
                  <a:pt x="5126547" y="2488137"/>
                  <a:pt x="5146525" y="2499376"/>
                  <a:pt x="5162756" y="2513109"/>
                </a:cubicBezTo>
                <a:cubicBezTo>
                  <a:pt x="5200214" y="2540267"/>
                  <a:pt x="5225030" y="2558996"/>
                  <a:pt x="5235097" y="2566663"/>
                </a:cubicBezTo>
                <a:lnTo>
                  <a:pt x="5240128" y="2570514"/>
                </a:lnTo>
                <a:lnTo>
                  <a:pt x="5240169" y="2570543"/>
                </a:lnTo>
                <a:lnTo>
                  <a:pt x="5240168" y="2570545"/>
                </a:lnTo>
                <a:lnTo>
                  <a:pt x="5240169" y="2570546"/>
                </a:lnTo>
                <a:lnTo>
                  <a:pt x="5241418" y="2571794"/>
                </a:lnTo>
                <a:lnTo>
                  <a:pt x="5240169" y="2571794"/>
                </a:lnTo>
                <a:lnTo>
                  <a:pt x="5175610" y="2654799"/>
                </a:lnTo>
                <a:lnTo>
                  <a:pt x="5092833" y="2762830"/>
                </a:lnTo>
                <a:lnTo>
                  <a:pt x="5092028" y="2762263"/>
                </a:lnTo>
                <a:lnTo>
                  <a:pt x="5091586" y="2762831"/>
                </a:lnTo>
                <a:cubicBezTo>
                  <a:pt x="5090337" y="2762831"/>
                  <a:pt x="5066614" y="2744103"/>
                  <a:pt x="5022912" y="2712887"/>
                </a:cubicBezTo>
                <a:cubicBezTo>
                  <a:pt x="5009177" y="2701649"/>
                  <a:pt x="4992945" y="2692909"/>
                  <a:pt x="4974217" y="2681672"/>
                </a:cubicBezTo>
                <a:cubicBezTo>
                  <a:pt x="4962979" y="2675428"/>
                  <a:pt x="4951742" y="2669185"/>
                  <a:pt x="4940504" y="2661694"/>
                </a:cubicBezTo>
                <a:cubicBezTo>
                  <a:pt x="4930515" y="2656700"/>
                  <a:pt x="4920527" y="2649207"/>
                  <a:pt x="4909289" y="2642964"/>
                </a:cubicBezTo>
                <a:lnTo>
                  <a:pt x="4851648" y="2611856"/>
                </a:lnTo>
                <a:lnTo>
                  <a:pt x="4831874" y="2601759"/>
                </a:lnTo>
                <a:cubicBezTo>
                  <a:pt x="4790982" y="2580845"/>
                  <a:pt x="4745407" y="2560399"/>
                  <a:pt x="4696204" y="2541300"/>
                </a:cubicBezTo>
                <a:lnTo>
                  <a:pt x="4550200" y="2492721"/>
                </a:lnTo>
                <a:lnTo>
                  <a:pt x="4537223" y="2488568"/>
                </a:lnTo>
                <a:lnTo>
                  <a:pt x="4365869" y="2449878"/>
                </a:lnTo>
                <a:cubicBezTo>
                  <a:pt x="4306365" y="2439674"/>
                  <a:pt x="4245339" y="2432573"/>
                  <a:pt x="4183845" y="2429451"/>
                </a:cubicBezTo>
                <a:cubicBezTo>
                  <a:pt x="3937870" y="2413220"/>
                  <a:pt x="3691894" y="2460666"/>
                  <a:pt x="3520835" y="2525594"/>
                </a:cubicBezTo>
                <a:cubicBezTo>
                  <a:pt x="3432184" y="2551815"/>
                  <a:pt x="3366007" y="2593020"/>
                  <a:pt x="3316063" y="2614245"/>
                </a:cubicBezTo>
                <a:cubicBezTo>
                  <a:pt x="3291091" y="2624235"/>
                  <a:pt x="3273611" y="2637969"/>
                  <a:pt x="3261124" y="2644212"/>
                </a:cubicBezTo>
                <a:cubicBezTo>
                  <a:pt x="3248639" y="2651704"/>
                  <a:pt x="3242396" y="2655451"/>
                  <a:pt x="3242396" y="2655451"/>
                </a:cubicBezTo>
                <a:lnTo>
                  <a:pt x="3241550" y="2653961"/>
                </a:lnTo>
                <a:lnTo>
                  <a:pt x="3241149" y="2654202"/>
                </a:lnTo>
                <a:lnTo>
                  <a:pt x="3239900" y="2654202"/>
                </a:lnTo>
                <a:lnTo>
                  <a:pt x="3239900" y="2652954"/>
                </a:lnTo>
                <a:lnTo>
                  <a:pt x="3121282" y="2443186"/>
                </a:lnTo>
                <a:lnTo>
                  <a:pt x="3122531" y="2443186"/>
                </a:lnTo>
                <a:cubicBezTo>
                  <a:pt x="3127526" y="2439443"/>
                  <a:pt x="3147503" y="2426955"/>
                  <a:pt x="3179967" y="2409476"/>
                </a:cubicBezTo>
                <a:cubicBezTo>
                  <a:pt x="3234905" y="2380757"/>
                  <a:pt x="3323557" y="2335807"/>
                  <a:pt x="3440926" y="2294603"/>
                </a:cubicBezTo>
                <a:lnTo>
                  <a:pt x="3505734" y="2274682"/>
                </a:lnTo>
                <a:lnTo>
                  <a:pt x="3560281" y="2256865"/>
                </a:lnTo>
                <a:lnTo>
                  <a:pt x="3576901" y="2252805"/>
                </a:lnTo>
                <a:lnTo>
                  <a:pt x="3620667" y="2239352"/>
                </a:lnTo>
                <a:lnTo>
                  <a:pt x="3676285" y="2228530"/>
                </a:lnTo>
                <a:lnTo>
                  <a:pt x="3694141" y="2224169"/>
                </a:lnTo>
                <a:lnTo>
                  <a:pt x="3727352" y="2218593"/>
                </a:lnTo>
                <a:lnTo>
                  <a:pt x="3813167" y="2201894"/>
                </a:lnTo>
                <a:cubicBezTo>
                  <a:pt x="3878485" y="2192529"/>
                  <a:pt x="3944466" y="2186364"/>
                  <a:pt x="4009647" y="2183633"/>
                </a:cubicBezTo>
                <a:close/>
                <a:moveTo>
                  <a:pt x="5418721" y="2168501"/>
                </a:moveTo>
                <a:lnTo>
                  <a:pt x="5421217" y="2169749"/>
                </a:lnTo>
                <a:cubicBezTo>
                  <a:pt x="5422467" y="2170999"/>
                  <a:pt x="5423714" y="2170999"/>
                  <a:pt x="5424965" y="2172247"/>
                </a:cubicBezTo>
                <a:lnTo>
                  <a:pt x="5431206" y="2177242"/>
                </a:lnTo>
                <a:lnTo>
                  <a:pt x="5338809" y="2305849"/>
                </a:lnTo>
                <a:lnTo>
                  <a:pt x="5335065" y="2303351"/>
                </a:lnTo>
                <a:cubicBezTo>
                  <a:pt x="5335065" y="2303351"/>
                  <a:pt x="5333816" y="2302103"/>
                  <a:pt x="5332567" y="2300854"/>
                </a:cubicBezTo>
                <a:cubicBezTo>
                  <a:pt x="5332567" y="2300854"/>
                  <a:pt x="5332567" y="2300854"/>
                  <a:pt x="5331319" y="2299604"/>
                </a:cubicBezTo>
                <a:lnTo>
                  <a:pt x="5317583" y="2307097"/>
                </a:lnTo>
                <a:close/>
                <a:moveTo>
                  <a:pt x="2734213" y="2163506"/>
                </a:moveTo>
                <a:lnTo>
                  <a:pt x="2825362" y="2292114"/>
                </a:lnTo>
                <a:lnTo>
                  <a:pt x="2811628" y="2300854"/>
                </a:lnTo>
                <a:lnTo>
                  <a:pt x="2720479" y="2172247"/>
                </a:lnTo>
                <a:close/>
                <a:moveTo>
                  <a:pt x="986162" y="2163500"/>
                </a:moveTo>
                <a:lnTo>
                  <a:pt x="1322038" y="2369520"/>
                </a:lnTo>
                <a:cubicBezTo>
                  <a:pt x="1282082" y="2434447"/>
                  <a:pt x="1243376" y="2501872"/>
                  <a:pt x="1207166" y="2570546"/>
                </a:cubicBezTo>
                <a:lnTo>
                  <a:pt x="857555" y="2389498"/>
                </a:lnTo>
                <a:cubicBezTo>
                  <a:pt x="897511" y="2312085"/>
                  <a:pt x="941212" y="2235918"/>
                  <a:pt x="986162" y="2163500"/>
                </a:cubicBezTo>
                <a:close/>
                <a:moveTo>
                  <a:pt x="5355042" y="2123550"/>
                </a:moveTo>
                <a:lnTo>
                  <a:pt x="5361285" y="2127296"/>
                </a:lnTo>
                <a:cubicBezTo>
                  <a:pt x="5362534" y="2128544"/>
                  <a:pt x="5363783" y="2128544"/>
                  <a:pt x="5366280" y="2129792"/>
                </a:cubicBezTo>
                <a:lnTo>
                  <a:pt x="5370024" y="2132289"/>
                </a:lnTo>
                <a:lnTo>
                  <a:pt x="5281375" y="2264643"/>
                </a:lnTo>
                <a:lnTo>
                  <a:pt x="5277629" y="2262148"/>
                </a:lnTo>
                <a:cubicBezTo>
                  <a:pt x="5276380" y="2260899"/>
                  <a:pt x="5275131" y="2260899"/>
                  <a:pt x="5273883" y="2259651"/>
                </a:cubicBezTo>
                <a:lnTo>
                  <a:pt x="5268888" y="2255904"/>
                </a:lnTo>
                <a:close/>
                <a:moveTo>
                  <a:pt x="2796644" y="2119805"/>
                </a:moveTo>
                <a:lnTo>
                  <a:pt x="2884046" y="2252159"/>
                </a:lnTo>
                <a:lnTo>
                  <a:pt x="2881549" y="2254656"/>
                </a:lnTo>
                <a:cubicBezTo>
                  <a:pt x="2879052" y="2255904"/>
                  <a:pt x="2876554" y="2257153"/>
                  <a:pt x="2875306" y="2258401"/>
                </a:cubicBezTo>
                <a:lnTo>
                  <a:pt x="2870311" y="2260899"/>
                </a:lnTo>
                <a:lnTo>
                  <a:pt x="2782910" y="2129792"/>
                </a:lnTo>
                <a:lnTo>
                  <a:pt x="2786654" y="2127296"/>
                </a:lnTo>
                <a:cubicBezTo>
                  <a:pt x="2787903" y="2126047"/>
                  <a:pt x="2790400" y="2124799"/>
                  <a:pt x="2791649" y="2123550"/>
                </a:cubicBezTo>
                <a:close/>
                <a:moveTo>
                  <a:pt x="5293860" y="2081099"/>
                </a:moveTo>
                <a:lnTo>
                  <a:pt x="5297606" y="2083596"/>
                </a:lnTo>
                <a:cubicBezTo>
                  <a:pt x="5298855" y="2084844"/>
                  <a:pt x="5300103" y="2084844"/>
                  <a:pt x="5301352" y="2086094"/>
                </a:cubicBezTo>
                <a:lnTo>
                  <a:pt x="5307595" y="2089839"/>
                </a:lnTo>
                <a:lnTo>
                  <a:pt x="5222690" y="2225939"/>
                </a:lnTo>
                <a:lnTo>
                  <a:pt x="5220193" y="2223441"/>
                </a:lnTo>
                <a:cubicBezTo>
                  <a:pt x="5218944" y="2223441"/>
                  <a:pt x="5217695" y="2222192"/>
                  <a:pt x="5216447" y="2220943"/>
                </a:cubicBezTo>
                <a:cubicBezTo>
                  <a:pt x="5215198" y="2219694"/>
                  <a:pt x="5215198" y="2219694"/>
                  <a:pt x="5213949" y="2218445"/>
                </a:cubicBezTo>
                <a:lnTo>
                  <a:pt x="5210203" y="2215948"/>
                </a:lnTo>
                <a:close/>
                <a:moveTo>
                  <a:pt x="2856577" y="2081099"/>
                </a:moveTo>
                <a:lnTo>
                  <a:pt x="2861572" y="2082348"/>
                </a:lnTo>
                <a:lnTo>
                  <a:pt x="2941482" y="2213451"/>
                </a:lnTo>
                <a:lnTo>
                  <a:pt x="2937736" y="2215948"/>
                </a:lnTo>
                <a:cubicBezTo>
                  <a:pt x="2936488" y="2215948"/>
                  <a:pt x="2935239" y="2217197"/>
                  <a:pt x="2935239" y="2218445"/>
                </a:cubicBezTo>
                <a:lnTo>
                  <a:pt x="2932742" y="2220943"/>
                </a:lnTo>
                <a:lnTo>
                  <a:pt x="2926500" y="2219694"/>
                </a:lnTo>
                <a:lnTo>
                  <a:pt x="2845339" y="2088591"/>
                </a:lnTo>
                <a:lnTo>
                  <a:pt x="2849085" y="2086094"/>
                </a:lnTo>
                <a:cubicBezTo>
                  <a:pt x="2851582" y="2083596"/>
                  <a:pt x="2854080" y="2082348"/>
                  <a:pt x="2856577" y="2081099"/>
                </a:cubicBezTo>
                <a:close/>
                <a:moveTo>
                  <a:pt x="5226436" y="2046139"/>
                </a:moveTo>
                <a:lnTo>
                  <a:pt x="5230180" y="2047387"/>
                </a:lnTo>
                <a:cubicBezTo>
                  <a:pt x="5231429" y="2048637"/>
                  <a:pt x="5235175" y="2049884"/>
                  <a:pt x="5237673" y="2052382"/>
                </a:cubicBezTo>
                <a:lnTo>
                  <a:pt x="5241419" y="2053631"/>
                </a:lnTo>
                <a:lnTo>
                  <a:pt x="5161508" y="2189728"/>
                </a:lnTo>
                <a:lnTo>
                  <a:pt x="5155265" y="2185981"/>
                </a:lnTo>
                <a:cubicBezTo>
                  <a:pt x="5154016" y="2184733"/>
                  <a:pt x="5152767" y="2184733"/>
                  <a:pt x="5151518" y="2184733"/>
                </a:cubicBezTo>
                <a:lnTo>
                  <a:pt x="5147772" y="2182235"/>
                </a:lnTo>
                <a:close/>
                <a:moveTo>
                  <a:pt x="2921505" y="2043642"/>
                </a:moveTo>
                <a:lnTo>
                  <a:pt x="2927747" y="2044890"/>
                </a:lnTo>
                <a:lnTo>
                  <a:pt x="3003913" y="2178491"/>
                </a:lnTo>
                <a:lnTo>
                  <a:pt x="3000167" y="2180986"/>
                </a:lnTo>
                <a:cubicBezTo>
                  <a:pt x="2997670" y="2182235"/>
                  <a:pt x="2995172" y="2183484"/>
                  <a:pt x="2992675" y="2184733"/>
                </a:cubicBezTo>
                <a:lnTo>
                  <a:pt x="2987680" y="2183484"/>
                </a:lnTo>
                <a:lnTo>
                  <a:pt x="2911516" y="2051134"/>
                </a:lnTo>
                <a:lnTo>
                  <a:pt x="2915262" y="2048637"/>
                </a:lnTo>
                <a:cubicBezTo>
                  <a:pt x="2917759" y="2047387"/>
                  <a:pt x="2920256" y="2044890"/>
                  <a:pt x="2921505" y="2043642"/>
                </a:cubicBezTo>
                <a:close/>
                <a:moveTo>
                  <a:pt x="5159011" y="2009930"/>
                </a:moveTo>
                <a:lnTo>
                  <a:pt x="5164005" y="2013676"/>
                </a:lnTo>
                <a:cubicBezTo>
                  <a:pt x="5166503" y="2014925"/>
                  <a:pt x="5167751" y="2014925"/>
                  <a:pt x="5170247" y="2016174"/>
                </a:cubicBezTo>
                <a:lnTo>
                  <a:pt x="5173993" y="2018670"/>
                </a:lnTo>
                <a:lnTo>
                  <a:pt x="5100326" y="2156015"/>
                </a:lnTo>
                <a:lnTo>
                  <a:pt x="5096580" y="2154765"/>
                </a:lnTo>
                <a:cubicBezTo>
                  <a:pt x="5095331" y="2154765"/>
                  <a:pt x="5094082" y="2153517"/>
                  <a:pt x="5092834" y="2153517"/>
                </a:cubicBezTo>
                <a:cubicBezTo>
                  <a:pt x="5091585" y="2153517"/>
                  <a:pt x="5090336" y="2152267"/>
                  <a:pt x="5089088" y="2151020"/>
                </a:cubicBezTo>
                <a:lnTo>
                  <a:pt x="5084095" y="2149770"/>
                </a:lnTo>
                <a:close/>
                <a:moveTo>
                  <a:pt x="2993924" y="2004936"/>
                </a:moveTo>
                <a:lnTo>
                  <a:pt x="3065095" y="2144778"/>
                </a:lnTo>
                <a:lnTo>
                  <a:pt x="3050111" y="2148522"/>
                </a:lnTo>
                <a:lnTo>
                  <a:pt x="2982686" y="2011180"/>
                </a:lnTo>
                <a:cubicBezTo>
                  <a:pt x="2985183" y="2009930"/>
                  <a:pt x="2987680" y="2008681"/>
                  <a:pt x="2990178" y="2007435"/>
                </a:cubicBezTo>
                <a:close/>
                <a:moveTo>
                  <a:pt x="5994827" y="1997465"/>
                </a:moveTo>
                <a:lnTo>
                  <a:pt x="6000452" y="2002147"/>
                </a:lnTo>
                <a:lnTo>
                  <a:pt x="6000258" y="2001957"/>
                </a:lnTo>
                <a:close/>
                <a:moveTo>
                  <a:pt x="5092834" y="1974971"/>
                </a:moveTo>
                <a:lnTo>
                  <a:pt x="5096580" y="1976219"/>
                </a:lnTo>
                <a:cubicBezTo>
                  <a:pt x="5099077" y="1977469"/>
                  <a:pt x="5101575" y="1978717"/>
                  <a:pt x="5104072" y="1979965"/>
                </a:cubicBezTo>
                <a:lnTo>
                  <a:pt x="5107818" y="1982463"/>
                </a:lnTo>
                <a:lnTo>
                  <a:pt x="5037895" y="2123550"/>
                </a:lnTo>
                <a:lnTo>
                  <a:pt x="5022913" y="2117308"/>
                </a:lnTo>
                <a:close/>
                <a:moveTo>
                  <a:pt x="3058852" y="1971227"/>
                </a:moveTo>
                <a:lnTo>
                  <a:pt x="3128773" y="2113561"/>
                </a:lnTo>
                <a:lnTo>
                  <a:pt x="3125028" y="2114811"/>
                </a:lnTo>
                <a:cubicBezTo>
                  <a:pt x="3122531" y="2116060"/>
                  <a:pt x="3120034" y="2117308"/>
                  <a:pt x="3117536" y="2118556"/>
                </a:cubicBezTo>
                <a:lnTo>
                  <a:pt x="3113790" y="2121052"/>
                </a:lnTo>
                <a:lnTo>
                  <a:pt x="3047614" y="1977469"/>
                </a:lnTo>
                <a:cubicBezTo>
                  <a:pt x="3050111" y="1976219"/>
                  <a:pt x="3051360" y="1974971"/>
                  <a:pt x="3053857" y="1973722"/>
                </a:cubicBezTo>
                <a:close/>
                <a:moveTo>
                  <a:pt x="5025410" y="1943753"/>
                </a:moveTo>
                <a:lnTo>
                  <a:pt x="5029154" y="1945004"/>
                </a:lnTo>
                <a:cubicBezTo>
                  <a:pt x="5031652" y="1945004"/>
                  <a:pt x="5034149" y="1947501"/>
                  <a:pt x="5036646" y="1947501"/>
                </a:cubicBezTo>
                <a:lnTo>
                  <a:pt x="5040392" y="1948750"/>
                </a:lnTo>
                <a:lnTo>
                  <a:pt x="4974216" y="2093586"/>
                </a:lnTo>
                <a:lnTo>
                  <a:pt x="4960482" y="2087343"/>
                </a:lnTo>
                <a:close/>
                <a:moveTo>
                  <a:pt x="3127524" y="1940011"/>
                </a:moveTo>
                <a:lnTo>
                  <a:pt x="3192452" y="2083596"/>
                </a:lnTo>
                <a:lnTo>
                  <a:pt x="3188706" y="2084844"/>
                </a:lnTo>
                <a:cubicBezTo>
                  <a:pt x="3186209" y="2086094"/>
                  <a:pt x="3183711" y="2087343"/>
                  <a:pt x="3182463" y="2088591"/>
                </a:cubicBezTo>
                <a:lnTo>
                  <a:pt x="3178718" y="2089839"/>
                </a:lnTo>
                <a:lnTo>
                  <a:pt x="3176221" y="2086094"/>
                </a:lnTo>
                <a:lnTo>
                  <a:pt x="3112542" y="1946253"/>
                </a:lnTo>
                <a:close/>
                <a:moveTo>
                  <a:pt x="4955487" y="1910042"/>
                </a:moveTo>
                <a:lnTo>
                  <a:pt x="4959233" y="1916287"/>
                </a:lnTo>
                <a:cubicBezTo>
                  <a:pt x="4961731" y="1916287"/>
                  <a:pt x="4962979" y="1917534"/>
                  <a:pt x="4965477" y="1918783"/>
                </a:cubicBezTo>
                <a:lnTo>
                  <a:pt x="4970471" y="1920032"/>
                </a:lnTo>
                <a:lnTo>
                  <a:pt x="4909289" y="2064869"/>
                </a:lnTo>
                <a:lnTo>
                  <a:pt x="4905543" y="2063619"/>
                </a:lnTo>
                <a:cubicBezTo>
                  <a:pt x="4903046" y="2062371"/>
                  <a:pt x="4900548" y="2061123"/>
                  <a:pt x="4898051" y="2061123"/>
                </a:cubicBezTo>
                <a:lnTo>
                  <a:pt x="4894305" y="2059874"/>
                </a:lnTo>
                <a:close/>
                <a:moveTo>
                  <a:pt x="3196198" y="1908793"/>
                </a:moveTo>
                <a:lnTo>
                  <a:pt x="3257380" y="2056128"/>
                </a:lnTo>
                <a:lnTo>
                  <a:pt x="3242396" y="2061123"/>
                </a:lnTo>
                <a:lnTo>
                  <a:pt x="3184960" y="1913789"/>
                </a:lnTo>
                <a:cubicBezTo>
                  <a:pt x="3186209" y="1913789"/>
                  <a:pt x="3188706" y="1912540"/>
                  <a:pt x="3188706" y="1912540"/>
                </a:cubicBezTo>
                <a:cubicBezTo>
                  <a:pt x="3189955" y="1911291"/>
                  <a:pt x="3191203" y="1911291"/>
                  <a:pt x="3192452" y="1910042"/>
                </a:cubicBezTo>
                <a:close/>
                <a:moveTo>
                  <a:pt x="3268617" y="1882573"/>
                </a:moveTo>
                <a:lnTo>
                  <a:pt x="3323557" y="2031157"/>
                </a:lnTo>
                <a:lnTo>
                  <a:pt x="3317313" y="2033656"/>
                </a:lnTo>
                <a:cubicBezTo>
                  <a:pt x="3316065" y="2034902"/>
                  <a:pt x="3313567" y="2034902"/>
                  <a:pt x="3313567" y="2034902"/>
                </a:cubicBezTo>
                <a:lnTo>
                  <a:pt x="3311070" y="2031157"/>
                </a:lnTo>
                <a:lnTo>
                  <a:pt x="3307324" y="2033656"/>
                </a:lnTo>
                <a:lnTo>
                  <a:pt x="3252385" y="1890064"/>
                </a:lnTo>
                <a:lnTo>
                  <a:pt x="3256131" y="1887566"/>
                </a:lnTo>
                <a:cubicBezTo>
                  <a:pt x="3259877" y="1886316"/>
                  <a:pt x="3261126" y="1885068"/>
                  <a:pt x="3264872" y="1885068"/>
                </a:cubicBezTo>
                <a:close/>
                <a:moveTo>
                  <a:pt x="4900548" y="1877575"/>
                </a:moveTo>
                <a:lnTo>
                  <a:pt x="4893056" y="1886316"/>
                </a:lnTo>
                <a:cubicBezTo>
                  <a:pt x="4894305" y="1886316"/>
                  <a:pt x="4895554" y="1887566"/>
                  <a:pt x="4895554" y="1887566"/>
                </a:cubicBezTo>
                <a:lnTo>
                  <a:pt x="4900548" y="1888815"/>
                </a:lnTo>
                <a:lnTo>
                  <a:pt x="4844361" y="2038647"/>
                </a:lnTo>
                <a:lnTo>
                  <a:pt x="4829377" y="2032406"/>
                </a:lnTo>
                <a:lnTo>
                  <a:pt x="4885566" y="1886316"/>
                </a:lnTo>
                <a:close/>
                <a:moveTo>
                  <a:pt x="4811897" y="1858849"/>
                </a:moveTo>
                <a:lnTo>
                  <a:pt x="4816892" y="1860097"/>
                </a:lnTo>
                <a:cubicBezTo>
                  <a:pt x="4819389" y="1860097"/>
                  <a:pt x="4821887" y="1862594"/>
                  <a:pt x="4824384" y="1862594"/>
                </a:cubicBezTo>
                <a:lnTo>
                  <a:pt x="4828128" y="1863843"/>
                </a:lnTo>
                <a:lnTo>
                  <a:pt x="4778184" y="2014925"/>
                </a:lnTo>
                <a:lnTo>
                  <a:pt x="4773189" y="2013676"/>
                </a:lnTo>
                <a:cubicBezTo>
                  <a:pt x="4771943" y="2012428"/>
                  <a:pt x="4769445" y="2012428"/>
                  <a:pt x="4768195" y="2011180"/>
                </a:cubicBezTo>
                <a:lnTo>
                  <a:pt x="4761953" y="2008681"/>
                </a:lnTo>
                <a:close/>
                <a:moveTo>
                  <a:pt x="3339788" y="1857599"/>
                </a:moveTo>
                <a:lnTo>
                  <a:pt x="3389732" y="2007435"/>
                </a:lnTo>
                <a:lnTo>
                  <a:pt x="3383489" y="2009930"/>
                </a:lnTo>
                <a:cubicBezTo>
                  <a:pt x="3382240" y="2011180"/>
                  <a:pt x="3380991" y="2011180"/>
                  <a:pt x="3378496" y="2011180"/>
                </a:cubicBezTo>
                <a:lnTo>
                  <a:pt x="3374750" y="2012428"/>
                </a:lnTo>
                <a:lnTo>
                  <a:pt x="3323557" y="1862594"/>
                </a:lnTo>
                <a:lnTo>
                  <a:pt x="3328550" y="1861345"/>
                </a:lnTo>
                <a:cubicBezTo>
                  <a:pt x="3331047" y="1860097"/>
                  <a:pt x="3333545" y="1860097"/>
                  <a:pt x="3336042" y="1858849"/>
                </a:cubicBezTo>
                <a:close/>
                <a:moveTo>
                  <a:pt x="4740727" y="1837623"/>
                </a:moveTo>
                <a:lnTo>
                  <a:pt x="4755710" y="1842616"/>
                </a:lnTo>
                <a:lnTo>
                  <a:pt x="4710761" y="1993700"/>
                </a:lnTo>
                <a:lnTo>
                  <a:pt x="4707014" y="1992452"/>
                </a:lnTo>
                <a:cubicBezTo>
                  <a:pt x="4704517" y="1992452"/>
                  <a:pt x="4703268" y="1991203"/>
                  <a:pt x="4702020" y="1991203"/>
                </a:cubicBezTo>
                <a:lnTo>
                  <a:pt x="4695776" y="1988705"/>
                </a:lnTo>
                <a:close/>
                <a:moveTo>
                  <a:pt x="3412207" y="1835125"/>
                </a:moveTo>
                <a:lnTo>
                  <a:pt x="3457157" y="1986207"/>
                </a:lnTo>
                <a:lnTo>
                  <a:pt x="3440925" y="1991203"/>
                </a:lnTo>
                <a:lnTo>
                  <a:pt x="3395975" y="1840118"/>
                </a:lnTo>
                <a:lnTo>
                  <a:pt x="3399721" y="1838870"/>
                </a:lnTo>
                <a:cubicBezTo>
                  <a:pt x="3403468" y="1838870"/>
                  <a:pt x="3404716" y="1837623"/>
                  <a:pt x="3408461" y="1836373"/>
                </a:cubicBezTo>
                <a:close/>
                <a:moveTo>
                  <a:pt x="4667058" y="1817643"/>
                </a:moveTo>
                <a:lnTo>
                  <a:pt x="4670804" y="1818891"/>
                </a:lnTo>
                <a:cubicBezTo>
                  <a:pt x="4673302" y="1818891"/>
                  <a:pt x="4674550" y="1820141"/>
                  <a:pt x="4675799" y="1820141"/>
                </a:cubicBezTo>
                <a:lnTo>
                  <a:pt x="4683289" y="1822638"/>
                </a:lnTo>
                <a:lnTo>
                  <a:pt x="4643335" y="1973722"/>
                </a:lnTo>
                <a:lnTo>
                  <a:pt x="4639589" y="1973722"/>
                </a:lnTo>
                <a:cubicBezTo>
                  <a:pt x="4638340" y="1973722"/>
                  <a:pt x="4637091" y="1973722"/>
                  <a:pt x="4635843" y="1972473"/>
                </a:cubicBezTo>
                <a:cubicBezTo>
                  <a:pt x="4633345" y="1972473"/>
                  <a:pt x="4632097" y="1972473"/>
                  <a:pt x="4630848" y="1971227"/>
                </a:cubicBezTo>
                <a:lnTo>
                  <a:pt x="4627104" y="1969977"/>
                </a:lnTo>
                <a:close/>
                <a:moveTo>
                  <a:pt x="3485876" y="1816396"/>
                </a:moveTo>
                <a:lnTo>
                  <a:pt x="3525830" y="1967479"/>
                </a:lnTo>
                <a:lnTo>
                  <a:pt x="3522084" y="1968729"/>
                </a:lnTo>
                <a:cubicBezTo>
                  <a:pt x="3520837" y="1968729"/>
                  <a:pt x="3519588" y="1968729"/>
                  <a:pt x="3518340" y="1969977"/>
                </a:cubicBezTo>
                <a:lnTo>
                  <a:pt x="3510847" y="1972473"/>
                </a:lnTo>
                <a:lnTo>
                  <a:pt x="3469643" y="1820141"/>
                </a:lnTo>
                <a:close/>
                <a:moveTo>
                  <a:pt x="4597137" y="1800164"/>
                </a:moveTo>
                <a:lnTo>
                  <a:pt x="4599635" y="1800164"/>
                </a:lnTo>
                <a:cubicBezTo>
                  <a:pt x="4602132" y="1801412"/>
                  <a:pt x="4604627" y="1801412"/>
                  <a:pt x="4607125" y="1801412"/>
                </a:cubicBezTo>
                <a:lnTo>
                  <a:pt x="4610871" y="1801412"/>
                </a:lnTo>
                <a:lnTo>
                  <a:pt x="4574661" y="1956239"/>
                </a:lnTo>
                <a:lnTo>
                  <a:pt x="4567170" y="1954992"/>
                </a:lnTo>
                <a:cubicBezTo>
                  <a:pt x="4565922" y="1954992"/>
                  <a:pt x="4563424" y="1953743"/>
                  <a:pt x="4562176" y="1953743"/>
                </a:cubicBezTo>
                <a:lnTo>
                  <a:pt x="4558430" y="1953743"/>
                </a:lnTo>
                <a:close/>
                <a:moveTo>
                  <a:pt x="3560791" y="1796418"/>
                </a:moveTo>
                <a:lnTo>
                  <a:pt x="3594504" y="1950000"/>
                </a:lnTo>
                <a:lnTo>
                  <a:pt x="3579520" y="1953743"/>
                </a:lnTo>
                <a:lnTo>
                  <a:pt x="3543312" y="1798915"/>
                </a:lnTo>
                <a:lnTo>
                  <a:pt x="3548306" y="1798915"/>
                </a:lnTo>
                <a:cubicBezTo>
                  <a:pt x="3549555" y="1798915"/>
                  <a:pt x="3549555" y="1798915"/>
                  <a:pt x="3552052" y="1797666"/>
                </a:cubicBezTo>
                <a:cubicBezTo>
                  <a:pt x="3554548" y="1797666"/>
                  <a:pt x="3555797" y="1796418"/>
                  <a:pt x="3557045" y="1797666"/>
                </a:cubicBezTo>
                <a:close/>
                <a:moveTo>
                  <a:pt x="4519722" y="1782684"/>
                </a:moveTo>
                <a:lnTo>
                  <a:pt x="4524717" y="1783930"/>
                </a:lnTo>
                <a:cubicBezTo>
                  <a:pt x="4527214" y="1783930"/>
                  <a:pt x="4528463" y="1783930"/>
                  <a:pt x="4530960" y="1785181"/>
                </a:cubicBezTo>
                <a:lnTo>
                  <a:pt x="4535955" y="1785181"/>
                </a:lnTo>
                <a:lnTo>
                  <a:pt x="4505988" y="1941259"/>
                </a:lnTo>
                <a:lnTo>
                  <a:pt x="4498496" y="1940011"/>
                </a:lnTo>
                <a:cubicBezTo>
                  <a:pt x="4497247" y="1938760"/>
                  <a:pt x="4494750" y="1938760"/>
                  <a:pt x="4493501" y="1938760"/>
                </a:cubicBezTo>
                <a:lnTo>
                  <a:pt x="4489755" y="1937514"/>
                </a:lnTo>
                <a:close/>
                <a:moveTo>
                  <a:pt x="3631963" y="1781435"/>
                </a:moveTo>
                <a:lnTo>
                  <a:pt x="3663178" y="1936264"/>
                </a:lnTo>
                <a:lnTo>
                  <a:pt x="3659432" y="1937514"/>
                </a:lnTo>
                <a:cubicBezTo>
                  <a:pt x="3656935" y="1937514"/>
                  <a:pt x="3656935" y="1937514"/>
                  <a:pt x="3654438" y="1937514"/>
                </a:cubicBezTo>
                <a:cubicBezTo>
                  <a:pt x="3653189" y="1937514"/>
                  <a:pt x="3651940" y="1937514"/>
                  <a:pt x="3650691" y="1938760"/>
                </a:cubicBezTo>
                <a:lnTo>
                  <a:pt x="3646945" y="1940011"/>
                </a:lnTo>
                <a:lnTo>
                  <a:pt x="3619476" y="1783930"/>
                </a:lnTo>
                <a:close/>
                <a:moveTo>
                  <a:pt x="4446055" y="1768948"/>
                </a:moveTo>
                <a:lnTo>
                  <a:pt x="4451050" y="1770197"/>
                </a:lnTo>
                <a:cubicBezTo>
                  <a:pt x="4453547" y="1770197"/>
                  <a:pt x="4454796" y="1770197"/>
                  <a:pt x="4456043" y="1771446"/>
                </a:cubicBezTo>
                <a:lnTo>
                  <a:pt x="4463535" y="1772695"/>
                </a:lnTo>
                <a:lnTo>
                  <a:pt x="4436065" y="1927523"/>
                </a:lnTo>
                <a:lnTo>
                  <a:pt x="4429822" y="1926274"/>
                </a:lnTo>
                <a:cubicBezTo>
                  <a:pt x="4428575" y="1926274"/>
                  <a:pt x="4426078" y="1926274"/>
                  <a:pt x="4424829" y="1925026"/>
                </a:cubicBezTo>
                <a:lnTo>
                  <a:pt x="4419834" y="1925026"/>
                </a:lnTo>
                <a:close/>
                <a:moveTo>
                  <a:pt x="3705630" y="1767699"/>
                </a:moveTo>
                <a:lnTo>
                  <a:pt x="3731851" y="1923775"/>
                </a:lnTo>
                <a:lnTo>
                  <a:pt x="3715620" y="1926274"/>
                </a:lnTo>
                <a:lnTo>
                  <a:pt x="3689399" y="1770197"/>
                </a:lnTo>
                <a:lnTo>
                  <a:pt x="3694392" y="1770197"/>
                </a:lnTo>
                <a:cubicBezTo>
                  <a:pt x="3696889" y="1770197"/>
                  <a:pt x="3699387" y="1770197"/>
                  <a:pt x="3700635" y="1768948"/>
                </a:cubicBezTo>
                <a:close/>
                <a:moveTo>
                  <a:pt x="4371137" y="1758959"/>
                </a:moveTo>
                <a:lnTo>
                  <a:pt x="4388619" y="1761457"/>
                </a:lnTo>
                <a:lnTo>
                  <a:pt x="4366144" y="1917534"/>
                </a:lnTo>
                <a:lnTo>
                  <a:pt x="4359901" y="1916287"/>
                </a:lnTo>
                <a:cubicBezTo>
                  <a:pt x="4358652" y="1916287"/>
                  <a:pt x="4356155" y="1915038"/>
                  <a:pt x="4354906" y="1915038"/>
                </a:cubicBezTo>
                <a:lnTo>
                  <a:pt x="4351160" y="1915038"/>
                </a:lnTo>
                <a:close/>
                <a:moveTo>
                  <a:pt x="3784292" y="1756463"/>
                </a:moveTo>
                <a:lnTo>
                  <a:pt x="3803022" y="1913789"/>
                </a:lnTo>
                <a:lnTo>
                  <a:pt x="3799276" y="1913789"/>
                </a:lnTo>
                <a:cubicBezTo>
                  <a:pt x="3796779" y="1913789"/>
                  <a:pt x="3794282" y="1913789"/>
                  <a:pt x="3791784" y="1913789"/>
                </a:cubicBezTo>
                <a:lnTo>
                  <a:pt x="3788038" y="1915038"/>
                </a:lnTo>
                <a:lnTo>
                  <a:pt x="3766812" y="1757711"/>
                </a:lnTo>
                <a:close/>
                <a:moveTo>
                  <a:pt x="4296221" y="1748971"/>
                </a:moveTo>
                <a:lnTo>
                  <a:pt x="4299967" y="1748971"/>
                </a:lnTo>
                <a:cubicBezTo>
                  <a:pt x="4302465" y="1748971"/>
                  <a:pt x="4303713" y="1748971"/>
                  <a:pt x="4303713" y="1750220"/>
                </a:cubicBezTo>
                <a:cubicBezTo>
                  <a:pt x="4304962" y="1750220"/>
                  <a:pt x="4306211" y="1750220"/>
                  <a:pt x="4308708" y="1750220"/>
                </a:cubicBezTo>
                <a:lnTo>
                  <a:pt x="4312454" y="1750220"/>
                </a:lnTo>
                <a:lnTo>
                  <a:pt x="4296221" y="1908793"/>
                </a:lnTo>
                <a:lnTo>
                  <a:pt x="4292475" y="1907543"/>
                </a:lnTo>
                <a:cubicBezTo>
                  <a:pt x="4289980" y="1907543"/>
                  <a:pt x="4289980" y="1907543"/>
                  <a:pt x="4287482" y="1906296"/>
                </a:cubicBezTo>
                <a:lnTo>
                  <a:pt x="4281239" y="1906296"/>
                </a:lnTo>
                <a:close/>
                <a:moveTo>
                  <a:pt x="3854215" y="1748971"/>
                </a:moveTo>
                <a:lnTo>
                  <a:pt x="3857961" y="1748971"/>
                </a:lnTo>
                <a:lnTo>
                  <a:pt x="3872943" y="1906296"/>
                </a:lnTo>
                <a:lnTo>
                  <a:pt x="3856712" y="1907543"/>
                </a:lnTo>
                <a:lnTo>
                  <a:pt x="3840479" y="1750220"/>
                </a:lnTo>
                <a:lnTo>
                  <a:pt x="3845474" y="1750220"/>
                </a:lnTo>
                <a:cubicBezTo>
                  <a:pt x="3846723" y="1748971"/>
                  <a:pt x="3847971" y="1750220"/>
                  <a:pt x="3849220" y="1750220"/>
                </a:cubicBezTo>
                <a:cubicBezTo>
                  <a:pt x="3850469" y="1748971"/>
                  <a:pt x="3852966" y="1748971"/>
                  <a:pt x="3854215" y="1748971"/>
                </a:cubicBezTo>
                <a:close/>
                <a:moveTo>
                  <a:pt x="4220057" y="1743977"/>
                </a:moveTo>
                <a:lnTo>
                  <a:pt x="4236288" y="1745225"/>
                </a:lnTo>
                <a:lnTo>
                  <a:pt x="4226300" y="1902550"/>
                </a:lnTo>
                <a:lnTo>
                  <a:pt x="4221306" y="1902550"/>
                </a:lnTo>
                <a:cubicBezTo>
                  <a:pt x="4220057" y="1902550"/>
                  <a:pt x="4218808" y="1902550"/>
                  <a:pt x="4217559" y="1901301"/>
                </a:cubicBezTo>
                <a:lnTo>
                  <a:pt x="4210067" y="1901301"/>
                </a:lnTo>
                <a:close/>
                <a:moveTo>
                  <a:pt x="3916646" y="1742728"/>
                </a:moveTo>
                <a:lnTo>
                  <a:pt x="3922887" y="1742728"/>
                </a:lnTo>
                <a:cubicBezTo>
                  <a:pt x="3925385" y="1742728"/>
                  <a:pt x="3927882" y="1742728"/>
                  <a:pt x="3929131" y="1742728"/>
                </a:cubicBezTo>
                <a:lnTo>
                  <a:pt x="3932877" y="1743977"/>
                </a:lnTo>
                <a:lnTo>
                  <a:pt x="3942866" y="1900051"/>
                </a:lnTo>
                <a:lnTo>
                  <a:pt x="3939120" y="1900051"/>
                </a:lnTo>
                <a:cubicBezTo>
                  <a:pt x="3937871" y="1900051"/>
                  <a:pt x="3936623" y="1900051"/>
                  <a:pt x="3934125" y="1900051"/>
                </a:cubicBezTo>
                <a:lnTo>
                  <a:pt x="3926633" y="1902550"/>
                </a:lnTo>
                <a:close/>
                <a:moveTo>
                  <a:pt x="4143891" y="1740230"/>
                </a:moveTo>
                <a:lnTo>
                  <a:pt x="4148885" y="1740230"/>
                </a:lnTo>
                <a:cubicBezTo>
                  <a:pt x="4150136" y="1740230"/>
                  <a:pt x="4151383" y="1740230"/>
                  <a:pt x="4153880" y="1740230"/>
                </a:cubicBezTo>
                <a:cubicBezTo>
                  <a:pt x="4155129" y="1740230"/>
                  <a:pt x="4156377" y="1740230"/>
                  <a:pt x="4157626" y="1740230"/>
                </a:cubicBezTo>
                <a:lnTo>
                  <a:pt x="4161372" y="1740230"/>
                </a:lnTo>
                <a:lnTo>
                  <a:pt x="4155129" y="1898802"/>
                </a:lnTo>
                <a:lnTo>
                  <a:pt x="4138898" y="1897555"/>
                </a:lnTo>
                <a:close/>
                <a:moveTo>
                  <a:pt x="3992810" y="1740230"/>
                </a:moveTo>
                <a:lnTo>
                  <a:pt x="3996556" y="1740230"/>
                </a:lnTo>
                <a:cubicBezTo>
                  <a:pt x="3997805" y="1740230"/>
                  <a:pt x="4000302" y="1740230"/>
                  <a:pt x="4001551" y="1740230"/>
                </a:cubicBezTo>
                <a:lnTo>
                  <a:pt x="4009041" y="1740230"/>
                </a:lnTo>
                <a:lnTo>
                  <a:pt x="4014036" y="1897555"/>
                </a:lnTo>
                <a:lnTo>
                  <a:pt x="3997805" y="1897555"/>
                </a:lnTo>
                <a:close/>
                <a:moveTo>
                  <a:pt x="4067726" y="1738982"/>
                </a:moveTo>
                <a:lnTo>
                  <a:pt x="4072721" y="1738982"/>
                </a:lnTo>
                <a:cubicBezTo>
                  <a:pt x="4075218" y="1738982"/>
                  <a:pt x="4078964" y="1738982"/>
                  <a:pt x="4081462" y="1738982"/>
                </a:cubicBezTo>
                <a:lnTo>
                  <a:pt x="4085208" y="1738982"/>
                </a:lnTo>
                <a:lnTo>
                  <a:pt x="4085208" y="1896306"/>
                </a:lnTo>
                <a:lnTo>
                  <a:pt x="4080213" y="1896306"/>
                </a:lnTo>
                <a:cubicBezTo>
                  <a:pt x="4078964" y="1896306"/>
                  <a:pt x="4078964" y="1896306"/>
                  <a:pt x="4076467" y="1896306"/>
                </a:cubicBezTo>
                <a:cubicBezTo>
                  <a:pt x="4075218" y="1896306"/>
                  <a:pt x="4073969" y="1896306"/>
                  <a:pt x="4072721" y="1896306"/>
                </a:cubicBezTo>
                <a:lnTo>
                  <a:pt x="4067726" y="1898802"/>
                </a:lnTo>
                <a:lnTo>
                  <a:pt x="4067726" y="1892561"/>
                </a:lnTo>
                <a:close/>
                <a:moveTo>
                  <a:pt x="6457563" y="1360645"/>
                </a:moveTo>
                <a:cubicBezTo>
                  <a:pt x="6743495" y="1615360"/>
                  <a:pt x="6984475" y="1912530"/>
                  <a:pt x="7178011" y="2245908"/>
                </a:cubicBezTo>
                <a:lnTo>
                  <a:pt x="6835891" y="2443188"/>
                </a:lnTo>
                <a:cubicBezTo>
                  <a:pt x="6664833" y="2147267"/>
                  <a:pt x="6448823" y="1881315"/>
                  <a:pt x="6195355" y="1655317"/>
                </a:cubicBezTo>
                <a:close/>
                <a:moveTo>
                  <a:pt x="2020009" y="1077211"/>
                </a:moveTo>
                <a:lnTo>
                  <a:pt x="2242261" y="1403098"/>
                </a:lnTo>
                <a:cubicBezTo>
                  <a:pt x="1960076" y="1595383"/>
                  <a:pt x="1711603" y="1830121"/>
                  <a:pt x="1505582" y="2101069"/>
                </a:cubicBezTo>
                <a:lnTo>
                  <a:pt x="1192182" y="1862586"/>
                </a:lnTo>
                <a:cubicBezTo>
                  <a:pt x="1424423" y="1557925"/>
                  <a:pt x="1702862" y="1294468"/>
                  <a:pt x="2020009" y="1077211"/>
                </a:cubicBezTo>
                <a:close/>
                <a:moveTo>
                  <a:pt x="4132655" y="1039750"/>
                </a:moveTo>
                <a:cubicBezTo>
                  <a:pt x="4187595" y="1038501"/>
                  <a:pt x="4245029" y="1039750"/>
                  <a:pt x="4318698" y="1043496"/>
                </a:cubicBezTo>
                <a:cubicBezTo>
                  <a:pt x="4324941" y="1043496"/>
                  <a:pt x="4331183" y="1044744"/>
                  <a:pt x="4337427" y="1044744"/>
                </a:cubicBezTo>
                <a:cubicBezTo>
                  <a:pt x="4346167" y="1044744"/>
                  <a:pt x="4354908" y="1044744"/>
                  <a:pt x="4363647" y="1045993"/>
                </a:cubicBezTo>
                <a:lnTo>
                  <a:pt x="4369891" y="1045993"/>
                </a:lnTo>
                <a:cubicBezTo>
                  <a:pt x="4374885" y="1047242"/>
                  <a:pt x="4381129" y="1047242"/>
                  <a:pt x="4386124" y="1047242"/>
                </a:cubicBezTo>
                <a:cubicBezTo>
                  <a:pt x="4393614" y="1048490"/>
                  <a:pt x="4401106" y="1049739"/>
                  <a:pt x="4408598" y="1049739"/>
                </a:cubicBezTo>
                <a:cubicBezTo>
                  <a:pt x="4416089" y="1050987"/>
                  <a:pt x="4423581" y="1050987"/>
                  <a:pt x="4431073" y="1052236"/>
                </a:cubicBezTo>
                <a:cubicBezTo>
                  <a:pt x="4438565" y="1052236"/>
                  <a:pt x="4444807" y="1052236"/>
                  <a:pt x="4452299" y="1053485"/>
                </a:cubicBezTo>
                <a:cubicBezTo>
                  <a:pt x="4461039" y="1054733"/>
                  <a:pt x="4471029" y="1055982"/>
                  <a:pt x="4481017" y="1057231"/>
                </a:cubicBezTo>
                <a:cubicBezTo>
                  <a:pt x="4486011" y="1057231"/>
                  <a:pt x="4489757" y="1058478"/>
                  <a:pt x="4494752" y="1058478"/>
                </a:cubicBezTo>
                <a:cubicBezTo>
                  <a:pt x="4604629" y="1070965"/>
                  <a:pt x="4712009" y="1088445"/>
                  <a:pt x="4816892" y="1112170"/>
                </a:cubicBezTo>
                <a:cubicBezTo>
                  <a:pt x="4908041" y="1132147"/>
                  <a:pt x="4997941" y="1157119"/>
                  <a:pt x="5082846" y="1184588"/>
                </a:cubicBezTo>
                <a:cubicBezTo>
                  <a:pt x="5095333" y="1189583"/>
                  <a:pt x="5107818" y="1193329"/>
                  <a:pt x="5119057" y="1197075"/>
                </a:cubicBezTo>
                <a:cubicBezTo>
                  <a:pt x="5125298" y="1199571"/>
                  <a:pt x="5132790" y="1202068"/>
                  <a:pt x="5139034" y="1204566"/>
                </a:cubicBezTo>
                <a:cubicBezTo>
                  <a:pt x="5157762" y="1210809"/>
                  <a:pt x="5175244" y="1217052"/>
                  <a:pt x="5191475" y="1223296"/>
                </a:cubicBezTo>
                <a:cubicBezTo>
                  <a:pt x="5225188" y="1235781"/>
                  <a:pt x="5255155" y="1247019"/>
                  <a:pt x="5281375" y="1258255"/>
                </a:cubicBezTo>
                <a:lnTo>
                  <a:pt x="5282624" y="1258255"/>
                </a:lnTo>
                <a:cubicBezTo>
                  <a:pt x="5291365" y="1262002"/>
                  <a:pt x="5301352" y="1265748"/>
                  <a:pt x="5310093" y="1269493"/>
                </a:cubicBezTo>
                <a:cubicBezTo>
                  <a:pt x="5313839" y="1271991"/>
                  <a:pt x="5317585" y="1273240"/>
                  <a:pt x="5321330" y="1274488"/>
                </a:cubicBezTo>
                <a:cubicBezTo>
                  <a:pt x="5328822" y="1276986"/>
                  <a:pt x="5336314" y="1280732"/>
                  <a:pt x="5343806" y="1283229"/>
                </a:cubicBezTo>
                <a:lnTo>
                  <a:pt x="5356291" y="1288222"/>
                </a:lnTo>
                <a:cubicBezTo>
                  <a:pt x="5368778" y="1293217"/>
                  <a:pt x="5381263" y="1298212"/>
                  <a:pt x="5391253" y="1303206"/>
                </a:cubicBezTo>
                <a:cubicBezTo>
                  <a:pt x="5397496" y="1306952"/>
                  <a:pt x="5404988" y="1309450"/>
                  <a:pt x="5409983" y="1311947"/>
                </a:cubicBezTo>
                <a:lnTo>
                  <a:pt x="5428711" y="1320686"/>
                </a:lnTo>
                <a:cubicBezTo>
                  <a:pt x="5433706" y="1323184"/>
                  <a:pt x="5438701" y="1325681"/>
                  <a:pt x="5442445" y="1326930"/>
                </a:cubicBezTo>
                <a:cubicBezTo>
                  <a:pt x="5447440" y="1329427"/>
                  <a:pt x="5451186" y="1330676"/>
                  <a:pt x="5452435" y="1331924"/>
                </a:cubicBezTo>
                <a:lnTo>
                  <a:pt x="5449512" y="1338118"/>
                </a:lnTo>
                <a:lnTo>
                  <a:pt x="5452433" y="1339416"/>
                </a:lnTo>
                <a:lnTo>
                  <a:pt x="5449304" y="1346052"/>
                </a:lnTo>
                <a:lnTo>
                  <a:pt x="5451186" y="1346907"/>
                </a:lnTo>
                <a:cubicBezTo>
                  <a:pt x="5458678" y="1350653"/>
                  <a:pt x="5462424" y="1351902"/>
                  <a:pt x="5462424" y="1351902"/>
                </a:cubicBezTo>
                <a:lnTo>
                  <a:pt x="5463671" y="1351902"/>
                </a:lnTo>
                <a:lnTo>
                  <a:pt x="5463671" y="1353150"/>
                </a:lnTo>
                <a:lnTo>
                  <a:pt x="5397344" y="1466710"/>
                </a:lnTo>
                <a:lnTo>
                  <a:pt x="5466948" y="1500330"/>
                </a:lnTo>
                <a:cubicBezTo>
                  <a:pt x="5502065" y="1518279"/>
                  <a:pt x="5537338" y="1537320"/>
                  <a:pt x="5573547" y="1557922"/>
                </a:cubicBezTo>
                <a:cubicBezTo>
                  <a:pt x="5579791" y="1561668"/>
                  <a:pt x="5586034" y="1565414"/>
                  <a:pt x="5592278" y="1569160"/>
                </a:cubicBezTo>
                <a:cubicBezTo>
                  <a:pt x="5599768" y="1572906"/>
                  <a:pt x="5607260" y="1577899"/>
                  <a:pt x="5614752" y="1581645"/>
                </a:cubicBezTo>
                <a:cubicBezTo>
                  <a:pt x="5623493" y="1586640"/>
                  <a:pt x="5630983" y="1591635"/>
                  <a:pt x="5639724" y="1596629"/>
                </a:cubicBezTo>
                <a:lnTo>
                  <a:pt x="5649714" y="1602871"/>
                </a:lnTo>
                <a:cubicBezTo>
                  <a:pt x="5667194" y="1612861"/>
                  <a:pt x="5682178" y="1621601"/>
                  <a:pt x="5694663" y="1630342"/>
                </a:cubicBezTo>
                <a:cubicBezTo>
                  <a:pt x="5698409" y="1631589"/>
                  <a:pt x="5702155" y="1634087"/>
                  <a:pt x="5705901" y="1636584"/>
                </a:cubicBezTo>
                <a:cubicBezTo>
                  <a:pt x="5720884" y="1646573"/>
                  <a:pt x="5732122" y="1654065"/>
                  <a:pt x="5739614" y="1659059"/>
                </a:cubicBezTo>
                <a:cubicBezTo>
                  <a:pt x="5745856" y="1662804"/>
                  <a:pt x="5749602" y="1665302"/>
                  <a:pt x="5750850" y="1666551"/>
                </a:cubicBezTo>
                <a:lnTo>
                  <a:pt x="5748939" y="1669438"/>
                </a:lnTo>
                <a:lnTo>
                  <a:pt x="5740863" y="1664053"/>
                </a:lnTo>
                <a:cubicBezTo>
                  <a:pt x="5733371" y="1657812"/>
                  <a:pt x="5722132" y="1651568"/>
                  <a:pt x="5707150" y="1641578"/>
                </a:cubicBezTo>
                <a:cubicBezTo>
                  <a:pt x="5704653" y="1640330"/>
                  <a:pt x="5700906" y="1637832"/>
                  <a:pt x="5697160" y="1635336"/>
                </a:cubicBezTo>
                <a:cubicBezTo>
                  <a:pt x="5684673" y="1627845"/>
                  <a:pt x="5669691" y="1617855"/>
                  <a:pt x="5652211" y="1607866"/>
                </a:cubicBezTo>
                <a:lnTo>
                  <a:pt x="5642222" y="1601623"/>
                </a:lnTo>
                <a:lnTo>
                  <a:pt x="5629774" y="1594510"/>
                </a:lnTo>
                <a:lnTo>
                  <a:pt x="5649715" y="1606616"/>
                </a:lnTo>
                <a:cubicBezTo>
                  <a:pt x="5672189" y="1620352"/>
                  <a:pt x="5689669" y="1631590"/>
                  <a:pt x="5705902" y="1641578"/>
                </a:cubicBezTo>
                <a:cubicBezTo>
                  <a:pt x="5720884" y="1651567"/>
                  <a:pt x="5732123" y="1659059"/>
                  <a:pt x="5739615" y="1664052"/>
                </a:cubicBezTo>
                <a:lnTo>
                  <a:pt x="5748557" y="1670015"/>
                </a:lnTo>
                <a:lnTo>
                  <a:pt x="5748939" y="1669438"/>
                </a:lnTo>
                <a:lnTo>
                  <a:pt x="5752099" y="1671545"/>
                </a:lnTo>
                <a:lnTo>
                  <a:pt x="5752099" y="1672794"/>
                </a:lnTo>
                <a:lnTo>
                  <a:pt x="5693752" y="1760962"/>
                </a:lnTo>
                <a:lnTo>
                  <a:pt x="5834506" y="1860085"/>
                </a:lnTo>
                <a:cubicBezTo>
                  <a:pt x="5949378" y="1948735"/>
                  <a:pt x="6059255" y="2047375"/>
                  <a:pt x="6151652" y="2144767"/>
                </a:cubicBezTo>
                <a:cubicBezTo>
                  <a:pt x="6235309" y="2232169"/>
                  <a:pt x="6315220" y="2328312"/>
                  <a:pt x="6390136" y="2430699"/>
                </a:cubicBezTo>
                <a:lnTo>
                  <a:pt x="6433712" y="2497767"/>
                </a:lnTo>
                <a:lnTo>
                  <a:pt x="6475355" y="2558837"/>
                </a:lnTo>
                <a:cubicBezTo>
                  <a:pt x="6487373" y="2577488"/>
                  <a:pt x="6498376" y="2595086"/>
                  <a:pt x="6508326" y="2611454"/>
                </a:cubicBezTo>
                <a:lnTo>
                  <a:pt x="6515597" y="2623797"/>
                </a:lnTo>
                <a:lnTo>
                  <a:pt x="6533727" y="2651702"/>
                </a:lnTo>
                <a:cubicBezTo>
                  <a:pt x="6547461" y="2674177"/>
                  <a:pt x="6558698" y="2694154"/>
                  <a:pt x="6566190" y="2707889"/>
                </a:cubicBezTo>
                <a:lnTo>
                  <a:pt x="6569936" y="2715381"/>
                </a:lnTo>
                <a:cubicBezTo>
                  <a:pt x="6578676" y="2730364"/>
                  <a:pt x="6582422" y="2737856"/>
                  <a:pt x="6582422" y="2737856"/>
                </a:cubicBezTo>
                <a:lnTo>
                  <a:pt x="6582422" y="2739105"/>
                </a:lnTo>
                <a:lnTo>
                  <a:pt x="6581861" y="2739419"/>
                </a:lnTo>
                <a:lnTo>
                  <a:pt x="6583672" y="2742851"/>
                </a:lnTo>
                <a:lnTo>
                  <a:pt x="6398419" y="2842302"/>
                </a:lnTo>
                <a:lnTo>
                  <a:pt x="6346435" y="2871457"/>
                </a:lnTo>
                <a:lnTo>
                  <a:pt x="6333948" y="2850231"/>
                </a:lnTo>
                <a:cubicBezTo>
                  <a:pt x="6331451" y="2846485"/>
                  <a:pt x="6328954" y="2841490"/>
                  <a:pt x="6326458" y="2837744"/>
                </a:cubicBezTo>
                <a:cubicBezTo>
                  <a:pt x="6320214" y="2825259"/>
                  <a:pt x="6311474" y="2810275"/>
                  <a:pt x="6300237" y="2792795"/>
                </a:cubicBezTo>
                <a:cubicBezTo>
                  <a:pt x="6257784" y="2721623"/>
                  <a:pt x="6215330" y="2656697"/>
                  <a:pt x="6170381" y="2593017"/>
                </a:cubicBezTo>
                <a:cubicBezTo>
                  <a:pt x="6102957" y="2500620"/>
                  <a:pt x="6030537" y="2413217"/>
                  <a:pt x="5955621" y="2334555"/>
                </a:cubicBezTo>
                <a:cubicBezTo>
                  <a:pt x="5871965" y="2245904"/>
                  <a:pt x="5773324" y="2157253"/>
                  <a:pt x="5669690" y="2077342"/>
                </a:cubicBezTo>
                <a:cubicBezTo>
                  <a:pt x="5617249" y="2037386"/>
                  <a:pt x="5563559" y="1999929"/>
                  <a:pt x="5509869" y="1964967"/>
                </a:cubicBezTo>
                <a:lnTo>
                  <a:pt x="5461739" y="1934824"/>
                </a:lnTo>
                <a:lnTo>
                  <a:pt x="5403461" y="1900124"/>
                </a:lnTo>
                <a:lnTo>
                  <a:pt x="5346300" y="1867575"/>
                </a:lnTo>
                <a:cubicBezTo>
                  <a:pt x="5342554" y="1865078"/>
                  <a:pt x="5337559" y="1862582"/>
                  <a:pt x="5333815" y="1860085"/>
                </a:cubicBezTo>
                <a:lnTo>
                  <a:pt x="5306347" y="1845101"/>
                </a:lnTo>
                <a:lnTo>
                  <a:pt x="5268887" y="1826372"/>
                </a:lnTo>
                <a:cubicBezTo>
                  <a:pt x="5255153" y="1820129"/>
                  <a:pt x="5242666" y="1813886"/>
                  <a:pt x="5228932" y="1807644"/>
                </a:cubicBezTo>
                <a:cubicBezTo>
                  <a:pt x="5222689" y="1805146"/>
                  <a:pt x="5216446" y="1801400"/>
                  <a:pt x="5210202" y="1798903"/>
                </a:cubicBezTo>
                <a:cubicBezTo>
                  <a:pt x="5203959" y="1796406"/>
                  <a:pt x="5196468" y="1792660"/>
                  <a:pt x="5190225" y="1790162"/>
                </a:cubicBezTo>
                <a:cubicBezTo>
                  <a:pt x="5139032" y="1766439"/>
                  <a:pt x="5090336" y="1746462"/>
                  <a:pt x="5044138" y="1728980"/>
                </a:cubicBezTo>
                <a:lnTo>
                  <a:pt x="4935180" y="1690967"/>
                </a:lnTo>
                <a:lnTo>
                  <a:pt x="4903003" y="1680478"/>
                </a:lnTo>
                <a:lnTo>
                  <a:pt x="4818140" y="1655313"/>
                </a:lnTo>
                <a:cubicBezTo>
                  <a:pt x="4790670" y="1647821"/>
                  <a:pt x="4768196" y="1641578"/>
                  <a:pt x="4753212" y="1639082"/>
                </a:cubicBezTo>
                <a:cubicBezTo>
                  <a:pt x="4738229" y="1635336"/>
                  <a:pt x="4730737" y="1634087"/>
                  <a:pt x="4730737" y="1634087"/>
                </a:cubicBezTo>
                <a:lnTo>
                  <a:pt x="4731291" y="1631713"/>
                </a:lnTo>
                <a:lnTo>
                  <a:pt x="4730737" y="1631589"/>
                </a:lnTo>
                <a:lnTo>
                  <a:pt x="4731011" y="1630394"/>
                </a:lnTo>
                <a:lnTo>
                  <a:pt x="4731573" y="1630503"/>
                </a:lnTo>
                <a:lnTo>
                  <a:pt x="4770098" y="1465399"/>
                </a:lnTo>
                <a:lnTo>
                  <a:pt x="4768960" y="1465158"/>
                </a:lnTo>
                <a:lnTo>
                  <a:pt x="4731011" y="1630394"/>
                </a:lnTo>
                <a:lnTo>
                  <a:pt x="4730737" y="1630341"/>
                </a:lnTo>
                <a:lnTo>
                  <a:pt x="4729488" y="1630341"/>
                </a:lnTo>
                <a:lnTo>
                  <a:pt x="4767900" y="1464934"/>
                </a:lnTo>
                <a:lnTo>
                  <a:pt x="4705765" y="1451791"/>
                </a:lnTo>
                <a:cubicBezTo>
                  <a:pt x="4698273" y="1450542"/>
                  <a:pt x="4690783" y="1448045"/>
                  <a:pt x="4683291" y="1446796"/>
                </a:cubicBezTo>
                <a:cubicBezTo>
                  <a:pt x="4673301" y="1444299"/>
                  <a:pt x="4663312" y="1443050"/>
                  <a:pt x="4653324" y="1440553"/>
                </a:cubicBezTo>
                <a:cubicBezTo>
                  <a:pt x="4648329" y="1439304"/>
                  <a:pt x="4643335" y="1439304"/>
                  <a:pt x="4638342" y="1438055"/>
                </a:cubicBezTo>
                <a:cubicBezTo>
                  <a:pt x="4630850" y="1436807"/>
                  <a:pt x="4623357" y="1435558"/>
                  <a:pt x="4615865" y="1434309"/>
                </a:cubicBezTo>
                <a:cubicBezTo>
                  <a:pt x="4612119" y="1433061"/>
                  <a:pt x="4607126" y="1433061"/>
                  <a:pt x="4603380" y="1431813"/>
                </a:cubicBezTo>
                <a:cubicBezTo>
                  <a:pt x="4599634" y="1431813"/>
                  <a:pt x="4595888" y="1430565"/>
                  <a:pt x="4592142" y="1430565"/>
                </a:cubicBezTo>
                <a:lnTo>
                  <a:pt x="4584650" y="1429316"/>
                </a:lnTo>
                <a:cubicBezTo>
                  <a:pt x="4572165" y="1426819"/>
                  <a:pt x="4559678" y="1425570"/>
                  <a:pt x="4547191" y="1423073"/>
                </a:cubicBezTo>
                <a:lnTo>
                  <a:pt x="4499745" y="1416829"/>
                </a:lnTo>
                <a:cubicBezTo>
                  <a:pt x="4429823" y="1408089"/>
                  <a:pt x="4366144" y="1401845"/>
                  <a:pt x="4306211" y="1399349"/>
                </a:cubicBezTo>
                <a:cubicBezTo>
                  <a:pt x="4238787" y="1395603"/>
                  <a:pt x="4172610" y="1394355"/>
                  <a:pt x="4106433" y="1395603"/>
                </a:cubicBezTo>
                <a:cubicBezTo>
                  <a:pt x="4037761" y="1396852"/>
                  <a:pt x="3969087" y="1401845"/>
                  <a:pt x="3901661" y="1408089"/>
                </a:cubicBezTo>
                <a:cubicBezTo>
                  <a:pt x="3837983" y="1414332"/>
                  <a:pt x="3770558" y="1423073"/>
                  <a:pt x="3695642" y="1436807"/>
                </a:cubicBezTo>
                <a:lnTo>
                  <a:pt x="3664427" y="1441801"/>
                </a:lnTo>
                <a:cubicBezTo>
                  <a:pt x="3656935" y="1443050"/>
                  <a:pt x="3650691" y="1444299"/>
                  <a:pt x="3643199" y="1445547"/>
                </a:cubicBezTo>
                <a:lnTo>
                  <a:pt x="3629929" y="1447759"/>
                </a:lnTo>
                <a:lnTo>
                  <a:pt x="3594505" y="1455536"/>
                </a:lnTo>
                <a:cubicBezTo>
                  <a:pt x="3560792" y="1463028"/>
                  <a:pt x="3527081" y="1470518"/>
                  <a:pt x="3492119" y="1480508"/>
                </a:cubicBezTo>
                <a:cubicBezTo>
                  <a:pt x="3356021" y="1515469"/>
                  <a:pt x="3223668" y="1562916"/>
                  <a:pt x="3097559" y="1617854"/>
                </a:cubicBezTo>
                <a:cubicBezTo>
                  <a:pt x="3033880" y="1645324"/>
                  <a:pt x="2972698" y="1675290"/>
                  <a:pt x="2912765" y="1707755"/>
                </a:cubicBezTo>
                <a:cubicBezTo>
                  <a:pt x="2897782" y="1715246"/>
                  <a:pt x="2882798" y="1723986"/>
                  <a:pt x="2867815" y="1731478"/>
                </a:cubicBezTo>
                <a:cubicBezTo>
                  <a:pt x="2860323" y="1735224"/>
                  <a:pt x="2852831" y="1740219"/>
                  <a:pt x="2845341" y="1743965"/>
                </a:cubicBezTo>
                <a:cubicBezTo>
                  <a:pt x="2837849" y="1747711"/>
                  <a:pt x="2830357" y="1752704"/>
                  <a:pt x="2824113" y="1756450"/>
                </a:cubicBezTo>
                <a:cubicBezTo>
                  <a:pt x="2809131" y="1765191"/>
                  <a:pt x="2795395" y="1772683"/>
                  <a:pt x="2781661" y="1782671"/>
                </a:cubicBezTo>
                <a:cubicBezTo>
                  <a:pt x="2767926" y="1791411"/>
                  <a:pt x="2752943" y="1800152"/>
                  <a:pt x="2739208" y="1808891"/>
                </a:cubicBezTo>
                <a:cubicBezTo>
                  <a:pt x="2516956" y="1949984"/>
                  <a:pt x="2332163" y="2114801"/>
                  <a:pt x="2191070" y="2270877"/>
                </a:cubicBezTo>
                <a:cubicBezTo>
                  <a:pt x="2187324" y="2275871"/>
                  <a:pt x="2182329" y="2280866"/>
                  <a:pt x="2177335" y="2285861"/>
                </a:cubicBezTo>
                <a:cubicBezTo>
                  <a:pt x="2173589" y="2290854"/>
                  <a:pt x="2168594" y="2295849"/>
                  <a:pt x="2164849" y="2300844"/>
                </a:cubicBezTo>
                <a:cubicBezTo>
                  <a:pt x="2156109" y="2310833"/>
                  <a:pt x="2148617" y="2319572"/>
                  <a:pt x="2139876" y="2329561"/>
                </a:cubicBezTo>
                <a:cubicBezTo>
                  <a:pt x="2123645" y="2348290"/>
                  <a:pt x="2108661" y="2368269"/>
                  <a:pt x="2092429" y="2386998"/>
                </a:cubicBezTo>
                <a:cubicBezTo>
                  <a:pt x="2077447" y="2405726"/>
                  <a:pt x="2063711" y="2424456"/>
                  <a:pt x="2048729" y="2441936"/>
                </a:cubicBezTo>
                <a:cubicBezTo>
                  <a:pt x="2034993" y="2460665"/>
                  <a:pt x="2022508" y="2478146"/>
                  <a:pt x="2010021" y="2495626"/>
                </a:cubicBezTo>
                <a:cubicBezTo>
                  <a:pt x="1997535" y="2513106"/>
                  <a:pt x="1985049" y="2530588"/>
                  <a:pt x="1973811" y="2546819"/>
                </a:cubicBezTo>
                <a:lnTo>
                  <a:pt x="1944476" y="2589694"/>
                </a:lnTo>
                <a:lnTo>
                  <a:pt x="2057534" y="2665394"/>
                </a:lnTo>
                <a:lnTo>
                  <a:pt x="2086186" y="2684167"/>
                </a:lnTo>
                <a:lnTo>
                  <a:pt x="2085996" y="2684452"/>
                </a:lnTo>
                <a:lnTo>
                  <a:pt x="2087435" y="2685415"/>
                </a:lnTo>
                <a:lnTo>
                  <a:pt x="2087420" y="2685438"/>
                </a:lnTo>
                <a:lnTo>
                  <a:pt x="2091180" y="2687912"/>
                </a:lnTo>
                <a:cubicBezTo>
                  <a:pt x="2091180" y="2687912"/>
                  <a:pt x="2089932" y="2689161"/>
                  <a:pt x="2088683" y="2691657"/>
                </a:cubicBezTo>
                <a:cubicBezTo>
                  <a:pt x="2087434" y="2692906"/>
                  <a:pt x="2086186" y="2695403"/>
                  <a:pt x="2084938" y="2696652"/>
                </a:cubicBezTo>
                <a:cubicBezTo>
                  <a:pt x="2083690" y="2699149"/>
                  <a:pt x="2082441" y="2701647"/>
                  <a:pt x="2081192" y="2704144"/>
                </a:cubicBezTo>
                <a:lnTo>
                  <a:pt x="2076198" y="2711636"/>
                </a:lnTo>
                <a:cubicBezTo>
                  <a:pt x="2073700" y="2715382"/>
                  <a:pt x="2071203" y="2720375"/>
                  <a:pt x="2068706" y="2724121"/>
                </a:cubicBezTo>
                <a:lnTo>
                  <a:pt x="2066208" y="2726618"/>
                </a:lnTo>
                <a:cubicBezTo>
                  <a:pt x="2061214" y="2734110"/>
                  <a:pt x="2056219" y="2741603"/>
                  <a:pt x="2051226" y="2751590"/>
                </a:cubicBezTo>
                <a:cubicBezTo>
                  <a:pt x="2044982" y="2761580"/>
                  <a:pt x="2037490" y="2772817"/>
                  <a:pt x="2029998" y="2785303"/>
                </a:cubicBezTo>
                <a:cubicBezTo>
                  <a:pt x="2025005" y="2792795"/>
                  <a:pt x="2021259" y="2801536"/>
                  <a:pt x="2016264" y="2809026"/>
                </a:cubicBezTo>
                <a:cubicBezTo>
                  <a:pt x="2013767" y="2814021"/>
                  <a:pt x="2010021" y="2820264"/>
                  <a:pt x="2006275" y="2825259"/>
                </a:cubicBezTo>
                <a:cubicBezTo>
                  <a:pt x="2000033" y="2836496"/>
                  <a:pt x="1992541" y="2848982"/>
                  <a:pt x="1986298" y="2861468"/>
                </a:cubicBezTo>
                <a:lnTo>
                  <a:pt x="1977559" y="2871455"/>
                </a:lnTo>
                <a:lnTo>
                  <a:pt x="1977557" y="2871457"/>
                </a:lnTo>
                <a:cubicBezTo>
                  <a:pt x="1972563" y="2880198"/>
                  <a:pt x="1968817" y="2887688"/>
                  <a:pt x="1963822" y="2897678"/>
                </a:cubicBezTo>
                <a:cubicBezTo>
                  <a:pt x="1958827" y="2906418"/>
                  <a:pt x="1955083" y="2915159"/>
                  <a:pt x="1950088" y="2925147"/>
                </a:cubicBezTo>
                <a:lnTo>
                  <a:pt x="1897066" y="3036537"/>
                </a:lnTo>
                <a:lnTo>
                  <a:pt x="1892501" y="3046234"/>
                </a:lnTo>
                <a:lnTo>
                  <a:pt x="1836465" y="3183609"/>
                </a:lnTo>
                <a:cubicBezTo>
                  <a:pt x="1832719" y="3196096"/>
                  <a:pt x="1827724" y="3208581"/>
                  <a:pt x="1822729" y="3219819"/>
                </a:cubicBezTo>
                <a:cubicBezTo>
                  <a:pt x="1817735" y="3232304"/>
                  <a:pt x="1813990" y="3244791"/>
                  <a:pt x="1810244" y="3257278"/>
                </a:cubicBezTo>
                <a:cubicBezTo>
                  <a:pt x="1807747" y="3263519"/>
                  <a:pt x="1805249" y="3269763"/>
                  <a:pt x="1804001" y="3276006"/>
                </a:cubicBezTo>
                <a:lnTo>
                  <a:pt x="1800265" y="3287213"/>
                </a:lnTo>
                <a:lnTo>
                  <a:pt x="1800256" y="3287243"/>
                </a:lnTo>
                <a:lnTo>
                  <a:pt x="1800250" y="3287258"/>
                </a:lnTo>
                <a:lnTo>
                  <a:pt x="1797757" y="3294735"/>
                </a:lnTo>
                <a:cubicBezTo>
                  <a:pt x="1794011" y="3307221"/>
                  <a:pt x="1789017" y="3320956"/>
                  <a:pt x="1785272" y="3333443"/>
                </a:cubicBezTo>
                <a:cubicBezTo>
                  <a:pt x="1781526" y="3345928"/>
                  <a:pt x="1777780" y="3359663"/>
                  <a:pt x="1774034" y="3372149"/>
                </a:cubicBezTo>
                <a:lnTo>
                  <a:pt x="1772305" y="3379064"/>
                </a:lnTo>
                <a:lnTo>
                  <a:pt x="1769040" y="3392127"/>
                </a:lnTo>
                <a:lnTo>
                  <a:pt x="1764046" y="3412104"/>
                </a:lnTo>
                <a:lnTo>
                  <a:pt x="1764035" y="3412143"/>
                </a:lnTo>
                <a:lnTo>
                  <a:pt x="1754057" y="3452060"/>
                </a:lnTo>
                <a:lnTo>
                  <a:pt x="1744075" y="3491984"/>
                </a:lnTo>
                <a:lnTo>
                  <a:pt x="1744068" y="3492015"/>
                </a:lnTo>
                <a:cubicBezTo>
                  <a:pt x="1740322" y="3505750"/>
                  <a:pt x="1737825" y="3519484"/>
                  <a:pt x="1735327" y="3531971"/>
                </a:cubicBezTo>
                <a:cubicBezTo>
                  <a:pt x="1734079" y="3535717"/>
                  <a:pt x="1732830" y="3540712"/>
                  <a:pt x="1732830" y="3544456"/>
                </a:cubicBezTo>
                <a:lnTo>
                  <a:pt x="1726599" y="3571869"/>
                </a:lnTo>
                <a:lnTo>
                  <a:pt x="1726587" y="3571926"/>
                </a:lnTo>
                <a:lnTo>
                  <a:pt x="1726584" y="3571941"/>
                </a:lnTo>
                <a:lnTo>
                  <a:pt x="1724089" y="3588158"/>
                </a:lnTo>
                <a:cubicBezTo>
                  <a:pt x="1720343" y="3609384"/>
                  <a:pt x="1715350" y="3631859"/>
                  <a:pt x="1712853" y="3653086"/>
                </a:cubicBezTo>
                <a:cubicBezTo>
                  <a:pt x="1709107" y="3674312"/>
                  <a:pt x="1706609" y="3695538"/>
                  <a:pt x="1702863" y="3716764"/>
                </a:cubicBezTo>
                <a:lnTo>
                  <a:pt x="1700371" y="3732960"/>
                </a:lnTo>
                <a:lnTo>
                  <a:pt x="1700366" y="3732996"/>
                </a:lnTo>
                <a:cubicBezTo>
                  <a:pt x="1699118" y="3746730"/>
                  <a:pt x="1697869" y="3759217"/>
                  <a:pt x="1695372" y="3772951"/>
                </a:cubicBezTo>
                <a:cubicBezTo>
                  <a:pt x="1694123" y="3785437"/>
                  <a:pt x="1691626" y="3799171"/>
                  <a:pt x="1691626" y="3811658"/>
                </a:cubicBezTo>
                <a:lnTo>
                  <a:pt x="1690900" y="3822659"/>
                </a:lnTo>
                <a:lnTo>
                  <a:pt x="1681792" y="3960711"/>
                </a:lnTo>
                <a:cubicBezTo>
                  <a:pt x="1680075" y="4008002"/>
                  <a:pt x="1679763" y="4052639"/>
                  <a:pt x="1680388" y="4093843"/>
                </a:cubicBezTo>
                <a:lnTo>
                  <a:pt x="1680396" y="4094042"/>
                </a:lnTo>
                <a:lnTo>
                  <a:pt x="1680389" y="4093844"/>
                </a:lnTo>
                <a:lnTo>
                  <a:pt x="1680465" y="4095686"/>
                </a:lnTo>
                <a:lnTo>
                  <a:pt x="1685070" y="4206374"/>
                </a:lnTo>
                <a:cubicBezTo>
                  <a:pt x="1687255" y="4239931"/>
                  <a:pt x="1689753" y="4269273"/>
                  <a:pt x="1691626" y="4293621"/>
                </a:cubicBezTo>
                <a:cubicBezTo>
                  <a:pt x="1694123" y="4317344"/>
                  <a:pt x="1696620" y="4336073"/>
                  <a:pt x="1697869" y="4348559"/>
                </a:cubicBezTo>
                <a:lnTo>
                  <a:pt x="1698245" y="4351777"/>
                </a:lnTo>
                <a:lnTo>
                  <a:pt x="1700678" y="4364479"/>
                </a:lnTo>
                <a:cubicBezTo>
                  <a:pt x="1701303" y="4367913"/>
                  <a:pt x="1701615" y="4369786"/>
                  <a:pt x="1701615" y="4369786"/>
                </a:cubicBezTo>
                <a:lnTo>
                  <a:pt x="1528058" y="4392262"/>
                </a:lnTo>
                <a:lnTo>
                  <a:pt x="1526547" y="4379422"/>
                </a:lnTo>
                <a:lnTo>
                  <a:pt x="1526664" y="4379912"/>
                </a:lnTo>
                <a:lnTo>
                  <a:pt x="1525561" y="4369785"/>
                </a:lnTo>
                <a:lnTo>
                  <a:pt x="1524167" y="4358495"/>
                </a:lnTo>
                <a:lnTo>
                  <a:pt x="1525560" y="4371034"/>
                </a:lnTo>
                <a:lnTo>
                  <a:pt x="1526547" y="4379422"/>
                </a:lnTo>
                <a:lnTo>
                  <a:pt x="1523063" y="4364791"/>
                </a:lnTo>
                <a:cubicBezTo>
                  <a:pt x="1521814" y="4356052"/>
                  <a:pt x="1520566" y="4344814"/>
                  <a:pt x="1519317" y="4331080"/>
                </a:cubicBezTo>
                <a:cubicBezTo>
                  <a:pt x="1518068" y="4323588"/>
                  <a:pt x="1518068" y="4314847"/>
                  <a:pt x="1516820" y="4304859"/>
                </a:cubicBezTo>
                <a:cubicBezTo>
                  <a:pt x="1511827" y="4256162"/>
                  <a:pt x="1505583" y="4181246"/>
                  <a:pt x="1504335" y="4091346"/>
                </a:cubicBezTo>
                <a:cubicBezTo>
                  <a:pt x="1503086" y="3993956"/>
                  <a:pt x="1506832" y="3889072"/>
                  <a:pt x="1516820" y="3789184"/>
                </a:cubicBezTo>
                <a:cubicBezTo>
                  <a:pt x="1516820" y="3779194"/>
                  <a:pt x="1518068" y="3770454"/>
                  <a:pt x="1519317" y="3760466"/>
                </a:cubicBezTo>
                <a:cubicBezTo>
                  <a:pt x="1519317" y="3756720"/>
                  <a:pt x="1520566" y="3752974"/>
                  <a:pt x="1520566" y="3747979"/>
                </a:cubicBezTo>
                <a:cubicBezTo>
                  <a:pt x="1521814" y="3742984"/>
                  <a:pt x="1521814" y="3737991"/>
                  <a:pt x="1523063" y="3732996"/>
                </a:cubicBezTo>
                <a:cubicBezTo>
                  <a:pt x="1523063" y="3725504"/>
                  <a:pt x="1524312" y="3715515"/>
                  <a:pt x="1525560" y="3706776"/>
                </a:cubicBezTo>
                <a:lnTo>
                  <a:pt x="1526809" y="3694289"/>
                </a:lnTo>
                <a:cubicBezTo>
                  <a:pt x="1530555" y="3670566"/>
                  <a:pt x="1533053" y="3645594"/>
                  <a:pt x="1538047" y="3621871"/>
                </a:cubicBezTo>
                <a:cubicBezTo>
                  <a:pt x="1541793" y="3596898"/>
                  <a:pt x="1545539" y="3571926"/>
                  <a:pt x="1550532" y="3548202"/>
                </a:cubicBezTo>
                <a:lnTo>
                  <a:pt x="1553030" y="3535717"/>
                </a:lnTo>
                <a:cubicBezTo>
                  <a:pt x="1554278" y="3526976"/>
                  <a:pt x="1555527" y="3518236"/>
                  <a:pt x="1558025" y="3509496"/>
                </a:cubicBezTo>
                <a:cubicBezTo>
                  <a:pt x="1559273" y="3503253"/>
                  <a:pt x="1560522" y="3498258"/>
                  <a:pt x="1561771" y="3492015"/>
                </a:cubicBezTo>
                <a:lnTo>
                  <a:pt x="1564268" y="3483276"/>
                </a:lnTo>
                <a:cubicBezTo>
                  <a:pt x="1566765" y="3472037"/>
                  <a:pt x="1569263" y="3460799"/>
                  <a:pt x="1571760" y="3449563"/>
                </a:cubicBezTo>
                <a:lnTo>
                  <a:pt x="1581748" y="3405861"/>
                </a:lnTo>
                <a:cubicBezTo>
                  <a:pt x="1584245" y="3395873"/>
                  <a:pt x="1586743" y="3385884"/>
                  <a:pt x="1589240" y="3377143"/>
                </a:cubicBezTo>
                <a:lnTo>
                  <a:pt x="1597981" y="3340934"/>
                </a:lnTo>
                <a:lnTo>
                  <a:pt x="1599229" y="3337188"/>
                </a:lnTo>
                <a:cubicBezTo>
                  <a:pt x="1600478" y="3330945"/>
                  <a:pt x="1602974" y="3325950"/>
                  <a:pt x="1604222" y="3319707"/>
                </a:cubicBezTo>
                <a:cubicBezTo>
                  <a:pt x="1606720" y="3312216"/>
                  <a:pt x="1609217" y="3303476"/>
                  <a:pt x="1611714" y="3294735"/>
                </a:cubicBezTo>
                <a:lnTo>
                  <a:pt x="1616709" y="3278504"/>
                </a:lnTo>
                <a:lnTo>
                  <a:pt x="1620455" y="3268514"/>
                </a:lnTo>
                <a:cubicBezTo>
                  <a:pt x="1624201" y="3258525"/>
                  <a:pt x="1626699" y="3247288"/>
                  <a:pt x="1630445" y="3237299"/>
                </a:cubicBezTo>
                <a:cubicBezTo>
                  <a:pt x="1631692" y="3234802"/>
                  <a:pt x="1631692" y="3231056"/>
                  <a:pt x="1632940" y="3228560"/>
                </a:cubicBezTo>
                <a:cubicBezTo>
                  <a:pt x="1634189" y="3224814"/>
                  <a:pt x="1635438" y="3221068"/>
                  <a:pt x="1636686" y="3217322"/>
                </a:cubicBezTo>
                <a:lnTo>
                  <a:pt x="1639184" y="3211078"/>
                </a:lnTo>
                <a:cubicBezTo>
                  <a:pt x="1640432" y="3206084"/>
                  <a:pt x="1642930" y="3201089"/>
                  <a:pt x="1644179" y="3196096"/>
                </a:cubicBezTo>
                <a:cubicBezTo>
                  <a:pt x="1649173" y="3182360"/>
                  <a:pt x="1652919" y="3169875"/>
                  <a:pt x="1657914" y="3156140"/>
                </a:cubicBezTo>
                <a:cubicBezTo>
                  <a:pt x="1662907" y="3143655"/>
                  <a:pt x="1667902" y="3129919"/>
                  <a:pt x="1672897" y="3117433"/>
                </a:cubicBezTo>
                <a:cubicBezTo>
                  <a:pt x="1689129" y="3071858"/>
                  <a:pt x="1707546" y="3025973"/>
                  <a:pt x="1727835" y="2979774"/>
                </a:cubicBezTo>
                <a:lnTo>
                  <a:pt x="1790670" y="2847289"/>
                </a:lnTo>
                <a:lnTo>
                  <a:pt x="1611715" y="2756585"/>
                </a:lnTo>
                <a:lnTo>
                  <a:pt x="1612455" y="2755104"/>
                </a:lnTo>
                <a:lnTo>
                  <a:pt x="1610466" y="2754089"/>
                </a:lnTo>
                <a:lnTo>
                  <a:pt x="1612461" y="2755093"/>
                </a:lnTo>
                <a:lnTo>
                  <a:pt x="1617958" y="2744099"/>
                </a:lnTo>
                <a:cubicBezTo>
                  <a:pt x="1622953" y="2736608"/>
                  <a:pt x="1627946" y="2724121"/>
                  <a:pt x="1636687" y="2707890"/>
                </a:cubicBezTo>
                <a:cubicBezTo>
                  <a:pt x="1644179" y="2692906"/>
                  <a:pt x="1655415" y="2672929"/>
                  <a:pt x="1667902" y="2650454"/>
                </a:cubicBezTo>
                <a:cubicBezTo>
                  <a:pt x="1680389" y="2627978"/>
                  <a:pt x="1695371" y="2601757"/>
                  <a:pt x="1712851" y="2574288"/>
                </a:cubicBezTo>
                <a:cubicBezTo>
                  <a:pt x="1717846" y="2566797"/>
                  <a:pt x="1721592" y="2559305"/>
                  <a:pt x="1726587" y="2553062"/>
                </a:cubicBezTo>
                <a:cubicBezTo>
                  <a:pt x="1729084" y="2549316"/>
                  <a:pt x="1731581" y="2545570"/>
                  <a:pt x="1732830" y="2541825"/>
                </a:cubicBezTo>
                <a:cubicBezTo>
                  <a:pt x="1735327" y="2538079"/>
                  <a:pt x="1737825" y="2534334"/>
                  <a:pt x="1740321" y="2530588"/>
                </a:cubicBezTo>
                <a:lnTo>
                  <a:pt x="1768814" y="2486140"/>
                </a:lnTo>
                <a:lnTo>
                  <a:pt x="1766651" y="2484716"/>
                </a:lnTo>
                <a:lnTo>
                  <a:pt x="1746564" y="2516854"/>
                </a:lnTo>
                <a:lnTo>
                  <a:pt x="1741217" y="2524338"/>
                </a:lnTo>
                <a:lnTo>
                  <a:pt x="1744066" y="2519351"/>
                </a:lnTo>
                <a:lnTo>
                  <a:pt x="1765987" y="2484279"/>
                </a:lnTo>
                <a:lnTo>
                  <a:pt x="1650422" y="2408224"/>
                </a:lnTo>
                <a:lnTo>
                  <a:pt x="1651663" y="2406471"/>
                </a:lnTo>
                <a:lnTo>
                  <a:pt x="1646675" y="2403230"/>
                </a:lnTo>
                <a:lnTo>
                  <a:pt x="1650111" y="2398376"/>
                </a:lnTo>
                <a:lnTo>
                  <a:pt x="1644179" y="2394489"/>
                </a:lnTo>
                <a:cubicBezTo>
                  <a:pt x="1645427" y="2390744"/>
                  <a:pt x="1655417" y="2377009"/>
                  <a:pt x="1670399" y="2354535"/>
                </a:cubicBezTo>
                <a:cubicBezTo>
                  <a:pt x="1671648" y="2352037"/>
                  <a:pt x="1672897" y="2350789"/>
                  <a:pt x="1674145" y="2348291"/>
                </a:cubicBezTo>
                <a:cubicBezTo>
                  <a:pt x="1677891" y="2343296"/>
                  <a:pt x="1681637" y="2338302"/>
                  <a:pt x="1685383" y="2333309"/>
                </a:cubicBezTo>
                <a:lnTo>
                  <a:pt x="1686632" y="2330811"/>
                </a:lnTo>
                <a:cubicBezTo>
                  <a:pt x="1691625" y="2323319"/>
                  <a:pt x="1696620" y="2315827"/>
                  <a:pt x="1702863" y="2307087"/>
                </a:cubicBezTo>
                <a:cubicBezTo>
                  <a:pt x="1709107" y="2298347"/>
                  <a:pt x="1716597" y="2288358"/>
                  <a:pt x="1724089" y="2277122"/>
                </a:cubicBezTo>
                <a:cubicBezTo>
                  <a:pt x="1727835" y="2272127"/>
                  <a:pt x="1732830" y="2264635"/>
                  <a:pt x="1737825" y="2258391"/>
                </a:cubicBezTo>
                <a:lnTo>
                  <a:pt x="1749062" y="2243409"/>
                </a:lnTo>
                <a:cubicBezTo>
                  <a:pt x="1764046" y="2224679"/>
                  <a:pt x="1780277" y="2203453"/>
                  <a:pt x="1796510" y="2182227"/>
                </a:cubicBezTo>
                <a:lnTo>
                  <a:pt x="1808995" y="2165994"/>
                </a:lnTo>
                <a:cubicBezTo>
                  <a:pt x="1817736" y="2156006"/>
                  <a:pt x="1825228" y="2146016"/>
                  <a:pt x="1833967" y="2136029"/>
                </a:cubicBezTo>
                <a:cubicBezTo>
                  <a:pt x="1837713" y="2132283"/>
                  <a:pt x="1841459" y="2128536"/>
                  <a:pt x="1845205" y="2123542"/>
                </a:cubicBezTo>
                <a:cubicBezTo>
                  <a:pt x="1847703" y="2121045"/>
                  <a:pt x="1851449" y="2117299"/>
                  <a:pt x="1853946" y="2113553"/>
                </a:cubicBezTo>
                <a:cubicBezTo>
                  <a:pt x="1857691" y="2109806"/>
                  <a:pt x="1860188" y="2104814"/>
                  <a:pt x="1863934" y="2101067"/>
                </a:cubicBezTo>
                <a:cubicBezTo>
                  <a:pt x="1868929" y="2096073"/>
                  <a:pt x="1872675" y="2091078"/>
                  <a:pt x="1877669" y="2086083"/>
                </a:cubicBezTo>
                <a:lnTo>
                  <a:pt x="1883913" y="2078592"/>
                </a:lnTo>
                <a:cubicBezTo>
                  <a:pt x="1943845" y="2009919"/>
                  <a:pt x="2007524" y="1942493"/>
                  <a:pt x="2073701" y="1878816"/>
                </a:cubicBezTo>
                <a:cubicBezTo>
                  <a:pt x="2152363" y="1803898"/>
                  <a:pt x="2234771" y="1732728"/>
                  <a:pt x="2320925" y="1666551"/>
                </a:cubicBezTo>
                <a:cubicBezTo>
                  <a:pt x="2362129" y="1634087"/>
                  <a:pt x="2405830" y="1602872"/>
                  <a:pt x="2465763" y="1561668"/>
                </a:cubicBezTo>
                <a:cubicBezTo>
                  <a:pt x="2474504" y="1555425"/>
                  <a:pt x="2483243" y="1549182"/>
                  <a:pt x="2491984" y="1544187"/>
                </a:cubicBezTo>
                <a:cubicBezTo>
                  <a:pt x="2495730" y="1540442"/>
                  <a:pt x="2500725" y="1537945"/>
                  <a:pt x="2504471" y="1535448"/>
                </a:cubicBezTo>
                <a:cubicBezTo>
                  <a:pt x="2508217" y="1531702"/>
                  <a:pt x="2511963" y="1529204"/>
                  <a:pt x="2516956" y="1526707"/>
                </a:cubicBezTo>
                <a:cubicBezTo>
                  <a:pt x="2525697" y="1521712"/>
                  <a:pt x="2534437" y="1515469"/>
                  <a:pt x="2543177" y="1510476"/>
                </a:cubicBezTo>
                <a:cubicBezTo>
                  <a:pt x="2551917" y="1505481"/>
                  <a:pt x="2559409" y="1500486"/>
                  <a:pt x="2568149" y="1495492"/>
                </a:cubicBezTo>
                <a:lnTo>
                  <a:pt x="2584381" y="1485502"/>
                </a:lnTo>
                <a:cubicBezTo>
                  <a:pt x="2589376" y="1481758"/>
                  <a:pt x="2595619" y="1478012"/>
                  <a:pt x="2601861" y="1474266"/>
                </a:cubicBezTo>
                <a:cubicBezTo>
                  <a:pt x="2606856" y="1470520"/>
                  <a:pt x="2610602" y="1468022"/>
                  <a:pt x="2615597" y="1465525"/>
                </a:cubicBezTo>
                <a:lnTo>
                  <a:pt x="2621840" y="1461779"/>
                </a:lnTo>
                <a:cubicBezTo>
                  <a:pt x="2659297" y="1440553"/>
                  <a:pt x="2698005" y="1418078"/>
                  <a:pt x="2735463" y="1398100"/>
                </a:cubicBezTo>
                <a:cubicBezTo>
                  <a:pt x="2812877" y="1356896"/>
                  <a:pt x="2891539" y="1318189"/>
                  <a:pt x="2968952" y="1285725"/>
                </a:cubicBezTo>
                <a:cubicBezTo>
                  <a:pt x="2973947" y="1283229"/>
                  <a:pt x="2980190" y="1280732"/>
                  <a:pt x="2986433" y="1278234"/>
                </a:cubicBezTo>
                <a:cubicBezTo>
                  <a:pt x="2995173" y="1273240"/>
                  <a:pt x="3005162" y="1269493"/>
                  <a:pt x="3013903" y="1265748"/>
                </a:cubicBezTo>
                <a:cubicBezTo>
                  <a:pt x="3023891" y="1262002"/>
                  <a:pt x="3033880" y="1258255"/>
                  <a:pt x="3043870" y="1254511"/>
                </a:cubicBezTo>
                <a:lnTo>
                  <a:pt x="3060101" y="1248268"/>
                </a:lnTo>
                <a:cubicBezTo>
                  <a:pt x="3063847" y="1247019"/>
                  <a:pt x="3066344" y="1245770"/>
                  <a:pt x="3070090" y="1244522"/>
                </a:cubicBezTo>
                <a:cubicBezTo>
                  <a:pt x="3075085" y="1243273"/>
                  <a:pt x="3080078" y="1240776"/>
                  <a:pt x="3083824" y="1239527"/>
                </a:cubicBezTo>
                <a:lnTo>
                  <a:pt x="3120034" y="1225793"/>
                </a:lnTo>
                <a:cubicBezTo>
                  <a:pt x="3131272" y="1222047"/>
                  <a:pt x="3143757" y="1217052"/>
                  <a:pt x="3154995" y="1213306"/>
                </a:cubicBezTo>
                <a:cubicBezTo>
                  <a:pt x="3163735" y="1210809"/>
                  <a:pt x="3172475" y="1207063"/>
                  <a:pt x="3181216" y="1204566"/>
                </a:cubicBezTo>
                <a:cubicBezTo>
                  <a:pt x="3188708" y="1202068"/>
                  <a:pt x="3196199" y="1199571"/>
                  <a:pt x="3203691" y="1197075"/>
                </a:cubicBezTo>
                <a:lnTo>
                  <a:pt x="3207437" y="1195826"/>
                </a:lnTo>
                <a:cubicBezTo>
                  <a:pt x="3213680" y="1193329"/>
                  <a:pt x="3221171" y="1190832"/>
                  <a:pt x="3227414" y="1188334"/>
                </a:cubicBezTo>
                <a:lnTo>
                  <a:pt x="3251139" y="1180842"/>
                </a:lnTo>
                <a:cubicBezTo>
                  <a:pt x="3257381" y="1179594"/>
                  <a:pt x="3262375" y="1177096"/>
                  <a:pt x="3268619" y="1175847"/>
                </a:cubicBezTo>
                <a:cubicBezTo>
                  <a:pt x="3278607" y="1172101"/>
                  <a:pt x="3288596" y="1169606"/>
                  <a:pt x="3299834" y="1165860"/>
                </a:cubicBezTo>
                <a:lnTo>
                  <a:pt x="3348529" y="1152124"/>
                </a:lnTo>
                <a:cubicBezTo>
                  <a:pt x="3363513" y="1147129"/>
                  <a:pt x="3378496" y="1143383"/>
                  <a:pt x="3393479" y="1139639"/>
                </a:cubicBezTo>
                <a:lnTo>
                  <a:pt x="3397225" y="1138390"/>
                </a:lnTo>
                <a:cubicBezTo>
                  <a:pt x="3402219" y="1135893"/>
                  <a:pt x="3408463" y="1134644"/>
                  <a:pt x="3414706" y="1133396"/>
                </a:cubicBezTo>
                <a:cubicBezTo>
                  <a:pt x="3424694" y="1130898"/>
                  <a:pt x="3435932" y="1128401"/>
                  <a:pt x="3445921" y="1125904"/>
                </a:cubicBezTo>
                <a:cubicBezTo>
                  <a:pt x="3454661" y="1124655"/>
                  <a:pt x="3462153" y="1122158"/>
                  <a:pt x="3469645" y="1120909"/>
                </a:cubicBezTo>
                <a:cubicBezTo>
                  <a:pt x="3493368" y="1115914"/>
                  <a:pt x="3519589" y="1109672"/>
                  <a:pt x="3544561" y="1104678"/>
                </a:cubicBezTo>
                <a:cubicBezTo>
                  <a:pt x="3603245" y="1090942"/>
                  <a:pt x="3665676" y="1080954"/>
                  <a:pt x="3741841" y="1069716"/>
                </a:cubicBezTo>
                <a:cubicBezTo>
                  <a:pt x="3756825" y="1067219"/>
                  <a:pt x="3771807" y="1065970"/>
                  <a:pt x="3786791" y="1063473"/>
                </a:cubicBezTo>
                <a:lnTo>
                  <a:pt x="3791785" y="1062224"/>
                </a:lnTo>
                <a:cubicBezTo>
                  <a:pt x="3804271" y="1060975"/>
                  <a:pt x="3816757" y="1059727"/>
                  <a:pt x="3829243" y="1058478"/>
                </a:cubicBezTo>
                <a:lnTo>
                  <a:pt x="3841730" y="1057231"/>
                </a:lnTo>
                <a:cubicBezTo>
                  <a:pt x="3866702" y="1053485"/>
                  <a:pt x="3891674" y="1052236"/>
                  <a:pt x="3916646" y="1049739"/>
                </a:cubicBezTo>
                <a:cubicBezTo>
                  <a:pt x="3925387" y="1048490"/>
                  <a:pt x="3932877" y="1048490"/>
                  <a:pt x="3940369" y="1047242"/>
                </a:cubicBezTo>
                <a:cubicBezTo>
                  <a:pt x="4015285" y="1042247"/>
                  <a:pt x="4076467" y="1039750"/>
                  <a:pt x="4132655" y="1039750"/>
                </a:cubicBezTo>
                <a:close/>
                <a:moveTo>
                  <a:pt x="5956871" y="988560"/>
                </a:moveTo>
                <a:cubicBezTo>
                  <a:pt x="6030539" y="1034759"/>
                  <a:pt x="6102959" y="1082206"/>
                  <a:pt x="6172881" y="1133398"/>
                </a:cubicBezTo>
                <a:lnTo>
                  <a:pt x="5941887" y="1451794"/>
                </a:lnTo>
                <a:cubicBezTo>
                  <a:pt x="5879457" y="1406843"/>
                  <a:pt x="5814531" y="1363142"/>
                  <a:pt x="5749603" y="1323186"/>
                </a:cubicBezTo>
                <a:close/>
                <a:moveTo>
                  <a:pt x="2375864" y="863700"/>
                </a:moveTo>
                <a:lnTo>
                  <a:pt x="2559408" y="1212060"/>
                </a:lnTo>
                <a:lnTo>
                  <a:pt x="2534436" y="1225796"/>
                </a:lnTo>
                <a:cubicBezTo>
                  <a:pt x="2500723" y="1243276"/>
                  <a:pt x="2469508" y="1260757"/>
                  <a:pt x="2438294" y="1279486"/>
                </a:cubicBezTo>
                <a:lnTo>
                  <a:pt x="2239766" y="938616"/>
                </a:lnTo>
                <a:cubicBezTo>
                  <a:pt x="2274725" y="917390"/>
                  <a:pt x="2312184" y="897411"/>
                  <a:pt x="2347146" y="878682"/>
                </a:cubicBezTo>
                <a:close/>
                <a:moveTo>
                  <a:pt x="1507999" y="853515"/>
                </a:moveTo>
                <a:lnTo>
                  <a:pt x="1599180" y="1022803"/>
                </a:lnTo>
                <a:lnTo>
                  <a:pt x="1476061" y="1089117"/>
                </a:lnTo>
                <a:lnTo>
                  <a:pt x="1460271" y="1059800"/>
                </a:lnTo>
                <a:lnTo>
                  <a:pt x="1281987" y="1222281"/>
                </a:lnTo>
                <a:cubicBezTo>
                  <a:pt x="335378" y="2149782"/>
                  <a:pt x="-85929" y="3501496"/>
                  <a:pt x="162176" y="4800137"/>
                </a:cubicBezTo>
                <a:lnTo>
                  <a:pt x="210149" y="5012110"/>
                </a:lnTo>
                <a:lnTo>
                  <a:pt x="237394" y="4997021"/>
                </a:lnTo>
                <a:lnTo>
                  <a:pt x="305149" y="5119357"/>
                </a:lnTo>
                <a:lnTo>
                  <a:pt x="136937" y="5212519"/>
                </a:lnTo>
                <a:lnTo>
                  <a:pt x="69183" y="5090183"/>
                </a:lnTo>
                <a:lnTo>
                  <a:pt x="126547" y="5058413"/>
                </a:lnTo>
                <a:lnTo>
                  <a:pt x="75184" y="4836884"/>
                </a:lnTo>
                <a:cubicBezTo>
                  <a:pt x="-187629" y="3496852"/>
                  <a:pt x="248307" y="2098691"/>
                  <a:pt x="1230403" y="1145118"/>
                </a:cubicBezTo>
                <a:lnTo>
                  <a:pt x="1416007" y="977619"/>
                </a:lnTo>
                <a:lnTo>
                  <a:pt x="1384880" y="919829"/>
                </a:lnTo>
                <a:close/>
                <a:moveTo>
                  <a:pt x="5105321" y="602740"/>
                </a:moveTo>
                <a:cubicBezTo>
                  <a:pt x="5155265" y="617723"/>
                  <a:pt x="5205209" y="633956"/>
                  <a:pt x="5253905" y="651436"/>
                </a:cubicBezTo>
                <a:lnTo>
                  <a:pt x="5122801" y="1023521"/>
                </a:lnTo>
                <a:cubicBezTo>
                  <a:pt x="5079101" y="1008537"/>
                  <a:pt x="5035398" y="993554"/>
                  <a:pt x="4990449" y="979819"/>
                </a:cubicBezTo>
                <a:close/>
                <a:moveTo>
                  <a:pt x="3353523" y="516586"/>
                </a:moveTo>
                <a:lnTo>
                  <a:pt x="3430937" y="902405"/>
                </a:lnTo>
                <a:cubicBezTo>
                  <a:pt x="3356020" y="917390"/>
                  <a:pt x="3279855" y="934870"/>
                  <a:pt x="3204939" y="956095"/>
                </a:cubicBezTo>
                <a:lnTo>
                  <a:pt x="3100055" y="576520"/>
                </a:lnTo>
                <a:cubicBezTo>
                  <a:pt x="3183712" y="554044"/>
                  <a:pt x="3268617" y="532818"/>
                  <a:pt x="3353523" y="516586"/>
                </a:cubicBezTo>
                <a:close/>
                <a:moveTo>
                  <a:pt x="4001532" y="447191"/>
                </a:moveTo>
                <a:cubicBezTo>
                  <a:pt x="4287560" y="442918"/>
                  <a:pt x="4573414" y="472884"/>
                  <a:pt x="4854351" y="536564"/>
                </a:cubicBezTo>
                <a:lnTo>
                  <a:pt x="4766949" y="921136"/>
                </a:lnTo>
                <a:cubicBezTo>
                  <a:pt x="4433569" y="844970"/>
                  <a:pt x="4091450" y="823744"/>
                  <a:pt x="3753077" y="854959"/>
                </a:cubicBezTo>
                <a:lnTo>
                  <a:pt x="3715620" y="462896"/>
                </a:lnTo>
                <a:cubicBezTo>
                  <a:pt x="3810826" y="453843"/>
                  <a:pt x="3906189" y="448615"/>
                  <a:pt x="4001532" y="447191"/>
                </a:cubicBezTo>
                <a:close/>
                <a:moveTo>
                  <a:pt x="3968765" y="792"/>
                </a:moveTo>
                <a:cubicBezTo>
                  <a:pt x="4037719" y="-572"/>
                  <a:pt x="4106600" y="-172"/>
                  <a:pt x="4175342" y="1972"/>
                </a:cubicBezTo>
                <a:cubicBezTo>
                  <a:pt x="5206467" y="34126"/>
                  <a:pt x="6206111" y="458569"/>
                  <a:pt x="6945103" y="1206726"/>
                </a:cubicBezTo>
                <a:lnTo>
                  <a:pt x="7078631" y="1349207"/>
                </a:lnTo>
                <a:lnTo>
                  <a:pt x="7130368" y="1320529"/>
                </a:lnTo>
                <a:lnTo>
                  <a:pt x="7198164" y="1442836"/>
                </a:lnTo>
                <a:lnTo>
                  <a:pt x="7029991" y="1536056"/>
                </a:lnTo>
                <a:lnTo>
                  <a:pt x="6962195" y="1413748"/>
                </a:lnTo>
                <a:lnTo>
                  <a:pt x="6995703" y="1395174"/>
                </a:lnTo>
                <a:lnTo>
                  <a:pt x="6829386" y="1221729"/>
                </a:lnTo>
                <a:cubicBezTo>
                  <a:pt x="5921728" y="334626"/>
                  <a:pt x="4632350" y="-65597"/>
                  <a:pt x="3384264" y="148218"/>
                </a:cubicBezTo>
                <a:lnTo>
                  <a:pt x="3142635" y="198254"/>
                </a:lnTo>
                <a:lnTo>
                  <a:pt x="3154786" y="220862"/>
                </a:lnTo>
                <a:lnTo>
                  <a:pt x="3031611" y="287064"/>
                </a:lnTo>
                <a:lnTo>
                  <a:pt x="2940583" y="117699"/>
                </a:lnTo>
                <a:lnTo>
                  <a:pt x="3063758" y="51497"/>
                </a:lnTo>
                <a:lnTo>
                  <a:pt x="3097610" y="114482"/>
                </a:lnTo>
                <a:lnTo>
                  <a:pt x="3348070" y="61237"/>
                </a:lnTo>
                <a:cubicBezTo>
                  <a:pt x="3554394" y="24849"/>
                  <a:pt x="3761904" y="4883"/>
                  <a:pt x="3968765" y="792"/>
                </a:cubicBezTo>
                <a:close/>
              </a:path>
            </a:pathLst>
          </a:custGeom>
          <a:solidFill>
            <a:schemeClr val="bg1">
              <a:alpha val="24000"/>
            </a:schemeClr>
          </a:solidFill>
          <a:ln w="83380" cap="flat">
            <a:noFill/>
            <a:prstDash val="solid"/>
            <a:miter/>
          </a:ln>
        </p:spPr>
        <p:txBody>
          <a:bodyPr rtlCol="0" anchor="ctr"/>
          <a:lstStyle/>
          <a:p>
            <a:endParaRPr lang="en-ID"/>
          </a:p>
        </p:txBody>
      </p:sp>
      <p:sp>
        <p:nvSpPr>
          <p:cNvPr id="164" name="TextBox 163">
            <a:extLst>
              <a:ext uri="{FF2B5EF4-FFF2-40B4-BE49-F238E27FC236}">
                <a16:creationId xmlns="" xmlns:a16="http://schemas.microsoft.com/office/drawing/2014/main" id="{0B15BB56-5B11-4123-98C4-E6EA2C95331E}"/>
              </a:ext>
            </a:extLst>
          </p:cNvPr>
          <p:cNvSpPr txBox="1"/>
          <p:nvPr/>
        </p:nvSpPr>
        <p:spPr>
          <a:xfrm>
            <a:off x="606637" y="1561268"/>
            <a:ext cx="8587669" cy="3600986"/>
          </a:xfrm>
          <a:prstGeom prst="rect">
            <a:avLst/>
          </a:prstGeom>
          <a:noFill/>
        </p:spPr>
        <p:txBody>
          <a:bodyPr wrap="square" rtlCol="0">
            <a:spAutoFit/>
          </a:bodyPr>
          <a:lstStyle/>
          <a:p>
            <a:r>
              <a:rPr lang="en-ID" sz="6000" dirty="0" smtClean="0">
                <a:solidFill>
                  <a:schemeClr val="bg1"/>
                </a:solidFill>
                <a:latin typeface="Sora" pitchFamily="2" charset="0"/>
                <a:ea typeface="Inter" panose="020B0502030000000004" pitchFamily="34" charset="0"/>
                <a:cs typeface="Sora" pitchFamily="2" charset="0"/>
              </a:rPr>
              <a:t>Public Financial Disclosure Review</a:t>
            </a:r>
          </a:p>
          <a:p>
            <a:r>
              <a:rPr lang="en-ID" sz="6000" dirty="0" smtClean="0">
                <a:solidFill>
                  <a:schemeClr val="bg1"/>
                </a:solidFill>
                <a:latin typeface="Sora" pitchFamily="2" charset="0"/>
                <a:ea typeface="Inter" panose="020B0502030000000004" pitchFamily="34" charset="0"/>
                <a:cs typeface="Sora" pitchFamily="2" charset="0"/>
              </a:rPr>
              <a:t>OGE Form 278</a:t>
            </a:r>
          </a:p>
          <a:p>
            <a:endParaRPr lang="en-ID" sz="4800" dirty="0">
              <a:solidFill>
                <a:schemeClr val="bg1"/>
              </a:solidFill>
              <a:latin typeface="Sora" pitchFamily="2" charset="0"/>
              <a:ea typeface="Inter" panose="020B0502030000000004" pitchFamily="34" charset="0"/>
              <a:cs typeface="Sora" pitchFamily="2" charset="0"/>
            </a:endParaRPr>
          </a:p>
        </p:txBody>
      </p:sp>
      <p:sp>
        <p:nvSpPr>
          <p:cNvPr id="15" name="TextBox 14">
            <a:extLst>
              <a:ext uri="{FF2B5EF4-FFF2-40B4-BE49-F238E27FC236}">
                <a16:creationId xmlns="" xmlns:a16="http://schemas.microsoft.com/office/drawing/2014/main" id="{6BA317CA-1EE0-49B7-A4F5-A335EB420C1D}"/>
              </a:ext>
            </a:extLst>
          </p:cNvPr>
          <p:cNvSpPr txBox="1"/>
          <p:nvPr/>
        </p:nvSpPr>
        <p:spPr>
          <a:xfrm>
            <a:off x="10348206" y="114718"/>
            <a:ext cx="2088437" cy="1446550"/>
          </a:xfrm>
          <a:prstGeom prst="rect">
            <a:avLst/>
          </a:prstGeom>
          <a:noFill/>
        </p:spPr>
        <p:txBody>
          <a:bodyPr wrap="square" rtlCol="0">
            <a:spAutoFit/>
          </a:bodyPr>
          <a:lstStyle/>
          <a:p>
            <a:r>
              <a:rPr lang="en-ID" sz="4800" b="1" dirty="0" smtClean="0">
                <a:solidFill>
                  <a:schemeClr val="bg1"/>
                </a:solidFill>
                <a:latin typeface="Sora ExtraBold" pitchFamily="2" charset="0"/>
                <a:ea typeface="Inter" panose="020B0502030000000004" pitchFamily="34" charset="0"/>
                <a:cs typeface="Sora ExtraBold" pitchFamily="2" charset="0"/>
              </a:rPr>
              <a:t>2023</a:t>
            </a:r>
          </a:p>
          <a:p>
            <a:endParaRPr lang="en-ID" sz="4000" dirty="0">
              <a:solidFill>
                <a:schemeClr val="bg1"/>
              </a:solidFill>
              <a:latin typeface="Sora ExtraBold" pitchFamily="2" charset="0"/>
              <a:ea typeface="Inter" panose="020B0502030000000004" pitchFamily="34" charset="0"/>
              <a:cs typeface="Sora ExtraBold" pitchFamily="2" charset="0"/>
            </a:endParaRPr>
          </a:p>
        </p:txBody>
      </p:sp>
      <p:sp>
        <p:nvSpPr>
          <p:cNvPr id="17" name="TextBox 16">
            <a:extLst>
              <a:ext uri="{FF2B5EF4-FFF2-40B4-BE49-F238E27FC236}">
                <a16:creationId xmlns="" xmlns:a16="http://schemas.microsoft.com/office/drawing/2014/main" id="{6BA317CA-1EE0-49B7-A4F5-A335EB420C1D}"/>
              </a:ext>
            </a:extLst>
          </p:cNvPr>
          <p:cNvSpPr txBox="1"/>
          <p:nvPr/>
        </p:nvSpPr>
        <p:spPr>
          <a:xfrm>
            <a:off x="679784" y="5637255"/>
            <a:ext cx="11634537" cy="523220"/>
          </a:xfrm>
          <a:prstGeom prst="rect">
            <a:avLst/>
          </a:prstGeom>
          <a:noFill/>
        </p:spPr>
        <p:txBody>
          <a:bodyPr wrap="square" rtlCol="0">
            <a:spAutoFit/>
          </a:bodyPr>
          <a:lstStyle/>
          <a:p>
            <a:pPr>
              <a:defRPr/>
            </a:pPr>
            <a:r>
              <a:rPr lang="en-GB" sz="2800" dirty="0" smtClean="0">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Refresher Training for New/Seasonal Reviewers</a:t>
            </a:r>
            <a:endParaRPr lang="en-US" sz="2800" b="1" dirty="0">
              <a:latin typeface="Open Sans bold" panose="020B0806030504020204" pitchFamily="34" charset="0"/>
              <a:ea typeface="Open Sans bold" panose="020B0806030504020204" pitchFamily="34" charset="0"/>
              <a:cs typeface="Open Sans bold" panose="020B0806030504020204" pitchFamily="34" charset="0"/>
            </a:endParaRPr>
          </a:p>
        </p:txBody>
      </p:sp>
      <p:pic>
        <p:nvPicPr>
          <p:cNvPr id="8" name="Strumming-Smiles">
            <a:hlinkClick r:id="" action="ppaction://media"/>
          </p:cNvPr>
          <p:cNvPicPr>
            <a:picLocks noChangeAspect="1"/>
          </p:cNvPicPr>
          <p:nvPr>
            <a:audioFile r:link="rId1"/>
            <p:extLst>
              <p:ext uri="{DAA4B4D4-6D71-4841-9C94-3DE7FCFB9230}">
                <p14:media xmlns:p14="http://schemas.microsoft.com/office/powerpoint/2010/main" r:embed="rId2">
                  <p14:trim end="0.0022"/>
                  <p14:fade in="1050" out="500"/>
                </p14:media>
              </p:ext>
            </p:extLst>
          </p:nvPr>
        </p:nvPicPr>
        <p:blipFill>
          <a:blip r:embed="rId5"/>
          <a:stretch>
            <a:fillRect/>
          </a:stretch>
        </p:blipFill>
        <p:spPr>
          <a:xfrm>
            <a:off x="10348206" y="5149892"/>
            <a:ext cx="487363" cy="487363"/>
          </a:xfrm>
          <a:prstGeom prst="rect">
            <a:avLst/>
          </a:prstGeom>
        </p:spPr>
      </p:pic>
    </p:spTree>
    <p:extLst>
      <p:ext uri="{BB962C8B-B14F-4D97-AF65-F5344CB8AC3E}">
        <p14:creationId xmlns:p14="http://schemas.microsoft.com/office/powerpoint/2010/main" val="1670871377"/>
      </p:ext>
    </p:extLst>
  </p:cSld>
  <p:clrMapOvr>
    <a:masterClrMapping/>
  </p:clrMapOvr>
  <mc:AlternateContent xmlns:mc="http://schemas.openxmlformats.org/markup-compatibility/2006" xmlns:p14="http://schemas.microsoft.com/office/powerpoint/2010/main">
    <mc:Choice Requires="p14">
      <p:transition>
        <p14:reveal dir="r"/>
        <p:sndAc>
          <p:endSnd/>
        </p:sndAc>
      </p:transition>
    </mc:Choice>
    <mc:Fallback xmlns="">
      <p:transition>
        <p:fade/>
        <p:sndAc>
          <p:end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nextCondLst>
                <p:cond evt="onClick" delay="0">
                  <p:tgtEl>
                    <p:spTgt spid="8"/>
                  </p:tgtEl>
                </p:cond>
              </p:nextCondLst>
            </p:seq>
            <p:audio>
              <p:cMediaNode numSld="999" showWhenStopped="0">
                <p:cTn id="7" repeatCount="indefinite" fill="remove"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0EE1AB80-1E56-4B06-A2DD-BA7F76389C8C}"/>
              </a:ext>
            </a:extLst>
          </p:cNvPr>
          <p:cNvSpPr/>
          <p:nvPr/>
        </p:nvSpPr>
        <p:spPr>
          <a:xfrm>
            <a:off x="0" y="0"/>
            <a:ext cx="5089358" cy="6858000"/>
          </a:xfrm>
          <a:prstGeom prst="rect">
            <a:avLst/>
          </a:prstGeom>
          <a:gradFill>
            <a:gsLst>
              <a:gs pos="26000">
                <a:srgbClr val="5039FE"/>
              </a:gs>
              <a:gs pos="91000">
                <a:srgbClr val="23DCF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Rectangle 11">
            <a:extLst>
              <a:ext uri="{FF2B5EF4-FFF2-40B4-BE49-F238E27FC236}">
                <a16:creationId xmlns="" xmlns:a16="http://schemas.microsoft.com/office/drawing/2014/main" id="{42EEF1A8-AD83-4C7C-AA3F-36C46C74E268}"/>
              </a:ext>
            </a:extLst>
          </p:cNvPr>
          <p:cNvSpPr/>
          <p:nvPr/>
        </p:nvSpPr>
        <p:spPr>
          <a:xfrm>
            <a:off x="10700831" y="0"/>
            <a:ext cx="1142263" cy="888356"/>
          </a:xfrm>
          <a:prstGeom prst="rect">
            <a:avLst/>
          </a:prstGeom>
          <a:gradFill>
            <a:gsLst>
              <a:gs pos="26000">
                <a:srgbClr val="5039FE"/>
              </a:gs>
              <a:gs pos="83000">
                <a:srgbClr val="23DCF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Rectangle 18">
            <a:extLst>
              <a:ext uri="{FF2B5EF4-FFF2-40B4-BE49-F238E27FC236}">
                <a16:creationId xmlns="" xmlns:a16="http://schemas.microsoft.com/office/drawing/2014/main" id="{00F9F798-A2F8-4BDF-A875-5DE7A1DAB7D7}"/>
              </a:ext>
            </a:extLst>
          </p:cNvPr>
          <p:cNvSpPr/>
          <p:nvPr/>
        </p:nvSpPr>
        <p:spPr>
          <a:xfrm>
            <a:off x="4969038" y="0"/>
            <a:ext cx="134896" cy="6858000"/>
          </a:xfrm>
          <a:prstGeom prst="rect">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Rectangle 4"/>
          <p:cNvSpPr/>
          <p:nvPr/>
        </p:nvSpPr>
        <p:spPr>
          <a:xfrm>
            <a:off x="0" y="1201445"/>
            <a:ext cx="6096000" cy="4708981"/>
          </a:xfrm>
          <a:prstGeom prst="rect">
            <a:avLst/>
          </a:prstGeom>
        </p:spPr>
        <p:txBody>
          <a:bodyPr>
            <a:spAutoFit/>
          </a:bodyPr>
          <a:lstStyle/>
          <a:p>
            <a:pPr lvl="0"/>
            <a:r>
              <a:rPr lang="en-ID" sz="4000" b="1" dirty="0" smtClean="0">
                <a:solidFill>
                  <a:prstClr val="white"/>
                </a:solidFill>
                <a:latin typeface="Sora"/>
              </a:rPr>
              <a:t>Managed</a:t>
            </a:r>
          </a:p>
          <a:p>
            <a:pPr lvl="0"/>
            <a:r>
              <a:rPr lang="en-ID" sz="4000" b="1" dirty="0" smtClean="0">
                <a:solidFill>
                  <a:prstClr val="white"/>
                </a:solidFill>
                <a:latin typeface="Sora"/>
              </a:rPr>
              <a:t>Account</a:t>
            </a:r>
            <a:r>
              <a:rPr lang="en-ID" sz="3200" b="1" dirty="0" smtClean="0">
                <a:solidFill>
                  <a:prstClr val="black"/>
                </a:solidFill>
                <a:latin typeface="Sora"/>
              </a:rPr>
              <a:t/>
            </a:r>
            <a:br>
              <a:rPr lang="en-ID" sz="3200" b="1" dirty="0" smtClean="0">
                <a:solidFill>
                  <a:prstClr val="black"/>
                </a:solidFill>
                <a:latin typeface="Sora"/>
              </a:rPr>
            </a:br>
            <a:r>
              <a:rPr lang="en-ID" sz="6000" b="1" dirty="0" smtClean="0">
                <a:solidFill>
                  <a:srgbClr val="83BFB4"/>
                </a:solidFill>
                <a:latin typeface="Sora"/>
              </a:rPr>
              <a:t>-Not an EIF</a:t>
            </a:r>
          </a:p>
          <a:p>
            <a:pPr lvl="0"/>
            <a:r>
              <a:rPr lang="en-ID" sz="6000" b="1" dirty="0" smtClean="0">
                <a:solidFill>
                  <a:srgbClr val="83BFB4"/>
                </a:solidFill>
                <a:latin typeface="Sora"/>
              </a:rPr>
              <a:t>-Not a mutual</a:t>
            </a:r>
          </a:p>
          <a:p>
            <a:pPr lvl="0"/>
            <a:r>
              <a:rPr lang="en-ID" sz="6000" b="1" dirty="0" smtClean="0">
                <a:solidFill>
                  <a:srgbClr val="83BFB4"/>
                </a:solidFill>
                <a:latin typeface="Sora"/>
              </a:rPr>
              <a:t>Fund</a:t>
            </a:r>
            <a:r>
              <a:rPr lang="en-ID" sz="3200" b="1" dirty="0" smtClean="0">
                <a:solidFill>
                  <a:prstClr val="black"/>
                </a:solidFill>
                <a:latin typeface="Sora"/>
              </a:rPr>
              <a:t/>
            </a:r>
            <a:br>
              <a:rPr lang="en-ID" sz="3200" b="1" dirty="0" smtClean="0">
                <a:solidFill>
                  <a:prstClr val="black"/>
                </a:solidFill>
                <a:latin typeface="Sora"/>
              </a:rPr>
            </a:br>
            <a:endParaRPr lang="en-ID" sz="4000" b="1" dirty="0">
              <a:solidFill>
                <a:prstClr val="white"/>
              </a:solidFill>
              <a:latin typeface="Sora"/>
              <a:ea typeface="Inter" panose="020B0502030000000004" pitchFamily="34" charset="0"/>
              <a:cs typeface="Sora" pitchFamily="2" charset="0"/>
            </a:endParaRPr>
          </a:p>
        </p:txBody>
      </p:sp>
      <p:sp>
        <p:nvSpPr>
          <p:cNvPr id="28" name="Rectangle 27"/>
          <p:cNvSpPr/>
          <p:nvPr/>
        </p:nvSpPr>
        <p:spPr>
          <a:xfrm>
            <a:off x="5329998" y="1074514"/>
            <a:ext cx="6956261" cy="5262979"/>
          </a:xfrm>
          <a:prstGeom prst="rect">
            <a:avLst/>
          </a:prstGeom>
        </p:spPr>
        <p:txBody>
          <a:bodyPr wrap="square">
            <a:spAutoFit/>
          </a:bodyPr>
          <a:lstStyle/>
          <a:p>
            <a:r>
              <a:rPr lang="en-US" sz="2400" dirty="0" smtClean="0"/>
              <a:t>It is also called </a:t>
            </a:r>
            <a:r>
              <a:rPr lang="en-US" sz="2400" dirty="0"/>
              <a:t>a “separately managed account” or “controlled </a:t>
            </a:r>
            <a:r>
              <a:rPr lang="en-US" sz="2400" dirty="0" smtClean="0"/>
              <a:t>account” and </a:t>
            </a:r>
            <a:r>
              <a:rPr lang="en-US" sz="2400" dirty="0"/>
              <a:t>is an account that is owned by the investor but managed for a fee by a financial advisor.  The investor gives the financial advisor the discretion to buy, sell, and trade investments on behalf of the investor</a:t>
            </a:r>
            <a:r>
              <a:rPr lang="en-US" sz="2400" dirty="0" smtClean="0"/>
              <a:t>.</a:t>
            </a:r>
          </a:p>
          <a:p>
            <a:endParaRPr lang="en-US" sz="2400" dirty="0"/>
          </a:p>
          <a:p>
            <a:r>
              <a:rPr lang="en-US" sz="2400" dirty="0"/>
              <a:t>An investor usually chooses among predetermined portfolios, which financial institutions sometimes package in categories such as high yield, balanced, large cap, global small cap, strategic fixed income, and other similar descriptors.  The investor can usually customize the portfolio to some extent, although this is not necessarily the case with all managed accounts</a:t>
            </a:r>
            <a:r>
              <a:rPr lang="en-US" sz="2400" dirty="0" smtClean="0"/>
              <a:t>.</a:t>
            </a:r>
            <a:endParaRPr lang="en-US" sz="2400" dirty="0"/>
          </a:p>
        </p:txBody>
      </p:sp>
    </p:spTree>
    <p:extLst>
      <p:ext uri="{BB962C8B-B14F-4D97-AF65-F5344CB8AC3E}">
        <p14:creationId xmlns:p14="http://schemas.microsoft.com/office/powerpoint/2010/main" val="2570324396"/>
      </p:ext>
    </p:extLst>
  </p:cSld>
  <p:clrMapOvr>
    <a:masterClrMapping/>
  </p:clrMapOvr>
  <mc:AlternateContent xmlns:mc="http://schemas.openxmlformats.org/markup-compatibility/2006" xmlns:p14="http://schemas.microsoft.com/office/powerpoint/2010/main">
    <mc:Choice Requires="p14">
      <p:transition>
        <p14:reveal dir="r"/>
        <p:sndAc>
          <p:endSnd/>
        </p:sndAc>
      </p:transition>
    </mc:Choice>
    <mc:Fallback xmlns="">
      <p:transition>
        <p:fade/>
        <p:sndAc>
          <p:endSnd/>
        </p:sndAc>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8C591741-6925-4483-BE76-ED5838632F7B}"/>
              </a:ext>
            </a:extLst>
          </p:cNvPr>
          <p:cNvSpPr/>
          <p:nvPr/>
        </p:nvSpPr>
        <p:spPr>
          <a:xfrm>
            <a:off x="-3996" y="-96920"/>
            <a:ext cx="12191999" cy="6857999"/>
          </a:xfrm>
          <a:prstGeom prst="rect">
            <a:avLst/>
          </a:prstGeom>
          <a:gradFill>
            <a:gsLst>
              <a:gs pos="26000">
                <a:srgbClr val="5039FE">
                  <a:alpha val="90000"/>
                </a:srgbClr>
              </a:gs>
              <a:gs pos="83000">
                <a:srgbClr val="23DCF3">
                  <a:alpha val="8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8" name="TextBox 17">
            <a:extLst>
              <a:ext uri="{FF2B5EF4-FFF2-40B4-BE49-F238E27FC236}">
                <a16:creationId xmlns="" xmlns:a16="http://schemas.microsoft.com/office/drawing/2014/main" id="{F4B7018E-5E82-40B0-8192-51C41CC9F226}"/>
              </a:ext>
            </a:extLst>
          </p:cNvPr>
          <p:cNvSpPr txBox="1"/>
          <p:nvPr/>
        </p:nvSpPr>
        <p:spPr>
          <a:xfrm>
            <a:off x="350564" y="204102"/>
            <a:ext cx="11482881" cy="2554545"/>
          </a:xfrm>
          <a:prstGeom prst="rect">
            <a:avLst/>
          </a:prstGeom>
          <a:noFill/>
        </p:spPr>
        <p:txBody>
          <a:bodyPr wrap="square" rtlCol="0">
            <a:spAutoFit/>
          </a:bodyPr>
          <a:lstStyle/>
          <a:p>
            <a:r>
              <a:rPr lang="en-ID" sz="7200" b="1" dirty="0" smtClean="0">
                <a:solidFill>
                  <a:srgbClr val="83BFB4"/>
                </a:solidFill>
                <a:latin typeface="Sora"/>
              </a:rPr>
              <a:t>Managed Account</a:t>
            </a:r>
            <a:r>
              <a:rPr lang="en-ID" sz="4000" b="1" dirty="0">
                <a:latin typeface="Sora"/>
              </a:rPr>
              <a:t/>
            </a:r>
            <a:br>
              <a:rPr lang="en-ID" sz="4000" b="1" dirty="0">
                <a:latin typeface="Sora"/>
              </a:rPr>
            </a:br>
            <a:r>
              <a:rPr lang="en-ID" sz="4400" b="1" dirty="0">
                <a:latin typeface="Sora"/>
              </a:rPr>
              <a:t/>
            </a:r>
            <a:br>
              <a:rPr lang="en-ID" sz="4400" b="1" dirty="0">
                <a:latin typeface="Sora"/>
              </a:rPr>
            </a:br>
            <a:endParaRPr lang="en-ID" sz="4400" dirty="0">
              <a:solidFill>
                <a:schemeClr val="bg1"/>
              </a:solidFill>
              <a:latin typeface="Sora"/>
              <a:ea typeface="Inter" panose="020B0502030000000004" pitchFamily="34" charset="0"/>
              <a:cs typeface="Sora" pitchFamily="2" charset="0"/>
            </a:endParaRPr>
          </a:p>
        </p:txBody>
      </p:sp>
      <p:sp>
        <p:nvSpPr>
          <p:cNvPr id="11" name="Rectangle 10"/>
          <p:cNvSpPr/>
          <p:nvPr/>
        </p:nvSpPr>
        <p:spPr>
          <a:xfrm>
            <a:off x="1673288" y="2593416"/>
            <a:ext cx="10066640" cy="1523494"/>
          </a:xfrm>
          <a:prstGeom prst="rect">
            <a:avLst/>
          </a:prstGeom>
        </p:spPr>
        <p:txBody>
          <a:bodyPr wrap="square">
            <a:spAutoFit/>
          </a:bodyPr>
          <a:lstStyle/>
          <a:p>
            <a:pPr>
              <a:lnSpc>
                <a:spcPct val="150000"/>
              </a:lnSpc>
            </a:pPr>
            <a:endParaRPr lang="en-US" sz="3200" dirty="0"/>
          </a:p>
          <a:p>
            <a:pPr>
              <a:lnSpc>
                <a:spcPct val="150000"/>
              </a:lnSpc>
            </a:pPr>
            <a:endParaRPr lang="en-US" altLang="en-US" sz="3000" b="1" dirty="0">
              <a:latin typeface="Sora"/>
            </a:endParaRPr>
          </a:p>
        </p:txBody>
      </p:sp>
      <p:pic>
        <p:nvPicPr>
          <p:cNvPr id="5" name="Picture 4"/>
          <p:cNvPicPr>
            <a:picLocks noChangeAspect="1"/>
          </p:cNvPicPr>
          <p:nvPr/>
        </p:nvPicPr>
        <p:blipFill rotWithShape="1">
          <a:blip r:embed="rId2"/>
          <a:srcRect l="13264" t="12469" r="14583" b="4444"/>
          <a:stretch/>
        </p:blipFill>
        <p:spPr>
          <a:xfrm>
            <a:off x="2325188" y="1344608"/>
            <a:ext cx="8060994" cy="5221414"/>
          </a:xfrm>
          <a:prstGeom prst="rect">
            <a:avLst/>
          </a:prstGeom>
        </p:spPr>
      </p:pic>
    </p:spTree>
    <p:extLst>
      <p:ext uri="{BB962C8B-B14F-4D97-AF65-F5344CB8AC3E}">
        <p14:creationId xmlns:p14="http://schemas.microsoft.com/office/powerpoint/2010/main" val="2163514731"/>
      </p:ext>
    </p:extLst>
  </p:cSld>
  <p:clrMapOvr>
    <a:masterClrMapping/>
  </p:clrMapOvr>
  <mc:AlternateContent xmlns:mc="http://schemas.openxmlformats.org/markup-compatibility/2006" xmlns:p14="http://schemas.microsoft.com/office/powerpoint/2010/main">
    <mc:Choice Requires="p14">
      <p:transition>
        <p14:reveal dir="r"/>
        <p:sndAc>
          <p:endSnd/>
        </p:sndAc>
      </p:transition>
    </mc:Choice>
    <mc:Fallback xmlns="">
      <p:transition>
        <p:fade/>
        <p:sndAc>
          <p:endSnd/>
        </p:sndAc>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0EE1AB80-1E56-4B06-A2DD-BA7F76389C8C}"/>
              </a:ext>
            </a:extLst>
          </p:cNvPr>
          <p:cNvSpPr/>
          <p:nvPr/>
        </p:nvSpPr>
        <p:spPr>
          <a:xfrm>
            <a:off x="0" y="0"/>
            <a:ext cx="5089358" cy="6858000"/>
          </a:xfrm>
          <a:prstGeom prst="rect">
            <a:avLst/>
          </a:prstGeom>
          <a:gradFill>
            <a:gsLst>
              <a:gs pos="26000">
                <a:srgbClr val="5039FE"/>
              </a:gs>
              <a:gs pos="91000">
                <a:srgbClr val="23DCF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Rectangle 11">
            <a:extLst>
              <a:ext uri="{FF2B5EF4-FFF2-40B4-BE49-F238E27FC236}">
                <a16:creationId xmlns="" xmlns:a16="http://schemas.microsoft.com/office/drawing/2014/main" id="{42EEF1A8-AD83-4C7C-AA3F-36C46C74E268}"/>
              </a:ext>
            </a:extLst>
          </p:cNvPr>
          <p:cNvSpPr/>
          <p:nvPr/>
        </p:nvSpPr>
        <p:spPr>
          <a:xfrm>
            <a:off x="10700831" y="0"/>
            <a:ext cx="1142263" cy="888356"/>
          </a:xfrm>
          <a:prstGeom prst="rect">
            <a:avLst/>
          </a:prstGeom>
          <a:gradFill>
            <a:gsLst>
              <a:gs pos="26000">
                <a:srgbClr val="5039FE"/>
              </a:gs>
              <a:gs pos="83000">
                <a:srgbClr val="23DCF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Rectangle 18">
            <a:extLst>
              <a:ext uri="{FF2B5EF4-FFF2-40B4-BE49-F238E27FC236}">
                <a16:creationId xmlns="" xmlns:a16="http://schemas.microsoft.com/office/drawing/2014/main" id="{00F9F798-A2F8-4BDF-A875-5DE7A1DAB7D7}"/>
              </a:ext>
            </a:extLst>
          </p:cNvPr>
          <p:cNvSpPr/>
          <p:nvPr/>
        </p:nvSpPr>
        <p:spPr>
          <a:xfrm>
            <a:off x="5020401" y="0"/>
            <a:ext cx="134896" cy="6858000"/>
          </a:xfrm>
          <a:prstGeom prst="rect">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Rectangle 4"/>
          <p:cNvSpPr/>
          <p:nvPr/>
        </p:nvSpPr>
        <p:spPr>
          <a:xfrm>
            <a:off x="240640" y="1294963"/>
            <a:ext cx="4527303" cy="3046988"/>
          </a:xfrm>
          <a:prstGeom prst="rect">
            <a:avLst/>
          </a:prstGeom>
        </p:spPr>
        <p:txBody>
          <a:bodyPr wrap="square">
            <a:spAutoFit/>
          </a:bodyPr>
          <a:lstStyle/>
          <a:p>
            <a:pPr lvl="0"/>
            <a:r>
              <a:rPr lang="en-ID" sz="4000" b="1" dirty="0" smtClean="0">
                <a:solidFill>
                  <a:prstClr val="white"/>
                </a:solidFill>
                <a:latin typeface="Sora"/>
              </a:rPr>
              <a:t>Assets without reportable transactions</a:t>
            </a:r>
            <a:r>
              <a:rPr lang="en-ID" sz="3200" b="1" dirty="0" smtClean="0">
                <a:solidFill>
                  <a:prstClr val="black"/>
                </a:solidFill>
                <a:latin typeface="Sora"/>
              </a:rPr>
              <a:t/>
            </a:r>
            <a:br>
              <a:rPr lang="en-ID" sz="3200" b="1" dirty="0" smtClean="0">
                <a:solidFill>
                  <a:prstClr val="black"/>
                </a:solidFill>
                <a:latin typeface="Sora"/>
              </a:rPr>
            </a:br>
            <a:r>
              <a:rPr lang="en-ID" sz="3200" b="1" dirty="0" smtClean="0">
                <a:solidFill>
                  <a:prstClr val="black"/>
                </a:solidFill>
                <a:latin typeface="Sora"/>
              </a:rPr>
              <a:t/>
            </a:r>
            <a:br>
              <a:rPr lang="en-ID" sz="3200" b="1" dirty="0" smtClean="0">
                <a:solidFill>
                  <a:prstClr val="black"/>
                </a:solidFill>
                <a:latin typeface="Sora"/>
              </a:rPr>
            </a:br>
            <a:endParaRPr lang="en-ID" sz="4000" b="1" dirty="0">
              <a:solidFill>
                <a:prstClr val="white"/>
              </a:solidFill>
              <a:latin typeface="Sora"/>
              <a:ea typeface="Inter" panose="020B0502030000000004" pitchFamily="34" charset="0"/>
              <a:cs typeface="Sora" pitchFamily="2" charset="0"/>
            </a:endParaRPr>
          </a:p>
        </p:txBody>
      </p:sp>
      <p:sp>
        <p:nvSpPr>
          <p:cNvPr id="28" name="Rectangle 27"/>
          <p:cNvSpPr/>
          <p:nvPr/>
        </p:nvSpPr>
        <p:spPr>
          <a:xfrm>
            <a:off x="5103934" y="787131"/>
            <a:ext cx="6956261" cy="5632311"/>
          </a:xfrm>
          <a:prstGeom prst="rect">
            <a:avLst/>
          </a:prstGeom>
        </p:spPr>
        <p:txBody>
          <a:bodyPr wrap="square">
            <a:spAutoFit/>
          </a:bodyPr>
          <a:lstStyle/>
          <a:p>
            <a:pPr marL="457200" indent="-457200">
              <a:buFont typeface="Wingdings" panose="05000000000000000000" pitchFamily="2" charset="2"/>
              <a:buChar char="ü"/>
            </a:pPr>
            <a:r>
              <a:rPr lang="en-US" sz="3200" dirty="0" smtClean="0">
                <a:latin typeface="Montserrat" pitchFamily="2" charset="77"/>
              </a:rPr>
              <a:t>Options Expiration</a:t>
            </a:r>
          </a:p>
          <a:p>
            <a:pPr marL="457200" indent="-457200">
              <a:buFont typeface="Wingdings" panose="05000000000000000000" pitchFamily="2" charset="2"/>
              <a:buChar char="ü"/>
            </a:pPr>
            <a:endParaRPr lang="en-US" sz="3200" dirty="0">
              <a:latin typeface="Montserrat" pitchFamily="2" charset="77"/>
            </a:endParaRPr>
          </a:p>
          <a:p>
            <a:pPr marL="457200" indent="-457200">
              <a:buFont typeface="Wingdings" panose="05000000000000000000" pitchFamily="2" charset="2"/>
              <a:buChar char="ü"/>
            </a:pPr>
            <a:r>
              <a:rPr lang="en-US" sz="3200" dirty="0" smtClean="0">
                <a:latin typeface="Montserrat" pitchFamily="2" charset="77"/>
              </a:rPr>
              <a:t>Inheritance</a:t>
            </a:r>
          </a:p>
          <a:p>
            <a:pPr marL="457200" indent="-457200">
              <a:buFont typeface="Wingdings" panose="05000000000000000000" pitchFamily="2" charset="2"/>
              <a:buChar char="ü"/>
            </a:pPr>
            <a:endParaRPr lang="en-US" sz="3200" dirty="0">
              <a:latin typeface="Montserrat" pitchFamily="2" charset="77"/>
            </a:endParaRPr>
          </a:p>
          <a:p>
            <a:pPr marL="457200" indent="-457200">
              <a:buFont typeface="Wingdings" panose="05000000000000000000" pitchFamily="2" charset="2"/>
              <a:buChar char="ü"/>
            </a:pPr>
            <a:r>
              <a:rPr lang="en-US" sz="3200" dirty="0" smtClean="0">
                <a:latin typeface="Montserrat" pitchFamily="2" charset="77"/>
              </a:rPr>
              <a:t>Bond Maturity </a:t>
            </a:r>
          </a:p>
          <a:p>
            <a:endParaRPr lang="en-US" sz="3200" dirty="0">
              <a:latin typeface="Montserrat" pitchFamily="2" charset="77"/>
            </a:endParaRPr>
          </a:p>
          <a:p>
            <a:pPr marL="457200" indent="-457200">
              <a:buFont typeface="Wingdings" panose="05000000000000000000" pitchFamily="2" charset="2"/>
              <a:buChar char="ü"/>
            </a:pPr>
            <a:r>
              <a:rPr lang="en-US" sz="3200" dirty="0" smtClean="0">
                <a:latin typeface="Montserrat" pitchFamily="2" charset="77"/>
              </a:rPr>
              <a:t>Marriage/Divorce/Legal Separation</a:t>
            </a:r>
          </a:p>
          <a:p>
            <a:pPr marL="457200" indent="-457200">
              <a:buFont typeface="Wingdings" panose="05000000000000000000" pitchFamily="2" charset="2"/>
              <a:buChar char="ü"/>
            </a:pPr>
            <a:endParaRPr lang="en-US" sz="3200" dirty="0">
              <a:latin typeface="Montserrat" pitchFamily="2" charset="77"/>
            </a:endParaRPr>
          </a:p>
          <a:p>
            <a:pPr marL="457200" indent="-457200">
              <a:buFont typeface="Wingdings" panose="05000000000000000000" pitchFamily="2" charset="2"/>
              <a:buChar char="ü"/>
            </a:pPr>
            <a:r>
              <a:rPr lang="en-US" sz="3200" dirty="0" smtClean="0">
                <a:latin typeface="Montserrat" pitchFamily="2" charset="77"/>
              </a:rPr>
              <a:t>Death of a spouse</a:t>
            </a:r>
            <a:endParaRPr lang="en-US" sz="3200" dirty="0">
              <a:latin typeface="Montserrat" pitchFamily="2" charset="77"/>
            </a:endParaRPr>
          </a:p>
          <a:p>
            <a:pPr lvl="0">
              <a:lnSpc>
                <a:spcPct val="150000"/>
              </a:lnSpc>
            </a:pPr>
            <a:endParaRPr lang="id-ID" altLang="en-US" sz="2400" b="1" dirty="0">
              <a:solidFill>
                <a:prstClr val="black"/>
              </a:solidFill>
              <a:latin typeface="Sora"/>
            </a:endParaRPr>
          </a:p>
          <a:p>
            <a:pPr lvl="0">
              <a:lnSpc>
                <a:spcPct val="150000"/>
              </a:lnSpc>
            </a:pPr>
            <a:endParaRPr lang="id-ID" altLang="en-US" sz="2400" b="1" dirty="0">
              <a:solidFill>
                <a:prstClr val="black"/>
              </a:solidFill>
              <a:latin typeface="Sora"/>
            </a:endParaRPr>
          </a:p>
        </p:txBody>
      </p:sp>
    </p:spTree>
    <p:extLst>
      <p:ext uri="{BB962C8B-B14F-4D97-AF65-F5344CB8AC3E}">
        <p14:creationId xmlns:p14="http://schemas.microsoft.com/office/powerpoint/2010/main" val="1618244270"/>
      </p:ext>
    </p:extLst>
  </p:cSld>
  <p:clrMapOvr>
    <a:masterClrMapping/>
  </p:clrMapOvr>
  <mc:AlternateContent xmlns:mc="http://schemas.openxmlformats.org/markup-compatibility/2006" xmlns:p14="http://schemas.microsoft.com/office/powerpoint/2010/main">
    <mc:Choice Requires="p14">
      <p:transition>
        <p14:reveal dir="r"/>
        <p:sndAc>
          <p:endSnd/>
        </p:sndAc>
      </p:transition>
    </mc:Choice>
    <mc:Fallback xmlns="">
      <p:transition>
        <p:fade/>
        <p:sndAc>
          <p:endSnd/>
        </p:sndAc>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0EE1AB80-1E56-4B06-A2DD-BA7F76389C8C}"/>
              </a:ext>
            </a:extLst>
          </p:cNvPr>
          <p:cNvSpPr/>
          <p:nvPr/>
        </p:nvSpPr>
        <p:spPr>
          <a:xfrm>
            <a:off x="0" y="0"/>
            <a:ext cx="5089358" cy="6858000"/>
          </a:xfrm>
          <a:prstGeom prst="rect">
            <a:avLst/>
          </a:prstGeom>
          <a:gradFill>
            <a:gsLst>
              <a:gs pos="26000">
                <a:srgbClr val="5039FE"/>
              </a:gs>
              <a:gs pos="91000">
                <a:srgbClr val="23DCF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Rectangle 11">
            <a:extLst>
              <a:ext uri="{FF2B5EF4-FFF2-40B4-BE49-F238E27FC236}">
                <a16:creationId xmlns="" xmlns:a16="http://schemas.microsoft.com/office/drawing/2014/main" id="{42EEF1A8-AD83-4C7C-AA3F-36C46C74E268}"/>
              </a:ext>
            </a:extLst>
          </p:cNvPr>
          <p:cNvSpPr/>
          <p:nvPr/>
        </p:nvSpPr>
        <p:spPr>
          <a:xfrm>
            <a:off x="10700831" y="0"/>
            <a:ext cx="1142263" cy="888356"/>
          </a:xfrm>
          <a:prstGeom prst="rect">
            <a:avLst/>
          </a:prstGeom>
          <a:gradFill>
            <a:gsLst>
              <a:gs pos="26000">
                <a:srgbClr val="5039FE"/>
              </a:gs>
              <a:gs pos="83000">
                <a:srgbClr val="23DCF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Rectangle 18">
            <a:extLst>
              <a:ext uri="{FF2B5EF4-FFF2-40B4-BE49-F238E27FC236}">
                <a16:creationId xmlns="" xmlns:a16="http://schemas.microsoft.com/office/drawing/2014/main" id="{00F9F798-A2F8-4BDF-A875-5DE7A1DAB7D7}"/>
              </a:ext>
            </a:extLst>
          </p:cNvPr>
          <p:cNvSpPr/>
          <p:nvPr/>
        </p:nvSpPr>
        <p:spPr>
          <a:xfrm>
            <a:off x="5020401" y="0"/>
            <a:ext cx="134896" cy="6858000"/>
          </a:xfrm>
          <a:prstGeom prst="rect">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Rectangle 4"/>
          <p:cNvSpPr/>
          <p:nvPr/>
        </p:nvSpPr>
        <p:spPr>
          <a:xfrm>
            <a:off x="240640" y="1294963"/>
            <a:ext cx="4527303" cy="4770537"/>
          </a:xfrm>
          <a:prstGeom prst="rect">
            <a:avLst/>
          </a:prstGeom>
        </p:spPr>
        <p:txBody>
          <a:bodyPr wrap="square">
            <a:spAutoFit/>
          </a:bodyPr>
          <a:lstStyle/>
          <a:p>
            <a:pPr lvl="0"/>
            <a:r>
              <a:rPr lang="en-ID" sz="4000" b="1" dirty="0" smtClean="0">
                <a:solidFill>
                  <a:prstClr val="white"/>
                </a:solidFill>
                <a:latin typeface="Sora"/>
              </a:rPr>
              <a:t>Transactions</a:t>
            </a:r>
          </a:p>
          <a:p>
            <a:pPr lvl="0"/>
            <a:endParaRPr lang="en-ID" sz="4000" b="1" dirty="0">
              <a:solidFill>
                <a:prstClr val="white"/>
              </a:solidFill>
              <a:latin typeface="Sora"/>
            </a:endParaRPr>
          </a:p>
          <a:p>
            <a:r>
              <a:rPr lang="en-US" altLang="en-US" sz="4000" dirty="0">
                <a:solidFill>
                  <a:prstClr val="black"/>
                </a:solidFill>
                <a:latin typeface="Montserrat"/>
              </a:rPr>
              <a:t>Purchase, Sale, or Exchange of </a:t>
            </a:r>
          </a:p>
          <a:p>
            <a:pPr lvl="0"/>
            <a:endParaRPr lang="en-ID" sz="4000" b="1" dirty="0" smtClean="0">
              <a:solidFill>
                <a:prstClr val="white"/>
              </a:solidFill>
              <a:latin typeface="Sora"/>
            </a:endParaRPr>
          </a:p>
          <a:p>
            <a:pPr lvl="0"/>
            <a:r>
              <a:rPr lang="en-ID" sz="3200" b="1" dirty="0" smtClean="0">
                <a:solidFill>
                  <a:prstClr val="black"/>
                </a:solidFill>
                <a:latin typeface="Sora"/>
              </a:rPr>
              <a:t/>
            </a:r>
            <a:br>
              <a:rPr lang="en-ID" sz="3200" b="1" dirty="0" smtClean="0">
                <a:solidFill>
                  <a:prstClr val="black"/>
                </a:solidFill>
                <a:latin typeface="Sora"/>
              </a:rPr>
            </a:br>
            <a:r>
              <a:rPr lang="en-ID" sz="3200" b="1" dirty="0" smtClean="0">
                <a:solidFill>
                  <a:prstClr val="black"/>
                </a:solidFill>
                <a:latin typeface="Sora"/>
              </a:rPr>
              <a:t/>
            </a:r>
            <a:br>
              <a:rPr lang="en-ID" sz="3200" b="1" dirty="0" smtClean="0">
                <a:solidFill>
                  <a:prstClr val="black"/>
                </a:solidFill>
                <a:latin typeface="Sora"/>
              </a:rPr>
            </a:br>
            <a:endParaRPr lang="en-ID" sz="4000" b="1" dirty="0">
              <a:solidFill>
                <a:prstClr val="white"/>
              </a:solidFill>
              <a:latin typeface="Sora"/>
              <a:ea typeface="Inter" panose="020B0502030000000004" pitchFamily="34" charset="0"/>
              <a:cs typeface="Sora" pitchFamily="2" charset="0"/>
            </a:endParaRPr>
          </a:p>
        </p:txBody>
      </p:sp>
      <p:sp>
        <p:nvSpPr>
          <p:cNvPr id="28" name="Rectangle 27"/>
          <p:cNvSpPr/>
          <p:nvPr/>
        </p:nvSpPr>
        <p:spPr>
          <a:xfrm>
            <a:off x="5103934" y="787131"/>
            <a:ext cx="6956261" cy="6001643"/>
          </a:xfrm>
          <a:prstGeom prst="rect">
            <a:avLst/>
          </a:prstGeom>
        </p:spPr>
        <p:txBody>
          <a:bodyPr wrap="square">
            <a:spAutoFit/>
          </a:bodyPr>
          <a:lstStyle/>
          <a:p>
            <a:r>
              <a:rPr lang="en-US" sz="2400" dirty="0" smtClean="0">
                <a:latin typeface="Montserrat" pitchFamily="2" charset="77"/>
              </a:rPr>
              <a:t>Reportable on a 278T report?</a:t>
            </a:r>
          </a:p>
          <a:p>
            <a:endParaRPr lang="en-US" sz="2400" dirty="0" smtClean="0">
              <a:latin typeface="Montserrat" pitchFamily="2" charset="77"/>
            </a:endParaRPr>
          </a:p>
          <a:p>
            <a:pPr algn="ctr"/>
            <a:r>
              <a:rPr lang="en-US" sz="2000" b="1" dirty="0" smtClean="0">
                <a:latin typeface="Montserrat" pitchFamily="2" charset="77"/>
              </a:rPr>
              <a:t>Stocks, bonds, or commodities</a:t>
            </a:r>
          </a:p>
          <a:p>
            <a:endParaRPr lang="en-US" sz="2400" dirty="0">
              <a:latin typeface="Montserrat" pitchFamily="2" charset="77"/>
            </a:endParaRPr>
          </a:p>
          <a:p>
            <a:r>
              <a:rPr lang="en-US" sz="2000" dirty="0" smtClean="0">
                <a:latin typeface="Montserrat" pitchFamily="2" charset="77"/>
              </a:rPr>
              <a:t>Doesn’t constitute a purchase:</a:t>
            </a:r>
          </a:p>
          <a:p>
            <a:pPr marL="800100" lvl="1" indent="-342900">
              <a:buFont typeface="Wingdings" panose="05000000000000000000" pitchFamily="2" charset="2"/>
              <a:buChar char="ü"/>
            </a:pPr>
            <a:r>
              <a:rPr lang="en-US" sz="2000" dirty="0" smtClean="0">
                <a:latin typeface="Montserrat" pitchFamily="2" charset="77"/>
              </a:rPr>
              <a:t>Gift given or received</a:t>
            </a:r>
          </a:p>
          <a:p>
            <a:pPr marL="800100" lvl="1" indent="-342900">
              <a:buFont typeface="Wingdings" panose="05000000000000000000" pitchFamily="2" charset="2"/>
              <a:buChar char="ü"/>
            </a:pPr>
            <a:r>
              <a:rPr lang="en-US" sz="2000" dirty="0" smtClean="0">
                <a:latin typeface="Montserrat" pitchFamily="2" charset="77"/>
              </a:rPr>
              <a:t>Stock splits</a:t>
            </a:r>
          </a:p>
          <a:p>
            <a:pPr marL="800100" lvl="1" indent="-342900">
              <a:buFont typeface="Wingdings" panose="05000000000000000000" pitchFamily="2" charset="2"/>
              <a:buChar char="ü"/>
            </a:pPr>
            <a:r>
              <a:rPr lang="en-US" sz="2000" dirty="0" smtClean="0">
                <a:latin typeface="Montserrat" pitchFamily="2" charset="77"/>
              </a:rPr>
              <a:t>Bond calls or maturity</a:t>
            </a:r>
          </a:p>
          <a:p>
            <a:pPr marL="800100" lvl="1" indent="-342900">
              <a:buFont typeface="Wingdings" panose="05000000000000000000" pitchFamily="2" charset="2"/>
              <a:buChar char="ü"/>
            </a:pPr>
            <a:r>
              <a:rPr lang="en-US" sz="2000" dirty="0" smtClean="0">
                <a:latin typeface="Montserrat" pitchFamily="2" charset="77"/>
              </a:rPr>
              <a:t>Expiration of options</a:t>
            </a:r>
            <a:endParaRPr lang="en-US" sz="2000" dirty="0">
              <a:latin typeface="Montserrat" pitchFamily="2" charset="77"/>
            </a:endParaRPr>
          </a:p>
          <a:p>
            <a:pPr lvl="0">
              <a:lnSpc>
                <a:spcPct val="150000"/>
              </a:lnSpc>
            </a:pPr>
            <a:endParaRPr lang="id-ID" altLang="en-US" sz="2400" b="1" dirty="0">
              <a:solidFill>
                <a:prstClr val="black"/>
              </a:solidFill>
              <a:latin typeface="Sora"/>
            </a:endParaRPr>
          </a:p>
          <a:p>
            <a:pPr lvl="0">
              <a:lnSpc>
                <a:spcPct val="150000"/>
              </a:lnSpc>
            </a:pPr>
            <a:r>
              <a:rPr lang="en-US" altLang="en-US" sz="2400" dirty="0" smtClean="0">
                <a:solidFill>
                  <a:prstClr val="black"/>
                </a:solidFill>
                <a:latin typeface="Montserrat"/>
              </a:rPr>
              <a:t>Reportable on a Annual </a:t>
            </a:r>
            <a:r>
              <a:rPr lang="en-US" altLang="en-US" sz="2400" dirty="0" smtClean="0">
                <a:solidFill>
                  <a:prstClr val="black"/>
                </a:solidFill>
                <a:latin typeface="Montserrat"/>
              </a:rPr>
              <a:t>278e Transaction Section</a:t>
            </a:r>
            <a:endParaRPr lang="en-US" altLang="en-US" sz="2400" dirty="0" smtClean="0">
              <a:solidFill>
                <a:prstClr val="black"/>
              </a:solidFill>
              <a:latin typeface="Montserrat"/>
            </a:endParaRPr>
          </a:p>
          <a:p>
            <a:pPr lvl="0" algn="ctr">
              <a:lnSpc>
                <a:spcPct val="150000"/>
              </a:lnSpc>
            </a:pPr>
            <a:r>
              <a:rPr lang="en-US" altLang="en-US" sz="2000" b="1" dirty="0" smtClean="0">
                <a:solidFill>
                  <a:prstClr val="black"/>
                </a:solidFill>
                <a:latin typeface="Montserrat"/>
              </a:rPr>
              <a:t>real property or securities</a:t>
            </a:r>
          </a:p>
          <a:p>
            <a:pPr lvl="0">
              <a:lnSpc>
                <a:spcPct val="150000"/>
              </a:lnSpc>
            </a:pPr>
            <a:r>
              <a:rPr lang="en-US" altLang="en-US" sz="2000" dirty="0" smtClean="0">
                <a:solidFill>
                  <a:prstClr val="black"/>
                </a:solidFill>
                <a:latin typeface="Montserrat"/>
              </a:rPr>
              <a:t>Real estate purchase, stock, corporate or municipal bonds, government agency securities, options, futures, mutual funds, ETFs, or UIT</a:t>
            </a:r>
            <a:r>
              <a:rPr lang="en-US" altLang="en-US" sz="2000" dirty="0">
                <a:solidFill>
                  <a:prstClr val="black"/>
                </a:solidFill>
                <a:latin typeface="Montserrat"/>
              </a:rPr>
              <a:t>s</a:t>
            </a:r>
            <a:r>
              <a:rPr lang="en-US" altLang="en-US" sz="2000" dirty="0" smtClean="0">
                <a:solidFill>
                  <a:prstClr val="black"/>
                </a:solidFill>
                <a:latin typeface="Montserrat"/>
              </a:rPr>
              <a:t> </a:t>
            </a:r>
            <a:endParaRPr lang="id-ID" altLang="en-US" sz="2000" dirty="0">
              <a:solidFill>
                <a:prstClr val="black"/>
              </a:solidFill>
              <a:latin typeface="Montserrat"/>
            </a:endParaRPr>
          </a:p>
        </p:txBody>
      </p:sp>
    </p:spTree>
    <p:extLst>
      <p:ext uri="{BB962C8B-B14F-4D97-AF65-F5344CB8AC3E}">
        <p14:creationId xmlns:p14="http://schemas.microsoft.com/office/powerpoint/2010/main" val="4125385252"/>
      </p:ext>
    </p:extLst>
  </p:cSld>
  <p:clrMapOvr>
    <a:masterClrMapping/>
  </p:clrMapOvr>
  <mc:AlternateContent xmlns:mc="http://schemas.openxmlformats.org/markup-compatibility/2006" xmlns:p14="http://schemas.microsoft.com/office/powerpoint/2010/main">
    <mc:Choice Requires="p14">
      <p:transition>
        <p14:reveal dir="r"/>
        <p:sndAc>
          <p:endSnd/>
        </p:sndAc>
      </p:transition>
    </mc:Choice>
    <mc:Fallback xmlns="">
      <p:transition>
        <p:fade/>
        <p:sndAc>
          <p:endSnd/>
        </p:sndAc>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 xmlns:a16="http://schemas.microsoft.com/office/drawing/2014/main" id="{642FB0E3-E5F2-4488-8913-436E9C7BBF50}"/>
              </a:ext>
            </a:extLst>
          </p:cNvPr>
          <p:cNvSpPr/>
          <p:nvPr/>
        </p:nvSpPr>
        <p:spPr>
          <a:xfrm>
            <a:off x="0" y="0"/>
            <a:ext cx="12192000" cy="1074199"/>
          </a:xfrm>
          <a:prstGeom prst="rect">
            <a:avLst/>
          </a:prstGeom>
          <a:gradFill>
            <a:gsLst>
              <a:gs pos="26000">
                <a:srgbClr val="5039FE"/>
              </a:gs>
              <a:gs pos="91000">
                <a:srgbClr val="23DCF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p:nvSpPr>
        <p:spPr>
          <a:xfrm>
            <a:off x="317157" y="1550711"/>
            <a:ext cx="6096000" cy="5016758"/>
          </a:xfrm>
          <a:prstGeom prst="rect">
            <a:avLst/>
          </a:prstGeom>
        </p:spPr>
        <p:txBody>
          <a:bodyPr>
            <a:spAutoFit/>
          </a:bodyPr>
          <a:lstStyle/>
          <a:p>
            <a:pPr lvl="0"/>
            <a:r>
              <a:rPr lang="en-US" sz="4000" b="1" dirty="0" smtClean="0">
                <a:latin typeface="Sora"/>
              </a:rPr>
              <a:t>Filing </a:t>
            </a:r>
          </a:p>
          <a:p>
            <a:pPr lvl="0"/>
            <a:r>
              <a:rPr lang="en-US" sz="4000" b="1" dirty="0" smtClean="0">
                <a:latin typeface="Sora"/>
              </a:rPr>
              <a:t>Extensions</a:t>
            </a:r>
          </a:p>
          <a:p>
            <a:pPr lvl="0"/>
            <a:endParaRPr lang="en-US" sz="4000" b="1" dirty="0" smtClean="0">
              <a:latin typeface="Sora"/>
            </a:endParaRPr>
          </a:p>
          <a:p>
            <a:pPr lvl="0"/>
            <a:r>
              <a:rPr lang="en-US" sz="6000" b="1" i="1" dirty="0" smtClean="0">
                <a:solidFill>
                  <a:srgbClr val="00B0F0"/>
                </a:solidFill>
                <a:latin typeface="Sora"/>
              </a:rPr>
              <a:t>AND</a:t>
            </a:r>
          </a:p>
          <a:p>
            <a:pPr lvl="0"/>
            <a:endParaRPr lang="en-US" sz="6000" b="1" i="1" dirty="0" smtClean="0">
              <a:solidFill>
                <a:srgbClr val="00B0F0"/>
              </a:solidFill>
              <a:latin typeface="Sora"/>
            </a:endParaRPr>
          </a:p>
          <a:p>
            <a:pPr lvl="0"/>
            <a:r>
              <a:rPr lang="en-US" sz="4000" b="1" i="1" dirty="0" smtClean="0">
                <a:latin typeface="Sora"/>
                <a:ea typeface="Inter" panose="020B0502030000000004" pitchFamily="34" charset="0"/>
                <a:cs typeface="Sora" pitchFamily="2" charset="0"/>
              </a:rPr>
              <a:t>Late Filing </a:t>
            </a:r>
          </a:p>
          <a:p>
            <a:pPr lvl="0"/>
            <a:r>
              <a:rPr lang="en-US" sz="4000" b="1" i="1" dirty="0" smtClean="0">
                <a:latin typeface="Sora"/>
                <a:ea typeface="Inter" panose="020B0502030000000004" pitchFamily="34" charset="0"/>
                <a:cs typeface="Sora" pitchFamily="2" charset="0"/>
              </a:rPr>
              <a:t>Fees</a:t>
            </a:r>
            <a:endParaRPr lang="en-ID" sz="4000" b="1" dirty="0">
              <a:latin typeface="Sora"/>
              <a:ea typeface="Inter" panose="020B0502030000000004" pitchFamily="34" charset="0"/>
              <a:cs typeface="Sora" pitchFamily="2" charset="0"/>
            </a:endParaRPr>
          </a:p>
        </p:txBody>
      </p:sp>
      <p:sp>
        <p:nvSpPr>
          <p:cNvPr id="6" name="Rectangle 5"/>
          <p:cNvSpPr/>
          <p:nvPr/>
        </p:nvSpPr>
        <p:spPr>
          <a:xfrm>
            <a:off x="4243277" y="961653"/>
            <a:ext cx="7582377" cy="5262979"/>
          </a:xfrm>
          <a:prstGeom prst="rect">
            <a:avLst/>
          </a:prstGeom>
        </p:spPr>
        <p:txBody>
          <a:bodyPr wrap="square">
            <a:spAutoFit/>
          </a:bodyPr>
          <a:lstStyle/>
          <a:p>
            <a:pPr algn="ctr">
              <a:lnSpc>
                <a:spcPct val="150000"/>
              </a:lnSpc>
              <a:buClr>
                <a:schemeClr val="bg2"/>
              </a:buClr>
              <a:buSzPct val="120000"/>
            </a:pPr>
            <a:r>
              <a:rPr lang="en-US" altLang="en-US" sz="3200" b="1" dirty="0" smtClean="0"/>
              <a:t>5 CFR </a:t>
            </a:r>
            <a:r>
              <a:rPr lang="en-US" altLang="en-US" sz="3200" b="1" dirty="0" smtClean="0">
                <a:latin typeface="Calibri" panose="020F0502020204030204" pitchFamily="34" charset="0"/>
                <a:cs typeface="Calibri" panose="020F0502020204030204" pitchFamily="34" charset="0"/>
              </a:rPr>
              <a:t>§ 2634.201(g)</a:t>
            </a:r>
          </a:p>
          <a:p>
            <a:pPr>
              <a:lnSpc>
                <a:spcPct val="150000"/>
              </a:lnSpc>
              <a:buClr>
                <a:schemeClr val="bg2"/>
              </a:buClr>
              <a:buSzPct val="120000"/>
            </a:pPr>
            <a:r>
              <a:rPr lang="en-US" altLang="en-US" sz="3200" b="1" dirty="0" smtClean="0">
                <a:latin typeface="Calibri" panose="020F0502020204030204" pitchFamily="34" charset="0"/>
                <a:cs typeface="Calibri" panose="020F0502020204030204" pitchFamily="34" charset="0"/>
              </a:rPr>
              <a:t>Agency’s have the discretion to give filing</a:t>
            </a:r>
          </a:p>
          <a:p>
            <a:pPr>
              <a:lnSpc>
                <a:spcPct val="150000"/>
              </a:lnSpc>
              <a:buClr>
                <a:schemeClr val="bg2"/>
              </a:buClr>
              <a:buSzPct val="120000"/>
            </a:pPr>
            <a:r>
              <a:rPr lang="en-US" altLang="en-US" sz="3200" b="1" dirty="0">
                <a:latin typeface="Calibri" panose="020F0502020204030204" pitchFamily="34" charset="0"/>
                <a:cs typeface="Calibri" panose="020F0502020204030204" pitchFamily="34" charset="0"/>
              </a:rPr>
              <a:t>e</a:t>
            </a:r>
            <a:r>
              <a:rPr lang="en-US" altLang="en-US" sz="3200" b="1" dirty="0" smtClean="0">
                <a:latin typeface="Calibri" panose="020F0502020204030204" pitchFamily="34" charset="0"/>
                <a:cs typeface="Calibri" panose="020F0502020204030204" pitchFamily="34" charset="0"/>
              </a:rPr>
              <a:t>xtension for good cause for up to 90 days</a:t>
            </a:r>
          </a:p>
          <a:p>
            <a:pPr>
              <a:lnSpc>
                <a:spcPct val="150000"/>
              </a:lnSpc>
              <a:buClr>
                <a:schemeClr val="bg2"/>
              </a:buClr>
              <a:buSzPct val="120000"/>
            </a:pPr>
            <a:r>
              <a:rPr lang="en-US" altLang="en-US" sz="3200" b="1" dirty="0">
                <a:latin typeface="Calibri" panose="020F0502020204030204" pitchFamily="34" charset="0"/>
                <a:cs typeface="Calibri" panose="020F0502020204030204" pitchFamily="34" charset="0"/>
              </a:rPr>
              <a:t>a</a:t>
            </a:r>
            <a:r>
              <a:rPr lang="en-US" altLang="en-US" sz="3200" b="1" dirty="0" smtClean="0">
                <a:latin typeface="Calibri" panose="020F0502020204030204" pitchFamily="34" charset="0"/>
                <a:cs typeface="Calibri" panose="020F0502020204030204" pitchFamily="34" charset="0"/>
              </a:rPr>
              <a:t>nd they must be in writing</a:t>
            </a:r>
          </a:p>
          <a:p>
            <a:pPr algn="ctr">
              <a:lnSpc>
                <a:spcPct val="150000"/>
              </a:lnSpc>
              <a:buClr>
                <a:schemeClr val="bg2"/>
              </a:buClr>
              <a:buSzPct val="120000"/>
            </a:pPr>
            <a:r>
              <a:rPr lang="en-US" altLang="en-US" sz="3200" b="1" dirty="0"/>
              <a:t>5 CFR </a:t>
            </a:r>
            <a:r>
              <a:rPr lang="en-US" altLang="en-US" sz="3200" b="1" dirty="0">
                <a:latin typeface="Calibri" panose="020F0502020204030204" pitchFamily="34" charset="0"/>
                <a:cs typeface="Calibri" panose="020F0502020204030204" pitchFamily="34" charset="0"/>
              </a:rPr>
              <a:t>§ </a:t>
            </a:r>
            <a:r>
              <a:rPr lang="en-US" altLang="en-US" sz="3200" b="1" dirty="0" smtClean="0">
                <a:latin typeface="Calibri" panose="020F0502020204030204" pitchFamily="34" charset="0"/>
                <a:cs typeface="Calibri" panose="020F0502020204030204" pitchFamily="34" charset="0"/>
              </a:rPr>
              <a:t>2634.704</a:t>
            </a:r>
          </a:p>
          <a:p>
            <a:pPr>
              <a:lnSpc>
                <a:spcPct val="150000"/>
              </a:lnSpc>
              <a:buClr>
                <a:schemeClr val="bg2"/>
              </a:buClr>
              <a:buSzPct val="120000"/>
            </a:pPr>
            <a:r>
              <a:rPr lang="en-US" altLang="en-US" sz="3200" b="1" dirty="0" smtClean="0">
                <a:latin typeface="Calibri" panose="020F0502020204030204" pitchFamily="34" charset="0"/>
                <a:cs typeface="Calibri" panose="020F0502020204030204" pitchFamily="34" charset="0"/>
              </a:rPr>
              <a:t>When a report is filed more than 30 days</a:t>
            </a:r>
          </a:p>
          <a:p>
            <a:pPr>
              <a:lnSpc>
                <a:spcPct val="150000"/>
              </a:lnSpc>
              <a:buClr>
                <a:schemeClr val="bg2"/>
              </a:buClr>
              <a:buSzPct val="120000"/>
            </a:pPr>
            <a:r>
              <a:rPr lang="en-US" altLang="en-US" sz="3200" b="1" dirty="0" smtClean="0">
                <a:latin typeface="Calibri" panose="020F0502020204030204" pitchFamily="34" charset="0"/>
                <a:cs typeface="Calibri" panose="020F0502020204030204" pitchFamily="34" charset="0"/>
              </a:rPr>
              <a:t>after the due date of the report</a:t>
            </a:r>
            <a:endParaRPr lang="en-US" altLang="en-US" sz="3200" b="1" dirty="0"/>
          </a:p>
        </p:txBody>
      </p:sp>
      <p:cxnSp>
        <p:nvCxnSpPr>
          <p:cNvPr id="8" name="Straight Connector 7"/>
          <p:cNvCxnSpPr/>
          <p:nvPr/>
        </p:nvCxnSpPr>
        <p:spPr>
          <a:xfrm>
            <a:off x="4015946" y="1437653"/>
            <a:ext cx="0" cy="504964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8550726"/>
      </p:ext>
    </p:extLst>
  </p:cSld>
  <p:clrMapOvr>
    <a:masterClrMapping/>
  </p:clrMapOvr>
  <mc:AlternateContent xmlns:mc="http://schemas.openxmlformats.org/markup-compatibility/2006" xmlns:p14="http://schemas.microsoft.com/office/powerpoint/2010/main">
    <mc:Choice Requires="p14">
      <p:transition>
        <p14:reveal dir="r"/>
        <p:sndAc>
          <p:endSnd/>
        </p:sndAc>
      </p:transition>
    </mc:Choice>
    <mc:Fallback xmlns="">
      <p:transition>
        <p:fade/>
        <p:sndAc>
          <p:endSnd/>
        </p:sndAc>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460789" y="407773"/>
            <a:ext cx="7821827" cy="5622325"/>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noFill/>
            </a:endParaRPr>
          </a:p>
        </p:txBody>
      </p:sp>
      <p:sp>
        <p:nvSpPr>
          <p:cNvPr id="2" name="Rectangle 1"/>
          <p:cNvSpPr/>
          <p:nvPr/>
        </p:nvSpPr>
        <p:spPr>
          <a:xfrm>
            <a:off x="209944" y="1779311"/>
            <a:ext cx="4624120" cy="2462213"/>
          </a:xfrm>
          <a:prstGeom prst="rect">
            <a:avLst/>
          </a:prstGeom>
        </p:spPr>
        <p:txBody>
          <a:bodyPr wrap="square">
            <a:spAutoFit/>
          </a:bodyPr>
          <a:lstStyle/>
          <a:p>
            <a:pPr lvl="0"/>
            <a:r>
              <a:rPr lang="en-US" sz="5400" b="1" dirty="0" smtClean="0">
                <a:solidFill>
                  <a:srgbClr val="00B0F0"/>
                </a:solidFill>
                <a:latin typeface="Sora"/>
              </a:rPr>
              <a:t>EXTENSION</a:t>
            </a:r>
          </a:p>
          <a:p>
            <a:pPr lvl="0"/>
            <a:r>
              <a:rPr lang="en-US" sz="4000" b="1" dirty="0" smtClean="0">
                <a:latin typeface="Sora"/>
              </a:rPr>
              <a:t>examples</a:t>
            </a:r>
            <a:r>
              <a:rPr lang="en-US" sz="4000" b="1" dirty="0">
                <a:latin typeface="Sora"/>
              </a:rPr>
              <a:t/>
            </a:r>
            <a:br>
              <a:rPr lang="en-US" sz="4000" b="1" dirty="0">
                <a:latin typeface="Sora"/>
              </a:rPr>
            </a:br>
            <a:endParaRPr lang="en-ID" sz="6000" b="1" dirty="0">
              <a:solidFill>
                <a:srgbClr val="00B0F0"/>
              </a:solidFill>
              <a:latin typeface="Sora"/>
              <a:ea typeface="Inter" panose="020B0502030000000004" pitchFamily="34" charset="0"/>
              <a:cs typeface="Sora" pitchFamily="2" charset="0"/>
            </a:endParaRPr>
          </a:p>
        </p:txBody>
      </p:sp>
      <p:sp>
        <p:nvSpPr>
          <p:cNvPr id="6" name="Rectangle 5"/>
          <p:cNvSpPr/>
          <p:nvPr/>
        </p:nvSpPr>
        <p:spPr>
          <a:xfrm>
            <a:off x="4666733" y="1107704"/>
            <a:ext cx="7615883" cy="5262979"/>
          </a:xfrm>
          <a:prstGeom prst="rect">
            <a:avLst/>
          </a:prstGeom>
        </p:spPr>
        <p:txBody>
          <a:bodyPr wrap="square">
            <a:spAutoFit/>
          </a:bodyPr>
          <a:lstStyle/>
          <a:p>
            <a:pPr>
              <a:lnSpc>
                <a:spcPct val="150000"/>
              </a:lnSpc>
            </a:pPr>
            <a:r>
              <a:rPr lang="id-ID" altLang="en-US" sz="2800" b="1" dirty="0" smtClean="0">
                <a:solidFill>
                  <a:srgbClr val="00B0F0"/>
                </a:solidFill>
                <a:latin typeface="Sora"/>
              </a:rPr>
              <a:t>+ </a:t>
            </a:r>
            <a:r>
              <a:rPr lang="en-US" altLang="en-US" sz="2800" b="1" dirty="0" smtClean="0">
                <a:solidFill>
                  <a:srgbClr val="00B0F0"/>
                </a:solidFill>
                <a:latin typeface="Sora"/>
              </a:rPr>
              <a:t>workload</a:t>
            </a:r>
          </a:p>
          <a:p>
            <a:pPr>
              <a:lnSpc>
                <a:spcPct val="150000"/>
              </a:lnSpc>
            </a:pPr>
            <a:r>
              <a:rPr lang="id-ID" altLang="en-US" sz="2800" b="1" dirty="0" smtClean="0">
                <a:solidFill>
                  <a:srgbClr val="00B0F0"/>
                </a:solidFill>
                <a:latin typeface="Sora"/>
              </a:rPr>
              <a:t>+ </a:t>
            </a:r>
            <a:r>
              <a:rPr lang="en-US" altLang="en-US" sz="2800" b="1" dirty="0" smtClean="0">
                <a:solidFill>
                  <a:srgbClr val="00B0F0"/>
                </a:solidFill>
                <a:latin typeface="Sora"/>
              </a:rPr>
              <a:t>death in immediate family</a:t>
            </a:r>
            <a:endParaRPr lang="en-US" altLang="en-US" sz="2800" b="1" dirty="0" smtClean="0">
              <a:latin typeface="Sora"/>
            </a:endParaRPr>
          </a:p>
          <a:p>
            <a:pPr lvl="0">
              <a:lnSpc>
                <a:spcPct val="150000"/>
              </a:lnSpc>
            </a:pPr>
            <a:r>
              <a:rPr lang="id-ID" altLang="en-US" sz="2800" b="1" dirty="0" smtClean="0">
                <a:solidFill>
                  <a:srgbClr val="00B0F0"/>
                </a:solidFill>
                <a:latin typeface="Sora"/>
              </a:rPr>
              <a:t>+ </a:t>
            </a:r>
            <a:r>
              <a:rPr lang="en-US" altLang="en-US" sz="2800" b="1" dirty="0" smtClean="0">
                <a:solidFill>
                  <a:srgbClr val="00B0F0"/>
                </a:solidFill>
                <a:latin typeface="Sora"/>
              </a:rPr>
              <a:t>have to work with Accountant</a:t>
            </a:r>
            <a:endParaRPr lang="en-US" altLang="en-US" sz="2800" b="1" dirty="0" smtClean="0">
              <a:latin typeface="Sora"/>
            </a:endParaRPr>
          </a:p>
          <a:p>
            <a:pPr>
              <a:lnSpc>
                <a:spcPct val="150000"/>
              </a:lnSpc>
            </a:pPr>
            <a:r>
              <a:rPr lang="en-US" altLang="en-US" sz="2800" b="1" dirty="0" smtClean="0">
                <a:solidFill>
                  <a:srgbClr val="00B0F0"/>
                </a:solidFill>
                <a:latin typeface="Sora"/>
              </a:rPr>
              <a:t>+ extended travel (depends on agency policy)</a:t>
            </a:r>
          </a:p>
          <a:p>
            <a:pPr>
              <a:lnSpc>
                <a:spcPct val="150000"/>
              </a:lnSpc>
            </a:pPr>
            <a:r>
              <a:rPr lang="en-US" altLang="en-US" sz="2800" b="1" dirty="0" smtClean="0">
                <a:solidFill>
                  <a:srgbClr val="00B0F0"/>
                </a:solidFill>
                <a:latin typeface="Sora"/>
              </a:rPr>
              <a:t>+ </a:t>
            </a:r>
            <a:r>
              <a:rPr lang="en-US" altLang="en-US" sz="2800" b="1" dirty="0">
                <a:solidFill>
                  <a:srgbClr val="00B0F0"/>
                </a:solidFill>
                <a:latin typeface="Sora"/>
              </a:rPr>
              <a:t>significant illness</a:t>
            </a:r>
          </a:p>
          <a:p>
            <a:pPr>
              <a:lnSpc>
                <a:spcPct val="150000"/>
              </a:lnSpc>
            </a:pPr>
            <a:endParaRPr lang="en-US" altLang="en-US" sz="2800" b="1" dirty="0" smtClean="0">
              <a:latin typeface="Sora"/>
            </a:endParaRPr>
          </a:p>
          <a:p>
            <a:pPr>
              <a:lnSpc>
                <a:spcPct val="150000"/>
              </a:lnSpc>
            </a:pPr>
            <a:endParaRPr lang="en-JM" altLang="en-US" sz="2800" b="1" dirty="0">
              <a:latin typeface="Sora"/>
              <a:ea typeface="Tahoma" panose="020B0604030504040204" pitchFamily="34" charset="0"/>
              <a:cs typeface="Arial" panose="020B0604020202020204" pitchFamily="34" charset="0"/>
            </a:endParaRPr>
          </a:p>
        </p:txBody>
      </p:sp>
      <p:sp>
        <p:nvSpPr>
          <p:cNvPr id="7" name="Rectangle 6">
            <a:extLst>
              <a:ext uri="{FF2B5EF4-FFF2-40B4-BE49-F238E27FC236}">
                <a16:creationId xmlns="" xmlns:a16="http://schemas.microsoft.com/office/drawing/2014/main" id="{7FA2A461-632F-48F0-AF39-4695C484AC35}"/>
              </a:ext>
            </a:extLst>
          </p:cNvPr>
          <p:cNvSpPr/>
          <p:nvPr/>
        </p:nvSpPr>
        <p:spPr>
          <a:xfrm>
            <a:off x="209944" y="0"/>
            <a:ext cx="1142263" cy="888356"/>
          </a:xfrm>
          <a:prstGeom prst="rect">
            <a:avLst/>
          </a:prstGeom>
          <a:gradFill>
            <a:gsLst>
              <a:gs pos="26000">
                <a:srgbClr val="5039FE"/>
              </a:gs>
              <a:gs pos="83000">
                <a:srgbClr val="23DCF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Rectangle 8">
            <a:extLst>
              <a:ext uri="{FF2B5EF4-FFF2-40B4-BE49-F238E27FC236}">
                <a16:creationId xmlns="" xmlns:a16="http://schemas.microsoft.com/office/drawing/2014/main" id="{0A6A03B7-0CDD-4483-B013-E173D1F92F77}"/>
              </a:ext>
            </a:extLst>
          </p:cNvPr>
          <p:cNvSpPr/>
          <p:nvPr/>
        </p:nvSpPr>
        <p:spPr>
          <a:xfrm>
            <a:off x="4460789" y="6318664"/>
            <a:ext cx="7731211" cy="539335"/>
          </a:xfrm>
          <a:prstGeom prst="rect">
            <a:avLst/>
          </a:prstGeom>
          <a:gradFill>
            <a:gsLst>
              <a:gs pos="26000">
                <a:srgbClr val="5039FE"/>
              </a:gs>
              <a:gs pos="83000">
                <a:srgbClr val="23DCF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109811920"/>
      </p:ext>
    </p:extLst>
  </p:cSld>
  <p:clrMapOvr>
    <a:masterClrMapping/>
  </p:clrMapOvr>
  <mc:AlternateContent xmlns:mc="http://schemas.openxmlformats.org/markup-compatibility/2006" xmlns:p14="http://schemas.microsoft.com/office/powerpoint/2010/main">
    <mc:Choice Requires="p14">
      <p:transition>
        <p14:reveal dir="r"/>
        <p:sndAc>
          <p:endSnd/>
        </p:sndAc>
      </p:transition>
    </mc:Choice>
    <mc:Fallback xmlns="">
      <p:transition>
        <p:fade/>
        <p:sndAc>
          <p:endSnd/>
        </p:sndAc>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8C591741-6925-4483-BE76-ED5838632F7B}"/>
              </a:ext>
            </a:extLst>
          </p:cNvPr>
          <p:cNvSpPr/>
          <p:nvPr/>
        </p:nvSpPr>
        <p:spPr>
          <a:xfrm>
            <a:off x="1" y="1"/>
            <a:ext cx="12191999" cy="6857999"/>
          </a:xfrm>
          <a:prstGeom prst="rect">
            <a:avLst/>
          </a:prstGeom>
          <a:gradFill>
            <a:gsLst>
              <a:gs pos="26000">
                <a:srgbClr val="5039FE">
                  <a:alpha val="90000"/>
                </a:srgbClr>
              </a:gs>
              <a:gs pos="83000">
                <a:srgbClr val="23DCF3">
                  <a:alpha val="8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8" name="TextBox 17">
            <a:extLst>
              <a:ext uri="{FF2B5EF4-FFF2-40B4-BE49-F238E27FC236}">
                <a16:creationId xmlns="" xmlns:a16="http://schemas.microsoft.com/office/drawing/2014/main" id="{F4B7018E-5E82-40B0-8192-51C41CC9F226}"/>
              </a:ext>
            </a:extLst>
          </p:cNvPr>
          <p:cNvSpPr txBox="1"/>
          <p:nvPr/>
        </p:nvSpPr>
        <p:spPr>
          <a:xfrm>
            <a:off x="350565" y="204102"/>
            <a:ext cx="10679902" cy="1200329"/>
          </a:xfrm>
          <a:prstGeom prst="rect">
            <a:avLst/>
          </a:prstGeom>
          <a:noFill/>
        </p:spPr>
        <p:txBody>
          <a:bodyPr wrap="square" rtlCol="0">
            <a:spAutoFit/>
          </a:bodyPr>
          <a:lstStyle/>
          <a:p>
            <a:pPr algn="ctr"/>
            <a:r>
              <a:rPr lang="en-ID" sz="7200" b="1" dirty="0" smtClean="0">
                <a:solidFill>
                  <a:schemeClr val="bg1"/>
                </a:solidFill>
                <a:latin typeface="Sora"/>
              </a:rPr>
              <a:t>LATE FILING FEES</a:t>
            </a:r>
            <a:endParaRPr lang="en-ID" sz="4400" dirty="0">
              <a:solidFill>
                <a:schemeClr val="bg1"/>
              </a:solidFill>
              <a:latin typeface="Sora"/>
              <a:ea typeface="Inter" panose="020B0502030000000004" pitchFamily="34" charset="0"/>
              <a:cs typeface="Sora" pitchFamily="2" charset="0"/>
            </a:endParaRPr>
          </a:p>
        </p:txBody>
      </p:sp>
      <p:sp>
        <p:nvSpPr>
          <p:cNvPr id="11" name="Rectangle 10"/>
          <p:cNvSpPr/>
          <p:nvPr/>
        </p:nvSpPr>
        <p:spPr>
          <a:xfrm>
            <a:off x="1766806" y="2231116"/>
            <a:ext cx="10066640" cy="4431983"/>
          </a:xfrm>
          <a:prstGeom prst="rect">
            <a:avLst/>
          </a:prstGeom>
        </p:spPr>
        <p:txBody>
          <a:bodyPr wrap="square">
            <a:spAutoFit/>
          </a:bodyPr>
          <a:lstStyle/>
          <a:p>
            <a:pPr>
              <a:lnSpc>
                <a:spcPct val="150000"/>
              </a:lnSpc>
            </a:pPr>
            <a:r>
              <a:rPr lang="en-US" altLang="en-US" sz="3000" b="1" dirty="0">
                <a:solidFill>
                  <a:schemeClr val="bg1"/>
                </a:solidFill>
                <a:latin typeface="Sora"/>
              </a:rPr>
              <a:t>+</a:t>
            </a:r>
            <a:r>
              <a:rPr lang="en-US" altLang="en-US" sz="3000" b="1" dirty="0">
                <a:solidFill>
                  <a:srgbClr val="00B0F0"/>
                </a:solidFill>
                <a:latin typeface="Sora"/>
              </a:rPr>
              <a:t> </a:t>
            </a:r>
            <a:r>
              <a:rPr lang="en-US" altLang="en-US" sz="3000" b="1" dirty="0" smtClean="0">
                <a:solidFill>
                  <a:schemeClr val="bg1"/>
                </a:solidFill>
                <a:latin typeface="Sora"/>
              </a:rPr>
              <a:t>SECTION 1.05 IN THE GUIDE</a:t>
            </a:r>
          </a:p>
          <a:p>
            <a:r>
              <a:rPr lang="en-US" sz="3200" b="1" dirty="0"/>
              <a:t>Collection of the Late Filing Fee</a:t>
            </a:r>
          </a:p>
          <a:p>
            <a:r>
              <a:rPr lang="en-US" sz="3200" dirty="0"/>
              <a:t>If successful in collecting a late filing fee, the agency must forward it to the United States Treasury for deposit as miscellaneous receipts.  Ethics officials should defer to their agency finance office for appropriate handling of fees collected.</a:t>
            </a:r>
          </a:p>
          <a:p>
            <a:pPr>
              <a:lnSpc>
                <a:spcPct val="150000"/>
              </a:lnSpc>
            </a:pPr>
            <a:endParaRPr lang="en-US" altLang="en-US" sz="3000" b="1" dirty="0">
              <a:latin typeface="Sora"/>
            </a:endParaRPr>
          </a:p>
        </p:txBody>
      </p:sp>
    </p:spTree>
    <p:extLst>
      <p:ext uri="{BB962C8B-B14F-4D97-AF65-F5344CB8AC3E}">
        <p14:creationId xmlns:p14="http://schemas.microsoft.com/office/powerpoint/2010/main" val="1135125881"/>
      </p:ext>
    </p:extLst>
  </p:cSld>
  <p:clrMapOvr>
    <a:masterClrMapping/>
  </p:clrMapOvr>
  <mc:AlternateContent xmlns:mc="http://schemas.openxmlformats.org/markup-compatibility/2006" xmlns:p14="http://schemas.microsoft.com/office/powerpoint/2010/main">
    <mc:Choice Requires="p14">
      <p:transition>
        <p14:reveal dir="r"/>
        <p:sndAc>
          <p:endSnd/>
        </p:sndAc>
      </p:transition>
    </mc:Choice>
    <mc:Fallback xmlns="">
      <p:transition>
        <p:fade/>
        <p:sndAc>
          <p:endSnd/>
        </p:sndAc>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0EE1AB80-1E56-4B06-A2DD-BA7F76389C8C}"/>
              </a:ext>
            </a:extLst>
          </p:cNvPr>
          <p:cNvSpPr/>
          <p:nvPr/>
        </p:nvSpPr>
        <p:spPr>
          <a:xfrm>
            <a:off x="0" y="0"/>
            <a:ext cx="5089358" cy="6858000"/>
          </a:xfrm>
          <a:prstGeom prst="rect">
            <a:avLst/>
          </a:prstGeom>
          <a:gradFill>
            <a:gsLst>
              <a:gs pos="26000">
                <a:srgbClr val="5039FE"/>
              </a:gs>
              <a:gs pos="91000">
                <a:srgbClr val="23DCF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Rectangle 11">
            <a:extLst>
              <a:ext uri="{FF2B5EF4-FFF2-40B4-BE49-F238E27FC236}">
                <a16:creationId xmlns="" xmlns:a16="http://schemas.microsoft.com/office/drawing/2014/main" id="{42EEF1A8-AD83-4C7C-AA3F-36C46C74E268}"/>
              </a:ext>
            </a:extLst>
          </p:cNvPr>
          <p:cNvSpPr/>
          <p:nvPr/>
        </p:nvSpPr>
        <p:spPr>
          <a:xfrm>
            <a:off x="10700831" y="0"/>
            <a:ext cx="1142263" cy="628864"/>
          </a:xfrm>
          <a:prstGeom prst="rect">
            <a:avLst/>
          </a:prstGeom>
          <a:gradFill>
            <a:gsLst>
              <a:gs pos="26000">
                <a:srgbClr val="5039FE"/>
              </a:gs>
              <a:gs pos="83000">
                <a:srgbClr val="23DCF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Rectangle 18">
            <a:extLst>
              <a:ext uri="{FF2B5EF4-FFF2-40B4-BE49-F238E27FC236}">
                <a16:creationId xmlns="" xmlns:a16="http://schemas.microsoft.com/office/drawing/2014/main" id="{00F9F798-A2F8-4BDF-A875-5DE7A1DAB7D7}"/>
              </a:ext>
            </a:extLst>
          </p:cNvPr>
          <p:cNvSpPr/>
          <p:nvPr/>
        </p:nvSpPr>
        <p:spPr>
          <a:xfrm>
            <a:off x="4969038" y="0"/>
            <a:ext cx="134896" cy="6858000"/>
          </a:xfrm>
          <a:prstGeom prst="rect">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Rectangle 4"/>
          <p:cNvSpPr/>
          <p:nvPr/>
        </p:nvSpPr>
        <p:spPr>
          <a:xfrm>
            <a:off x="240640" y="1294963"/>
            <a:ext cx="4615565" cy="2877711"/>
          </a:xfrm>
          <a:prstGeom prst="rect">
            <a:avLst/>
          </a:prstGeom>
        </p:spPr>
        <p:txBody>
          <a:bodyPr wrap="square">
            <a:spAutoFit/>
          </a:bodyPr>
          <a:lstStyle/>
          <a:p>
            <a:pPr lvl="0"/>
            <a:r>
              <a:rPr lang="en-ID" sz="4000" b="1" dirty="0" smtClean="0">
                <a:latin typeface="Sora"/>
                <a:cs typeface="Adobe Devanagari" panose="02040503050201020203" pitchFamily="18" charset="0"/>
              </a:rPr>
              <a:t>Late </a:t>
            </a:r>
          </a:p>
          <a:p>
            <a:pPr lvl="0"/>
            <a:r>
              <a:rPr lang="en-ID" sz="6100" b="1" dirty="0" smtClean="0">
                <a:solidFill>
                  <a:schemeClr val="bg1"/>
                </a:solidFill>
                <a:latin typeface="Sora"/>
                <a:cs typeface="Adobe Devanagari" panose="02040503050201020203" pitchFamily="18" charset="0"/>
              </a:rPr>
              <a:t>FILING</a:t>
            </a:r>
            <a:endParaRPr lang="en-ID" sz="4000" b="1" dirty="0" smtClean="0">
              <a:solidFill>
                <a:schemeClr val="bg1"/>
              </a:solidFill>
              <a:latin typeface="Sora"/>
              <a:cs typeface="Adobe Devanagari" panose="02040503050201020203" pitchFamily="18" charset="0"/>
            </a:endParaRPr>
          </a:p>
          <a:p>
            <a:pPr lvl="0"/>
            <a:r>
              <a:rPr lang="en-ID" sz="4000" b="1" dirty="0" smtClean="0">
                <a:latin typeface="Sora"/>
                <a:cs typeface="Adobe Devanagari" panose="02040503050201020203" pitchFamily="18" charset="0"/>
              </a:rPr>
              <a:t>Fee</a:t>
            </a:r>
          </a:p>
          <a:p>
            <a:pPr lvl="0"/>
            <a:r>
              <a:rPr lang="en-ID" sz="4000" b="1" dirty="0" smtClean="0">
                <a:latin typeface="Sora"/>
                <a:cs typeface="Adobe Devanagari" panose="02040503050201020203" pitchFamily="18" charset="0"/>
              </a:rPr>
              <a:t>Waiver </a:t>
            </a:r>
            <a:endParaRPr lang="en-ID" sz="4000" b="1" dirty="0">
              <a:solidFill>
                <a:prstClr val="white"/>
              </a:solidFill>
              <a:latin typeface="Sora"/>
              <a:ea typeface="Inter" panose="020B0502030000000004" pitchFamily="34" charset="0"/>
              <a:cs typeface="Adobe Devanagari" panose="02040503050201020203" pitchFamily="18" charset="0"/>
            </a:endParaRPr>
          </a:p>
        </p:txBody>
      </p:sp>
      <p:sp>
        <p:nvSpPr>
          <p:cNvPr id="28" name="Rectangle 27"/>
          <p:cNvSpPr/>
          <p:nvPr/>
        </p:nvSpPr>
        <p:spPr>
          <a:xfrm>
            <a:off x="5117911" y="764791"/>
            <a:ext cx="7048422" cy="5539978"/>
          </a:xfrm>
          <a:prstGeom prst="rect">
            <a:avLst/>
          </a:prstGeom>
        </p:spPr>
        <p:txBody>
          <a:bodyPr wrap="square">
            <a:spAutoFit/>
          </a:bodyPr>
          <a:lstStyle/>
          <a:p>
            <a:pPr lvl="0">
              <a:lnSpc>
                <a:spcPct val="150000"/>
              </a:lnSpc>
            </a:pPr>
            <a:r>
              <a:rPr lang="en-US" altLang="en-US" sz="2800" b="1" dirty="0">
                <a:solidFill>
                  <a:srgbClr val="00B0F0"/>
                </a:solidFill>
                <a:latin typeface="Sora"/>
              </a:rPr>
              <a:t>+ </a:t>
            </a:r>
            <a:r>
              <a:rPr lang="en-US" sz="2800" dirty="0"/>
              <a:t>OGE has delegated its authority to waive the late filing fee to agencies</a:t>
            </a:r>
            <a:r>
              <a:rPr lang="en-US" sz="2800" dirty="0" smtClean="0"/>
              <a:t>.</a:t>
            </a:r>
          </a:p>
          <a:p>
            <a:pPr lvl="0">
              <a:lnSpc>
                <a:spcPct val="150000"/>
              </a:lnSpc>
            </a:pPr>
            <a:r>
              <a:rPr lang="en-US" altLang="en-US" sz="2800" b="1" dirty="0">
                <a:solidFill>
                  <a:srgbClr val="00B0F0"/>
                </a:solidFill>
                <a:latin typeface="Sora"/>
              </a:rPr>
              <a:t>+ </a:t>
            </a:r>
            <a:r>
              <a:rPr lang="en-US" sz="2800" dirty="0" smtClean="0"/>
              <a:t>The </a:t>
            </a:r>
            <a:r>
              <a:rPr lang="en-US" sz="2800" dirty="0"/>
              <a:t>fee may be waived if the delay in filing was caused by extraordinary circumstances</a:t>
            </a:r>
            <a:r>
              <a:rPr lang="en-US" sz="2800" dirty="0" smtClean="0"/>
              <a:t>.</a:t>
            </a:r>
          </a:p>
          <a:p>
            <a:pPr marL="457200" indent="-457200">
              <a:buFont typeface="Arial" panose="020B0604020202020204" pitchFamily="34" charset="0"/>
              <a:buChar char="•"/>
            </a:pPr>
            <a:r>
              <a:rPr lang="en-US" sz="2400" dirty="0"/>
              <a:t>a family emergency, such as a fire, an illness, or a death;</a:t>
            </a:r>
          </a:p>
          <a:p>
            <a:pPr marL="457200" indent="-457200">
              <a:buFont typeface="Arial" panose="020B0604020202020204" pitchFamily="34" charset="0"/>
              <a:buChar char="•"/>
            </a:pPr>
            <a:r>
              <a:rPr lang="en-US" sz="2400" dirty="0"/>
              <a:t>transfer of position causing confusion over filing;</a:t>
            </a:r>
          </a:p>
          <a:p>
            <a:pPr marL="457200" indent="-457200">
              <a:buFont typeface="Arial" panose="020B0604020202020204" pitchFamily="34" charset="0"/>
              <a:buChar char="•"/>
            </a:pPr>
            <a:r>
              <a:rPr lang="en-US" sz="2400" dirty="0"/>
              <a:t>agency errors (other than notification errors); and</a:t>
            </a:r>
          </a:p>
          <a:p>
            <a:pPr marL="457200" indent="-457200">
              <a:buFont typeface="Arial" panose="020B0604020202020204" pitchFamily="34" charset="0"/>
              <a:buChar char="•"/>
            </a:pPr>
            <a:r>
              <a:rPr lang="en-US" sz="2400" dirty="0"/>
              <a:t>the duties of a filer’s office (only agency emergencies).</a:t>
            </a:r>
          </a:p>
          <a:p>
            <a:pPr lvl="0">
              <a:lnSpc>
                <a:spcPct val="150000"/>
              </a:lnSpc>
            </a:pPr>
            <a:endParaRPr lang="en-US" altLang="en-US" sz="2800" b="1" dirty="0">
              <a:solidFill>
                <a:prstClr val="black"/>
              </a:solidFill>
              <a:latin typeface="Sora"/>
            </a:endParaRPr>
          </a:p>
        </p:txBody>
      </p:sp>
    </p:spTree>
    <p:extLst>
      <p:ext uri="{BB962C8B-B14F-4D97-AF65-F5344CB8AC3E}">
        <p14:creationId xmlns:p14="http://schemas.microsoft.com/office/powerpoint/2010/main" val="1199770284"/>
      </p:ext>
    </p:extLst>
  </p:cSld>
  <p:clrMapOvr>
    <a:masterClrMapping/>
  </p:clrMapOvr>
  <mc:AlternateContent xmlns:mc="http://schemas.openxmlformats.org/markup-compatibility/2006" xmlns:p14="http://schemas.microsoft.com/office/powerpoint/2010/main">
    <mc:Choice Requires="p14">
      <p:transition>
        <p14:reveal dir="r"/>
        <p:sndAc>
          <p:endSnd/>
        </p:sndAc>
      </p:transition>
    </mc:Choice>
    <mc:Fallback xmlns="">
      <p:transition>
        <p:fade/>
        <p:sndAc>
          <p:endSnd/>
        </p:sndAc>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3D91D550-ABF3-40FF-8EDE-EDA5D94B066C}"/>
              </a:ext>
            </a:extLst>
          </p:cNvPr>
          <p:cNvSpPr/>
          <p:nvPr/>
        </p:nvSpPr>
        <p:spPr>
          <a:xfrm>
            <a:off x="0" y="0"/>
            <a:ext cx="12192000" cy="6858000"/>
          </a:xfrm>
          <a:prstGeom prst="rect">
            <a:avLst/>
          </a:prstGeom>
          <a:gradFill>
            <a:gsLst>
              <a:gs pos="26000">
                <a:srgbClr val="5039FE"/>
              </a:gs>
              <a:gs pos="83000">
                <a:srgbClr val="23DCF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3" name="Freeform: Shape 162">
            <a:extLst>
              <a:ext uri="{FF2B5EF4-FFF2-40B4-BE49-F238E27FC236}">
                <a16:creationId xmlns="" xmlns:a16="http://schemas.microsoft.com/office/drawing/2014/main" id="{36EBDD3E-D1AB-4AE0-BE65-D0864495D641}"/>
              </a:ext>
            </a:extLst>
          </p:cNvPr>
          <p:cNvSpPr/>
          <p:nvPr/>
        </p:nvSpPr>
        <p:spPr>
          <a:xfrm rot="16362510">
            <a:off x="6559787" y="1320012"/>
            <a:ext cx="7231459" cy="7232778"/>
          </a:xfrm>
          <a:custGeom>
            <a:avLst/>
            <a:gdLst>
              <a:gd name="connsiteX0" fmla="*/ 3457158 w 8111225"/>
              <a:gd name="connsiteY0" fmla="*/ 7207873 h 8112704"/>
              <a:gd name="connsiteX1" fmla="*/ 3594505 w 8111225"/>
              <a:gd name="connsiteY1" fmla="*/ 7231596 h 8112704"/>
              <a:gd name="connsiteX2" fmla="*/ 3537069 w 8111225"/>
              <a:gd name="connsiteY2" fmla="*/ 7621163 h 8112704"/>
              <a:gd name="connsiteX3" fmla="*/ 3383489 w 8111225"/>
              <a:gd name="connsiteY3" fmla="*/ 7594942 h 8112704"/>
              <a:gd name="connsiteX4" fmla="*/ 4836869 w 8111225"/>
              <a:gd name="connsiteY4" fmla="*/ 7169165 h 8112704"/>
              <a:gd name="connsiteX5" fmla="*/ 4933013 w 8111225"/>
              <a:gd name="connsiteY5" fmla="*/ 7551240 h 8112704"/>
              <a:gd name="connsiteX6" fmla="*/ 3795531 w 8111225"/>
              <a:gd name="connsiteY6" fmla="*/ 7649881 h 8112704"/>
              <a:gd name="connsiteX7" fmla="*/ 3824249 w 8111225"/>
              <a:gd name="connsiteY7" fmla="*/ 7256568 h 8112704"/>
              <a:gd name="connsiteX8" fmla="*/ 4836869 w 8111225"/>
              <a:gd name="connsiteY8" fmla="*/ 7169165 h 8112704"/>
              <a:gd name="connsiteX9" fmla="*/ 4383212 w 8111225"/>
              <a:gd name="connsiteY9" fmla="*/ 7076769 h 8112704"/>
              <a:gd name="connsiteX10" fmla="*/ 4364895 w 8111225"/>
              <a:gd name="connsiteY10" fmla="*/ 7078018 h 8112704"/>
              <a:gd name="connsiteX11" fmla="*/ 4307459 w 8111225"/>
              <a:gd name="connsiteY11" fmla="*/ 7081764 h 8112704"/>
              <a:gd name="connsiteX12" fmla="*/ 4295715 w 8111225"/>
              <a:gd name="connsiteY12" fmla="*/ 7082264 h 8112704"/>
              <a:gd name="connsiteX13" fmla="*/ 4313703 w 8111225"/>
              <a:gd name="connsiteY13" fmla="*/ 7081764 h 8112704"/>
              <a:gd name="connsiteX14" fmla="*/ 4369891 w 8111225"/>
              <a:gd name="connsiteY14" fmla="*/ 7078018 h 8112704"/>
              <a:gd name="connsiteX15" fmla="*/ 4847796 w 8111225"/>
              <a:gd name="connsiteY15" fmla="*/ 7005910 h 8112704"/>
              <a:gd name="connsiteX16" fmla="*/ 4834694 w 8111225"/>
              <a:gd name="connsiteY16" fmla="*/ 7009029 h 8112704"/>
              <a:gd name="connsiteX17" fmla="*/ 4844361 w 8111225"/>
              <a:gd name="connsiteY17" fmla="*/ 7006846 h 8112704"/>
              <a:gd name="connsiteX18" fmla="*/ 5362535 w 8111225"/>
              <a:gd name="connsiteY18" fmla="*/ 6988118 h 8112704"/>
              <a:gd name="connsiteX19" fmla="*/ 5522355 w 8111225"/>
              <a:gd name="connsiteY19" fmla="*/ 7347717 h 8112704"/>
              <a:gd name="connsiteX20" fmla="*/ 5281373 w 8111225"/>
              <a:gd name="connsiteY20" fmla="*/ 7445109 h 8112704"/>
              <a:gd name="connsiteX21" fmla="*/ 5147773 w 8111225"/>
              <a:gd name="connsiteY21" fmla="*/ 7074272 h 8112704"/>
              <a:gd name="connsiteX22" fmla="*/ 5362535 w 8111225"/>
              <a:gd name="connsiteY22" fmla="*/ 6988118 h 8112704"/>
              <a:gd name="connsiteX23" fmla="*/ 2583131 w 8111225"/>
              <a:gd name="connsiteY23" fmla="*/ 6906959 h 8112704"/>
              <a:gd name="connsiteX24" fmla="*/ 2792898 w 8111225"/>
              <a:gd name="connsiteY24" fmla="*/ 7005598 h 8112704"/>
              <a:gd name="connsiteX25" fmla="*/ 2638070 w 8111225"/>
              <a:gd name="connsiteY25" fmla="*/ 7367694 h 8112704"/>
              <a:gd name="connsiteX26" fmla="*/ 2402084 w 8111225"/>
              <a:gd name="connsiteY26" fmla="*/ 7256568 h 8112704"/>
              <a:gd name="connsiteX27" fmla="*/ 4897259 w 8111225"/>
              <a:gd name="connsiteY27" fmla="*/ 6873113 h 8112704"/>
              <a:gd name="connsiteX28" fmla="*/ 4896802 w 8111225"/>
              <a:gd name="connsiteY28" fmla="*/ 6873245 h 8112704"/>
              <a:gd name="connsiteX29" fmla="*/ 4895941 w 8111225"/>
              <a:gd name="connsiteY29" fmla="*/ 6873484 h 8112704"/>
              <a:gd name="connsiteX30" fmla="*/ 4925307 w 8111225"/>
              <a:gd name="connsiteY30" fmla="*/ 6986054 h 8112704"/>
              <a:gd name="connsiteX31" fmla="*/ 4926769 w 8111225"/>
              <a:gd name="connsiteY31" fmla="*/ 6985620 h 8112704"/>
              <a:gd name="connsiteX32" fmla="*/ 3279286 w 8111225"/>
              <a:gd name="connsiteY32" fmla="*/ 6703733 h 8112704"/>
              <a:gd name="connsiteX33" fmla="*/ 3279213 w 8111225"/>
              <a:gd name="connsiteY33" fmla="*/ 6703951 h 8112704"/>
              <a:gd name="connsiteX34" fmla="*/ 3280145 w 8111225"/>
              <a:gd name="connsiteY34" fmla="*/ 6704302 h 8112704"/>
              <a:gd name="connsiteX35" fmla="*/ 3280222 w 8111225"/>
              <a:gd name="connsiteY35" fmla="*/ 6704086 h 8112704"/>
              <a:gd name="connsiteX36" fmla="*/ 4341437 w 8111225"/>
              <a:gd name="connsiteY36" fmla="*/ 6578473 h 8112704"/>
              <a:gd name="connsiteX37" fmla="*/ 4302463 w 8111225"/>
              <a:gd name="connsiteY37" fmla="*/ 6581070 h 8112704"/>
              <a:gd name="connsiteX38" fmla="*/ 4283735 w 8111225"/>
              <a:gd name="connsiteY38" fmla="*/ 6582319 h 8112704"/>
              <a:gd name="connsiteX39" fmla="*/ 4289978 w 8111225"/>
              <a:gd name="connsiteY39" fmla="*/ 6582319 h 8112704"/>
              <a:gd name="connsiteX40" fmla="*/ 4308707 w 8111225"/>
              <a:gd name="connsiteY40" fmla="*/ 6581071 h 8112704"/>
              <a:gd name="connsiteX41" fmla="*/ 3796687 w 8111225"/>
              <a:gd name="connsiteY41" fmla="*/ 6553765 h 8112704"/>
              <a:gd name="connsiteX42" fmla="*/ 3821282 w 8111225"/>
              <a:gd name="connsiteY42" fmla="*/ 6557972 h 8112704"/>
              <a:gd name="connsiteX43" fmla="*/ 3848524 w 8111225"/>
              <a:gd name="connsiteY43" fmla="*/ 6561365 h 8112704"/>
              <a:gd name="connsiteX44" fmla="*/ 6071743 w 8111225"/>
              <a:gd name="connsiteY44" fmla="*/ 6553602 h 8112704"/>
              <a:gd name="connsiteX45" fmla="*/ 6318967 w 8111225"/>
              <a:gd name="connsiteY45" fmla="*/ 6860761 h 8112704"/>
              <a:gd name="connsiteX46" fmla="*/ 6195355 w 8111225"/>
              <a:gd name="connsiteY46" fmla="*/ 6955654 h 8112704"/>
              <a:gd name="connsiteX47" fmla="*/ 5961865 w 8111225"/>
              <a:gd name="connsiteY47" fmla="*/ 6638507 h 8112704"/>
              <a:gd name="connsiteX48" fmla="*/ 6071743 w 8111225"/>
              <a:gd name="connsiteY48" fmla="*/ 6553602 h 8112704"/>
              <a:gd name="connsiteX49" fmla="*/ 1074427 w 8111225"/>
              <a:gd name="connsiteY49" fmla="*/ 6553509 h 8112704"/>
              <a:gd name="connsiteX50" fmla="*/ 1142042 w 8111225"/>
              <a:gd name="connsiteY50" fmla="*/ 6675929 h 8112704"/>
              <a:gd name="connsiteX51" fmla="*/ 1100917 w 8111225"/>
              <a:gd name="connsiteY51" fmla="*/ 6698643 h 8112704"/>
              <a:gd name="connsiteX52" fmla="*/ 1271248 w 8111225"/>
              <a:gd name="connsiteY52" fmla="*/ 6879220 h 8112704"/>
              <a:gd name="connsiteX53" fmla="*/ 4908369 w 8111225"/>
              <a:gd name="connsiteY53" fmla="*/ 7927799 h 8112704"/>
              <a:gd name="connsiteX54" fmla="*/ 5119211 w 8111225"/>
              <a:gd name="connsiteY54" fmla="*/ 7873675 h 8112704"/>
              <a:gd name="connsiteX55" fmla="*/ 5102450 w 8111225"/>
              <a:gd name="connsiteY55" fmla="*/ 7843791 h 8112704"/>
              <a:gd name="connsiteX56" fmla="*/ 5224421 w 8111225"/>
              <a:gd name="connsiteY56" fmla="*/ 7775380 h 8112704"/>
              <a:gd name="connsiteX57" fmla="*/ 5318488 w 8111225"/>
              <a:gd name="connsiteY57" fmla="*/ 7943092 h 8112704"/>
              <a:gd name="connsiteX58" fmla="*/ 5196516 w 8111225"/>
              <a:gd name="connsiteY58" fmla="*/ 8011504 h 8112704"/>
              <a:gd name="connsiteX59" fmla="*/ 5165993 w 8111225"/>
              <a:gd name="connsiteY59" fmla="*/ 7957083 h 8112704"/>
              <a:gd name="connsiteX60" fmla="*/ 4945127 w 8111225"/>
              <a:gd name="connsiteY60" fmla="*/ 8014804 h 8112704"/>
              <a:gd name="connsiteX61" fmla="*/ 1194290 w 8111225"/>
              <a:gd name="connsiteY61" fmla="*/ 6932039 h 8112704"/>
              <a:gd name="connsiteX62" fmla="*/ 1018691 w 8111225"/>
              <a:gd name="connsiteY62" fmla="*/ 6744058 h 8112704"/>
              <a:gd name="connsiteX63" fmla="*/ 973715 w 8111225"/>
              <a:gd name="connsiteY63" fmla="*/ 6768900 h 8112704"/>
              <a:gd name="connsiteX64" fmla="*/ 906100 w 8111225"/>
              <a:gd name="connsiteY64" fmla="*/ 6646480 h 8112704"/>
              <a:gd name="connsiteX65" fmla="*/ 5662779 w 8111225"/>
              <a:gd name="connsiteY65" fmla="*/ 6530802 h 8112704"/>
              <a:gd name="connsiteX66" fmla="*/ 5616874 w 8111225"/>
              <a:gd name="connsiteY66" fmla="*/ 6559409 h 8112704"/>
              <a:gd name="connsiteX67" fmla="*/ 5638943 w 8111225"/>
              <a:gd name="connsiteY67" fmla="*/ 6546110 h 8112704"/>
              <a:gd name="connsiteX68" fmla="*/ 2800883 w 8111225"/>
              <a:gd name="connsiteY68" fmla="*/ 6494027 h 8112704"/>
              <a:gd name="connsiteX69" fmla="*/ 2846588 w 8111225"/>
              <a:gd name="connsiteY69" fmla="*/ 6519890 h 8112704"/>
              <a:gd name="connsiteX70" fmla="*/ 3052608 w 8111225"/>
              <a:gd name="connsiteY70" fmla="*/ 6618530 h 8112704"/>
              <a:gd name="connsiteX71" fmla="*/ 3276859 w 8111225"/>
              <a:gd name="connsiteY71" fmla="*/ 6703063 h 8112704"/>
              <a:gd name="connsiteX72" fmla="*/ 3276938 w 8111225"/>
              <a:gd name="connsiteY72" fmla="*/ 6702845 h 8112704"/>
              <a:gd name="connsiteX73" fmla="*/ 3053857 w 8111225"/>
              <a:gd name="connsiteY73" fmla="*/ 6618530 h 8112704"/>
              <a:gd name="connsiteX74" fmla="*/ 2847837 w 8111225"/>
              <a:gd name="connsiteY74" fmla="*/ 6519890 h 8112704"/>
              <a:gd name="connsiteX75" fmla="*/ 3366007 w 8111225"/>
              <a:gd name="connsiteY75" fmla="*/ 6446221 h 8112704"/>
              <a:gd name="connsiteX76" fmla="*/ 3369606 w 8111225"/>
              <a:gd name="connsiteY76" fmla="*/ 6447571 h 8112704"/>
              <a:gd name="connsiteX77" fmla="*/ 3313550 w 8111225"/>
              <a:gd name="connsiteY77" fmla="*/ 6601988 h 8112704"/>
              <a:gd name="connsiteX78" fmla="*/ 5824928 w 8111225"/>
              <a:gd name="connsiteY78" fmla="*/ 6418818 h 8112704"/>
              <a:gd name="connsiteX79" fmla="*/ 5782176 w 8111225"/>
              <a:gd name="connsiteY79" fmla="*/ 6450302 h 8112704"/>
              <a:gd name="connsiteX80" fmla="*/ 5812187 w 8111225"/>
              <a:gd name="connsiteY80" fmla="*/ 6428897 h 8112704"/>
              <a:gd name="connsiteX81" fmla="*/ 5825099 w 8111225"/>
              <a:gd name="connsiteY81" fmla="*/ 6419063 h 8112704"/>
              <a:gd name="connsiteX82" fmla="*/ 4091449 w 8111225"/>
              <a:gd name="connsiteY82" fmla="*/ 6233959 h 8112704"/>
              <a:gd name="connsiteX83" fmla="*/ 4095195 w 8111225"/>
              <a:gd name="connsiteY83" fmla="*/ 6233959 h 8112704"/>
              <a:gd name="connsiteX84" fmla="*/ 4102687 w 8111225"/>
              <a:gd name="connsiteY84" fmla="*/ 6233959 h 8112704"/>
              <a:gd name="connsiteX85" fmla="*/ 4106433 w 8111225"/>
              <a:gd name="connsiteY85" fmla="*/ 6233959 h 8112704"/>
              <a:gd name="connsiteX86" fmla="*/ 4107682 w 8111225"/>
              <a:gd name="connsiteY86" fmla="*/ 6237703 h 8112704"/>
              <a:gd name="connsiteX87" fmla="*/ 4110180 w 8111225"/>
              <a:gd name="connsiteY87" fmla="*/ 6392531 h 8112704"/>
              <a:gd name="connsiteX88" fmla="*/ 4106433 w 8111225"/>
              <a:gd name="connsiteY88" fmla="*/ 6392531 h 8112704"/>
              <a:gd name="connsiteX89" fmla="*/ 4097693 w 8111225"/>
              <a:gd name="connsiteY89" fmla="*/ 6392531 h 8112704"/>
              <a:gd name="connsiteX90" fmla="*/ 4092698 w 8111225"/>
              <a:gd name="connsiteY90" fmla="*/ 6392531 h 8112704"/>
              <a:gd name="connsiteX91" fmla="*/ 4022777 w 8111225"/>
              <a:gd name="connsiteY91" fmla="*/ 6233959 h 8112704"/>
              <a:gd name="connsiteX92" fmla="*/ 4027772 w 8111225"/>
              <a:gd name="connsiteY92" fmla="*/ 6233959 h 8112704"/>
              <a:gd name="connsiteX93" fmla="*/ 4035262 w 8111225"/>
              <a:gd name="connsiteY93" fmla="*/ 6233959 h 8112704"/>
              <a:gd name="connsiteX94" fmla="*/ 4039008 w 8111225"/>
              <a:gd name="connsiteY94" fmla="*/ 6233959 h 8112704"/>
              <a:gd name="connsiteX95" fmla="*/ 4035262 w 8111225"/>
              <a:gd name="connsiteY95" fmla="*/ 6391283 h 8112704"/>
              <a:gd name="connsiteX96" fmla="*/ 4031518 w 8111225"/>
              <a:gd name="connsiteY96" fmla="*/ 6391283 h 8112704"/>
              <a:gd name="connsiteX97" fmla="*/ 4022777 w 8111225"/>
              <a:gd name="connsiteY97" fmla="*/ 6391283 h 8112704"/>
              <a:gd name="connsiteX98" fmla="*/ 4019031 w 8111225"/>
              <a:gd name="connsiteY98" fmla="*/ 6391283 h 8112704"/>
              <a:gd name="connsiteX99" fmla="*/ 4162621 w 8111225"/>
              <a:gd name="connsiteY99" fmla="*/ 6231461 h 8112704"/>
              <a:gd name="connsiteX100" fmla="*/ 4166367 w 8111225"/>
              <a:gd name="connsiteY100" fmla="*/ 6231461 h 8112704"/>
              <a:gd name="connsiteX101" fmla="*/ 4171362 w 8111225"/>
              <a:gd name="connsiteY101" fmla="*/ 6231461 h 8112704"/>
              <a:gd name="connsiteX102" fmla="*/ 4178852 w 8111225"/>
              <a:gd name="connsiteY102" fmla="*/ 6233959 h 8112704"/>
              <a:gd name="connsiteX103" fmla="*/ 4178852 w 8111225"/>
              <a:gd name="connsiteY103" fmla="*/ 6235207 h 8112704"/>
              <a:gd name="connsiteX104" fmla="*/ 4187593 w 8111225"/>
              <a:gd name="connsiteY104" fmla="*/ 6388785 h 8112704"/>
              <a:gd name="connsiteX105" fmla="*/ 4182598 w 8111225"/>
              <a:gd name="connsiteY105" fmla="*/ 6388785 h 8112704"/>
              <a:gd name="connsiteX106" fmla="*/ 4173859 w 8111225"/>
              <a:gd name="connsiteY106" fmla="*/ 6388785 h 8112704"/>
              <a:gd name="connsiteX107" fmla="*/ 4168864 w 8111225"/>
              <a:gd name="connsiteY107" fmla="*/ 6388785 h 8112704"/>
              <a:gd name="connsiteX108" fmla="*/ 3951605 w 8111225"/>
              <a:gd name="connsiteY108" fmla="*/ 6231461 h 8112704"/>
              <a:gd name="connsiteX109" fmla="*/ 3955351 w 8111225"/>
              <a:gd name="connsiteY109" fmla="*/ 6231461 h 8112704"/>
              <a:gd name="connsiteX110" fmla="*/ 3962843 w 8111225"/>
              <a:gd name="connsiteY110" fmla="*/ 6231461 h 8112704"/>
              <a:gd name="connsiteX111" fmla="*/ 3967838 w 8111225"/>
              <a:gd name="connsiteY111" fmla="*/ 6231461 h 8112704"/>
              <a:gd name="connsiteX112" fmla="*/ 3959097 w 8111225"/>
              <a:gd name="connsiteY112" fmla="*/ 6390034 h 8112704"/>
              <a:gd name="connsiteX113" fmla="*/ 3955351 w 8111225"/>
              <a:gd name="connsiteY113" fmla="*/ 6390034 h 8112704"/>
              <a:gd name="connsiteX114" fmla="*/ 3946612 w 8111225"/>
              <a:gd name="connsiteY114" fmla="*/ 6390034 h 8112704"/>
              <a:gd name="connsiteX115" fmla="*/ 3942866 w 8111225"/>
              <a:gd name="connsiteY115" fmla="*/ 6388785 h 8112704"/>
              <a:gd name="connsiteX116" fmla="*/ 4250024 w 8111225"/>
              <a:gd name="connsiteY116" fmla="*/ 6226467 h 8112704"/>
              <a:gd name="connsiteX117" fmla="*/ 4262509 w 8111225"/>
              <a:gd name="connsiteY117" fmla="*/ 6385039 h 8112704"/>
              <a:gd name="connsiteX118" fmla="*/ 4258764 w 8111225"/>
              <a:gd name="connsiteY118" fmla="*/ 6383792 h 8112704"/>
              <a:gd name="connsiteX119" fmla="*/ 4253770 w 8111225"/>
              <a:gd name="connsiteY119" fmla="*/ 6385039 h 8112704"/>
              <a:gd name="connsiteX120" fmla="*/ 4246277 w 8111225"/>
              <a:gd name="connsiteY120" fmla="*/ 6385039 h 8112704"/>
              <a:gd name="connsiteX121" fmla="*/ 4233791 w 8111225"/>
              <a:gd name="connsiteY121" fmla="*/ 6227715 h 8112704"/>
              <a:gd name="connsiteX122" fmla="*/ 3896667 w 8111225"/>
              <a:gd name="connsiteY122" fmla="*/ 6223969 h 8112704"/>
              <a:gd name="connsiteX123" fmla="*/ 3896667 w 8111225"/>
              <a:gd name="connsiteY123" fmla="*/ 6227715 h 8112704"/>
              <a:gd name="connsiteX124" fmla="*/ 3907905 w 8111225"/>
              <a:gd name="connsiteY124" fmla="*/ 6227715 h 8112704"/>
              <a:gd name="connsiteX125" fmla="*/ 3896667 w 8111225"/>
              <a:gd name="connsiteY125" fmla="*/ 6233959 h 8112704"/>
              <a:gd name="connsiteX126" fmla="*/ 3884181 w 8111225"/>
              <a:gd name="connsiteY126" fmla="*/ 6383792 h 8112704"/>
              <a:gd name="connsiteX127" fmla="*/ 3879187 w 8111225"/>
              <a:gd name="connsiteY127" fmla="*/ 6383792 h 8112704"/>
              <a:gd name="connsiteX128" fmla="*/ 3871695 w 8111225"/>
              <a:gd name="connsiteY128" fmla="*/ 6383792 h 8112704"/>
              <a:gd name="connsiteX129" fmla="*/ 3867949 w 8111225"/>
              <a:gd name="connsiteY129" fmla="*/ 6382542 h 8112704"/>
              <a:gd name="connsiteX130" fmla="*/ 3881684 w 8111225"/>
              <a:gd name="connsiteY130" fmla="*/ 6226467 h 8112704"/>
              <a:gd name="connsiteX131" fmla="*/ 3885430 w 8111225"/>
              <a:gd name="connsiteY131" fmla="*/ 6226467 h 8112704"/>
              <a:gd name="connsiteX132" fmla="*/ 3889176 w 8111225"/>
              <a:gd name="connsiteY132" fmla="*/ 6226467 h 8112704"/>
              <a:gd name="connsiteX133" fmla="*/ 3891672 w 8111225"/>
              <a:gd name="connsiteY133" fmla="*/ 6226467 h 8112704"/>
              <a:gd name="connsiteX134" fmla="*/ 4308708 w 8111225"/>
              <a:gd name="connsiteY134" fmla="*/ 6218975 h 8112704"/>
              <a:gd name="connsiteX135" fmla="*/ 4316200 w 8111225"/>
              <a:gd name="connsiteY135" fmla="*/ 6218975 h 8112704"/>
              <a:gd name="connsiteX136" fmla="*/ 4319945 w 8111225"/>
              <a:gd name="connsiteY136" fmla="*/ 6218975 h 8112704"/>
              <a:gd name="connsiteX137" fmla="*/ 4337426 w 8111225"/>
              <a:gd name="connsiteY137" fmla="*/ 6377549 h 8112704"/>
              <a:gd name="connsiteX138" fmla="*/ 4332432 w 8111225"/>
              <a:gd name="connsiteY138" fmla="*/ 6377549 h 8112704"/>
              <a:gd name="connsiteX139" fmla="*/ 4324939 w 8111225"/>
              <a:gd name="connsiteY139" fmla="*/ 6377549 h 8112704"/>
              <a:gd name="connsiteX140" fmla="*/ 4321193 w 8111225"/>
              <a:gd name="connsiteY140" fmla="*/ 6377549 h 8112704"/>
              <a:gd name="connsiteX141" fmla="*/ 4304962 w 8111225"/>
              <a:gd name="connsiteY141" fmla="*/ 6220223 h 8112704"/>
              <a:gd name="connsiteX142" fmla="*/ 3811761 w 8111225"/>
              <a:gd name="connsiteY142" fmla="*/ 6218975 h 8112704"/>
              <a:gd name="connsiteX143" fmla="*/ 3815507 w 8111225"/>
              <a:gd name="connsiteY143" fmla="*/ 6218975 h 8112704"/>
              <a:gd name="connsiteX144" fmla="*/ 3823000 w 8111225"/>
              <a:gd name="connsiteY144" fmla="*/ 6220223 h 8112704"/>
              <a:gd name="connsiteX145" fmla="*/ 3826746 w 8111225"/>
              <a:gd name="connsiteY145" fmla="*/ 6220223 h 8112704"/>
              <a:gd name="connsiteX146" fmla="*/ 3808015 w 8111225"/>
              <a:gd name="connsiteY146" fmla="*/ 6376300 h 8112704"/>
              <a:gd name="connsiteX147" fmla="*/ 3804271 w 8111225"/>
              <a:gd name="connsiteY147" fmla="*/ 6376300 h 8112704"/>
              <a:gd name="connsiteX148" fmla="*/ 3796779 w 8111225"/>
              <a:gd name="connsiteY148" fmla="*/ 6376300 h 8112704"/>
              <a:gd name="connsiteX149" fmla="*/ 3793033 w 8111225"/>
              <a:gd name="connsiteY149" fmla="*/ 6376300 h 8112704"/>
              <a:gd name="connsiteX150" fmla="*/ 3741840 w 8111225"/>
              <a:gd name="connsiteY150" fmla="*/ 6207738 h 8112704"/>
              <a:gd name="connsiteX151" fmla="*/ 3745586 w 8111225"/>
              <a:gd name="connsiteY151" fmla="*/ 6208987 h 8112704"/>
              <a:gd name="connsiteX152" fmla="*/ 3751828 w 8111225"/>
              <a:gd name="connsiteY152" fmla="*/ 6210235 h 8112704"/>
              <a:gd name="connsiteX153" fmla="*/ 3755574 w 8111225"/>
              <a:gd name="connsiteY153" fmla="*/ 6213980 h 8112704"/>
              <a:gd name="connsiteX154" fmla="*/ 3755574 w 8111225"/>
              <a:gd name="connsiteY154" fmla="*/ 6215229 h 8112704"/>
              <a:gd name="connsiteX155" fmla="*/ 3726856 w 8111225"/>
              <a:gd name="connsiteY155" fmla="*/ 6386288 h 8112704"/>
              <a:gd name="connsiteX156" fmla="*/ 3725607 w 8111225"/>
              <a:gd name="connsiteY156" fmla="*/ 6365062 h 8112704"/>
              <a:gd name="connsiteX157" fmla="*/ 3720613 w 8111225"/>
              <a:gd name="connsiteY157" fmla="*/ 6363813 h 8112704"/>
              <a:gd name="connsiteX158" fmla="*/ 3716868 w 8111225"/>
              <a:gd name="connsiteY158" fmla="*/ 6363813 h 8112704"/>
              <a:gd name="connsiteX159" fmla="*/ 4461037 w 8111225"/>
              <a:gd name="connsiteY159" fmla="*/ 6196500 h 8112704"/>
              <a:gd name="connsiteX160" fmla="*/ 4492253 w 8111225"/>
              <a:gd name="connsiteY160" fmla="*/ 6376300 h 8112704"/>
              <a:gd name="connsiteX161" fmla="*/ 4481016 w 8111225"/>
              <a:gd name="connsiteY161" fmla="*/ 6356321 h 8112704"/>
              <a:gd name="connsiteX162" fmla="*/ 4472276 w 8111225"/>
              <a:gd name="connsiteY162" fmla="*/ 6357570 h 8112704"/>
              <a:gd name="connsiteX163" fmla="*/ 4444806 w 8111225"/>
              <a:gd name="connsiteY163" fmla="*/ 6201495 h 8112704"/>
              <a:gd name="connsiteX164" fmla="*/ 4451050 w 8111225"/>
              <a:gd name="connsiteY164" fmla="*/ 6200246 h 8112704"/>
              <a:gd name="connsiteX165" fmla="*/ 4456043 w 8111225"/>
              <a:gd name="connsiteY165" fmla="*/ 6198997 h 8112704"/>
              <a:gd name="connsiteX166" fmla="*/ 3670669 w 8111225"/>
              <a:gd name="connsiteY166" fmla="*/ 6195251 h 8112704"/>
              <a:gd name="connsiteX167" fmla="*/ 3678161 w 8111225"/>
              <a:gd name="connsiteY167" fmla="*/ 6196500 h 8112704"/>
              <a:gd name="connsiteX168" fmla="*/ 3681907 w 8111225"/>
              <a:gd name="connsiteY168" fmla="*/ 6196500 h 8112704"/>
              <a:gd name="connsiteX169" fmla="*/ 3685653 w 8111225"/>
              <a:gd name="connsiteY169" fmla="*/ 6196500 h 8112704"/>
              <a:gd name="connsiteX170" fmla="*/ 3658184 w 8111225"/>
              <a:gd name="connsiteY170" fmla="*/ 6353824 h 8112704"/>
              <a:gd name="connsiteX171" fmla="*/ 3641951 w 8111225"/>
              <a:gd name="connsiteY171" fmla="*/ 6350079 h 8112704"/>
              <a:gd name="connsiteX172" fmla="*/ 4374885 w 8111225"/>
              <a:gd name="connsiteY172" fmla="*/ 6185262 h 8112704"/>
              <a:gd name="connsiteX173" fmla="*/ 4389868 w 8111225"/>
              <a:gd name="connsiteY173" fmla="*/ 6211483 h 8112704"/>
              <a:gd name="connsiteX174" fmla="*/ 4391116 w 8111225"/>
              <a:gd name="connsiteY174" fmla="*/ 6211483 h 8112704"/>
              <a:gd name="connsiteX175" fmla="*/ 4413591 w 8111225"/>
              <a:gd name="connsiteY175" fmla="*/ 6367559 h 8112704"/>
              <a:gd name="connsiteX176" fmla="*/ 4408596 w 8111225"/>
              <a:gd name="connsiteY176" fmla="*/ 6367559 h 8112704"/>
              <a:gd name="connsiteX177" fmla="*/ 4401106 w 8111225"/>
              <a:gd name="connsiteY177" fmla="*/ 6368808 h 8112704"/>
              <a:gd name="connsiteX178" fmla="*/ 4396111 w 8111225"/>
              <a:gd name="connsiteY178" fmla="*/ 6370057 h 8112704"/>
              <a:gd name="connsiteX179" fmla="*/ 4373635 w 8111225"/>
              <a:gd name="connsiteY179" fmla="*/ 6212731 h 8112704"/>
              <a:gd name="connsiteX180" fmla="*/ 4378629 w 8111225"/>
              <a:gd name="connsiteY180" fmla="*/ 6212731 h 8112704"/>
              <a:gd name="connsiteX181" fmla="*/ 4381127 w 8111225"/>
              <a:gd name="connsiteY181" fmla="*/ 6212731 h 8112704"/>
              <a:gd name="connsiteX182" fmla="*/ 4527214 w 8111225"/>
              <a:gd name="connsiteY182" fmla="*/ 6184013 h 8112704"/>
              <a:gd name="connsiteX183" fmla="*/ 4562176 w 8111225"/>
              <a:gd name="connsiteY183" fmla="*/ 6340090 h 8112704"/>
              <a:gd name="connsiteX184" fmla="*/ 4558430 w 8111225"/>
              <a:gd name="connsiteY184" fmla="*/ 6341339 h 8112704"/>
              <a:gd name="connsiteX185" fmla="*/ 4549689 w 8111225"/>
              <a:gd name="connsiteY185" fmla="*/ 6342587 h 8112704"/>
              <a:gd name="connsiteX186" fmla="*/ 4544696 w 8111225"/>
              <a:gd name="connsiteY186" fmla="*/ 6342587 h 8112704"/>
              <a:gd name="connsiteX187" fmla="*/ 4512232 w 8111225"/>
              <a:gd name="connsiteY187" fmla="*/ 6187759 h 8112704"/>
              <a:gd name="connsiteX188" fmla="*/ 3601996 w 8111225"/>
              <a:gd name="connsiteY188" fmla="*/ 6181516 h 8112704"/>
              <a:gd name="connsiteX189" fmla="*/ 3608238 w 8111225"/>
              <a:gd name="connsiteY189" fmla="*/ 6184013 h 8112704"/>
              <a:gd name="connsiteX190" fmla="*/ 3613233 w 8111225"/>
              <a:gd name="connsiteY190" fmla="*/ 6185262 h 8112704"/>
              <a:gd name="connsiteX191" fmla="*/ 3616979 w 8111225"/>
              <a:gd name="connsiteY191" fmla="*/ 6185262 h 8112704"/>
              <a:gd name="connsiteX192" fmla="*/ 3584515 w 8111225"/>
              <a:gd name="connsiteY192" fmla="*/ 6340090 h 8112704"/>
              <a:gd name="connsiteX193" fmla="*/ 3568283 w 8111225"/>
              <a:gd name="connsiteY193" fmla="*/ 6336344 h 8112704"/>
              <a:gd name="connsiteX194" fmla="*/ 4597137 w 8111225"/>
              <a:gd name="connsiteY194" fmla="*/ 6170279 h 8112704"/>
              <a:gd name="connsiteX195" fmla="*/ 4635843 w 8111225"/>
              <a:gd name="connsiteY195" fmla="*/ 6323859 h 8112704"/>
              <a:gd name="connsiteX196" fmla="*/ 4632097 w 8111225"/>
              <a:gd name="connsiteY196" fmla="*/ 6323859 h 8112704"/>
              <a:gd name="connsiteX197" fmla="*/ 4624607 w 8111225"/>
              <a:gd name="connsiteY197" fmla="*/ 6326355 h 8112704"/>
              <a:gd name="connsiteX198" fmla="*/ 4619612 w 8111225"/>
              <a:gd name="connsiteY198" fmla="*/ 6327603 h 8112704"/>
              <a:gd name="connsiteX199" fmla="*/ 4582153 w 8111225"/>
              <a:gd name="connsiteY199" fmla="*/ 6174025 h 8112704"/>
              <a:gd name="connsiteX200" fmla="*/ 3533322 w 8111225"/>
              <a:gd name="connsiteY200" fmla="*/ 6164036 h 8112704"/>
              <a:gd name="connsiteX201" fmla="*/ 3539565 w 8111225"/>
              <a:gd name="connsiteY201" fmla="*/ 6166533 h 8112704"/>
              <a:gd name="connsiteX202" fmla="*/ 3544560 w 8111225"/>
              <a:gd name="connsiteY202" fmla="*/ 6167782 h 8112704"/>
              <a:gd name="connsiteX203" fmla="*/ 3549555 w 8111225"/>
              <a:gd name="connsiteY203" fmla="*/ 6169031 h 8112704"/>
              <a:gd name="connsiteX204" fmla="*/ 3510847 w 8111225"/>
              <a:gd name="connsiteY204" fmla="*/ 6322610 h 8112704"/>
              <a:gd name="connsiteX205" fmla="*/ 3504604 w 8111225"/>
              <a:gd name="connsiteY205" fmla="*/ 6321361 h 8112704"/>
              <a:gd name="connsiteX206" fmla="*/ 3498361 w 8111225"/>
              <a:gd name="connsiteY206" fmla="*/ 6318864 h 8112704"/>
              <a:gd name="connsiteX207" fmla="*/ 3494615 w 8111225"/>
              <a:gd name="connsiteY207" fmla="*/ 6317615 h 8112704"/>
              <a:gd name="connsiteX208" fmla="*/ 4667058 w 8111225"/>
              <a:gd name="connsiteY208" fmla="*/ 6151551 h 8112704"/>
              <a:gd name="connsiteX209" fmla="*/ 4709512 w 8111225"/>
              <a:gd name="connsiteY209" fmla="*/ 6302631 h 8112704"/>
              <a:gd name="connsiteX210" fmla="*/ 4705766 w 8111225"/>
              <a:gd name="connsiteY210" fmla="*/ 6303880 h 8112704"/>
              <a:gd name="connsiteX211" fmla="*/ 4700771 w 8111225"/>
              <a:gd name="connsiteY211" fmla="*/ 6305129 h 8112704"/>
              <a:gd name="connsiteX212" fmla="*/ 4693279 w 8111225"/>
              <a:gd name="connsiteY212" fmla="*/ 6307626 h 8112704"/>
              <a:gd name="connsiteX213" fmla="*/ 4650827 w 8111225"/>
              <a:gd name="connsiteY213" fmla="*/ 6156545 h 8112704"/>
              <a:gd name="connsiteX214" fmla="*/ 4657069 w 8111225"/>
              <a:gd name="connsiteY214" fmla="*/ 6154048 h 8112704"/>
              <a:gd name="connsiteX215" fmla="*/ 4663312 w 8111225"/>
              <a:gd name="connsiteY215" fmla="*/ 6152798 h 8112704"/>
              <a:gd name="connsiteX216" fmla="*/ 3467145 w 8111225"/>
              <a:gd name="connsiteY216" fmla="*/ 6147805 h 8112704"/>
              <a:gd name="connsiteX217" fmla="*/ 3482129 w 8111225"/>
              <a:gd name="connsiteY217" fmla="*/ 6152798 h 8112704"/>
              <a:gd name="connsiteX218" fmla="*/ 3437180 w 8111225"/>
              <a:gd name="connsiteY218" fmla="*/ 6302631 h 8112704"/>
              <a:gd name="connsiteX219" fmla="*/ 3433434 w 8111225"/>
              <a:gd name="connsiteY219" fmla="*/ 6302631 h 8112704"/>
              <a:gd name="connsiteX220" fmla="*/ 3427191 w 8111225"/>
              <a:gd name="connsiteY220" fmla="*/ 6300134 h 8112704"/>
              <a:gd name="connsiteX221" fmla="*/ 3422196 w 8111225"/>
              <a:gd name="connsiteY221" fmla="*/ 6298885 h 8112704"/>
              <a:gd name="connsiteX222" fmla="*/ 4734484 w 8111225"/>
              <a:gd name="connsiteY222" fmla="*/ 6131572 h 8112704"/>
              <a:gd name="connsiteX223" fmla="*/ 4781930 w 8111225"/>
              <a:gd name="connsiteY223" fmla="*/ 6281405 h 8112704"/>
              <a:gd name="connsiteX224" fmla="*/ 4778184 w 8111225"/>
              <a:gd name="connsiteY224" fmla="*/ 6282654 h 8112704"/>
              <a:gd name="connsiteX225" fmla="*/ 4770692 w 8111225"/>
              <a:gd name="connsiteY225" fmla="*/ 6285151 h 8112704"/>
              <a:gd name="connsiteX226" fmla="*/ 4766948 w 8111225"/>
              <a:gd name="connsiteY226" fmla="*/ 6286400 h 8112704"/>
              <a:gd name="connsiteX227" fmla="*/ 4719499 w 8111225"/>
              <a:gd name="connsiteY227" fmla="*/ 6136567 h 8112704"/>
              <a:gd name="connsiteX228" fmla="*/ 3395975 w 8111225"/>
              <a:gd name="connsiteY228" fmla="*/ 6125330 h 8112704"/>
              <a:gd name="connsiteX229" fmla="*/ 3402219 w 8111225"/>
              <a:gd name="connsiteY229" fmla="*/ 6127827 h 8112704"/>
              <a:gd name="connsiteX230" fmla="*/ 3405965 w 8111225"/>
              <a:gd name="connsiteY230" fmla="*/ 6129075 h 8112704"/>
              <a:gd name="connsiteX231" fmla="*/ 3413455 w 8111225"/>
              <a:gd name="connsiteY231" fmla="*/ 6125330 h 8112704"/>
              <a:gd name="connsiteX232" fmla="*/ 3364760 w 8111225"/>
              <a:gd name="connsiteY232" fmla="*/ 6281405 h 8112704"/>
              <a:gd name="connsiteX233" fmla="*/ 3357268 w 8111225"/>
              <a:gd name="connsiteY233" fmla="*/ 6278908 h 8112704"/>
              <a:gd name="connsiteX234" fmla="*/ 3352275 w 8111225"/>
              <a:gd name="connsiteY234" fmla="*/ 6276411 h 8112704"/>
              <a:gd name="connsiteX235" fmla="*/ 3348529 w 8111225"/>
              <a:gd name="connsiteY235" fmla="*/ 6275162 h 8112704"/>
              <a:gd name="connsiteX236" fmla="*/ 4799410 w 8111225"/>
              <a:gd name="connsiteY236" fmla="*/ 6107849 h 8112704"/>
              <a:gd name="connsiteX237" fmla="*/ 4853102 w 8111225"/>
              <a:gd name="connsiteY237" fmla="*/ 6257682 h 8112704"/>
              <a:gd name="connsiteX238" fmla="*/ 4836869 w 8111225"/>
              <a:gd name="connsiteY238" fmla="*/ 6262677 h 8112704"/>
              <a:gd name="connsiteX239" fmla="*/ 4784428 w 8111225"/>
              <a:gd name="connsiteY239" fmla="*/ 6114092 h 8112704"/>
              <a:gd name="connsiteX240" fmla="*/ 4788174 w 8111225"/>
              <a:gd name="connsiteY240" fmla="*/ 6112843 h 8112704"/>
              <a:gd name="connsiteX241" fmla="*/ 4794417 w 8111225"/>
              <a:gd name="connsiteY241" fmla="*/ 6110346 h 8112704"/>
              <a:gd name="connsiteX242" fmla="*/ 3331047 w 8111225"/>
              <a:gd name="connsiteY242" fmla="*/ 6104103 h 8112704"/>
              <a:gd name="connsiteX243" fmla="*/ 3346032 w 8111225"/>
              <a:gd name="connsiteY243" fmla="*/ 6109097 h 8112704"/>
              <a:gd name="connsiteX244" fmla="*/ 3293589 w 8111225"/>
              <a:gd name="connsiteY244" fmla="*/ 6257682 h 8112704"/>
              <a:gd name="connsiteX245" fmla="*/ 3289844 w 8111225"/>
              <a:gd name="connsiteY245" fmla="*/ 6256433 h 8112704"/>
              <a:gd name="connsiteX246" fmla="*/ 3291093 w 8111225"/>
              <a:gd name="connsiteY246" fmla="*/ 6252687 h 8112704"/>
              <a:gd name="connsiteX247" fmla="*/ 3288595 w 8111225"/>
              <a:gd name="connsiteY247" fmla="*/ 6255185 h 8112704"/>
              <a:gd name="connsiteX248" fmla="*/ 3281103 w 8111225"/>
              <a:gd name="connsiteY248" fmla="*/ 6252687 h 8112704"/>
              <a:gd name="connsiteX249" fmla="*/ 3277357 w 8111225"/>
              <a:gd name="connsiteY249" fmla="*/ 6251439 h 8112704"/>
              <a:gd name="connsiteX250" fmla="*/ 4865587 w 8111225"/>
              <a:gd name="connsiteY250" fmla="*/ 6084125 h 8112704"/>
              <a:gd name="connsiteX251" fmla="*/ 4921774 w 8111225"/>
              <a:gd name="connsiteY251" fmla="*/ 6226467 h 8112704"/>
              <a:gd name="connsiteX252" fmla="*/ 4918028 w 8111225"/>
              <a:gd name="connsiteY252" fmla="*/ 6228964 h 8112704"/>
              <a:gd name="connsiteX253" fmla="*/ 4920526 w 8111225"/>
              <a:gd name="connsiteY253" fmla="*/ 6231461 h 8112704"/>
              <a:gd name="connsiteX254" fmla="*/ 4918028 w 8111225"/>
              <a:gd name="connsiteY254" fmla="*/ 6232710 h 8112704"/>
              <a:gd name="connsiteX255" fmla="*/ 4911787 w 8111225"/>
              <a:gd name="connsiteY255" fmla="*/ 6235207 h 8112704"/>
              <a:gd name="connsiteX256" fmla="*/ 4908041 w 8111225"/>
              <a:gd name="connsiteY256" fmla="*/ 6236456 h 8112704"/>
              <a:gd name="connsiteX257" fmla="*/ 4850605 w 8111225"/>
              <a:gd name="connsiteY257" fmla="*/ 6089120 h 8112704"/>
              <a:gd name="connsiteX258" fmla="*/ 3266119 w 8111225"/>
              <a:gd name="connsiteY258" fmla="*/ 6079131 h 8112704"/>
              <a:gd name="connsiteX259" fmla="*/ 3272363 w 8111225"/>
              <a:gd name="connsiteY259" fmla="*/ 6081628 h 8112704"/>
              <a:gd name="connsiteX260" fmla="*/ 3277357 w 8111225"/>
              <a:gd name="connsiteY260" fmla="*/ 6084125 h 8112704"/>
              <a:gd name="connsiteX261" fmla="*/ 3281103 w 8111225"/>
              <a:gd name="connsiteY261" fmla="*/ 6085374 h 8112704"/>
              <a:gd name="connsiteX262" fmla="*/ 3222419 w 8111225"/>
              <a:gd name="connsiteY262" fmla="*/ 6230213 h 8112704"/>
              <a:gd name="connsiteX263" fmla="*/ 3218673 w 8111225"/>
              <a:gd name="connsiteY263" fmla="*/ 6228964 h 8112704"/>
              <a:gd name="connsiteX264" fmla="*/ 3214927 w 8111225"/>
              <a:gd name="connsiteY264" fmla="*/ 6227715 h 8112704"/>
              <a:gd name="connsiteX265" fmla="*/ 3211181 w 8111225"/>
              <a:gd name="connsiteY265" fmla="*/ 6226467 h 8112704"/>
              <a:gd name="connsiteX266" fmla="*/ 3207436 w 8111225"/>
              <a:gd name="connsiteY266" fmla="*/ 6225218 h 8112704"/>
              <a:gd name="connsiteX267" fmla="*/ 1549284 w 8111225"/>
              <a:gd name="connsiteY267" fmla="*/ 6061650 h 8112704"/>
              <a:gd name="connsiteX268" fmla="*/ 2302195 w 8111225"/>
              <a:gd name="connsiteY268" fmla="*/ 6743390 h 8112704"/>
              <a:gd name="connsiteX269" fmla="*/ 2087435 w 8111225"/>
              <a:gd name="connsiteY269" fmla="*/ 7074272 h 8112704"/>
              <a:gd name="connsiteX270" fmla="*/ 1242127 w 8111225"/>
              <a:gd name="connsiteY270" fmla="*/ 6307627 h 8112704"/>
              <a:gd name="connsiteX271" fmla="*/ 4933013 w 8111225"/>
              <a:gd name="connsiteY271" fmla="*/ 6056656 h 8112704"/>
              <a:gd name="connsiteX272" fmla="*/ 4994195 w 8111225"/>
              <a:gd name="connsiteY272" fmla="*/ 6202743 h 8112704"/>
              <a:gd name="connsiteX273" fmla="*/ 4990449 w 8111225"/>
              <a:gd name="connsiteY273" fmla="*/ 6203992 h 8112704"/>
              <a:gd name="connsiteX274" fmla="*/ 4984205 w 8111225"/>
              <a:gd name="connsiteY274" fmla="*/ 6206489 h 8112704"/>
              <a:gd name="connsiteX275" fmla="*/ 4980459 w 8111225"/>
              <a:gd name="connsiteY275" fmla="*/ 6208987 h 8112704"/>
              <a:gd name="connsiteX276" fmla="*/ 4977962 w 8111225"/>
              <a:gd name="connsiteY276" fmla="*/ 6205241 h 8112704"/>
              <a:gd name="connsiteX277" fmla="*/ 4918028 w 8111225"/>
              <a:gd name="connsiteY277" fmla="*/ 6064148 h 8112704"/>
              <a:gd name="connsiteX278" fmla="*/ 4921774 w 8111225"/>
              <a:gd name="connsiteY278" fmla="*/ 6061651 h 8112704"/>
              <a:gd name="connsiteX279" fmla="*/ 4925520 w 8111225"/>
              <a:gd name="connsiteY279" fmla="*/ 6060402 h 8112704"/>
              <a:gd name="connsiteX280" fmla="*/ 4929266 w 8111225"/>
              <a:gd name="connsiteY280" fmla="*/ 6057905 h 8112704"/>
              <a:gd name="connsiteX281" fmla="*/ 3199944 w 8111225"/>
              <a:gd name="connsiteY281" fmla="*/ 6051661 h 8112704"/>
              <a:gd name="connsiteX282" fmla="*/ 3203690 w 8111225"/>
              <a:gd name="connsiteY282" fmla="*/ 6052910 h 8112704"/>
              <a:gd name="connsiteX283" fmla="*/ 3211181 w 8111225"/>
              <a:gd name="connsiteY283" fmla="*/ 6056656 h 8112704"/>
              <a:gd name="connsiteX284" fmla="*/ 3214927 w 8111225"/>
              <a:gd name="connsiteY284" fmla="*/ 6057905 h 8112704"/>
              <a:gd name="connsiteX285" fmla="*/ 3152498 w 8111225"/>
              <a:gd name="connsiteY285" fmla="*/ 6202743 h 8112704"/>
              <a:gd name="connsiteX286" fmla="*/ 3147503 w 8111225"/>
              <a:gd name="connsiteY286" fmla="*/ 6200246 h 8112704"/>
              <a:gd name="connsiteX287" fmla="*/ 3141260 w 8111225"/>
              <a:gd name="connsiteY287" fmla="*/ 6197749 h 8112704"/>
              <a:gd name="connsiteX288" fmla="*/ 3136265 w 8111225"/>
              <a:gd name="connsiteY288" fmla="*/ 6196500 h 8112704"/>
              <a:gd name="connsiteX289" fmla="*/ 4995443 w 8111225"/>
              <a:gd name="connsiteY289" fmla="*/ 6027938 h 8112704"/>
              <a:gd name="connsiteX290" fmla="*/ 5062867 w 8111225"/>
              <a:gd name="connsiteY290" fmla="*/ 6170279 h 8112704"/>
              <a:gd name="connsiteX291" fmla="*/ 5047885 w 8111225"/>
              <a:gd name="connsiteY291" fmla="*/ 6177771 h 8112704"/>
              <a:gd name="connsiteX292" fmla="*/ 4980459 w 8111225"/>
              <a:gd name="connsiteY292" fmla="*/ 6034181 h 8112704"/>
              <a:gd name="connsiteX293" fmla="*/ 4984205 w 8111225"/>
              <a:gd name="connsiteY293" fmla="*/ 6032933 h 8112704"/>
              <a:gd name="connsiteX294" fmla="*/ 4989200 w 8111225"/>
              <a:gd name="connsiteY294" fmla="*/ 6030435 h 8112704"/>
              <a:gd name="connsiteX295" fmla="*/ 3154993 w 8111225"/>
              <a:gd name="connsiteY295" fmla="*/ 6020446 h 8112704"/>
              <a:gd name="connsiteX296" fmla="*/ 3083824 w 8111225"/>
              <a:gd name="connsiteY296" fmla="*/ 6170279 h 8112704"/>
              <a:gd name="connsiteX297" fmla="*/ 3078829 w 8111225"/>
              <a:gd name="connsiteY297" fmla="*/ 6167782 h 8112704"/>
              <a:gd name="connsiteX298" fmla="*/ 3072586 w 8111225"/>
              <a:gd name="connsiteY298" fmla="*/ 6165285 h 8112704"/>
              <a:gd name="connsiteX299" fmla="*/ 3068840 w 8111225"/>
              <a:gd name="connsiteY299" fmla="*/ 6164036 h 8112704"/>
              <a:gd name="connsiteX300" fmla="*/ 3136265 w 8111225"/>
              <a:gd name="connsiteY300" fmla="*/ 6021695 h 8112704"/>
              <a:gd name="connsiteX301" fmla="*/ 3140011 w 8111225"/>
              <a:gd name="connsiteY301" fmla="*/ 6022943 h 8112704"/>
              <a:gd name="connsiteX302" fmla="*/ 3145005 w 8111225"/>
              <a:gd name="connsiteY302" fmla="*/ 6025441 h 8112704"/>
              <a:gd name="connsiteX303" fmla="*/ 5059121 w 8111225"/>
              <a:gd name="connsiteY303" fmla="*/ 5995474 h 8112704"/>
              <a:gd name="connsiteX304" fmla="*/ 5061618 w 8111225"/>
              <a:gd name="connsiteY304" fmla="*/ 5999220 h 8112704"/>
              <a:gd name="connsiteX305" fmla="*/ 5130293 w 8111225"/>
              <a:gd name="connsiteY305" fmla="*/ 6136567 h 8112704"/>
              <a:gd name="connsiteX306" fmla="*/ 5126547 w 8111225"/>
              <a:gd name="connsiteY306" fmla="*/ 6137815 h 8112704"/>
              <a:gd name="connsiteX307" fmla="*/ 5119054 w 8111225"/>
              <a:gd name="connsiteY307" fmla="*/ 6141561 h 8112704"/>
              <a:gd name="connsiteX308" fmla="*/ 5115310 w 8111225"/>
              <a:gd name="connsiteY308" fmla="*/ 6144059 h 8112704"/>
              <a:gd name="connsiteX309" fmla="*/ 5047885 w 8111225"/>
              <a:gd name="connsiteY309" fmla="*/ 6001717 h 8112704"/>
              <a:gd name="connsiteX310" fmla="*/ 5055377 w 8111225"/>
              <a:gd name="connsiteY310" fmla="*/ 5997971 h 8112704"/>
              <a:gd name="connsiteX311" fmla="*/ 3072586 w 8111225"/>
              <a:gd name="connsiteY311" fmla="*/ 5989231 h 8112704"/>
              <a:gd name="connsiteX312" fmla="*/ 3078829 w 8111225"/>
              <a:gd name="connsiteY312" fmla="*/ 5992977 h 8112704"/>
              <a:gd name="connsiteX313" fmla="*/ 3082575 w 8111225"/>
              <a:gd name="connsiteY313" fmla="*/ 5995474 h 8112704"/>
              <a:gd name="connsiteX314" fmla="*/ 3086321 w 8111225"/>
              <a:gd name="connsiteY314" fmla="*/ 5996723 h 8112704"/>
              <a:gd name="connsiteX315" fmla="*/ 3017647 w 8111225"/>
              <a:gd name="connsiteY315" fmla="*/ 6135318 h 8112704"/>
              <a:gd name="connsiteX316" fmla="*/ 3011405 w 8111225"/>
              <a:gd name="connsiteY316" fmla="*/ 6135318 h 8112704"/>
              <a:gd name="connsiteX317" fmla="*/ 3003913 w 8111225"/>
              <a:gd name="connsiteY317" fmla="*/ 6131572 h 8112704"/>
              <a:gd name="connsiteX318" fmla="*/ 3000167 w 8111225"/>
              <a:gd name="connsiteY318" fmla="*/ 6130323 h 8112704"/>
              <a:gd name="connsiteX319" fmla="*/ 3001416 w 8111225"/>
              <a:gd name="connsiteY319" fmla="*/ 6126577 h 8112704"/>
              <a:gd name="connsiteX320" fmla="*/ 5124049 w 8111225"/>
              <a:gd name="connsiteY320" fmla="*/ 5968005 h 8112704"/>
              <a:gd name="connsiteX321" fmla="*/ 5197718 w 8111225"/>
              <a:gd name="connsiteY321" fmla="*/ 6102854 h 8112704"/>
              <a:gd name="connsiteX322" fmla="*/ 5193972 w 8111225"/>
              <a:gd name="connsiteY322" fmla="*/ 6104103 h 8112704"/>
              <a:gd name="connsiteX323" fmla="*/ 5181485 w 8111225"/>
              <a:gd name="connsiteY323" fmla="*/ 6106600 h 8112704"/>
              <a:gd name="connsiteX324" fmla="*/ 5107818 w 8111225"/>
              <a:gd name="connsiteY324" fmla="*/ 5971751 h 8112704"/>
              <a:gd name="connsiteX325" fmla="*/ 3011405 w 8111225"/>
              <a:gd name="connsiteY325" fmla="*/ 5956767 h 8112704"/>
              <a:gd name="connsiteX326" fmla="*/ 3015150 w 8111225"/>
              <a:gd name="connsiteY326" fmla="*/ 5958017 h 8112704"/>
              <a:gd name="connsiteX327" fmla="*/ 3022642 w 8111225"/>
              <a:gd name="connsiteY327" fmla="*/ 5963010 h 8112704"/>
              <a:gd name="connsiteX328" fmla="*/ 3026388 w 8111225"/>
              <a:gd name="connsiteY328" fmla="*/ 5964259 h 8112704"/>
              <a:gd name="connsiteX329" fmla="*/ 2948974 w 8111225"/>
              <a:gd name="connsiteY329" fmla="*/ 6101605 h 8112704"/>
              <a:gd name="connsiteX330" fmla="*/ 2933990 w 8111225"/>
              <a:gd name="connsiteY330" fmla="*/ 6094115 h 8112704"/>
              <a:gd name="connsiteX331" fmla="*/ 5182734 w 8111225"/>
              <a:gd name="connsiteY331" fmla="*/ 5928048 h 8112704"/>
              <a:gd name="connsiteX332" fmla="*/ 5185231 w 8111225"/>
              <a:gd name="connsiteY332" fmla="*/ 5931794 h 8112704"/>
              <a:gd name="connsiteX333" fmla="*/ 5266391 w 8111225"/>
              <a:gd name="connsiteY333" fmla="*/ 6069143 h 8112704"/>
              <a:gd name="connsiteX334" fmla="*/ 5257650 w 8111225"/>
              <a:gd name="connsiteY334" fmla="*/ 6067893 h 8112704"/>
              <a:gd name="connsiteX335" fmla="*/ 5248911 w 8111225"/>
              <a:gd name="connsiteY335" fmla="*/ 6072887 h 8112704"/>
              <a:gd name="connsiteX336" fmla="*/ 5169000 w 8111225"/>
              <a:gd name="connsiteY336" fmla="*/ 5936789 h 8112704"/>
              <a:gd name="connsiteX337" fmla="*/ 5172744 w 8111225"/>
              <a:gd name="connsiteY337" fmla="*/ 5934292 h 8112704"/>
              <a:gd name="connsiteX338" fmla="*/ 5177739 w 8111225"/>
              <a:gd name="connsiteY338" fmla="*/ 5930546 h 8112704"/>
              <a:gd name="connsiteX339" fmla="*/ 2950223 w 8111225"/>
              <a:gd name="connsiteY339" fmla="*/ 5921807 h 8112704"/>
              <a:gd name="connsiteX340" fmla="*/ 2963957 w 8111225"/>
              <a:gd name="connsiteY340" fmla="*/ 5929299 h 8112704"/>
              <a:gd name="connsiteX341" fmla="*/ 2882798 w 8111225"/>
              <a:gd name="connsiteY341" fmla="*/ 6065397 h 8112704"/>
              <a:gd name="connsiteX342" fmla="*/ 2869062 w 8111225"/>
              <a:gd name="connsiteY342" fmla="*/ 6056656 h 8112704"/>
              <a:gd name="connsiteX343" fmla="*/ 5238921 w 8111225"/>
              <a:gd name="connsiteY343" fmla="*/ 5893089 h 8112704"/>
              <a:gd name="connsiteX344" fmla="*/ 5241419 w 8111225"/>
              <a:gd name="connsiteY344" fmla="*/ 5896835 h 8112704"/>
              <a:gd name="connsiteX345" fmla="*/ 5245165 w 8111225"/>
              <a:gd name="connsiteY345" fmla="*/ 5894337 h 8112704"/>
              <a:gd name="connsiteX346" fmla="*/ 5327573 w 8111225"/>
              <a:gd name="connsiteY346" fmla="*/ 6024192 h 8112704"/>
              <a:gd name="connsiteX347" fmla="*/ 5323827 w 8111225"/>
              <a:gd name="connsiteY347" fmla="*/ 6025441 h 8112704"/>
              <a:gd name="connsiteX348" fmla="*/ 5316336 w 8111225"/>
              <a:gd name="connsiteY348" fmla="*/ 6030435 h 8112704"/>
              <a:gd name="connsiteX349" fmla="*/ 5313839 w 8111225"/>
              <a:gd name="connsiteY349" fmla="*/ 6034181 h 8112704"/>
              <a:gd name="connsiteX350" fmla="*/ 5228933 w 8111225"/>
              <a:gd name="connsiteY350" fmla="*/ 5899330 h 8112704"/>
              <a:gd name="connsiteX351" fmla="*/ 2890290 w 8111225"/>
              <a:gd name="connsiteY351" fmla="*/ 5883099 h 8112704"/>
              <a:gd name="connsiteX352" fmla="*/ 2892787 w 8111225"/>
              <a:gd name="connsiteY352" fmla="*/ 5885596 h 8112704"/>
              <a:gd name="connsiteX353" fmla="*/ 2899029 w 8111225"/>
              <a:gd name="connsiteY353" fmla="*/ 5889343 h 8112704"/>
              <a:gd name="connsiteX354" fmla="*/ 2901526 w 8111225"/>
              <a:gd name="connsiteY354" fmla="*/ 5893089 h 8112704"/>
              <a:gd name="connsiteX355" fmla="*/ 2900278 w 8111225"/>
              <a:gd name="connsiteY355" fmla="*/ 5894337 h 8112704"/>
              <a:gd name="connsiteX356" fmla="*/ 2817870 w 8111225"/>
              <a:gd name="connsiteY356" fmla="*/ 6027938 h 8112704"/>
              <a:gd name="connsiteX357" fmla="*/ 2806633 w 8111225"/>
              <a:gd name="connsiteY357" fmla="*/ 6012954 h 8112704"/>
              <a:gd name="connsiteX358" fmla="*/ 5301352 w 8111225"/>
              <a:gd name="connsiteY358" fmla="*/ 5850635 h 8112704"/>
              <a:gd name="connsiteX359" fmla="*/ 5390003 w 8111225"/>
              <a:gd name="connsiteY359" fmla="*/ 5981740 h 8112704"/>
              <a:gd name="connsiteX360" fmla="*/ 5386257 w 8111225"/>
              <a:gd name="connsiteY360" fmla="*/ 5984237 h 8112704"/>
              <a:gd name="connsiteX361" fmla="*/ 5380014 w 8111225"/>
              <a:gd name="connsiteY361" fmla="*/ 5989231 h 8112704"/>
              <a:gd name="connsiteX362" fmla="*/ 5377517 w 8111225"/>
              <a:gd name="connsiteY362" fmla="*/ 5991728 h 8112704"/>
              <a:gd name="connsiteX363" fmla="*/ 5288865 w 8111225"/>
              <a:gd name="connsiteY363" fmla="*/ 5860624 h 8112704"/>
              <a:gd name="connsiteX364" fmla="*/ 5295109 w 8111225"/>
              <a:gd name="connsiteY364" fmla="*/ 5855630 h 8112704"/>
              <a:gd name="connsiteX365" fmla="*/ 5298855 w 8111225"/>
              <a:gd name="connsiteY365" fmla="*/ 5853132 h 8112704"/>
              <a:gd name="connsiteX366" fmla="*/ 2831605 w 8111225"/>
              <a:gd name="connsiteY366" fmla="*/ 5843143 h 8112704"/>
              <a:gd name="connsiteX367" fmla="*/ 2845339 w 8111225"/>
              <a:gd name="connsiteY367" fmla="*/ 5853132 h 8112704"/>
              <a:gd name="connsiteX368" fmla="*/ 2755439 w 8111225"/>
              <a:gd name="connsiteY368" fmla="*/ 5982987 h 8112704"/>
              <a:gd name="connsiteX369" fmla="*/ 2741705 w 8111225"/>
              <a:gd name="connsiteY369" fmla="*/ 5972999 h 8112704"/>
              <a:gd name="connsiteX370" fmla="*/ 5358788 w 8111225"/>
              <a:gd name="connsiteY370" fmla="*/ 5810681 h 8112704"/>
              <a:gd name="connsiteX371" fmla="*/ 5452432 w 8111225"/>
              <a:gd name="connsiteY371" fmla="*/ 5938038 h 8112704"/>
              <a:gd name="connsiteX372" fmla="*/ 5448688 w 8111225"/>
              <a:gd name="connsiteY372" fmla="*/ 5940535 h 8112704"/>
              <a:gd name="connsiteX373" fmla="*/ 5444942 w 8111225"/>
              <a:gd name="connsiteY373" fmla="*/ 5943033 h 8112704"/>
              <a:gd name="connsiteX374" fmla="*/ 5441196 w 8111225"/>
              <a:gd name="connsiteY374" fmla="*/ 5945530 h 8112704"/>
              <a:gd name="connsiteX375" fmla="*/ 5438699 w 8111225"/>
              <a:gd name="connsiteY375" fmla="*/ 5948027 h 8112704"/>
              <a:gd name="connsiteX376" fmla="*/ 5346301 w 8111225"/>
              <a:gd name="connsiteY376" fmla="*/ 5820668 h 8112704"/>
              <a:gd name="connsiteX377" fmla="*/ 5350047 w 8111225"/>
              <a:gd name="connsiteY377" fmla="*/ 5818171 h 8112704"/>
              <a:gd name="connsiteX378" fmla="*/ 5356291 w 8111225"/>
              <a:gd name="connsiteY378" fmla="*/ 5813178 h 8112704"/>
              <a:gd name="connsiteX379" fmla="*/ 2776666 w 8111225"/>
              <a:gd name="connsiteY379" fmla="*/ 5803188 h 8112704"/>
              <a:gd name="connsiteX380" fmla="*/ 2780412 w 8111225"/>
              <a:gd name="connsiteY380" fmla="*/ 5805686 h 8112704"/>
              <a:gd name="connsiteX381" fmla="*/ 2784157 w 8111225"/>
              <a:gd name="connsiteY381" fmla="*/ 5808183 h 8112704"/>
              <a:gd name="connsiteX382" fmla="*/ 2790400 w 8111225"/>
              <a:gd name="connsiteY382" fmla="*/ 5811929 h 8112704"/>
              <a:gd name="connsiteX383" fmla="*/ 2694258 w 8111225"/>
              <a:gd name="connsiteY383" fmla="*/ 5939287 h 8112704"/>
              <a:gd name="connsiteX384" fmla="*/ 2691761 w 8111225"/>
              <a:gd name="connsiteY384" fmla="*/ 5936789 h 8112704"/>
              <a:gd name="connsiteX385" fmla="*/ 2685518 w 8111225"/>
              <a:gd name="connsiteY385" fmla="*/ 5931794 h 8112704"/>
              <a:gd name="connsiteX386" fmla="*/ 2681772 w 8111225"/>
              <a:gd name="connsiteY386" fmla="*/ 5930546 h 8112704"/>
              <a:gd name="connsiteX387" fmla="*/ 4105185 w 8111225"/>
              <a:gd name="connsiteY387" fmla="*/ 5783210 h 8112704"/>
              <a:gd name="connsiteX388" fmla="*/ 4088485 w 8111225"/>
              <a:gd name="connsiteY388" fmla="*/ 5784147 h 8112704"/>
              <a:gd name="connsiteX389" fmla="*/ 4082002 w 8111225"/>
              <a:gd name="connsiteY389" fmla="*/ 5783412 h 8112704"/>
              <a:gd name="connsiteX390" fmla="*/ 4085988 w 8111225"/>
              <a:gd name="connsiteY390" fmla="*/ 5783678 h 8112704"/>
              <a:gd name="connsiteX391" fmla="*/ 4105185 w 8111225"/>
              <a:gd name="connsiteY391" fmla="*/ 5783210 h 8112704"/>
              <a:gd name="connsiteX392" fmla="*/ 4080213 w 8111225"/>
              <a:gd name="connsiteY392" fmla="*/ 5783210 h 8112704"/>
              <a:gd name="connsiteX393" fmla="*/ 4082002 w 8111225"/>
              <a:gd name="connsiteY393" fmla="*/ 5783412 h 8112704"/>
              <a:gd name="connsiteX394" fmla="*/ 4080211 w 8111225"/>
              <a:gd name="connsiteY394" fmla="*/ 5783293 h 8112704"/>
              <a:gd name="connsiteX395" fmla="*/ 5406235 w 8111225"/>
              <a:gd name="connsiteY395" fmla="*/ 5768227 h 8112704"/>
              <a:gd name="connsiteX396" fmla="*/ 5417473 w 8111225"/>
              <a:gd name="connsiteY396" fmla="*/ 5771973 h 8112704"/>
              <a:gd name="connsiteX397" fmla="*/ 5512367 w 8111225"/>
              <a:gd name="connsiteY397" fmla="*/ 5893089 h 8112704"/>
              <a:gd name="connsiteX398" fmla="*/ 5508620 w 8111225"/>
              <a:gd name="connsiteY398" fmla="*/ 5895586 h 8112704"/>
              <a:gd name="connsiteX399" fmla="*/ 5502378 w 8111225"/>
              <a:gd name="connsiteY399" fmla="*/ 5900579 h 8112704"/>
              <a:gd name="connsiteX400" fmla="*/ 5499881 w 8111225"/>
              <a:gd name="connsiteY400" fmla="*/ 5903076 h 8112704"/>
              <a:gd name="connsiteX401" fmla="*/ 5402488 w 8111225"/>
              <a:gd name="connsiteY401" fmla="*/ 5778217 h 8112704"/>
              <a:gd name="connsiteX402" fmla="*/ 5407483 w 8111225"/>
              <a:gd name="connsiteY402" fmla="*/ 5774470 h 8112704"/>
              <a:gd name="connsiteX403" fmla="*/ 5408732 w 8111225"/>
              <a:gd name="connsiteY403" fmla="*/ 5773222 h 8112704"/>
              <a:gd name="connsiteX404" fmla="*/ 2719230 w 8111225"/>
              <a:gd name="connsiteY404" fmla="*/ 5760735 h 8112704"/>
              <a:gd name="connsiteX405" fmla="*/ 2722976 w 8111225"/>
              <a:gd name="connsiteY405" fmla="*/ 5763232 h 8112704"/>
              <a:gd name="connsiteX406" fmla="*/ 2729218 w 8111225"/>
              <a:gd name="connsiteY406" fmla="*/ 5768227 h 8112704"/>
              <a:gd name="connsiteX407" fmla="*/ 2731716 w 8111225"/>
              <a:gd name="connsiteY407" fmla="*/ 5770724 h 8112704"/>
              <a:gd name="connsiteX408" fmla="*/ 2634325 w 8111225"/>
              <a:gd name="connsiteY408" fmla="*/ 5894337 h 8112704"/>
              <a:gd name="connsiteX409" fmla="*/ 2620590 w 8111225"/>
              <a:gd name="connsiteY409" fmla="*/ 5884348 h 8112704"/>
              <a:gd name="connsiteX410" fmla="*/ 1334523 w 8111225"/>
              <a:gd name="connsiteY410" fmla="*/ 5759487 h 8112704"/>
              <a:gd name="connsiteX411" fmla="*/ 1410689 w 8111225"/>
              <a:gd name="connsiteY411" fmla="*/ 5875608 h 8112704"/>
              <a:gd name="connsiteX412" fmla="*/ 1087299 w 8111225"/>
              <a:gd name="connsiteY412" fmla="*/ 6097860 h 8112704"/>
              <a:gd name="connsiteX413" fmla="*/ 1001145 w 8111225"/>
              <a:gd name="connsiteY413" fmla="*/ 5968005 h 8112704"/>
              <a:gd name="connsiteX414" fmla="*/ 5469914 w 8111225"/>
              <a:gd name="connsiteY414" fmla="*/ 5724527 h 8112704"/>
              <a:gd name="connsiteX415" fmla="*/ 5571050 w 8111225"/>
              <a:gd name="connsiteY415" fmla="*/ 5845640 h 8112704"/>
              <a:gd name="connsiteX416" fmla="*/ 5567306 w 8111225"/>
              <a:gd name="connsiteY416" fmla="*/ 5848138 h 8112704"/>
              <a:gd name="connsiteX417" fmla="*/ 5561063 w 8111225"/>
              <a:gd name="connsiteY417" fmla="*/ 5853132 h 8112704"/>
              <a:gd name="connsiteX418" fmla="*/ 5558565 w 8111225"/>
              <a:gd name="connsiteY418" fmla="*/ 5855630 h 8112704"/>
              <a:gd name="connsiteX419" fmla="*/ 5457427 w 8111225"/>
              <a:gd name="connsiteY419" fmla="*/ 5734514 h 8112704"/>
              <a:gd name="connsiteX420" fmla="*/ 2665540 w 8111225"/>
              <a:gd name="connsiteY420" fmla="*/ 5714537 h 8112704"/>
              <a:gd name="connsiteX421" fmla="*/ 2669285 w 8111225"/>
              <a:gd name="connsiteY421" fmla="*/ 5717034 h 8112704"/>
              <a:gd name="connsiteX422" fmla="*/ 2675528 w 8111225"/>
              <a:gd name="connsiteY422" fmla="*/ 5722029 h 8112704"/>
              <a:gd name="connsiteX423" fmla="*/ 2678026 w 8111225"/>
              <a:gd name="connsiteY423" fmla="*/ 5725775 h 8112704"/>
              <a:gd name="connsiteX424" fmla="*/ 2676777 w 8111225"/>
              <a:gd name="connsiteY424" fmla="*/ 5728273 h 8112704"/>
              <a:gd name="connsiteX425" fmla="*/ 2575640 w 8111225"/>
              <a:gd name="connsiteY425" fmla="*/ 5846889 h 8112704"/>
              <a:gd name="connsiteX426" fmla="*/ 2563154 w 8111225"/>
              <a:gd name="connsiteY426" fmla="*/ 5835653 h 8112704"/>
              <a:gd name="connsiteX427" fmla="*/ 4587463 w 8111225"/>
              <a:gd name="connsiteY427" fmla="*/ 5711046 h 8112704"/>
              <a:gd name="connsiteX428" fmla="*/ 4572728 w 8111225"/>
              <a:gd name="connsiteY428" fmla="*/ 5715065 h 8112704"/>
              <a:gd name="connsiteX429" fmla="*/ 4584650 w 8111225"/>
              <a:gd name="connsiteY429" fmla="*/ 5712040 h 8112704"/>
              <a:gd name="connsiteX430" fmla="*/ 4677048 w 8111225"/>
              <a:gd name="connsiteY430" fmla="*/ 5679576 h 8112704"/>
              <a:gd name="connsiteX431" fmla="*/ 4674837 w 8111225"/>
              <a:gd name="connsiteY431" fmla="*/ 5680372 h 8112704"/>
              <a:gd name="connsiteX432" fmla="*/ 4756162 w 8111225"/>
              <a:gd name="connsiteY432" fmla="*/ 5905863 h 8112704"/>
              <a:gd name="connsiteX433" fmla="*/ 4756958 w 8111225"/>
              <a:gd name="connsiteY433" fmla="*/ 5905574 h 8112704"/>
              <a:gd name="connsiteX434" fmla="*/ 5523604 w 8111225"/>
              <a:gd name="connsiteY434" fmla="*/ 5678327 h 8112704"/>
              <a:gd name="connsiteX435" fmla="*/ 5629735 w 8111225"/>
              <a:gd name="connsiteY435" fmla="*/ 5795696 h 8112704"/>
              <a:gd name="connsiteX436" fmla="*/ 5625991 w 8111225"/>
              <a:gd name="connsiteY436" fmla="*/ 5798194 h 8112704"/>
              <a:gd name="connsiteX437" fmla="*/ 5619747 w 8111225"/>
              <a:gd name="connsiteY437" fmla="*/ 5803188 h 8112704"/>
              <a:gd name="connsiteX438" fmla="*/ 5616001 w 8111225"/>
              <a:gd name="connsiteY438" fmla="*/ 5806935 h 8112704"/>
              <a:gd name="connsiteX439" fmla="*/ 5511117 w 8111225"/>
              <a:gd name="connsiteY439" fmla="*/ 5688316 h 8112704"/>
              <a:gd name="connsiteX440" fmla="*/ 4677048 w 8111225"/>
              <a:gd name="connsiteY440" fmla="*/ 5678327 h 8112704"/>
              <a:gd name="connsiteX441" fmla="*/ 4678296 w 8111225"/>
              <a:gd name="connsiteY441" fmla="*/ 5678327 h 8112704"/>
              <a:gd name="connsiteX442" fmla="*/ 4678296 w 8111225"/>
              <a:gd name="connsiteY442" fmla="*/ 5679576 h 8112704"/>
              <a:gd name="connsiteX443" fmla="*/ 4759455 w 8111225"/>
              <a:gd name="connsiteY443" fmla="*/ 5908071 h 8112704"/>
              <a:gd name="connsiteX444" fmla="*/ 4655822 w 8111225"/>
              <a:gd name="connsiteY444" fmla="*/ 5944281 h 8112704"/>
              <a:gd name="connsiteX445" fmla="*/ 4614617 w 8111225"/>
              <a:gd name="connsiteY445" fmla="*/ 5955518 h 8112704"/>
              <a:gd name="connsiteX446" fmla="*/ 4422332 w 8111225"/>
              <a:gd name="connsiteY446" fmla="*/ 5999220 h 8112704"/>
              <a:gd name="connsiteX447" fmla="*/ 4416088 w 8111225"/>
              <a:gd name="connsiteY447" fmla="*/ 6000469 h 8112704"/>
              <a:gd name="connsiteX448" fmla="*/ 4294973 w 8111225"/>
              <a:gd name="connsiteY448" fmla="*/ 6017949 h 8112704"/>
              <a:gd name="connsiteX449" fmla="*/ 4218808 w 8111225"/>
              <a:gd name="connsiteY449" fmla="*/ 6022943 h 8112704"/>
              <a:gd name="connsiteX450" fmla="*/ 4182598 w 8111225"/>
              <a:gd name="connsiteY450" fmla="*/ 6024192 h 8112704"/>
              <a:gd name="connsiteX451" fmla="*/ 4103936 w 8111225"/>
              <a:gd name="connsiteY451" fmla="*/ 6027938 h 8112704"/>
              <a:gd name="connsiteX452" fmla="*/ 4073970 w 8111225"/>
              <a:gd name="connsiteY452" fmla="*/ 6027938 h 8112704"/>
              <a:gd name="connsiteX453" fmla="*/ 4072721 w 8111225"/>
              <a:gd name="connsiteY453" fmla="*/ 6027938 h 8112704"/>
              <a:gd name="connsiteX454" fmla="*/ 4072721 w 8111225"/>
              <a:gd name="connsiteY454" fmla="*/ 6026763 h 8112704"/>
              <a:gd name="connsiteX455" fmla="*/ 4071472 w 8111225"/>
              <a:gd name="connsiteY455" fmla="*/ 6026690 h 8112704"/>
              <a:gd name="connsiteX456" fmla="*/ 4076467 w 8111225"/>
              <a:gd name="connsiteY456" fmla="*/ 5784459 h 8112704"/>
              <a:gd name="connsiteX457" fmla="*/ 4077689 w 8111225"/>
              <a:gd name="connsiteY457" fmla="*/ 5784540 h 8112704"/>
              <a:gd name="connsiteX458" fmla="*/ 4077716 w 8111225"/>
              <a:gd name="connsiteY458" fmla="*/ 5783210 h 8112704"/>
              <a:gd name="connsiteX459" fmla="*/ 4078964 w 8111225"/>
              <a:gd name="connsiteY459" fmla="*/ 5783210 h 8112704"/>
              <a:gd name="connsiteX460" fmla="*/ 4080211 w 8111225"/>
              <a:gd name="connsiteY460" fmla="*/ 5783293 h 8112704"/>
              <a:gd name="connsiteX461" fmla="*/ 4080174 w 8111225"/>
              <a:gd name="connsiteY461" fmla="*/ 5784706 h 8112704"/>
              <a:gd name="connsiteX462" fmla="*/ 4083490 w 8111225"/>
              <a:gd name="connsiteY462" fmla="*/ 5784927 h 8112704"/>
              <a:gd name="connsiteX463" fmla="*/ 4102687 w 8111225"/>
              <a:gd name="connsiteY463" fmla="*/ 5784459 h 8112704"/>
              <a:gd name="connsiteX464" fmla="*/ 4171360 w 8111225"/>
              <a:gd name="connsiteY464" fmla="*/ 5781962 h 8112704"/>
              <a:gd name="connsiteX465" fmla="*/ 4269064 w 8111225"/>
              <a:gd name="connsiteY465" fmla="*/ 5774939 h 8112704"/>
              <a:gd name="connsiteX466" fmla="*/ 4269095 w 8111225"/>
              <a:gd name="connsiteY466" fmla="*/ 5774934 h 8112704"/>
              <a:gd name="connsiteX467" fmla="*/ 4175106 w 8111225"/>
              <a:gd name="connsiteY467" fmla="*/ 5780713 h 8112704"/>
              <a:gd name="connsiteX468" fmla="*/ 4143891 w 8111225"/>
              <a:gd name="connsiteY468" fmla="*/ 5781963 h 8112704"/>
              <a:gd name="connsiteX469" fmla="*/ 4105185 w 8111225"/>
              <a:gd name="connsiteY469" fmla="*/ 5783210 h 8112704"/>
              <a:gd name="connsiteX470" fmla="*/ 4142644 w 8111225"/>
              <a:gd name="connsiteY470" fmla="*/ 5781963 h 8112704"/>
              <a:gd name="connsiteX471" fmla="*/ 4173859 w 8111225"/>
              <a:gd name="connsiteY471" fmla="*/ 5780713 h 8112704"/>
              <a:gd name="connsiteX472" fmla="*/ 4379878 w 8111225"/>
              <a:gd name="connsiteY472" fmla="*/ 5759487 h 8112704"/>
              <a:gd name="connsiteX473" fmla="*/ 4489287 w 8111225"/>
              <a:gd name="connsiteY473" fmla="*/ 5736231 h 8112704"/>
              <a:gd name="connsiteX474" fmla="*/ 4548750 w 8111225"/>
              <a:gd name="connsiteY474" fmla="*/ 5721147 h 8112704"/>
              <a:gd name="connsiteX475" fmla="*/ 4559678 w 8111225"/>
              <a:gd name="connsiteY475" fmla="*/ 5718283 h 8112704"/>
              <a:gd name="connsiteX476" fmla="*/ 4587148 w 8111225"/>
              <a:gd name="connsiteY476" fmla="*/ 5710791 h 8112704"/>
              <a:gd name="connsiteX477" fmla="*/ 4677048 w 8111225"/>
              <a:gd name="connsiteY477" fmla="*/ 5678327 h 8112704"/>
              <a:gd name="connsiteX478" fmla="*/ 2613099 w 8111225"/>
              <a:gd name="connsiteY478" fmla="*/ 5669588 h 8112704"/>
              <a:gd name="connsiteX479" fmla="*/ 2626833 w 8111225"/>
              <a:gd name="connsiteY479" fmla="*/ 5678327 h 8112704"/>
              <a:gd name="connsiteX480" fmla="*/ 2621838 w 8111225"/>
              <a:gd name="connsiteY480" fmla="*/ 5682073 h 8112704"/>
              <a:gd name="connsiteX481" fmla="*/ 2519453 w 8111225"/>
              <a:gd name="connsiteY481" fmla="*/ 5796945 h 8112704"/>
              <a:gd name="connsiteX482" fmla="*/ 2515707 w 8111225"/>
              <a:gd name="connsiteY482" fmla="*/ 5794448 h 8112704"/>
              <a:gd name="connsiteX483" fmla="*/ 2511961 w 8111225"/>
              <a:gd name="connsiteY483" fmla="*/ 5790702 h 8112704"/>
              <a:gd name="connsiteX484" fmla="*/ 2506966 w 8111225"/>
              <a:gd name="connsiteY484" fmla="*/ 5786956 h 8112704"/>
              <a:gd name="connsiteX485" fmla="*/ 5577294 w 8111225"/>
              <a:gd name="connsiteY485" fmla="*/ 5629632 h 8112704"/>
              <a:gd name="connsiteX486" fmla="*/ 5692166 w 8111225"/>
              <a:gd name="connsiteY486" fmla="*/ 5751996 h 8112704"/>
              <a:gd name="connsiteX487" fmla="*/ 5679681 w 8111225"/>
              <a:gd name="connsiteY487" fmla="*/ 5748250 h 8112704"/>
              <a:gd name="connsiteX488" fmla="*/ 5675935 w 8111225"/>
              <a:gd name="connsiteY488" fmla="*/ 5751996 h 8112704"/>
              <a:gd name="connsiteX489" fmla="*/ 5672189 w 8111225"/>
              <a:gd name="connsiteY489" fmla="*/ 5754493 h 8112704"/>
              <a:gd name="connsiteX490" fmla="*/ 5563560 w 8111225"/>
              <a:gd name="connsiteY490" fmla="*/ 5639620 h 8112704"/>
              <a:gd name="connsiteX491" fmla="*/ 5567306 w 8111225"/>
              <a:gd name="connsiteY491" fmla="*/ 5637124 h 8112704"/>
              <a:gd name="connsiteX492" fmla="*/ 5572299 w 8111225"/>
              <a:gd name="connsiteY492" fmla="*/ 5633378 h 8112704"/>
              <a:gd name="connsiteX493" fmla="*/ 3380845 w 8111225"/>
              <a:gd name="connsiteY493" fmla="*/ 5627063 h 8112704"/>
              <a:gd name="connsiteX494" fmla="*/ 3380991 w 8111225"/>
              <a:gd name="connsiteY494" fmla="*/ 5627136 h 8112704"/>
              <a:gd name="connsiteX495" fmla="*/ 3381126 w 8111225"/>
              <a:gd name="connsiteY495" fmla="*/ 5627194 h 8112704"/>
              <a:gd name="connsiteX496" fmla="*/ 3380991 w 8111225"/>
              <a:gd name="connsiteY496" fmla="*/ 5627134 h 8112704"/>
              <a:gd name="connsiteX497" fmla="*/ 2560656 w 8111225"/>
              <a:gd name="connsiteY497" fmla="*/ 5620891 h 8112704"/>
              <a:gd name="connsiteX498" fmla="*/ 2571894 w 8111225"/>
              <a:gd name="connsiteY498" fmla="*/ 5632129 h 8112704"/>
              <a:gd name="connsiteX499" fmla="*/ 2465763 w 8111225"/>
              <a:gd name="connsiteY499" fmla="*/ 5743255 h 8112704"/>
              <a:gd name="connsiteX500" fmla="*/ 2460768 w 8111225"/>
              <a:gd name="connsiteY500" fmla="*/ 5743255 h 8112704"/>
              <a:gd name="connsiteX501" fmla="*/ 2457022 w 8111225"/>
              <a:gd name="connsiteY501" fmla="*/ 5740758 h 8112704"/>
              <a:gd name="connsiteX502" fmla="*/ 2454525 w 8111225"/>
              <a:gd name="connsiteY502" fmla="*/ 5737012 h 8112704"/>
              <a:gd name="connsiteX503" fmla="*/ 2450779 w 8111225"/>
              <a:gd name="connsiteY503" fmla="*/ 5734514 h 8112704"/>
              <a:gd name="connsiteX504" fmla="*/ 6870851 w 8111225"/>
              <a:gd name="connsiteY504" fmla="*/ 5599666 h 8112704"/>
              <a:gd name="connsiteX505" fmla="*/ 7216717 w 8111225"/>
              <a:gd name="connsiteY505" fmla="*/ 5789454 h 8112704"/>
              <a:gd name="connsiteX506" fmla="*/ 6516247 w 8111225"/>
              <a:gd name="connsiteY506" fmla="*/ 6689701 h 8112704"/>
              <a:gd name="connsiteX507" fmla="*/ 6247797 w 8111225"/>
              <a:gd name="connsiteY507" fmla="*/ 6401273 h 8112704"/>
              <a:gd name="connsiteX508" fmla="*/ 6870851 w 8111225"/>
              <a:gd name="connsiteY508" fmla="*/ 5599666 h 8112704"/>
              <a:gd name="connsiteX509" fmla="*/ 2510712 w 8111225"/>
              <a:gd name="connsiteY509" fmla="*/ 5569698 h 8112704"/>
              <a:gd name="connsiteX510" fmla="*/ 2514458 w 8111225"/>
              <a:gd name="connsiteY510" fmla="*/ 5572196 h 8112704"/>
              <a:gd name="connsiteX511" fmla="*/ 2516956 w 8111225"/>
              <a:gd name="connsiteY511" fmla="*/ 5575942 h 8112704"/>
              <a:gd name="connsiteX512" fmla="*/ 2521950 w 8111225"/>
              <a:gd name="connsiteY512" fmla="*/ 5580937 h 8112704"/>
              <a:gd name="connsiteX513" fmla="*/ 2408327 w 8111225"/>
              <a:gd name="connsiteY513" fmla="*/ 5692063 h 8112704"/>
              <a:gd name="connsiteX514" fmla="*/ 2405830 w 8111225"/>
              <a:gd name="connsiteY514" fmla="*/ 5688316 h 8112704"/>
              <a:gd name="connsiteX515" fmla="*/ 2403332 w 8111225"/>
              <a:gd name="connsiteY515" fmla="*/ 5684570 h 8112704"/>
              <a:gd name="connsiteX516" fmla="*/ 2399586 w 8111225"/>
              <a:gd name="connsiteY516" fmla="*/ 5682073 h 8112704"/>
              <a:gd name="connsiteX517" fmla="*/ 2397089 w 8111225"/>
              <a:gd name="connsiteY517" fmla="*/ 5679576 h 8112704"/>
              <a:gd name="connsiteX518" fmla="*/ 5608509 w 8111225"/>
              <a:gd name="connsiteY518" fmla="*/ 5563455 h 8112704"/>
              <a:gd name="connsiteX519" fmla="*/ 5735866 w 8111225"/>
              <a:gd name="connsiteY519" fmla="*/ 5688316 h 8112704"/>
              <a:gd name="connsiteX520" fmla="*/ 5725879 w 8111225"/>
              <a:gd name="connsiteY520" fmla="*/ 5702050 h 8112704"/>
              <a:gd name="connsiteX521" fmla="*/ 5613504 w 8111225"/>
              <a:gd name="connsiteY521" fmla="*/ 5590924 h 8112704"/>
              <a:gd name="connsiteX522" fmla="*/ 5619747 w 8111225"/>
              <a:gd name="connsiteY522" fmla="*/ 5584683 h 8112704"/>
              <a:gd name="connsiteX523" fmla="*/ 3234772 w 8111225"/>
              <a:gd name="connsiteY523" fmla="*/ 5549905 h 8112704"/>
              <a:gd name="connsiteX524" fmla="*/ 3278606 w 8111225"/>
              <a:gd name="connsiteY524" fmla="*/ 5575787 h 8112704"/>
              <a:gd name="connsiteX525" fmla="*/ 3285266 w 8111225"/>
              <a:gd name="connsiteY525" fmla="*/ 5579127 h 8112704"/>
              <a:gd name="connsiteX526" fmla="*/ 4966498 w 8111225"/>
              <a:gd name="connsiteY526" fmla="*/ 5541801 h 8112704"/>
              <a:gd name="connsiteX527" fmla="*/ 4924187 w 8111225"/>
              <a:gd name="connsiteY527" fmla="*/ 5566765 h 8112704"/>
              <a:gd name="connsiteX528" fmla="*/ 4932679 w 8111225"/>
              <a:gd name="connsiteY528" fmla="*/ 5562206 h 8112704"/>
              <a:gd name="connsiteX529" fmla="*/ 5670940 w 8111225"/>
              <a:gd name="connsiteY529" fmla="*/ 5530991 h 8112704"/>
              <a:gd name="connsiteX530" fmla="*/ 5675935 w 8111225"/>
              <a:gd name="connsiteY530" fmla="*/ 5532241 h 8112704"/>
              <a:gd name="connsiteX531" fmla="*/ 5789558 w 8111225"/>
              <a:gd name="connsiteY531" fmla="*/ 5637124 h 8112704"/>
              <a:gd name="connsiteX532" fmla="*/ 5785812 w 8111225"/>
              <a:gd name="connsiteY532" fmla="*/ 5639620 h 8112704"/>
              <a:gd name="connsiteX533" fmla="*/ 5783315 w 8111225"/>
              <a:gd name="connsiteY533" fmla="*/ 5643367 h 8112704"/>
              <a:gd name="connsiteX534" fmla="*/ 5778320 w 8111225"/>
              <a:gd name="connsiteY534" fmla="*/ 5648360 h 8112704"/>
              <a:gd name="connsiteX535" fmla="*/ 5662199 w 8111225"/>
              <a:gd name="connsiteY535" fmla="*/ 5540980 h 8112704"/>
              <a:gd name="connsiteX536" fmla="*/ 5664697 w 8111225"/>
              <a:gd name="connsiteY536" fmla="*/ 5537234 h 8112704"/>
              <a:gd name="connsiteX537" fmla="*/ 5669691 w 8111225"/>
              <a:gd name="connsiteY537" fmla="*/ 5532241 h 8112704"/>
              <a:gd name="connsiteX538" fmla="*/ 2463266 w 8111225"/>
              <a:gd name="connsiteY538" fmla="*/ 5519754 h 8112704"/>
              <a:gd name="connsiteX539" fmla="*/ 2465763 w 8111225"/>
              <a:gd name="connsiteY539" fmla="*/ 5522252 h 8112704"/>
              <a:gd name="connsiteX540" fmla="*/ 2469509 w 8111225"/>
              <a:gd name="connsiteY540" fmla="*/ 5525998 h 8112704"/>
              <a:gd name="connsiteX541" fmla="*/ 2475751 w 8111225"/>
              <a:gd name="connsiteY541" fmla="*/ 5523501 h 8112704"/>
              <a:gd name="connsiteX542" fmla="*/ 2473254 w 8111225"/>
              <a:gd name="connsiteY542" fmla="*/ 5530991 h 8112704"/>
              <a:gd name="connsiteX543" fmla="*/ 2474502 w 8111225"/>
              <a:gd name="connsiteY543" fmla="*/ 5530991 h 8112704"/>
              <a:gd name="connsiteX544" fmla="*/ 2357133 w 8111225"/>
              <a:gd name="connsiteY544" fmla="*/ 5637124 h 8112704"/>
              <a:gd name="connsiteX545" fmla="*/ 2354637 w 8111225"/>
              <a:gd name="connsiteY545" fmla="*/ 5634627 h 8112704"/>
              <a:gd name="connsiteX546" fmla="*/ 2349642 w 8111225"/>
              <a:gd name="connsiteY546" fmla="*/ 5627134 h 8112704"/>
              <a:gd name="connsiteX547" fmla="*/ 2347145 w 8111225"/>
              <a:gd name="connsiteY547" fmla="*/ 5624637 h 8112704"/>
              <a:gd name="connsiteX548" fmla="*/ 5720884 w 8111225"/>
              <a:gd name="connsiteY548" fmla="*/ 5474804 h 8112704"/>
              <a:gd name="connsiteX549" fmla="*/ 5839502 w 8111225"/>
              <a:gd name="connsiteY549" fmla="*/ 5579688 h 8112704"/>
              <a:gd name="connsiteX550" fmla="*/ 5837005 w 8111225"/>
              <a:gd name="connsiteY550" fmla="*/ 5582185 h 8112704"/>
              <a:gd name="connsiteX551" fmla="*/ 5832010 w 8111225"/>
              <a:gd name="connsiteY551" fmla="*/ 5588427 h 8112704"/>
              <a:gd name="connsiteX552" fmla="*/ 5829513 w 8111225"/>
              <a:gd name="connsiteY552" fmla="*/ 5592173 h 8112704"/>
              <a:gd name="connsiteX553" fmla="*/ 5710896 w 8111225"/>
              <a:gd name="connsiteY553" fmla="*/ 5488539 h 8112704"/>
              <a:gd name="connsiteX554" fmla="*/ 5713392 w 8111225"/>
              <a:gd name="connsiteY554" fmla="*/ 5484793 h 8112704"/>
              <a:gd name="connsiteX555" fmla="*/ 5715889 w 8111225"/>
              <a:gd name="connsiteY555" fmla="*/ 5479798 h 8112704"/>
              <a:gd name="connsiteX556" fmla="*/ 2417066 w 8111225"/>
              <a:gd name="connsiteY556" fmla="*/ 5463567 h 8112704"/>
              <a:gd name="connsiteX557" fmla="*/ 2419564 w 8111225"/>
              <a:gd name="connsiteY557" fmla="*/ 5467313 h 8112704"/>
              <a:gd name="connsiteX558" fmla="*/ 2424558 w 8111225"/>
              <a:gd name="connsiteY558" fmla="*/ 5473557 h 8112704"/>
              <a:gd name="connsiteX559" fmla="*/ 2423310 w 8111225"/>
              <a:gd name="connsiteY559" fmla="*/ 5479798 h 8112704"/>
              <a:gd name="connsiteX560" fmla="*/ 2307189 w 8111225"/>
              <a:gd name="connsiteY560" fmla="*/ 5579688 h 8112704"/>
              <a:gd name="connsiteX561" fmla="*/ 2304692 w 8111225"/>
              <a:gd name="connsiteY561" fmla="*/ 5575942 h 8112704"/>
              <a:gd name="connsiteX562" fmla="*/ 2299698 w 8111225"/>
              <a:gd name="connsiteY562" fmla="*/ 5569698 h 8112704"/>
              <a:gd name="connsiteX563" fmla="*/ 2297201 w 8111225"/>
              <a:gd name="connsiteY563" fmla="*/ 5565952 h 8112704"/>
              <a:gd name="connsiteX564" fmla="*/ 5764584 w 8111225"/>
              <a:gd name="connsiteY564" fmla="*/ 5423611 h 8112704"/>
              <a:gd name="connsiteX565" fmla="*/ 5768331 w 8111225"/>
              <a:gd name="connsiteY565" fmla="*/ 5424860 h 8112704"/>
              <a:gd name="connsiteX566" fmla="*/ 5888197 w 8111225"/>
              <a:gd name="connsiteY566" fmla="*/ 5521003 h 8112704"/>
              <a:gd name="connsiteX567" fmla="*/ 5885700 w 8111225"/>
              <a:gd name="connsiteY567" fmla="*/ 5523501 h 8112704"/>
              <a:gd name="connsiteX568" fmla="*/ 5879458 w 8111225"/>
              <a:gd name="connsiteY568" fmla="*/ 5529744 h 8112704"/>
              <a:gd name="connsiteX569" fmla="*/ 5876961 w 8111225"/>
              <a:gd name="connsiteY569" fmla="*/ 5533488 h 8112704"/>
              <a:gd name="connsiteX570" fmla="*/ 5754597 w 8111225"/>
              <a:gd name="connsiteY570" fmla="*/ 5434849 h 8112704"/>
              <a:gd name="connsiteX571" fmla="*/ 5757094 w 8111225"/>
              <a:gd name="connsiteY571" fmla="*/ 5432352 h 8112704"/>
              <a:gd name="connsiteX572" fmla="*/ 5760840 w 8111225"/>
              <a:gd name="connsiteY572" fmla="*/ 5426108 h 8112704"/>
              <a:gd name="connsiteX573" fmla="*/ 2372117 w 8111225"/>
              <a:gd name="connsiteY573" fmla="*/ 5411126 h 8112704"/>
              <a:gd name="connsiteX574" fmla="*/ 2374614 w 8111225"/>
              <a:gd name="connsiteY574" fmla="*/ 5414870 h 8112704"/>
              <a:gd name="connsiteX575" fmla="*/ 2379609 w 8111225"/>
              <a:gd name="connsiteY575" fmla="*/ 5421114 h 8112704"/>
              <a:gd name="connsiteX576" fmla="*/ 2382106 w 8111225"/>
              <a:gd name="connsiteY576" fmla="*/ 5424860 h 8112704"/>
              <a:gd name="connsiteX577" fmla="*/ 2258494 w 8111225"/>
              <a:gd name="connsiteY577" fmla="*/ 5522252 h 8112704"/>
              <a:gd name="connsiteX578" fmla="*/ 2248504 w 8111225"/>
              <a:gd name="connsiteY578" fmla="*/ 5509765 h 8112704"/>
              <a:gd name="connsiteX579" fmla="*/ 5156520 w 8111225"/>
              <a:gd name="connsiteY579" fmla="*/ 5407624 h 8112704"/>
              <a:gd name="connsiteX580" fmla="*/ 5113298 w 8111225"/>
              <a:gd name="connsiteY580" fmla="*/ 5442738 h 8112704"/>
              <a:gd name="connsiteX581" fmla="*/ 5121083 w 8111225"/>
              <a:gd name="connsiteY581" fmla="*/ 5437150 h 8112704"/>
              <a:gd name="connsiteX582" fmla="*/ 5795800 w 8111225"/>
              <a:gd name="connsiteY582" fmla="*/ 5358683 h 8112704"/>
              <a:gd name="connsiteX583" fmla="*/ 5934395 w 8111225"/>
              <a:gd name="connsiteY583" fmla="*/ 5462318 h 8112704"/>
              <a:gd name="connsiteX584" fmla="*/ 5931899 w 8111225"/>
              <a:gd name="connsiteY584" fmla="*/ 5466065 h 8112704"/>
              <a:gd name="connsiteX585" fmla="*/ 5928153 w 8111225"/>
              <a:gd name="connsiteY585" fmla="*/ 5471059 h 8112704"/>
              <a:gd name="connsiteX586" fmla="*/ 5924407 w 8111225"/>
              <a:gd name="connsiteY586" fmla="*/ 5474804 h 8112704"/>
              <a:gd name="connsiteX587" fmla="*/ 5798297 w 8111225"/>
              <a:gd name="connsiteY587" fmla="*/ 5379911 h 8112704"/>
              <a:gd name="connsiteX588" fmla="*/ 5803292 w 8111225"/>
              <a:gd name="connsiteY588" fmla="*/ 5374916 h 8112704"/>
              <a:gd name="connsiteX589" fmla="*/ 5803292 w 8111225"/>
              <a:gd name="connsiteY589" fmla="*/ 5372418 h 8112704"/>
              <a:gd name="connsiteX590" fmla="*/ 2329664 w 8111225"/>
              <a:gd name="connsiteY590" fmla="*/ 5354939 h 8112704"/>
              <a:gd name="connsiteX591" fmla="*/ 2332161 w 8111225"/>
              <a:gd name="connsiteY591" fmla="*/ 5357436 h 8112704"/>
              <a:gd name="connsiteX592" fmla="*/ 2337156 w 8111225"/>
              <a:gd name="connsiteY592" fmla="*/ 5363678 h 8112704"/>
              <a:gd name="connsiteX593" fmla="*/ 2339653 w 8111225"/>
              <a:gd name="connsiteY593" fmla="*/ 5366175 h 8112704"/>
              <a:gd name="connsiteX594" fmla="*/ 2212296 w 8111225"/>
              <a:gd name="connsiteY594" fmla="*/ 5462318 h 8112704"/>
              <a:gd name="connsiteX595" fmla="*/ 2209798 w 8111225"/>
              <a:gd name="connsiteY595" fmla="*/ 5458572 h 8112704"/>
              <a:gd name="connsiteX596" fmla="*/ 2207301 w 8111225"/>
              <a:gd name="connsiteY596" fmla="*/ 5454826 h 8112704"/>
              <a:gd name="connsiteX597" fmla="*/ 2203555 w 8111225"/>
              <a:gd name="connsiteY597" fmla="*/ 5448583 h 8112704"/>
              <a:gd name="connsiteX598" fmla="*/ 5850740 w 8111225"/>
              <a:gd name="connsiteY598" fmla="*/ 5309988 h 8112704"/>
              <a:gd name="connsiteX599" fmla="*/ 5853237 w 8111225"/>
              <a:gd name="connsiteY599" fmla="*/ 5311236 h 8112704"/>
              <a:gd name="connsiteX600" fmla="*/ 5980595 w 8111225"/>
              <a:gd name="connsiteY600" fmla="*/ 5401136 h 8112704"/>
              <a:gd name="connsiteX601" fmla="*/ 5975600 w 8111225"/>
              <a:gd name="connsiteY601" fmla="*/ 5403634 h 8112704"/>
              <a:gd name="connsiteX602" fmla="*/ 5973103 w 8111225"/>
              <a:gd name="connsiteY602" fmla="*/ 5406131 h 8112704"/>
              <a:gd name="connsiteX603" fmla="*/ 5970605 w 8111225"/>
              <a:gd name="connsiteY603" fmla="*/ 5408629 h 8112704"/>
              <a:gd name="connsiteX604" fmla="*/ 5969357 w 8111225"/>
              <a:gd name="connsiteY604" fmla="*/ 5413623 h 8112704"/>
              <a:gd name="connsiteX605" fmla="*/ 5840751 w 8111225"/>
              <a:gd name="connsiteY605" fmla="*/ 5322475 h 8112704"/>
              <a:gd name="connsiteX606" fmla="*/ 5843248 w 8111225"/>
              <a:gd name="connsiteY606" fmla="*/ 5317480 h 8112704"/>
              <a:gd name="connsiteX607" fmla="*/ 5846994 w 8111225"/>
              <a:gd name="connsiteY607" fmla="*/ 5312485 h 8112704"/>
              <a:gd name="connsiteX608" fmla="*/ 5273128 w 8111225"/>
              <a:gd name="connsiteY608" fmla="*/ 5303765 h 8112704"/>
              <a:gd name="connsiteX609" fmla="*/ 5215717 w 8111225"/>
              <a:gd name="connsiteY609" fmla="*/ 5358300 h 8112704"/>
              <a:gd name="connsiteX610" fmla="*/ 5226122 w 8111225"/>
              <a:gd name="connsiteY610" fmla="*/ 5349631 h 8112704"/>
              <a:gd name="connsiteX611" fmla="*/ 2288460 w 8111225"/>
              <a:gd name="connsiteY611" fmla="*/ 5297503 h 8112704"/>
              <a:gd name="connsiteX612" fmla="*/ 2290958 w 8111225"/>
              <a:gd name="connsiteY612" fmla="*/ 5301247 h 8112704"/>
              <a:gd name="connsiteX613" fmla="*/ 2295952 w 8111225"/>
              <a:gd name="connsiteY613" fmla="*/ 5308739 h 8112704"/>
              <a:gd name="connsiteX614" fmla="*/ 2297201 w 8111225"/>
              <a:gd name="connsiteY614" fmla="*/ 5311236 h 8112704"/>
              <a:gd name="connsiteX615" fmla="*/ 2294704 w 8111225"/>
              <a:gd name="connsiteY615" fmla="*/ 5313734 h 8112704"/>
              <a:gd name="connsiteX616" fmla="*/ 2168594 w 8111225"/>
              <a:gd name="connsiteY616" fmla="*/ 5401136 h 8112704"/>
              <a:gd name="connsiteX617" fmla="*/ 2158606 w 8111225"/>
              <a:gd name="connsiteY617" fmla="*/ 5387403 h 8112704"/>
              <a:gd name="connsiteX618" fmla="*/ 4015912 w 8111225"/>
              <a:gd name="connsiteY618" fmla="*/ 5291435 h 8112704"/>
              <a:gd name="connsiteX619" fmla="*/ 4025841 w 8111225"/>
              <a:gd name="connsiteY619" fmla="*/ 5292078 h 8112704"/>
              <a:gd name="connsiteX620" fmla="*/ 4022212 w 8111225"/>
              <a:gd name="connsiteY620" fmla="*/ 5292176 h 8112704"/>
              <a:gd name="connsiteX621" fmla="*/ 4256021 w 8111225"/>
              <a:gd name="connsiteY621" fmla="*/ 5278987 h 8112704"/>
              <a:gd name="connsiteX622" fmla="*/ 4195085 w 8111225"/>
              <a:gd name="connsiteY622" fmla="*/ 5287513 h 8112704"/>
              <a:gd name="connsiteX623" fmla="*/ 4242532 w 8111225"/>
              <a:gd name="connsiteY623" fmla="*/ 5281270 h 8112704"/>
              <a:gd name="connsiteX624" fmla="*/ 2885295 w 8111225"/>
              <a:gd name="connsiteY624" fmla="*/ 5273779 h 8112704"/>
              <a:gd name="connsiteX625" fmla="*/ 2886544 w 8111225"/>
              <a:gd name="connsiteY625" fmla="*/ 5275028 h 8112704"/>
              <a:gd name="connsiteX626" fmla="*/ 2889646 w 8111225"/>
              <a:gd name="connsiteY626" fmla="*/ 5278498 h 8112704"/>
              <a:gd name="connsiteX627" fmla="*/ 2887666 w 8111225"/>
              <a:gd name="connsiteY627" fmla="*/ 5276351 h 8112704"/>
              <a:gd name="connsiteX628" fmla="*/ 2895284 w 8111225"/>
              <a:gd name="connsiteY628" fmla="*/ 5285329 h 8112704"/>
              <a:gd name="connsiteX629" fmla="*/ 2922754 w 8111225"/>
              <a:gd name="connsiteY629" fmla="*/ 5312487 h 8112704"/>
              <a:gd name="connsiteX630" fmla="*/ 3025139 w 8111225"/>
              <a:gd name="connsiteY630" fmla="*/ 5404884 h 8112704"/>
              <a:gd name="connsiteX631" fmla="*/ 3183711 w 8111225"/>
              <a:gd name="connsiteY631" fmla="*/ 5519755 h 8112704"/>
              <a:gd name="connsiteX632" fmla="*/ 3183859 w 8111225"/>
              <a:gd name="connsiteY632" fmla="*/ 5519842 h 8112704"/>
              <a:gd name="connsiteX633" fmla="*/ 3183711 w 8111225"/>
              <a:gd name="connsiteY633" fmla="*/ 5519754 h 8112704"/>
              <a:gd name="connsiteX634" fmla="*/ 3025139 w 8111225"/>
              <a:gd name="connsiteY634" fmla="*/ 5404882 h 8112704"/>
              <a:gd name="connsiteX635" fmla="*/ 2982685 w 8111225"/>
              <a:gd name="connsiteY635" fmla="*/ 5366177 h 8112704"/>
              <a:gd name="connsiteX636" fmla="*/ 2922752 w 8111225"/>
              <a:gd name="connsiteY636" fmla="*/ 5312485 h 8112704"/>
              <a:gd name="connsiteX637" fmla="*/ 2895752 w 8111225"/>
              <a:gd name="connsiteY637" fmla="*/ 5285329 h 8112704"/>
              <a:gd name="connsiteX638" fmla="*/ 2889646 w 8111225"/>
              <a:gd name="connsiteY638" fmla="*/ 5278498 h 8112704"/>
              <a:gd name="connsiteX639" fmla="*/ 2896376 w 8111225"/>
              <a:gd name="connsiteY639" fmla="*/ 5285797 h 8112704"/>
              <a:gd name="connsiteX640" fmla="*/ 2921503 w 8111225"/>
              <a:gd name="connsiteY640" fmla="*/ 5309988 h 8112704"/>
              <a:gd name="connsiteX641" fmla="*/ 2981437 w 8111225"/>
              <a:gd name="connsiteY641" fmla="*/ 5363679 h 8112704"/>
              <a:gd name="connsiteX642" fmla="*/ 3023890 w 8111225"/>
              <a:gd name="connsiteY642" fmla="*/ 5402385 h 8112704"/>
              <a:gd name="connsiteX643" fmla="*/ 3182463 w 8111225"/>
              <a:gd name="connsiteY643" fmla="*/ 5517257 h 8112704"/>
              <a:gd name="connsiteX644" fmla="*/ 3222419 w 8111225"/>
              <a:gd name="connsiteY644" fmla="*/ 5540982 h 8112704"/>
              <a:gd name="connsiteX645" fmla="*/ 3379743 w 8111225"/>
              <a:gd name="connsiteY645" fmla="*/ 5624637 h 8112704"/>
              <a:gd name="connsiteX646" fmla="*/ 3540814 w 8111225"/>
              <a:gd name="connsiteY646" fmla="*/ 5690814 h 8112704"/>
              <a:gd name="connsiteX647" fmla="*/ 3588261 w 8111225"/>
              <a:gd name="connsiteY647" fmla="*/ 5707046 h 8112704"/>
              <a:gd name="connsiteX648" fmla="*/ 3778048 w 8111225"/>
              <a:gd name="connsiteY648" fmla="*/ 5754493 h 8112704"/>
              <a:gd name="connsiteX649" fmla="*/ 3862954 w 8111225"/>
              <a:gd name="connsiteY649" fmla="*/ 5766978 h 8112704"/>
              <a:gd name="connsiteX650" fmla="*/ 3915395 w 8111225"/>
              <a:gd name="connsiteY650" fmla="*/ 5774470 h 8112704"/>
              <a:gd name="connsiteX651" fmla="*/ 3966589 w 8111225"/>
              <a:gd name="connsiteY651" fmla="*/ 5778216 h 8112704"/>
              <a:gd name="connsiteX652" fmla="*/ 3966372 w 8111225"/>
              <a:gd name="connsiteY652" fmla="*/ 5780665 h 8112704"/>
              <a:gd name="connsiteX653" fmla="*/ 3953791 w 8111225"/>
              <a:gd name="connsiteY653" fmla="*/ 5780245 h 8112704"/>
              <a:gd name="connsiteX654" fmla="*/ 3915395 w 8111225"/>
              <a:gd name="connsiteY654" fmla="*/ 5776968 h 8112704"/>
              <a:gd name="connsiteX655" fmla="*/ 3862954 w 8111225"/>
              <a:gd name="connsiteY655" fmla="*/ 5769476 h 8112704"/>
              <a:gd name="connsiteX656" fmla="*/ 3779297 w 8111225"/>
              <a:gd name="connsiteY656" fmla="*/ 5756990 h 8112704"/>
              <a:gd name="connsiteX657" fmla="*/ 3589509 w 8111225"/>
              <a:gd name="connsiteY657" fmla="*/ 5709542 h 8112704"/>
              <a:gd name="connsiteX658" fmla="*/ 3542063 w 8111225"/>
              <a:gd name="connsiteY658" fmla="*/ 5692062 h 8112704"/>
              <a:gd name="connsiteX659" fmla="*/ 3478300 w 8111225"/>
              <a:gd name="connsiteY659" fmla="*/ 5669089 h 8112704"/>
              <a:gd name="connsiteX660" fmla="*/ 3485250 w 8111225"/>
              <a:gd name="connsiteY660" fmla="*/ 5672085 h 8112704"/>
              <a:gd name="connsiteX661" fmla="*/ 3589509 w 8111225"/>
              <a:gd name="connsiteY661" fmla="*/ 5709544 h 8112704"/>
              <a:gd name="connsiteX662" fmla="*/ 3779299 w 8111225"/>
              <a:gd name="connsiteY662" fmla="*/ 5756991 h 8112704"/>
              <a:gd name="connsiteX663" fmla="*/ 3916645 w 8111225"/>
              <a:gd name="connsiteY663" fmla="*/ 5778217 h 8112704"/>
              <a:gd name="connsiteX664" fmla="*/ 3955508 w 8111225"/>
              <a:gd name="connsiteY664" fmla="*/ 5781495 h 8112704"/>
              <a:gd name="connsiteX665" fmla="*/ 3966266 w 8111225"/>
              <a:gd name="connsiteY665" fmla="*/ 5781865 h 8112704"/>
              <a:gd name="connsiteX666" fmla="*/ 3966372 w 8111225"/>
              <a:gd name="connsiteY666" fmla="*/ 5780665 h 8112704"/>
              <a:gd name="connsiteX667" fmla="*/ 3967838 w 8111225"/>
              <a:gd name="connsiteY667" fmla="*/ 5780714 h 8112704"/>
              <a:gd name="connsiteX668" fmla="*/ 3969087 w 8111225"/>
              <a:gd name="connsiteY668" fmla="*/ 5780714 h 8112704"/>
              <a:gd name="connsiteX669" fmla="*/ 3969087 w 8111225"/>
              <a:gd name="connsiteY669" fmla="*/ 5781962 h 8112704"/>
              <a:gd name="connsiteX670" fmla="*/ 3969087 w 8111225"/>
              <a:gd name="connsiteY670" fmla="*/ 5781963 h 8112704"/>
              <a:gd name="connsiteX671" fmla="*/ 3969086 w 8111225"/>
              <a:gd name="connsiteY671" fmla="*/ 5781970 h 8112704"/>
              <a:gd name="connsiteX672" fmla="*/ 3947859 w 8111225"/>
              <a:gd name="connsiteY672" fmla="*/ 6021694 h 8112704"/>
              <a:gd name="connsiteX673" fmla="*/ 3886677 w 8111225"/>
              <a:gd name="connsiteY673" fmla="*/ 6016701 h 8112704"/>
              <a:gd name="connsiteX674" fmla="*/ 3730602 w 8111225"/>
              <a:gd name="connsiteY674" fmla="*/ 5992978 h 8112704"/>
              <a:gd name="connsiteX675" fmla="*/ 3513345 w 8111225"/>
              <a:gd name="connsiteY675" fmla="*/ 5938039 h 8112704"/>
              <a:gd name="connsiteX676" fmla="*/ 3477135 w 8111225"/>
              <a:gd name="connsiteY676" fmla="*/ 5925552 h 8112704"/>
              <a:gd name="connsiteX677" fmla="*/ 3274860 w 8111225"/>
              <a:gd name="connsiteY677" fmla="*/ 5844393 h 8112704"/>
              <a:gd name="connsiteX678" fmla="*/ 3093811 w 8111225"/>
              <a:gd name="connsiteY678" fmla="*/ 5748250 h 8112704"/>
              <a:gd name="connsiteX679" fmla="*/ 3050111 w 8111225"/>
              <a:gd name="connsiteY679" fmla="*/ 5722029 h 8112704"/>
              <a:gd name="connsiteX680" fmla="*/ 2869062 w 8111225"/>
              <a:gd name="connsiteY680" fmla="*/ 5590926 h 8112704"/>
              <a:gd name="connsiteX681" fmla="*/ 2750446 w 8111225"/>
              <a:gd name="connsiteY681" fmla="*/ 5486042 h 8112704"/>
              <a:gd name="connsiteX682" fmla="*/ 2707992 w 8111225"/>
              <a:gd name="connsiteY682" fmla="*/ 5442341 h 8112704"/>
              <a:gd name="connsiteX683" fmla="*/ 2707992 w 8111225"/>
              <a:gd name="connsiteY683" fmla="*/ 5441093 h 8112704"/>
              <a:gd name="connsiteX684" fmla="*/ 2709241 w 8111225"/>
              <a:gd name="connsiteY684" fmla="*/ 5441093 h 8112704"/>
              <a:gd name="connsiteX685" fmla="*/ 2885295 w 8111225"/>
              <a:gd name="connsiteY685" fmla="*/ 5273779 h 8112704"/>
              <a:gd name="connsiteX686" fmla="*/ 2711738 w 8111225"/>
              <a:gd name="connsiteY686" fmla="*/ 5439844 h 8112704"/>
              <a:gd name="connsiteX687" fmla="*/ 2712328 w 8111225"/>
              <a:gd name="connsiteY687" fmla="*/ 5440532 h 8112704"/>
              <a:gd name="connsiteX688" fmla="*/ 2886492 w 8111225"/>
              <a:gd name="connsiteY688" fmla="*/ 5275078 h 8112704"/>
              <a:gd name="connsiteX689" fmla="*/ 3841698 w 8111225"/>
              <a:gd name="connsiteY689" fmla="*/ 5270329 h 8112704"/>
              <a:gd name="connsiteX690" fmla="*/ 3853160 w 8111225"/>
              <a:gd name="connsiteY690" fmla="*/ 5272286 h 8112704"/>
              <a:gd name="connsiteX691" fmla="*/ 3845943 w 8111225"/>
              <a:gd name="connsiteY691" fmla="*/ 5271437 h 8112704"/>
              <a:gd name="connsiteX692" fmla="*/ 5879458 w 8111225"/>
              <a:gd name="connsiteY692" fmla="*/ 5245060 h 8112704"/>
              <a:gd name="connsiteX693" fmla="*/ 5888197 w 8111225"/>
              <a:gd name="connsiteY693" fmla="*/ 5251303 h 8112704"/>
              <a:gd name="connsiteX694" fmla="*/ 5890695 w 8111225"/>
              <a:gd name="connsiteY694" fmla="*/ 5248806 h 8112704"/>
              <a:gd name="connsiteX695" fmla="*/ 5894441 w 8111225"/>
              <a:gd name="connsiteY695" fmla="*/ 5255049 h 8112704"/>
              <a:gd name="connsiteX696" fmla="*/ 6021797 w 8111225"/>
              <a:gd name="connsiteY696" fmla="*/ 5338706 h 8112704"/>
              <a:gd name="connsiteX697" fmla="*/ 6019301 w 8111225"/>
              <a:gd name="connsiteY697" fmla="*/ 5341203 h 8112704"/>
              <a:gd name="connsiteX698" fmla="*/ 6014307 w 8111225"/>
              <a:gd name="connsiteY698" fmla="*/ 5348695 h 8112704"/>
              <a:gd name="connsiteX699" fmla="*/ 6011810 w 8111225"/>
              <a:gd name="connsiteY699" fmla="*/ 5351193 h 8112704"/>
              <a:gd name="connsiteX700" fmla="*/ 5879458 w 8111225"/>
              <a:gd name="connsiteY700" fmla="*/ 5263790 h 8112704"/>
              <a:gd name="connsiteX701" fmla="*/ 5881954 w 8111225"/>
              <a:gd name="connsiteY701" fmla="*/ 5261292 h 8112704"/>
              <a:gd name="connsiteX702" fmla="*/ 5885700 w 8111225"/>
              <a:gd name="connsiteY702" fmla="*/ 5256298 h 8112704"/>
              <a:gd name="connsiteX703" fmla="*/ 4421083 w 8111225"/>
              <a:gd name="connsiteY703" fmla="*/ 5243811 h 8112704"/>
              <a:gd name="connsiteX704" fmla="*/ 4323693 w 8111225"/>
              <a:gd name="connsiteY704" fmla="*/ 5267534 h 8112704"/>
              <a:gd name="connsiteX705" fmla="*/ 4323518 w 8111225"/>
              <a:gd name="connsiteY705" fmla="*/ 5267564 h 8112704"/>
              <a:gd name="connsiteX706" fmla="*/ 4323693 w 8111225"/>
              <a:gd name="connsiteY706" fmla="*/ 5267535 h 8112704"/>
              <a:gd name="connsiteX707" fmla="*/ 4421083 w 8111225"/>
              <a:gd name="connsiteY707" fmla="*/ 5243811 h 8112704"/>
              <a:gd name="connsiteX708" fmla="*/ 2248504 w 8111225"/>
              <a:gd name="connsiteY708" fmla="*/ 5240067 h 8112704"/>
              <a:gd name="connsiteX709" fmla="*/ 2251002 w 8111225"/>
              <a:gd name="connsiteY709" fmla="*/ 5242564 h 8112704"/>
              <a:gd name="connsiteX710" fmla="*/ 2254748 w 8111225"/>
              <a:gd name="connsiteY710" fmla="*/ 5250054 h 8112704"/>
              <a:gd name="connsiteX711" fmla="*/ 2257245 w 8111225"/>
              <a:gd name="connsiteY711" fmla="*/ 5253800 h 8112704"/>
              <a:gd name="connsiteX712" fmla="*/ 2126142 w 8111225"/>
              <a:gd name="connsiteY712" fmla="*/ 5337457 h 8112704"/>
              <a:gd name="connsiteX713" fmla="*/ 2124893 w 8111225"/>
              <a:gd name="connsiteY713" fmla="*/ 5334960 h 8112704"/>
              <a:gd name="connsiteX714" fmla="*/ 2121147 w 8111225"/>
              <a:gd name="connsiteY714" fmla="*/ 5331215 h 8112704"/>
              <a:gd name="connsiteX715" fmla="*/ 2116152 w 8111225"/>
              <a:gd name="connsiteY715" fmla="*/ 5324972 h 8112704"/>
              <a:gd name="connsiteX716" fmla="*/ 3660956 w 8111225"/>
              <a:gd name="connsiteY716" fmla="*/ 5220999 h 8112704"/>
              <a:gd name="connsiteX717" fmla="*/ 3674123 w 8111225"/>
              <a:gd name="connsiteY717" fmla="*/ 5226585 h 8112704"/>
              <a:gd name="connsiteX718" fmla="*/ 3681476 w 8111225"/>
              <a:gd name="connsiteY718" fmla="*/ 5228504 h 8112704"/>
              <a:gd name="connsiteX719" fmla="*/ 5926905 w 8111225"/>
              <a:gd name="connsiteY719" fmla="*/ 5191371 h 8112704"/>
              <a:gd name="connsiteX720" fmla="*/ 6061754 w 8111225"/>
              <a:gd name="connsiteY720" fmla="*/ 5273779 h 8112704"/>
              <a:gd name="connsiteX721" fmla="*/ 6053013 w 8111225"/>
              <a:gd name="connsiteY721" fmla="*/ 5287513 h 8112704"/>
              <a:gd name="connsiteX722" fmla="*/ 5918164 w 8111225"/>
              <a:gd name="connsiteY722" fmla="*/ 5205105 h 8112704"/>
              <a:gd name="connsiteX723" fmla="*/ 5919413 w 8111225"/>
              <a:gd name="connsiteY723" fmla="*/ 5201359 h 8112704"/>
              <a:gd name="connsiteX724" fmla="*/ 5924407 w 8111225"/>
              <a:gd name="connsiteY724" fmla="*/ 5193867 h 8112704"/>
              <a:gd name="connsiteX725" fmla="*/ 2213544 w 8111225"/>
              <a:gd name="connsiteY725" fmla="*/ 5178884 h 8112704"/>
              <a:gd name="connsiteX726" fmla="*/ 2221035 w 8111225"/>
              <a:gd name="connsiteY726" fmla="*/ 5192618 h 8112704"/>
              <a:gd name="connsiteX727" fmla="*/ 2086186 w 8111225"/>
              <a:gd name="connsiteY727" fmla="*/ 5273779 h 8112704"/>
              <a:gd name="connsiteX728" fmla="*/ 2083688 w 8111225"/>
              <a:gd name="connsiteY728" fmla="*/ 5271282 h 8112704"/>
              <a:gd name="connsiteX729" fmla="*/ 2087434 w 8111225"/>
              <a:gd name="connsiteY729" fmla="*/ 5268785 h 8112704"/>
              <a:gd name="connsiteX730" fmla="*/ 2083688 w 8111225"/>
              <a:gd name="connsiteY730" fmla="*/ 5270033 h 8112704"/>
              <a:gd name="connsiteX731" fmla="*/ 2079942 w 8111225"/>
              <a:gd name="connsiteY731" fmla="*/ 5262541 h 8112704"/>
              <a:gd name="connsiteX732" fmla="*/ 2081191 w 8111225"/>
              <a:gd name="connsiteY732" fmla="*/ 5257546 h 8112704"/>
              <a:gd name="connsiteX733" fmla="*/ 4025281 w 8111225"/>
              <a:gd name="connsiteY733" fmla="*/ 5163789 h 8112704"/>
              <a:gd name="connsiteX734" fmla="*/ 4026522 w 8111225"/>
              <a:gd name="connsiteY734" fmla="*/ 5163902 h 8112704"/>
              <a:gd name="connsiteX735" fmla="*/ 4026522 w 8111225"/>
              <a:gd name="connsiteY735" fmla="*/ 5165151 h 8112704"/>
              <a:gd name="connsiteX736" fmla="*/ 4025275 w 8111225"/>
              <a:gd name="connsiteY736" fmla="*/ 5163902 h 8112704"/>
              <a:gd name="connsiteX737" fmla="*/ 4627799 w 8111225"/>
              <a:gd name="connsiteY737" fmla="*/ 5160880 h 8112704"/>
              <a:gd name="connsiteX738" fmla="*/ 4626479 w 8111225"/>
              <a:gd name="connsiteY738" fmla="*/ 5161561 h 8112704"/>
              <a:gd name="connsiteX739" fmla="*/ 4615866 w 8111225"/>
              <a:gd name="connsiteY739" fmla="*/ 5166400 h 8112704"/>
              <a:gd name="connsiteX740" fmla="*/ 5411926 w 8111225"/>
              <a:gd name="connsiteY740" fmla="*/ 5152360 h 8112704"/>
              <a:gd name="connsiteX741" fmla="*/ 5325407 w 8111225"/>
              <a:gd name="connsiteY741" fmla="*/ 5252754 h 8112704"/>
              <a:gd name="connsiteX742" fmla="*/ 5330693 w 8111225"/>
              <a:gd name="connsiteY742" fmla="*/ 5247596 h 8112704"/>
              <a:gd name="connsiteX743" fmla="*/ 4655822 w 8111225"/>
              <a:gd name="connsiteY743" fmla="*/ 5146421 h 8112704"/>
              <a:gd name="connsiteX744" fmla="*/ 4628352 w 8111225"/>
              <a:gd name="connsiteY744" fmla="*/ 5160624 h 8112704"/>
              <a:gd name="connsiteX745" fmla="*/ 4627799 w 8111225"/>
              <a:gd name="connsiteY745" fmla="*/ 5160880 h 8112704"/>
              <a:gd name="connsiteX746" fmla="*/ 2475362 w 8111225"/>
              <a:gd name="connsiteY746" fmla="*/ 5143721 h 8112704"/>
              <a:gd name="connsiteX747" fmla="*/ 2477000 w 8111225"/>
              <a:gd name="connsiteY747" fmla="*/ 5146421 h 8112704"/>
              <a:gd name="connsiteX748" fmla="*/ 2482560 w 8111225"/>
              <a:gd name="connsiteY748" fmla="*/ 5154574 h 8112704"/>
              <a:gd name="connsiteX749" fmla="*/ 3620949 w 8111225"/>
              <a:gd name="connsiteY749" fmla="*/ 5134501 h 8112704"/>
              <a:gd name="connsiteX750" fmla="*/ 3626888 w 8111225"/>
              <a:gd name="connsiteY750" fmla="*/ 5137264 h 8112704"/>
              <a:gd name="connsiteX751" fmla="*/ 3630894 w 8111225"/>
              <a:gd name="connsiteY751" fmla="*/ 5138733 h 8112704"/>
              <a:gd name="connsiteX752" fmla="*/ 5964363 w 8111225"/>
              <a:gd name="connsiteY752" fmla="*/ 5131436 h 8112704"/>
              <a:gd name="connsiteX753" fmla="*/ 5965611 w 8111225"/>
              <a:gd name="connsiteY753" fmla="*/ 5132687 h 8112704"/>
              <a:gd name="connsiteX754" fmla="*/ 6100461 w 8111225"/>
              <a:gd name="connsiteY754" fmla="*/ 5208851 h 8112704"/>
              <a:gd name="connsiteX755" fmla="*/ 6096715 w 8111225"/>
              <a:gd name="connsiteY755" fmla="*/ 5215095 h 8112704"/>
              <a:gd name="connsiteX756" fmla="*/ 6094218 w 8111225"/>
              <a:gd name="connsiteY756" fmla="*/ 5220089 h 8112704"/>
              <a:gd name="connsiteX757" fmla="*/ 6091721 w 8111225"/>
              <a:gd name="connsiteY757" fmla="*/ 5222585 h 8112704"/>
              <a:gd name="connsiteX758" fmla="*/ 5954374 w 8111225"/>
              <a:gd name="connsiteY758" fmla="*/ 5143923 h 8112704"/>
              <a:gd name="connsiteX759" fmla="*/ 2174837 w 8111225"/>
              <a:gd name="connsiteY759" fmla="*/ 5117702 h 8112704"/>
              <a:gd name="connsiteX760" fmla="*/ 2178583 w 8111225"/>
              <a:gd name="connsiteY760" fmla="*/ 5133934 h 8112704"/>
              <a:gd name="connsiteX761" fmla="*/ 2046230 w 8111225"/>
              <a:gd name="connsiteY761" fmla="*/ 5208851 h 8112704"/>
              <a:gd name="connsiteX762" fmla="*/ 2043734 w 8111225"/>
              <a:gd name="connsiteY762" fmla="*/ 5205105 h 8112704"/>
              <a:gd name="connsiteX763" fmla="*/ 2041236 w 8111225"/>
              <a:gd name="connsiteY763" fmla="*/ 5201359 h 8112704"/>
              <a:gd name="connsiteX764" fmla="*/ 2038739 w 8111225"/>
              <a:gd name="connsiteY764" fmla="*/ 5197613 h 8112704"/>
              <a:gd name="connsiteX765" fmla="*/ 2039988 w 8111225"/>
              <a:gd name="connsiteY765" fmla="*/ 5192618 h 8112704"/>
              <a:gd name="connsiteX766" fmla="*/ 4723944 w 8111225"/>
              <a:gd name="connsiteY766" fmla="*/ 5105852 h 8112704"/>
              <a:gd name="connsiteX767" fmla="*/ 4684976 w 8111225"/>
              <a:gd name="connsiteY767" fmla="*/ 5129194 h 8112704"/>
              <a:gd name="connsiteX768" fmla="*/ 4721061 w 8111225"/>
              <a:gd name="connsiteY768" fmla="*/ 5107871 h 8112704"/>
              <a:gd name="connsiteX769" fmla="*/ 7095603 w 8111225"/>
              <a:gd name="connsiteY769" fmla="*/ 5092731 h 8112704"/>
              <a:gd name="connsiteX770" fmla="*/ 7468935 w 8111225"/>
              <a:gd name="connsiteY770" fmla="*/ 5220089 h 8112704"/>
              <a:gd name="connsiteX771" fmla="*/ 7375291 w 8111225"/>
              <a:gd name="connsiteY771" fmla="*/ 5462319 h 8112704"/>
              <a:gd name="connsiteX772" fmla="*/ 7013193 w 8111225"/>
              <a:gd name="connsiteY772" fmla="*/ 5308740 h 8112704"/>
              <a:gd name="connsiteX773" fmla="*/ 7095603 w 8111225"/>
              <a:gd name="connsiteY773" fmla="*/ 5092731 h 8112704"/>
              <a:gd name="connsiteX774" fmla="*/ 4138898 w 8111225"/>
              <a:gd name="connsiteY774" fmla="*/ 5074002 h 8112704"/>
              <a:gd name="connsiteX775" fmla="*/ 4151383 w 8111225"/>
              <a:gd name="connsiteY775" fmla="*/ 5074002 h 8112704"/>
              <a:gd name="connsiteX776" fmla="*/ 4156378 w 8111225"/>
              <a:gd name="connsiteY776" fmla="*/ 5163902 h 8112704"/>
              <a:gd name="connsiteX777" fmla="*/ 4142644 w 8111225"/>
              <a:gd name="connsiteY777" fmla="*/ 5165151 h 8112704"/>
              <a:gd name="connsiteX778" fmla="*/ 4017782 w 8111225"/>
              <a:gd name="connsiteY778" fmla="*/ 5071504 h 8112704"/>
              <a:gd name="connsiteX779" fmla="*/ 4030268 w 8111225"/>
              <a:gd name="connsiteY779" fmla="*/ 5072753 h 8112704"/>
              <a:gd name="connsiteX780" fmla="*/ 4025281 w 8111225"/>
              <a:gd name="connsiteY780" fmla="*/ 5163789 h 8112704"/>
              <a:gd name="connsiteX781" fmla="*/ 4012788 w 8111225"/>
              <a:gd name="connsiteY781" fmla="*/ 5162653 h 8112704"/>
              <a:gd name="connsiteX782" fmla="*/ 4011539 w 8111225"/>
              <a:gd name="connsiteY782" fmla="*/ 5162653 h 8112704"/>
              <a:gd name="connsiteX783" fmla="*/ 5986838 w 8111225"/>
              <a:gd name="connsiteY783" fmla="*/ 5064012 h 8112704"/>
              <a:gd name="connsiteX784" fmla="*/ 6135421 w 8111225"/>
              <a:gd name="connsiteY784" fmla="*/ 5141426 h 8112704"/>
              <a:gd name="connsiteX785" fmla="*/ 6134174 w 8111225"/>
              <a:gd name="connsiteY785" fmla="*/ 5145172 h 8112704"/>
              <a:gd name="connsiteX786" fmla="*/ 6131677 w 8111225"/>
              <a:gd name="connsiteY786" fmla="*/ 5150166 h 8112704"/>
              <a:gd name="connsiteX787" fmla="*/ 6126682 w 8111225"/>
              <a:gd name="connsiteY787" fmla="*/ 5156410 h 8112704"/>
              <a:gd name="connsiteX788" fmla="*/ 5986838 w 8111225"/>
              <a:gd name="connsiteY788" fmla="*/ 5082741 h 8112704"/>
              <a:gd name="connsiteX789" fmla="*/ 5990584 w 8111225"/>
              <a:gd name="connsiteY789" fmla="*/ 5075251 h 8112704"/>
              <a:gd name="connsiteX790" fmla="*/ 5991833 w 8111225"/>
              <a:gd name="connsiteY790" fmla="*/ 5074002 h 8112704"/>
              <a:gd name="connsiteX791" fmla="*/ 3356185 w 8111225"/>
              <a:gd name="connsiteY791" fmla="*/ 5061235 h 8112704"/>
              <a:gd name="connsiteX792" fmla="*/ 3356333 w 8111225"/>
              <a:gd name="connsiteY792" fmla="*/ 5061359 h 8112704"/>
              <a:gd name="connsiteX793" fmla="*/ 3514594 w 8111225"/>
              <a:gd name="connsiteY793" fmla="*/ 5158906 h 8112704"/>
              <a:gd name="connsiteX794" fmla="*/ 4268752 w 8111225"/>
              <a:gd name="connsiteY794" fmla="*/ 5060266 h 8112704"/>
              <a:gd name="connsiteX795" fmla="*/ 4284985 w 8111225"/>
              <a:gd name="connsiteY795" fmla="*/ 5150166 h 8112704"/>
              <a:gd name="connsiteX796" fmla="*/ 4271250 w 8111225"/>
              <a:gd name="connsiteY796" fmla="*/ 5152664 h 8112704"/>
              <a:gd name="connsiteX797" fmla="*/ 4256267 w 8111225"/>
              <a:gd name="connsiteY797" fmla="*/ 5062764 h 8112704"/>
              <a:gd name="connsiteX798" fmla="*/ 4268752 w 8111225"/>
              <a:gd name="connsiteY798" fmla="*/ 5060266 h 8112704"/>
              <a:gd name="connsiteX799" fmla="*/ 2144870 w 8111225"/>
              <a:gd name="connsiteY799" fmla="*/ 5057769 h 8112704"/>
              <a:gd name="connsiteX800" fmla="*/ 2148616 w 8111225"/>
              <a:gd name="connsiteY800" fmla="*/ 5065261 h 8112704"/>
              <a:gd name="connsiteX801" fmla="*/ 2151114 w 8111225"/>
              <a:gd name="connsiteY801" fmla="*/ 5069007 h 8112704"/>
              <a:gd name="connsiteX802" fmla="*/ 2010021 w 8111225"/>
              <a:gd name="connsiteY802" fmla="*/ 5137680 h 8112704"/>
              <a:gd name="connsiteX803" fmla="*/ 2007524 w 8111225"/>
              <a:gd name="connsiteY803" fmla="*/ 5133934 h 8112704"/>
              <a:gd name="connsiteX804" fmla="*/ 2005026 w 8111225"/>
              <a:gd name="connsiteY804" fmla="*/ 5130189 h 8112704"/>
              <a:gd name="connsiteX805" fmla="*/ 2002529 w 8111225"/>
              <a:gd name="connsiteY805" fmla="*/ 5126443 h 8112704"/>
              <a:gd name="connsiteX806" fmla="*/ 3901662 w 8111225"/>
              <a:gd name="connsiteY806" fmla="*/ 5056520 h 8112704"/>
              <a:gd name="connsiteX807" fmla="*/ 3914148 w 8111225"/>
              <a:gd name="connsiteY807" fmla="*/ 5059018 h 8112704"/>
              <a:gd name="connsiteX808" fmla="*/ 3897916 w 8111225"/>
              <a:gd name="connsiteY808" fmla="*/ 5148918 h 8112704"/>
              <a:gd name="connsiteX809" fmla="*/ 3884182 w 8111225"/>
              <a:gd name="connsiteY809" fmla="*/ 5146420 h 8112704"/>
              <a:gd name="connsiteX810" fmla="*/ 2422067 w 8111225"/>
              <a:gd name="connsiteY810" fmla="*/ 5055363 h 8112704"/>
              <a:gd name="connsiteX811" fmla="*/ 2424168 w 8111225"/>
              <a:gd name="connsiteY811" fmla="*/ 5059330 h 8112704"/>
              <a:gd name="connsiteX812" fmla="*/ 2435113 w 8111225"/>
              <a:gd name="connsiteY812" fmla="*/ 5077372 h 8112704"/>
              <a:gd name="connsiteX813" fmla="*/ 2694166 w 8111225"/>
              <a:gd name="connsiteY813" fmla="*/ 5037956 h 8112704"/>
              <a:gd name="connsiteX814" fmla="*/ 2713982 w 8111225"/>
              <a:gd name="connsiteY814" fmla="*/ 5068032 h 8112704"/>
              <a:gd name="connsiteX815" fmla="*/ 2751695 w 8111225"/>
              <a:gd name="connsiteY815" fmla="*/ 5118951 h 8112704"/>
              <a:gd name="connsiteX816" fmla="*/ 2821051 w 8111225"/>
              <a:gd name="connsiteY816" fmla="*/ 5206745 h 8112704"/>
              <a:gd name="connsiteX817" fmla="*/ 2824088 w 8111225"/>
              <a:gd name="connsiteY817" fmla="*/ 5209942 h 8112704"/>
              <a:gd name="connsiteX818" fmla="*/ 2825361 w 8111225"/>
              <a:gd name="connsiteY818" fmla="*/ 5208851 h 8112704"/>
              <a:gd name="connsiteX819" fmla="*/ 2750445 w 8111225"/>
              <a:gd name="connsiteY819" fmla="*/ 5116453 h 8112704"/>
              <a:gd name="connsiteX820" fmla="*/ 2720459 w 8111225"/>
              <a:gd name="connsiteY820" fmla="*/ 5076596 h 8112704"/>
              <a:gd name="connsiteX821" fmla="*/ 4386122 w 8111225"/>
              <a:gd name="connsiteY821" fmla="*/ 5031548 h 8112704"/>
              <a:gd name="connsiteX822" fmla="*/ 4412342 w 8111225"/>
              <a:gd name="connsiteY822" fmla="*/ 5118951 h 8112704"/>
              <a:gd name="connsiteX823" fmla="*/ 4398607 w 8111225"/>
              <a:gd name="connsiteY823" fmla="*/ 5122697 h 8112704"/>
              <a:gd name="connsiteX824" fmla="*/ 4373635 w 8111225"/>
              <a:gd name="connsiteY824" fmla="*/ 5035294 h 8112704"/>
              <a:gd name="connsiteX825" fmla="*/ 4386122 w 8111225"/>
              <a:gd name="connsiteY825" fmla="*/ 5031548 h 8112704"/>
              <a:gd name="connsiteX826" fmla="*/ 3786790 w 8111225"/>
              <a:gd name="connsiteY826" fmla="*/ 5026554 h 8112704"/>
              <a:gd name="connsiteX827" fmla="*/ 3798028 w 8111225"/>
              <a:gd name="connsiteY827" fmla="*/ 5030300 h 8112704"/>
              <a:gd name="connsiteX828" fmla="*/ 3771806 w 8111225"/>
              <a:gd name="connsiteY828" fmla="*/ 5118952 h 8112704"/>
              <a:gd name="connsiteX829" fmla="*/ 3759321 w 8111225"/>
              <a:gd name="connsiteY829" fmla="*/ 5115206 h 8112704"/>
              <a:gd name="connsiteX830" fmla="*/ 3759321 w 8111225"/>
              <a:gd name="connsiteY830" fmla="*/ 5113957 h 8112704"/>
              <a:gd name="connsiteX831" fmla="*/ 6026793 w 8111225"/>
              <a:gd name="connsiteY831" fmla="*/ 5006576 h 8112704"/>
              <a:gd name="connsiteX832" fmla="*/ 6167885 w 8111225"/>
              <a:gd name="connsiteY832" fmla="*/ 5076498 h 8112704"/>
              <a:gd name="connsiteX833" fmla="*/ 6166637 w 8111225"/>
              <a:gd name="connsiteY833" fmla="*/ 5078995 h 8112704"/>
              <a:gd name="connsiteX834" fmla="*/ 6165389 w 8111225"/>
              <a:gd name="connsiteY834" fmla="*/ 5082741 h 8112704"/>
              <a:gd name="connsiteX835" fmla="*/ 6162892 w 8111225"/>
              <a:gd name="connsiteY835" fmla="*/ 5086487 h 8112704"/>
              <a:gd name="connsiteX836" fmla="*/ 6161641 w 8111225"/>
              <a:gd name="connsiteY836" fmla="*/ 5088984 h 8112704"/>
              <a:gd name="connsiteX837" fmla="*/ 6019301 w 8111225"/>
              <a:gd name="connsiteY837" fmla="*/ 5020310 h 8112704"/>
              <a:gd name="connsiteX838" fmla="*/ 6021797 w 8111225"/>
              <a:gd name="connsiteY838" fmla="*/ 5016566 h 8112704"/>
              <a:gd name="connsiteX839" fmla="*/ 6023048 w 8111225"/>
              <a:gd name="connsiteY839" fmla="*/ 5012820 h 8112704"/>
              <a:gd name="connsiteX840" fmla="*/ 2113655 w 8111225"/>
              <a:gd name="connsiteY840" fmla="*/ 4994090 h 8112704"/>
              <a:gd name="connsiteX841" fmla="*/ 2116152 w 8111225"/>
              <a:gd name="connsiteY841" fmla="*/ 5000333 h 8112704"/>
              <a:gd name="connsiteX842" fmla="*/ 2116152 w 8111225"/>
              <a:gd name="connsiteY842" fmla="*/ 5007825 h 8112704"/>
              <a:gd name="connsiteX843" fmla="*/ 1978806 w 8111225"/>
              <a:gd name="connsiteY843" fmla="*/ 5072753 h 8112704"/>
              <a:gd name="connsiteX844" fmla="*/ 1967568 w 8111225"/>
              <a:gd name="connsiteY844" fmla="*/ 5070256 h 8112704"/>
              <a:gd name="connsiteX845" fmla="*/ 1973811 w 8111225"/>
              <a:gd name="connsiteY845" fmla="*/ 5066510 h 8112704"/>
              <a:gd name="connsiteX846" fmla="*/ 1971314 w 8111225"/>
              <a:gd name="connsiteY846" fmla="*/ 5062764 h 8112704"/>
              <a:gd name="connsiteX847" fmla="*/ 1973811 w 8111225"/>
              <a:gd name="connsiteY847" fmla="*/ 5056520 h 8112704"/>
              <a:gd name="connsiteX848" fmla="*/ 4495999 w 8111225"/>
              <a:gd name="connsiteY848" fmla="*/ 4990345 h 8112704"/>
              <a:gd name="connsiteX849" fmla="*/ 4533457 w 8111225"/>
              <a:gd name="connsiteY849" fmla="*/ 5074002 h 8112704"/>
              <a:gd name="connsiteX850" fmla="*/ 4520971 w 8111225"/>
              <a:gd name="connsiteY850" fmla="*/ 5078997 h 8112704"/>
              <a:gd name="connsiteX851" fmla="*/ 4484761 w 8111225"/>
              <a:gd name="connsiteY851" fmla="*/ 4995340 h 8112704"/>
              <a:gd name="connsiteX852" fmla="*/ 4486010 w 8111225"/>
              <a:gd name="connsiteY852" fmla="*/ 4995340 h 8112704"/>
              <a:gd name="connsiteX853" fmla="*/ 4495999 w 8111225"/>
              <a:gd name="connsiteY853" fmla="*/ 4990345 h 8112704"/>
              <a:gd name="connsiteX854" fmla="*/ 2660943 w 8111225"/>
              <a:gd name="connsiteY854" fmla="*/ 4985439 h 8112704"/>
              <a:gd name="connsiteX855" fmla="*/ 2672876 w 8111225"/>
              <a:gd name="connsiteY855" fmla="*/ 5005641 h 8112704"/>
              <a:gd name="connsiteX856" fmla="*/ 2676322 w 8111225"/>
              <a:gd name="connsiteY856" fmla="*/ 5010872 h 8112704"/>
              <a:gd name="connsiteX857" fmla="*/ 3675663 w 8111225"/>
              <a:gd name="connsiteY857" fmla="*/ 4982853 h 8112704"/>
              <a:gd name="connsiteX858" fmla="*/ 3686900 w 8111225"/>
              <a:gd name="connsiteY858" fmla="*/ 4987848 h 8112704"/>
              <a:gd name="connsiteX859" fmla="*/ 3650692 w 8111225"/>
              <a:gd name="connsiteY859" fmla="*/ 5074002 h 8112704"/>
              <a:gd name="connsiteX860" fmla="*/ 3638205 w 8111225"/>
              <a:gd name="connsiteY860" fmla="*/ 5067758 h 8112704"/>
              <a:gd name="connsiteX861" fmla="*/ 3638205 w 8111225"/>
              <a:gd name="connsiteY861" fmla="*/ 5066510 h 8112704"/>
              <a:gd name="connsiteX862" fmla="*/ 5539905 w 8111225"/>
              <a:gd name="connsiteY862" fmla="*/ 4969924 h 8112704"/>
              <a:gd name="connsiteX863" fmla="*/ 5514678 w 8111225"/>
              <a:gd name="connsiteY863" fmla="*/ 5012531 h 8112704"/>
              <a:gd name="connsiteX864" fmla="*/ 5516580 w 8111225"/>
              <a:gd name="connsiteY864" fmla="*/ 5009873 h 8112704"/>
              <a:gd name="connsiteX865" fmla="*/ 6056759 w 8111225"/>
              <a:gd name="connsiteY865" fmla="*/ 4941648 h 8112704"/>
              <a:gd name="connsiteX866" fmla="*/ 6201598 w 8111225"/>
              <a:gd name="connsiteY866" fmla="*/ 5005328 h 8112704"/>
              <a:gd name="connsiteX867" fmla="*/ 6200349 w 8111225"/>
              <a:gd name="connsiteY867" fmla="*/ 5009074 h 8112704"/>
              <a:gd name="connsiteX868" fmla="*/ 6196603 w 8111225"/>
              <a:gd name="connsiteY868" fmla="*/ 5016566 h 8112704"/>
              <a:gd name="connsiteX869" fmla="*/ 6194106 w 8111225"/>
              <a:gd name="connsiteY869" fmla="*/ 5020310 h 8112704"/>
              <a:gd name="connsiteX870" fmla="*/ 6050515 w 8111225"/>
              <a:gd name="connsiteY870" fmla="*/ 4956633 h 8112704"/>
              <a:gd name="connsiteX871" fmla="*/ 6051766 w 8111225"/>
              <a:gd name="connsiteY871" fmla="*/ 4952887 h 8112704"/>
              <a:gd name="connsiteX872" fmla="*/ 6054262 w 8111225"/>
              <a:gd name="connsiteY872" fmla="*/ 4949140 h 8112704"/>
              <a:gd name="connsiteX873" fmla="*/ 6055511 w 8111225"/>
              <a:gd name="connsiteY873" fmla="*/ 4945394 h 8112704"/>
              <a:gd name="connsiteX874" fmla="*/ 3211023 w 8111225"/>
              <a:gd name="connsiteY874" fmla="*/ 4940216 h 8112704"/>
              <a:gd name="connsiteX875" fmla="*/ 3211182 w 8111225"/>
              <a:gd name="connsiteY875" fmla="*/ 4940400 h 8112704"/>
              <a:gd name="connsiteX876" fmla="*/ 3211329 w 8111225"/>
              <a:gd name="connsiteY876" fmla="*/ 4940522 h 8112704"/>
              <a:gd name="connsiteX877" fmla="*/ 3211183 w 8111225"/>
              <a:gd name="connsiteY877" fmla="*/ 4940400 h 8112704"/>
              <a:gd name="connsiteX878" fmla="*/ 4602132 w 8111225"/>
              <a:gd name="connsiteY878" fmla="*/ 4936655 h 8112704"/>
              <a:gd name="connsiteX879" fmla="*/ 4648330 w 8111225"/>
              <a:gd name="connsiteY879" fmla="*/ 5015318 h 8112704"/>
              <a:gd name="connsiteX880" fmla="*/ 4637092 w 8111225"/>
              <a:gd name="connsiteY880" fmla="*/ 5022810 h 8112704"/>
              <a:gd name="connsiteX881" fmla="*/ 4590894 w 8111225"/>
              <a:gd name="connsiteY881" fmla="*/ 4942899 h 8112704"/>
              <a:gd name="connsiteX882" fmla="*/ 4602132 w 8111225"/>
              <a:gd name="connsiteY882" fmla="*/ 4936655 h 8112704"/>
              <a:gd name="connsiteX883" fmla="*/ 1913747 w 8111225"/>
              <a:gd name="connsiteY883" fmla="*/ 4930021 h 8112704"/>
              <a:gd name="connsiteX884" fmla="*/ 1913878 w 8111225"/>
              <a:gd name="connsiteY884" fmla="*/ 4930412 h 8112704"/>
              <a:gd name="connsiteX885" fmla="*/ 1912629 w 8111225"/>
              <a:gd name="connsiteY885" fmla="*/ 4930412 h 8112704"/>
              <a:gd name="connsiteX886" fmla="*/ 3570780 w 8111225"/>
              <a:gd name="connsiteY886" fmla="*/ 4927914 h 8112704"/>
              <a:gd name="connsiteX887" fmla="*/ 3582018 w 8111225"/>
              <a:gd name="connsiteY887" fmla="*/ 4934158 h 8112704"/>
              <a:gd name="connsiteX888" fmla="*/ 3534571 w 8111225"/>
              <a:gd name="connsiteY888" fmla="*/ 5014069 h 8112704"/>
              <a:gd name="connsiteX889" fmla="*/ 3523333 w 8111225"/>
              <a:gd name="connsiteY889" fmla="*/ 5006577 h 8112704"/>
              <a:gd name="connsiteX890" fmla="*/ 2082440 w 8111225"/>
              <a:gd name="connsiteY890" fmla="*/ 4926666 h 8112704"/>
              <a:gd name="connsiteX891" fmla="*/ 2083688 w 8111225"/>
              <a:gd name="connsiteY891" fmla="*/ 4930412 h 8112704"/>
              <a:gd name="connsiteX892" fmla="*/ 2086186 w 8111225"/>
              <a:gd name="connsiteY892" fmla="*/ 4934158 h 8112704"/>
              <a:gd name="connsiteX893" fmla="*/ 2089932 w 8111225"/>
              <a:gd name="connsiteY893" fmla="*/ 4941648 h 8112704"/>
              <a:gd name="connsiteX894" fmla="*/ 1945093 w 8111225"/>
              <a:gd name="connsiteY894" fmla="*/ 5005328 h 8112704"/>
              <a:gd name="connsiteX895" fmla="*/ 1943844 w 8111225"/>
              <a:gd name="connsiteY895" fmla="*/ 5001582 h 8112704"/>
              <a:gd name="connsiteX896" fmla="*/ 1940098 w 8111225"/>
              <a:gd name="connsiteY896" fmla="*/ 4995338 h 8112704"/>
              <a:gd name="connsiteX897" fmla="*/ 1937601 w 8111225"/>
              <a:gd name="connsiteY897" fmla="*/ 4990345 h 8112704"/>
              <a:gd name="connsiteX898" fmla="*/ 962438 w 8111225"/>
              <a:gd name="connsiteY898" fmla="*/ 4911683 h 8112704"/>
              <a:gd name="connsiteX899" fmla="*/ 1032360 w 8111225"/>
              <a:gd name="connsiteY899" fmla="*/ 5133935 h 8112704"/>
              <a:gd name="connsiteX900" fmla="*/ 661524 w 8111225"/>
              <a:gd name="connsiteY900" fmla="*/ 5266288 h 8112704"/>
              <a:gd name="connsiteX901" fmla="*/ 582862 w 8111225"/>
              <a:gd name="connsiteY901" fmla="*/ 5017814 h 8112704"/>
              <a:gd name="connsiteX902" fmla="*/ 6084229 w 8111225"/>
              <a:gd name="connsiteY902" fmla="*/ 4876722 h 8112704"/>
              <a:gd name="connsiteX903" fmla="*/ 6230316 w 8111225"/>
              <a:gd name="connsiteY903" fmla="*/ 4935405 h 8112704"/>
              <a:gd name="connsiteX904" fmla="*/ 6229067 w 8111225"/>
              <a:gd name="connsiteY904" fmla="*/ 4939151 h 8112704"/>
              <a:gd name="connsiteX905" fmla="*/ 6225321 w 8111225"/>
              <a:gd name="connsiteY905" fmla="*/ 4946643 h 8112704"/>
              <a:gd name="connsiteX906" fmla="*/ 6224073 w 8111225"/>
              <a:gd name="connsiteY906" fmla="*/ 4951638 h 8112704"/>
              <a:gd name="connsiteX907" fmla="*/ 6077987 w 8111225"/>
              <a:gd name="connsiteY907" fmla="*/ 4891704 h 8112704"/>
              <a:gd name="connsiteX908" fmla="*/ 6079233 w 8111225"/>
              <a:gd name="connsiteY908" fmla="*/ 4887958 h 8112704"/>
              <a:gd name="connsiteX909" fmla="*/ 6082980 w 8111225"/>
              <a:gd name="connsiteY909" fmla="*/ 4880466 h 8112704"/>
              <a:gd name="connsiteX910" fmla="*/ 4700771 w 8111225"/>
              <a:gd name="connsiteY910" fmla="*/ 4870478 h 8112704"/>
              <a:gd name="connsiteX911" fmla="*/ 4702020 w 8111225"/>
              <a:gd name="connsiteY911" fmla="*/ 4870478 h 8112704"/>
              <a:gd name="connsiteX912" fmla="*/ 4756958 w 8111225"/>
              <a:gd name="connsiteY912" fmla="*/ 4942898 h 8112704"/>
              <a:gd name="connsiteX913" fmla="*/ 4745720 w 8111225"/>
              <a:gd name="connsiteY913" fmla="*/ 4951637 h 8112704"/>
              <a:gd name="connsiteX914" fmla="*/ 4690782 w 8111225"/>
              <a:gd name="connsiteY914" fmla="*/ 4877970 h 8112704"/>
              <a:gd name="connsiteX915" fmla="*/ 4700771 w 8111225"/>
              <a:gd name="connsiteY915" fmla="*/ 4870478 h 8112704"/>
              <a:gd name="connsiteX916" fmla="*/ 2057468 w 8111225"/>
              <a:gd name="connsiteY916" fmla="*/ 4864235 h 8112704"/>
              <a:gd name="connsiteX917" fmla="*/ 2058716 w 8111225"/>
              <a:gd name="connsiteY917" fmla="*/ 4867981 h 8112704"/>
              <a:gd name="connsiteX918" fmla="*/ 2059965 w 8111225"/>
              <a:gd name="connsiteY918" fmla="*/ 4871727 h 8112704"/>
              <a:gd name="connsiteX919" fmla="*/ 2061214 w 8111225"/>
              <a:gd name="connsiteY919" fmla="*/ 4874225 h 8112704"/>
              <a:gd name="connsiteX920" fmla="*/ 2062462 w 8111225"/>
              <a:gd name="connsiteY920" fmla="*/ 4877969 h 8112704"/>
              <a:gd name="connsiteX921" fmla="*/ 1913747 w 8111225"/>
              <a:gd name="connsiteY921" fmla="*/ 4930021 h 8112704"/>
              <a:gd name="connsiteX922" fmla="*/ 1912629 w 8111225"/>
              <a:gd name="connsiteY922" fmla="*/ 4926666 h 8112704"/>
              <a:gd name="connsiteX923" fmla="*/ 1910132 w 8111225"/>
              <a:gd name="connsiteY923" fmla="*/ 4921671 h 8112704"/>
              <a:gd name="connsiteX924" fmla="*/ 3472140 w 8111225"/>
              <a:gd name="connsiteY924" fmla="*/ 4860489 h 8112704"/>
              <a:gd name="connsiteX925" fmla="*/ 3482129 w 8111225"/>
              <a:gd name="connsiteY925" fmla="*/ 4867981 h 8112704"/>
              <a:gd name="connsiteX926" fmla="*/ 3482129 w 8111225"/>
              <a:gd name="connsiteY926" fmla="*/ 4869230 h 8112704"/>
              <a:gd name="connsiteX927" fmla="*/ 3427191 w 8111225"/>
              <a:gd name="connsiteY927" fmla="*/ 4941648 h 8112704"/>
              <a:gd name="connsiteX928" fmla="*/ 3415953 w 8111225"/>
              <a:gd name="connsiteY928" fmla="*/ 4932908 h 8112704"/>
              <a:gd name="connsiteX929" fmla="*/ 2585022 w 8111225"/>
              <a:gd name="connsiteY929" fmla="*/ 4847971 h 8112704"/>
              <a:gd name="connsiteX930" fmla="*/ 2585629 w 8111225"/>
              <a:gd name="connsiteY930" fmla="*/ 4849253 h 8112704"/>
              <a:gd name="connsiteX931" fmla="*/ 2625957 w 8111225"/>
              <a:gd name="connsiteY931" fmla="*/ 4925477 h 8112704"/>
              <a:gd name="connsiteX932" fmla="*/ 5615120 w 8111225"/>
              <a:gd name="connsiteY932" fmla="*/ 4831402 h 8112704"/>
              <a:gd name="connsiteX933" fmla="*/ 5587092 w 8111225"/>
              <a:gd name="connsiteY933" fmla="*/ 4889104 h 8112704"/>
              <a:gd name="connsiteX934" fmla="*/ 5590404 w 8111225"/>
              <a:gd name="connsiteY934" fmla="*/ 4883432 h 8112704"/>
              <a:gd name="connsiteX935" fmla="*/ 6107951 w 8111225"/>
              <a:gd name="connsiteY935" fmla="*/ 4811794 h 8112704"/>
              <a:gd name="connsiteX936" fmla="*/ 6256537 w 8111225"/>
              <a:gd name="connsiteY936" fmla="*/ 4866732 h 8112704"/>
              <a:gd name="connsiteX937" fmla="*/ 6256537 w 8111225"/>
              <a:gd name="connsiteY937" fmla="*/ 4870479 h 8112704"/>
              <a:gd name="connsiteX938" fmla="*/ 6252792 w 8111225"/>
              <a:gd name="connsiteY938" fmla="*/ 4877969 h 8112704"/>
              <a:gd name="connsiteX939" fmla="*/ 6251542 w 8111225"/>
              <a:gd name="connsiteY939" fmla="*/ 4881715 h 8112704"/>
              <a:gd name="connsiteX940" fmla="*/ 6102959 w 8111225"/>
              <a:gd name="connsiteY940" fmla="*/ 4826776 h 8112704"/>
              <a:gd name="connsiteX941" fmla="*/ 6105456 w 8111225"/>
              <a:gd name="connsiteY941" fmla="*/ 4823030 h 8112704"/>
              <a:gd name="connsiteX942" fmla="*/ 6106703 w 8111225"/>
              <a:gd name="connsiteY942" fmla="*/ 4819284 h 8112704"/>
              <a:gd name="connsiteX943" fmla="*/ 6107951 w 8111225"/>
              <a:gd name="connsiteY943" fmla="*/ 4815540 h 8112704"/>
              <a:gd name="connsiteX944" fmla="*/ 2029998 w 8111225"/>
              <a:gd name="connsiteY944" fmla="*/ 4796810 h 8112704"/>
              <a:gd name="connsiteX945" fmla="*/ 2031247 w 8111225"/>
              <a:gd name="connsiteY945" fmla="*/ 4800556 h 8112704"/>
              <a:gd name="connsiteX946" fmla="*/ 2033744 w 8111225"/>
              <a:gd name="connsiteY946" fmla="*/ 4804302 h 8112704"/>
              <a:gd name="connsiteX947" fmla="*/ 2034993 w 8111225"/>
              <a:gd name="connsiteY947" fmla="*/ 4808048 h 8112704"/>
              <a:gd name="connsiteX948" fmla="*/ 2036242 w 8111225"/>
              <a:gd name="connsiteY948" fmla="*/ 4811794 h 8112704"/>
              <a:gd name="connsiteX949" fmla="*/ 1888906 w 8111225"/>
              <a:gd name="connsiteY949" fmla="*/ 4866732 h 8112704"/>
              <a:gd name="connsiteX950" fmla="*/ 1886408 w 8111225"/>
              <a:gd name="connsiteY950" fmla="*/ 4861738 h 8112704"/>
              <a:gd name="connsiteX951" fmla="*/ 1883911 w 8111225"/>
              <a:gd name="connsiteY951" fmla="*/ 4854246 h 8112704"/>
              <a:gd name="connsiteX952" fmla="*/ 1882662 w 8111225"/>
              <a:gd name="connsiteY952" fmla="*/ 4850500 h 8112704"/>
              <a:gd name="connsiteX953" fmla="*/ 4790672 w 8111225"/>
              <a:gd name="connsiteY953" fmla="*/ 4793065 h 8112704"/>
              <a:gd name="connsiteX954" fmla="*/ 4854351 w 8111225"/>
              <a:gd name="connsiteY954" fmla="*/ 4859242 h 8112704"/>
              <a:gd name="connsiteX955" fmla="*/ 4844362 w 8111225"/>
              <a:gd name="connsiteY955" fmla="*/ 4869230 h 8112704"/>
              <a:gd name="connsiteX956" fmla="*/ 4781931 w 8111225"/>
              <a:gd name="connsiteY956" fmla="*/ 4801806 h 8112704"/>
              <a:gd name="connsiteX957" fmla="*/ 4790672 w 8111225"/>
              <a:gd name="connsiteY957" fmla="*/ 4793065 h 8112704"/>
              <a:gd name="connsiteX958" fmla="*/ 3384739 w 8111225"/>
              <a:gd name="connsiteY958" fmla="*/ 4783076 h 8112704"/>
              <a:gd name="connsiteX959" fmla="*/ 3392230 w 8111225"/>
              <a:gd name="connsiteY959" fmla="*/ 4791817 h 8112704"/>
              <a:gd name="connsiteX960" fmla="*/ 3393478 w 8111225"/>
              <a:gd name="connsiteY960" fmla="*/ 4791817 h 8112704"/>
              <a:gd name="connsiteX961" fmla="*/ 3394727 w 8111225"/>
              <a:gd name="connsiteY961" fmla="*/ 4790568 h 8112704"/>
              <a:gd name="connsiteX962" fmla="*/ 3329800 w 8111225"/>
              <a:gd name="connsiteY962" fmla="*/ 4857992 h 8112704"/>
              <a:gd name="connsiteX963" fmla="*/ 3319811 w 8111225"/>
              <a:gd name="connsiteY963" fmla="*/ 4848004 h 8112704"/>
              <a:gd name="connsiteX964" fmla="*/ 6132923 w 8111225"/>
              <a:gd name="connsiteY964" fmla="*/ 4744368 h 8112704"/>
              <a:gd name="connsiteX965" fmla="*/ 6287752 w 8111225"/>
              <a:gd name="connsiteY965" fmla="*/ 4795561 h 8112704"/>
              <a:gd name="connsiteX966" fmla="*/ 6280260 w 8111225"/>
              <a:gd name="connsiteY966" fmla="*/ 4799307 h 8112704"/>
              <a:gd name="connsiteX967" fmla="*/ 6279013 w 8111225"/>
              <a:gd name="connsiteY967" fmla="*/ 4803053 h 8112704"/>
              <a:gd name="connsiteX968" fmla="*/ 6277763 w 8111225"/>
              <a:gd name="connsiteY968" fmla="*/ 4806799 h 8112704"/>
              <a:gd name="connsiteX969" fmla="*/ 6276515 w 8111225"/>
              <a:gd name="connsiteY969" fmla="*/ 4810545 h 8112704"/>
              <a:gd name="connsiteX970" fmla="*/ 6126682 w 8111225"/>
              <a:gd name="connsiteY970" fmla="*/ 4759353 h 8112704"/>
              <a:gd name="connsiteX971" fmla="*/ 6127931 w 8111225"/>
              <a:gd name="connsiteY971" fmla="*/ 4755607 h 8112704"/>
              <a:gd name="connsiteX972" fmla="*/ 6130428 w 8111225"/>
              <a:gd name="connsiteY972" fmla="*/ 4749363 h 8112704"/>
              <a:gd name="connsiteX973" fmla="*/ 2008772 w 8111225"/>
              <a:gd name="connsiteY973" fmla="*/ 4729386 h 8112704"/>
              <a:gd name="connsiteX974" fmla="*/ 2010021 w 8111225"/>
              <a:gd name="connsiteY974" fmla="*/ 4733132 h 8112704"/>
              <a:gd name="connsiteX975" fmla="*/ 2011270 w 8111225"/>
              <a:gd name="connsiteY975" fmla="*/ 4736876 h 8112704"/>
              <a:gd name="connsiteX976" fmla="*/ 2013767 w 8111225"/>
              <a:gd name="connsiteY976" fmla="*/ 4740622 h 8112704"/>
              <a:gd name="connsiteX977" fmla="*/ 2013767 w 8111225"/>
              <a:gd name="connsiteY977" fmla="*/ 4744368 h 8112704"/>
              <a:gd name="connsiteX978" fmla="*/ 1863934 w 8111225"/>
              <a:gd name="connsiteY978" fmla="*/ 4794312 h 8112704"/>
              <a:gd name="connsiteX979" fmla="*/ 1858939 w 8111225"/>
              <a:gd name="connsiteY979" fmla="*/ 4778081 h 8112704"/>
              <a:gd name="connsiteX980" fmla="*/ 2273497 w 8111225"/>
              <a:gd name="connsiteY980" fmla="*/ 4728193 h 8112704"/>
              <a:gd name="connsiteX981" fmla="*/ 2288459 w 8111225"/>
              <a:gd name="connsiteY981" fmla="*/ 4769342 h 8112704"/>
              <a:gd name="connsiteX982" fmla="*/ 2317177 w 8111225"/>
              <a:gd name="connsiteY982" fmla="*/ 4845506 h 8112704"/>
              <a:gd name="connsiteX983" fmla="*/ 2342926 w 8111225"/>
              <a:gd name="connsiteY983" fmla="*/ 4900220 h 8112704"/>
              <a:gd name="connsiteX984" fmla="*/ 2317179 w 8111225"/>
              <a:gd name="connsiteY984" fmla="*/ 4845507 h 8112704"/>
              <a:gd name="connsiteX985" fmla="*/ 5663122 w 8111225"/>
              <a:gd name="connsiteY985" fmla="*/ 4722355 h 8112704"/>
              <a:gd name="connsiteX986" fmla="*/ 5648534 w 8111225"/>
              <a:gd name="connsiteY986" fmla="*/ 4761061 h 8112704"/>
              <a:gd name="connsiteX987" fmla="*/ 5649244 w 8111225"/>
              <a:gd name="connsiteY987" fmla="*/ 4759565 h 8112704"/>
              <a:gd name="connsiteX988" fmla="*/ 4871831 w 8111225"/>
              <a:gd name="connsiteY988" fmla="*/ 4705662 h 8112704"/>
              <a:gd name="connsiteX989" fmla="*/ 4943001 w 8111225"/>
              <a:gd name="connsiteY989" fmla="*/ 4763098 h 8112704"/>
              <a:gd name="connsiteX990" fmla="*/ 4935509 w 8111225"/>
              <a:gd name="connsiteY990" fmla="*/ 4775585 h 8112704"/>
              <a:gd name="connsiteX991" fmla="*/ 4864339 w 8111225"/>
              <a:gd name="connsiteY991" fmla="*/ 4715652 h 8112704"/>
              <a:gd name="connsiteX992" fmla="*/ 4871831 w 8111225"/>
              <a:gd name="connsiteY992" fmla="*/ 4705662 h 8112704"/>
              <a:gd name="connsiteX993" fmla="*/ 3306077 w 8111225"/>
              <a:gd name="connsiteY993" fmla="*/ 4691927 h 8112704"/>
              <a:gd name="connsiteX994" fmla="*/ 3304828 w 8111225"/>
              <a:gd name="connsiteY994" fmla="*/ 4693176 h 8112704"/>
              <a:gd name="connsiteX995" fmla="*/ 3312320 w 8111225"/>
              <a:gd name="connsiteY995" fmla="*/ 4703164 h 8112704"/>
              <a:gd name="connsiteX996" fmla="*/ 3241150 w 8111225"/>
              <a:gd name="connsiteY996" fmla="*/ 4761848 h 8112704"/>
              <a:gd name="connsiteX997" fmla="*/ 3232409 w 8111225"/>
              <a:gd name="connsiteY997" fmla="*/ 4750612 h 8112704"/>
              <a:gd name="connsiteX998" fmla="*/ 3303579 w 8111225"/>
              <a:gd name="connsiteY998" fmla="*/ 4693176 h 8112704"/>
              <a:gd name="connsiteX999" fmla="*/ 6156649 w 8111225"/>
              <a:gd name="connsiteY999" fmla="*/ 4676943 h 8112704"/>
              <a:gd name="connsiteX1000" fmla="*/ 6157897 w 8111225"/>
              <a:gd name="connsiteY1000" fmla="*/ 4678193 h 8112704"/>
              <a:gd name="connsiteX1001" fmla="*/ 6303985 w 8111225"/>
              <a:gd name="connsiteY1001" fmla="*/ 4723142 h 8112704"/>
              <a:gd name="connsiteX1002" fmla="*/ 6308978 w 8111225"/>
              <a:gd name="connsiteY1002" fmla="*/ 4731883 h 8112704"/>
              <a:gd name="connsiteX1003" fmla="*/ 6303985 w 8111225"/>
              <a:gd name="connsiteY1003" fmla="*/ 4730635 h 8112704"/>
              <a:gd name="connsiteX1004" fmla="*/ 6302736 w 8111225"/>
              <a:gd name="connsiteY1004" fmla="*/ 4734379 h 8112704"/>
              <a:gd name="connsiteX1005" fmla="*/ 6300239 w 8111225"/>
              <a:gd name="connsiteY1005" fmla="*/ 4736876 h 8112704"/>
              <a:gd name="connsiteX1006" fmla="*/ 6149157 w 8111225"/>
              <a:gd name="connsiteY1006" fmla="*/ 4691927 h 8112704"/>
              <a:gd name="connsiteX1007" fmla="*/ 6150405 w 8111225"/>
              <a:gd name="connsiteY1007" fmla="*/ 4688181 h 8112704"/>
              <a:gd name="connsiteX1008" fmla="*/ 6152903 w 8111225"/>
              <a:gd name="connsiteY1008" fmla="*/ 4680691 h 8112704"/>
              <a:gd name="connsiteX1009" fmla="*/ 1987546 w 8111225"/>
              <a:gd name="connsiteY1009" fmla="*/ 4664458 h 8112704"/>
              <a:gd name="connsiteX1010" fmla="*/ 1988795 w 8111225"/>
              <a:gd name="connsiteY1010" fmla="*/ 4668204 h 8112704"/>
              <a:gd name="connsiteX1011" fmla="*/ 1991291 w 8111225"/>
              <a:gd name="connsiteY1011" fmla="*/ 4673199 h 8112704"/>
              <a:gd name="connsiteX1012" fmla="*/ 1992540 w 8111225"/>
              <a:gd name="connsiteY1012" fmla="*/ 4678193 h 8112704"/>
              <a:gd name="connsiteX1013" fmla="*/ 1841459 w 8111225"/>
              <a:gd name="connsiteY1013" fmla="*/ 4723142 h 8112704"/>
              <a:gd name="connsiteX1014" fmla="*/ 1838962 w 8111225"/>
              <a:gd name="connsiteY1014" fmla="*/ 4718148 h 8112704"/>
              <a:gd name="connsiteX1015" fmla="*/ 1837713 w 8111225"/>
              <a:gd name="connsiteY1015" fmla="*/ 4711904 h 8112704"/>
              <a:gd name="connsiteX1016" fmla="*/ 1836464 w 8111225"/>
              <a:gd name="connsiteY1016" fmla="*/ 4708158 h 8112704"/>
              <a:gd name="connsiteX1017" fmla="*/ 5947853 w 8111225"/>
              <a:gd name="connsiteY1017" fmla="*/ 4631781 h 8112704"/>
              <a:gd name="connsiteX1018" fmla="*/ 5938709 w 8111225"/>
              <a:gd name="connsiteY1018" fmla="*/ 4661154 h 8112704"/>
              <a:gd name="connsiteX1019" fmla="*/ 5945477 w 8111225"/>
              <a:gd name="connsiteY1019" fmla="*/ 4640734 h 8112704"/>
              <a:gd name="connsiteX1020" fmla="*/ 2236739 w 8111225"/>
              <a:gd name="connsiteY1020" fmla="*/ 4610809 h 8112704"/>
              <a:gd name="connsiteX1021" fmla="*/ 2243198 w 8111225"/>
              <a:gd name="connsiteY1021" fmla="*/ 4636520 h 8112704"/>
              <a:gd name="connsiteX1022" fmla="*/ 2273468 w 8111225"/>
              <a:gd name="connsiteY1022" fmla="*/ 4728109 h 8112704"/>
              <a:gd name="connsiteX1023" fmla="*/ 6170383 w 8111225"/>
              <a:gd name="connsiteY1023" fmla="*/ 4610768 h 8112704"/>
              <a:gd name="connsiteX1024" fmla="*/ 6330205 w 8111225"/>
              <a:gd name="connsiteY1024" fmla="*/ 4651971 h 8112704"/>
              <a:gd name="connsiteX1025" fmla="*/ 6322713 w 8111225"/>
              <a:gd name="connsiteY1025" fmla="*/ 4656966 h 8112704"/>
              <a:gd name="connsiteX1026" fmla="*/ 6321465 w 8111225"/>
              <a:gd name="connsiteY1026" fmla="*/ 4661960 h 8112704"/>
              <a:gd name="connsiteX1027" fmla="*/ 6320216 w 8111225"/>
              <a:gd name="connsiteY1027" fmla="*/ 4664458 h 8112704"/>
              <a:gd name="connsiteX1028" fmla="*/ 6167885 w 8111225"/>
              <a:gd name="connsiteY1028" fmla="*/ 4624502 h 8112704"/>
              <a:gd name="connsiteX1029" fmla="*/ 6169134 w 8111225"/>
              <a:gd name="connsiteY1029" fmla="*/ 4619509 h 8112704"/>
              <a:gd name="connsiteX1030" fmla="*/ 6170383 w 8111225"/>
              <a:gd name="connsiteY1030" fmla="*/ 4614514 h 8112704"/>
              <a:gd name="connsiteX1031" fmla="*/ 4941752 w 8111225"/>
              <a:gd name="connsiteY1031" fmla="*/ 4610768 h 8112704"/>
              <a:gd name="connsiteX1032" fmla="*/ 5019166 w 8111225"/>
              <a:gd name="connsiteY1032" fmla="*/ 4660712 h 8112704"/>
              <a:gd name="connsiteX1033" fmla="*/ 5011674 w 8111225"/>
              <a:gd name="connsiteY1033" fmla="*/ 4670702 h 8112704"/>
              <a:gd name="connsiteX1034" fmla="*/ 4935509 w 8111225"/>
              <a:gd name="connsiteY1034" fmla="*/ 4620756 h 8112704"/>
              <a:gd name="connsiteX1035" fmla="*/ 4941752 w 8111225"/>
              <a:gd name="connsiteY1035" fmla="*/ 4610768 h 8112704"/>
              <a:gd name="connsiteX1036" fmla="*/ 3236153 w 8111225"/>
              <a:gd name="connsiteY1036" fmla="*/ 4598282 h 8112704"/>
              <a:gd name="connsiteX1037" fmla="*/ 3243645 w 8111225"/>
              <a:gd name="connsiteY1037" fmla="*/ 4609519 h 8112704"/>
              <a:gd name="connsiteX1038" fmla="*/ 3166232 w 8111225"/>
              <a:gd name="connsiteY1038" fmla="*/ 4656967 h 8112704"/>
              <a:gd name="connsiteX1039" fmla="*/ 3158740 w 8111225"/>
              <a:gd name="connsiteY1039" fmla="*/ 4645729 h 8112704"/>
              <a:gd name="connsiteX1040" fmla="*/ 1968816 w 8111225"/>
              <a:gd name="connsiteY1040" fmla="*/ 4594535 h 8112704"/>
              <a:gd name="connsiteX1041" fmla="*/ 1970065 w 8111225"/>
              <a:gd name="connsiteY1041" fmla="*/ 4598281 h 8112704"/>
              <a:gd name="connsiteX1042" fmla="*/ 1972562 w 8111225"/>
              <a:gd name="connsiteY1042" fmla="*/ 4605773 h 8112704"/>
              <a:gd name="connsiteX1043" fmla="*/ 1973811 w 8111225"/>
              <a:gd name="connsiteY1043" fmla="*/ 4609519 h 8112704"/>
              <a:gd name="connsiteX1044" fmla="*/ 1820232 w 8111225"/>
              <a:gd name="connsiteY1044" fmla="*/ 4648225 h 8112704"/>
              <a:gd name="connsiteX1045" fmla="*/ 1816487 w 8111225"/>
              <a:gd name="connsiteY1045" fmla="*/ 4633242 h 8112704"/>
              <a:gd name="connsiteX1046" fmla="*/ 2954664 w 8111225"/>
              <a:gd name="connsiteY1046" fmla="*/ 4568858 h 8112704"/>
              <a:gd name="connsiteX1047" fmla="*/ 2975508 w 8111225"/>
              <a:gd name="connsiteY1047" fmla="*/ 4613167 h 8112704"/>
              <a:gd name="connsiteX1048" fmla="*/ 3012654 w 8111225"/>
              <a:gd name="connsiteY1048" fmla="*/ 4681938 h 8112704"/>
              <a:gd name="connsiteX1049" fmla="*/ 6187864 w 8111225"/>
              <a:gd name="connsiteY1049" fmla="*/ 4539596 h 8112704"/>
              <a:gd name="connsiteX1050" fmla="*/ 6341442 w 8111225"/>
              <a:gd name="connsiteY1050" fmla="*/ 4574558 h 8112704"/>
              <a:gd name="connsiteX1051" fmla="*/ 6341442 w 8111225"/>
              <a:gd name="connsiteY1051" fmla="*/ 4578304 h 8112704"/>
              <a:gd name="connsiteX1052" fmla="*/ 6338945 w 8111225"/>
              <a:gd name="connsiteY1052" fmla="*/ 4585796 h 8112704"/>
              <a:gd name="connsiteX1053" fmla="*/ 6338945 w 8111225"/>
              <a:gd name="connsiteY1053" fmla="*/ 4590791 h 8112704"/>
              <a:gd name="connsiteX1054" fmla="*/ 6184118 w 8111225"/>
              <a:gd name="connsiteY1054" fmla="*/ 4555829 h 8112704"/>
              <a:gd name="connsiteX1055" fmla="*/ 6185367 w 8111225"/>
              <a:gd name="connsiteY1055" fmla="*/ 4550834 h 8112704"/>
              <a:gd name="connsiteX1056" fmla="*/ 6186615 w 8111225"/>
              <a:gd name="connsiteY1056" fmla="*/ 4543342 h 8112704"/>
              <a:gd name="connsiteX1057" fmla="*/ 1952585 w 8111225"/>
              <a:gd name="connsiteY1057" fmla="*/ 4525862 h 8112704"/>
              <a:gd name="connsiteX1058" fmla="*/ 1957580 w 8111225"/>
              <a:gd name="connsiteY1058" fmla="*/ 4539596 h 8112704"/>
              <a:gd name="connsiteX1059" fmla="*/ 1952585 w 8111225"/>
              <a:gd name="connsiteY1059" fmla="*/ 4542094 h 8112704"/>
              <a:gd name="connsiteX1060" fmla="*/ 1802752 w 8111225"/>
              <a:gd name="connsiteY1060" fmla="*/ 4575806 h 8112704"/>
              <a:gd name="connsiteX1061" fmla="*/ 1800254 w 8111225"/>
              <a:gd name="connsiteY1061" fmla="*/ 4568314 h 8112704"/>
              <a:gd name="connsiteX1062" fmla="*/ 1800254 w 8111225"/>
              <a:gd name="connsiteY1062" fmla="*/ 4563320 h 8112704"/>
              <a:gd name="connsiteX1063" fmla="*/ 1799006 w 8111225"/>
              <a:gd name="connsiteY1063" fmla="*/ 4559575 h 8112704"/>
              <a:gd name="connsiteX1064" fmla="*/ 4999190 w 8111225"/>
              <a:gd name="connsiteY1064" fmla="*/ 4505885 h 8112704"/>
              <a:gd name="connsiteX1065" fmla="*/ 5000438 w 8111225"/>
              <a:gd name="connsiteY1065" fmla="*/ 4505885 h 8112704"/>
              <a:gd name="connsiteX1066" fmla="*/ 5082846 w 8111225"/>
              <a:gd name="connsiteY1066" fmla="*/ 4545841 h 8112704"/>
              <a:gd name="connsiteX1067" fmla="*/ 5076603 w 8111225"/>
              <a:gd name="connsiteY1067" fmla="*/ 4558327 h 8112704"/>
              <a:gd name="connsiteX1068" fmla="*/ 4994195 w 8111225"/>
              <a:gd name="connsiteY1068" fmla="*/ 4517123 h 8112704"/>
              <a:gd name="connsiteX1069" fmla="*/ 4999190 w 8111225"/>
              <a:gd name="connsiteY1069" fmla="*/ 4505885 h 8112704"/>
              <a:gd name="connsiteX1070" fmla="*/ 3179966 w 8111225"/>
              <a:gd name="connsiteY1070" fmla="*/ 4492150 h 8112704"/>
              <a:gd name="connsiteX1071" fmla="*/ 3181214 w 8111225"/>
              <a:gd name="connsiteY1071" fmla="*/ 4494648 h 8112704"/>
              <a:gd name="connsiteX1072" fmla="*/ 3184960 w 8111225"/>
              <a:gd name="connsiteY1072" fmla="*/ 4503388 h 8112704"/>
              <a:gd name="connsiteX1073" fmla="*/ 3102553 w 8111225"/>
              <a:gd name="connsiteY1073" fmla="*/ 4543343 h 8112704"/>
              <a:gd name="connsiteX1074" fmla="*/ 3096309 w 8111225"/>
              <a:gd name="connsiteY1074" fmla="*/ 4530858 h 8112704"/>
              <a:gd name="connsiteX1075" fmla="*/ 2916511 w 8111225"/>
              <a:gd name="connsiteY1075" fmla="*/ 4472172 h 8112704"/>
              <a:gd name="connsiteX1076" fmla="*/ 2947727 w 8111225"/>
              <a:gd name="connsiteY1076" fmla="*/ 4554112 h 8112704"/>
              <a:gd name="connsiteX1077" fmla="*/ 2952805 w 8111225"/>
              <a:gd name="connsiteY1077" fmla="*/ 4564906 h 8112704"/>
              <a:gd name="connsiteX1078" fmla="*/ 6202847 w 8111225"/>
              <a:gd name="connsiteY1078" fmla="*/ 4470924 h 8112704"/>
              <a:gd name="connsiteX1079" fmla="*/ 6356426 w 8111225"/>
              <a:gd name="connsiteY1079" fmla="*/ 4502139 h 8112704"/>
              <a:gd name="connsiteX1080" fmla="*/ 6361421 w 8111225"/>
              <a:gd name="connsiteY1080" fmla="*/ 4510878 h 8112704"/>
              <a:gd name="connsiteX1081" fmla="*/ 6356426 w 8111225"/>
              <a:gd name="connsiteY1081" fmla="*/ 4509630 h 8112704"/>
              <a:gd name="connsiteX1082" fmla="*/ 6353929 w 8111225"/>
              <a:gd name="connsiteY1082" fmla="*/ 4517122 h 8112704"/>
              <a:gd name="connsiteX1083" fmla="*/ 6199101 w 8111225"/>
              <a:gd name="connsiteY1083" fmla="*/ 4487155 h 8112704"/>
              <a:gd name="connsiteX1084" fmla="*/ 1941347 w 8111225"/>
              <a:gd name="connsiteY1084" fmla="*/ 4457188 h 8112704"/>
              <a:gd name="connsiteX1085" fmla="*/ 1941347 w 8111225"/>
              <a:gd name="connsiteY1085" fmla="*/ 4462183 h 8112704"/>
              <a:gd name="connsiteX1086" fmla="*/ 1942596 w 8111225"/>
              <a:gd name="connsiteY1086" fmla="*/ 4465929 h 8112704"/>
              <a:gd name="connsiteX1087" fmla="*/ 1942596 w 8111225"/>
              <a:gd name="connsiteY1087" fmla="*/ 4469675 h 8112704"/>
              <a:gd name="connsiteX1088" fmla="*/ 1942596 w 8111225"/>
              <a:gd name="connsiteY1088" fmla="*/ 4472173 h 8112704"/>
              <a:gd name="connsiteX1089" fmla="*/ 1787769 w 8111225"/>
              <a:gd name="connsiteY1089" fmla="*/ 4502139 h 8112704"/>
              <a:gd name="connsiteX1090" fmla="*/ 1787769 w 8111225"/>
              <a:gd name="connsiteY1090" fmla="*/ 4498393 h 8112704"/>
              <a:gd name="connsiteX1091" fmla="*/ 1786520 w 8111225"/>
              <a:gd name="connsiteY1091" fmla="*/ 4489652 h 8112704"/>
              <a:gd name="connsiteX1092" fmla="*/ 1785272 w 8111225"/>
              <a:gd name="connsiteY1092" fmla="*/ 4485906 h 8112704"/>
              <a:gd name="connsiteX1093" fmla="*/ 5236616 w 8111225"/>
              <a:gd name="connsiteY1093" fmla="*/ 4453940 h 8112704"/>
              <a:gd name="connsiteX1094" fmla="*/ 5236137 w 8111225"/>
              <a:gd name="connsiteY1094" fmla="*/ 4455198 h 8112704"/>
              <a:gd name="connsiteX1095" fmla="*/ 5236580 w 8111225"/>
              <a:gd name="connsiteY1095" fmla="*/ 4454068 h 8112704"/>
              <a:gd name="connsiteX1096" fmla="*/ 6214085 w 8111225"/>
              <a:gd name="connsiteY1096" fmla="*/ 4401001 h 8112704"/>
              <a:gd name="connsiteX1097" fmla="*/ 6371409 w 8111225"/>
              <a:gd name="connsiteY1097" fmla="*/ 4425973 h 8112704"/>
              <a:gd name="connsiteX1098" fmla="*/ 6370160 w 8111225"/>
              <a:gd name="connsiteY1098" fmla="*/ 4430968 h 8112704"/>
              <a:gd name="connsiteX1099" fmla="*/ 6368911 w 8111225"/>
              <a:gd name="connsiteY1099" fmla="*/ 4438460 h 8112704"/>
              <a:gd name="connsiteX1100" fmla="*/ 6368911 w 8111225"/>
              <a:gd name="connsiteY1100" fmla="*/ 4443455 h 8112704"/>
              <a:gd name="connsiteX1101" fmla="*/ 6212836 w 8111225"/>
              <a:gd name="connsiteY1101" fmla="*/ 4417234 h 8112704"/>
              <a:gd name="connsiteX1102" fmla="*/ 6214085 w 8111225"/>
              <a:gd name="connsiteY1102" fmla="*/ 4410990 h 8112704"/>
              <a:gd name="connsiteX1103" fmla="*/ 6214085 w 8111225"/>
              <a:gd name="connsiteY1103" fmla="*/ 4404747 h 8112704"/>
              <a:gd name="connsiteX1104" fmla="*/ 5755844 w 8111225"/>
              <a:gd name="connsiteY1104" fmla="*/ 4397256 h 8112704"/>
              <a:gd name="connsiteX1105" fmla="*/ 5757057 w 8111225"/>
              <a:gd name="connsiteY1105" fmla="*/ 4397496 h 8112704"/>
              <a:gd name="connsiteX1106" fmla="*/ 5756883 w 8111225"/>
              <a:gd name="connsiteY1106" fmla="*/ 4398700 h 8112704"/>
              <a:gd name="connsiteX1107" fmla="*/ 5903554 w 8111225"/>
              <a:gd name="connsiteY1107" fmla="*/ 4426490 h 8112704"/>
              <a:gd name="connsiteX1108" fmla="*/ 5757057 w 8111225"/>
              <a:gd name="connsiteY1108" fmla="*/ 4397496 h 8112704"/>
              <a:gd name="connsiteX1109" fmla="*/ 5757092 w 8111225"/>
              <a:gd name="connsiteY1109" fmla="*/ 4397256 h 8112704"/>
              <a:gd name="connsiteX1110" fmla="*/ 5992849 w 8111225"/>
              <a:gd name="connsiteY1110" fmla="*/ 4443409 h 8112704"/>
              <a:gd name="connsiteX1111" fmla="*/ 5993080 w 8111225"/>
              <a:gd name="connsiteY1111" fmla="*/ 4443453 h 8112704"/>
              <a:gd name="connsiteX1112" fmla="*/ 5993080 w 8111225"/>
              <a:gd name="connsiteY1112" fmla="*/ 4443454 h 8112704"/>
              <a:gd name="connsiteX1113" fmla="*/ 5993013 w 8111225"/>
              <a:gd name="connsiteY1113" fmla="*/ 4444195 h 8112704"/>
              <a:gd name="connsiteX1114" fmla="*/ 5992971 w 8111225"/>
              <a:gd name="connsiteY1114" fmla="*/ 4444187 h 8112704"/>
              <a:gd name="connsiteX1115" fmla="*/ 5992300 w 8111225"/>
              <a:gd name="connsiteY1115" fmla="*/ 4448701 h 8112704"/>
              <a:gd name="connsiteX1116" fmla="*/ 5984652 w 8111225"/>
              <a:gd name="connsiteY1116" fmla="*/ 4488227 h 8112704"/>
              <a:gd name="connsiteX1117" fmla="*/ 5976914 w 8111225"/>
              <a:gd name="connsiteY1117" fmla="*/ 4520594 h 8112704"/>
              <a:gd name="connsiteX1118" fmla="*/ 5989646 w 8111225"/>
              <a:gd name="connsiteY1118" fmla="*/ 4468114 h 8112704"/>
              <a:gd name="connsiteX1119" fmla="*/ 5992300 w 8111225"/>
              <a:gd name="connsiteY1119" fmla="*/ 4452039 h 8112704"/>
              <a:gd name="connsiteX1120" fmla="*/ 5993013 w 8111225"/>
              <a:gd name="connsiteY1120" fmla="*/ 4444195 h 8112704"/>
              <a:gd name="connsiteX1121" fmla="*/ 5995577 w 8111225"/>
              <a:gd name="connsiteY1121" fmla="*/ 4444703 h 8112704"/>
              <a:gd name="connsiteX1122" fmla="*/ 5995577 w 8111225"/>
              <a:gd name="connsiteY1122" fmla="*/ 4445952 h 8112704"/>
              <a:gd name="connsiteX1123" fmla="*/ 5979346 w 8111225"/>
              <a:gd name="connsiteY1123" fmla="*/ 4524615 h 8112704"/>
              <a:gd name="connsiteX1124" fmla="*/ 5966859 w 8111225"/>
              <a:gd name="connsiteY1124" fmla="*/ 4572062 h 8112704"/>
              <a:gd name="connsiteX1125" fmla="*/ 5920659 w 8111225"/>
              <a:gd name="connsiteY1125" fmla="*/ 4725639 h 8112704"/>
              <a:gd name="connsiteX1126" fmla="*/ 5905677 w 8111225"/>
              <a:gd name="connsiteY1126" fmla="*/ 4769342 h 8112704"/>
              <a:gd name="connsiteX1127" fmla="*/ 5871964 w 8111225"/>
              <a:gd name="connsiteY1127" fmla="*/ 4856744 h 8112704"/>
              <a:gd name="connsiteX1128" fmla="*/ 5866971 w 8111225"/>
              <a:gd name="connsiteY1128" fmla="*/ 4866732 h 8112704"/>
              <a:gd name="connsiteX1129" fmla="*/ 5804540 w 8111225"/>
              <a:gd name="connsiteY1129" fmla="*/ 4997837 h 8112704"/>
              <a:gd name="connsiteX1130" fmla="*/ 5719635 w 8111225"/>
              <a:gd name="connsiteY1130" fmla="*/ 5142675 h 8112704"/>
              <a:gd name="connsiteX1131" fmla="*/ 5653458 w 8111225"/>
              <a:gd name="connsiteY1131" fmla="*/ 5237569 h 8112704"/>
              <a:gd name="connsiteX1132" fmla="*/ 5619745 w 8111225"/>
              <a:gd name="connsiteY1132" fmla="*/ 5283768 h 8112704"/>
              <a:gd name="connsiteX1133" fmla="*/ 5152767 w 8111225"/>
              <a:gd name="connsiteY1133" fmla="*/ 5713288 h 8112704"/>
              <a:gd name="connsiteX1134" fmla="*/ 5079098 w 8111225"/>
              <a:gd name="connsiteY1134" fmla="*/ 5756990 h 8112704"/>
              <a:gd name="connsiteX1135" fmla="*/ 5004182 w 8111225"/>
              <a:gd name="connsiteY1135" fmla="*/ 5800691 h 8112704"/>
              <a:gd name="connsiteX1136" fmla="*/ 4970469 w 8111225"/>
              <a:gd name="connsiteY1136" fmla="*/ 5816923 h 8112704"/>
              <a:gd name="connsiteX1137" fmla="*/ 4898051 w 8111225"/>
              <a:gd name="connsiteY1137" fmla="*/ 5851885 h 8112704"/>
              <a:gd name="connsiteX1138" fmla="*/ 4898051 w 8111225"/>
              <a:gd name="connsiteY1138" fmla="*/ 5850636 h 8112704"/>
              <a:gd name="connsiteX1139" fmla="*/ 4897927 w 8111225"/>
              <a:gd name="connsiteY1139" fmla="*/ 5850357 h 8112704"/>
              <a:gd name="connsiteX1140" fmla="*/ 4799410 w 8111225"/>
              <a:gd name="connsiteY1140" fmla="*/ 5629631 h 8112704"/>
              <a:gd name="connsiteX1141" fmla="*/ 4799875 w 8111225"/>
              <a:gd name="connsiteY1141" fmla="*/ 5629433 h 8112704"/>
              <a:gd name="connsiteX1142" fmla="*/ 4799410 w 8111225"/>
              <a:gd name="connsiteY1142" fmla="*/ 5628384 h 8112704"/>
              <a:gd name="connsiteX1143" fmla="*/ 4800659 w 8111225"/>
              <a:gd name="connsiteY1143" fmla="*/ 5628384 h 8112704"/>
              <a:gd name="connsiteX1144" fmla="*/ 4801907 w 8111225"/>
              <a:gd name="connsiteY1144" fmla="*/ 5628384 h 8112704"/>
              <a:gd name="connsiteX1145" fmla="*/ 4815349 w 8111225"/>
              <a:gd name="connsiteY1145" fmla="*/ 5622551 h 8112704"/>
              <a:gd name="connsiteX1146" fmla="*/ 4823151 w 8111225"/>
              <a:gd name="connsiteY1146" fmla="*/ 5618870 h 8112704"/>
              <a:gd name="connsiteX1147" fmla="*/ 4840932 w 8111225"/>
              <a:gd name="connsiteY1147" fmla="*/ 5610291 h 8112704"/>
              <a:gd name="connsiteX1148" fmla="*/ 4891755 w 8111225"/>
              <a:gd name="connsiteY1148" fmla="*/ 5584172 h 8112704"/>
              <a:gd name="connsiteX1149" fmla="*/ 4900747 w 8111225"/>
              <a:gd name="connsiteY1149" fmla="*/ 5579345 h 8112704"/>
              <a:gd name="connsiteX1150" fmla="*/ 5022911 w 8111225"/>
              <a:gd name="connsiteY1150" fmla="*/ 5507269 h 8112704"/>
              <a:gd name="connsiteX1151" fmla="*/ 5035379 w 8111225"/>
              <a:gd name="connsiteY1151" fmla="*/ 5498670 h 8112704"/>
              <a:gd name="connsiteX1152" fmla="*/ 5106756 w 8111225"/>
              <a:gd name="connsiteY1152" fmla="*/ 5447434 h 8112704"/>
              <a:gd name="connsiteX1153" fmla="*/ 5174195 w 8111225"/>
              <a:gd name="connsiteY1153" fmla="*/ 5392897 h 8112704"/>
              <a:gd name="connsiteX1154" fmla="*/ 5214259 w 8111225"/>
              <a:gd name="connsiteY1154" fmla="*/ 5359515 h 8112704"/>
              <a:gd name="connsiteX1155" fmla="*/ 5276458 w 8111225"/>
              <a:gd name="connsiteY1155" fmla="*/ 5300515 h 8112704"/>
              <a:gd name="connsiteX1156" fmla="*/ 5325363 w 8111225"/>
              <a:gd name="connsiteY1156" fmla="*/ 5252797 h 8112704"/>
              <a:gd name="connsiteX1157" fmla="*/ 5412042 w 8111225"/>
              <a:gd name="connsiteY1157" fmla="*/ 5152224 h 8112704"/>
              <a:gd name="connsiteX1158" fmla="*/ 5428709 w 8111225"/>
              <a:gd name="connsiteY1158" fmla="*/ 5132685 h 8112704"/>
              <a:gd name="connsiteX1159" fmla="*/ 5513370 w 8111225"/>
              <a:gd name="connsiteY1159" fmla="*/ 5014360 h 8112704"/>
              <a:gd name="connsiteX1160" fmla="*/ 5548720 w 8111225"/>
              <a:gd name="connsiteY1160" fmla="*/ 4954825 h 8112704"/>
              <a:gd name="connsiteX1161" fmla="*/ 5586430 w 8111225"/>
              <a:gd name="connsiteY1161" fmla="*/ 4890237 h 8112704"/>
              <a:gd name="connsiteX1162" fmla="*/ 5632034 w 8111225"/>
              <a:gd name="connsiteY1162" fmla="*/ 4795796 h 8112704"/>
              <a:gd name="connsiteX1163" fmla="*/ 5645660 w 8111225"/>
              <a:gd name="connsiteY1163" fmla="*/ 4767111 h 8112704"/>
              <a:gd name="connsiteX1164" fmla="*/ 5692166 w 8111225"/>
              <a:gd name="connsiteY1164" fmla="*/ 4643231 h 8112704"/>
              <a:gd name="connsiteX1165" fmla="*/ 5697210 w 8111225"/>
              <a:gd name="connsiteY1165" fmla="*/ 4628334 h 8112704"/>
              <a:gd name="connsiteX1166" fmla="*/ 5721619 w 8111225"/>
              <a:gd name="connsiteY1166" fmla="*/ 4550199 h 8112704"/>
              <a:gd name="connsiteX1167" fmla="*/ 5727234 w 8111225"/>
              <a:gd name="connsiteY1167" fmla="*/ 4527854 h 8112704"/>
              <a:gd name="connsiteX1168" fmla="*/ 5733077 w 8111225"/>
              <a:gd name="connsiteY1168" fmla="*/ 4502782 h 8112704"/>
              <a:gd name="connsiteX1169" fmla="*/ 5737664 w 8111225"/>
              <a:gd name="connsiteY1169" fmla="*/ 4484700 h 8112704"/>
              <a:gd name="connsiteX1170" fmla="*/ 5742110 w 8111225"/>
              <a:gd name="connsiteY1170" fmla="*/ 4465930 h 8112704"/>
              <a:gd name="connsiteX1171" fmla="*/ 5749320 w 8111225"/>
              <a:gd name="connsiteY1171" fmla="*/ 4438905 h 8112704"/>
              <a:gd name="connsiteX1172" fmla="*/ 5748412 w 8111225"/>
              <a:gd name="connsiteY1172" fmla="*/ 4442828 h 8112704"/>
              <a:gd name="connsiteX1173" fmla="*/ 5749523 w 8111225"/>
              <a:gd name="connsiteY1173" fmla="*/ 4438537 h 8112704"/>
              <a:gd name="connsiteX1174" fmla="*/ 5750003 w 8111225"/>
              <a:gd name="connsiteY1174" fmla="*/ 4436029 h 8112704"/>
              <a:gd name="connsiteX1175" fmla="*/ 5749699 w 8111225"/>
              <a:gd name="connsiteY1175" fmla="*/ 4437485 h 8112704"/>
              <a:gd name="connsiteX1176" fmla="*/ 5749320 w 8111225"/>
              <a:gd name="connsiteY1176" fmla="*/ 4438905 h 8112704"/>
              <a:gd name="connsiteX1177" fmla="*/ 5750089 w 8111225"/>
              <a:gd name="connsiteY1177" fmla="*/ 4435581 h 8112704"/>
              <a:gd name="connsiteX1178" fmla="*/ 5753659 w 8111225"/>
              <a:gd name="connsiteY1178" fmla="*/ 4416920 h 8112704"/>
              <a:gd name="connsiteX1179" fmla="*/ 5755844 w 8111225"/>
              <a:gd name="connsiteY1179" fmla="*/ 4398503 h 8112704"/>
              <a:gd name="connsiteX1180" fmla="*/ 5044139 w 8111225"/>
              <a:gd name="connsiteY1180" fmla="*/ 4397256 h 8112704"/>
              <a:gd name="connsiteX1181" fmla="*/ 5130293 w 8111225"/>
              <a:gd name="connsiteY1181" fmla="*/ 4427223 h 8112704"/>
              <a:gd name="connsiteX1182" fmla="*/ 5126547 w 8111225"/>
              <a:gd name="connsiteY1182" fmla="*/ 4439710 h 8112704"/>
              <a:gd name="connsiteX1183" fmla="*/ 5040393 w 8111225"/>
              <a:gd name="connsiteY1183" fmla="*/ 4408494 h 8112704"/>
              <a:gd name="connsiteX1184" fmla="*/ 5044139 w 8111225"/>
              <a:gd name="connsiteY1184" fmla="*/ 4397256 h 8112704"/>
              <a:gd name="connsiteX1185" fmla="*/ 1927613 w 8111225"/>
              <a:gd name="connsiteY1185" fmla="*/ 4386019 h 8112704"/>
              <a:gd name="connsiteX1186" fmla="*/ 1927613 w 8111225"/>
              <a:gd name="connsiteY1186" fmla="*/ 4391012 h 8112704"/>
              <a:gd name="connsiteX1187" fmla="*/ 1928862 w 8111225"/>
              <a:gd name="connsiteY1187" fmla="*/ 4398504 h 8112704"/>
              <a:gd name="connsiteX1188" fmla="*/ 1930110 w 8111225"/>
              <a:gd name="connsiteY1188" fmla="*/ 4402250 h 8112704"/>
              <a:gd name="connsiteX1189" fmla="*/ 1774034 w 8111225"/>
              <a:gd name="connsiteY1189" fmla="*/ 4425973 h 8112704"/>
              <a:gd name="connsiteX1190" fmla="*/ 1772785 w 8111225"/>
              <a:gd name="connsiteY1190" fmla="*/ 4422227 h 8112704"/>
              <a:gd name="connsiteX1191" fmla="*/ 1771536 w 8111225"/>
              <a:gd name="connsiteY1191" fmla="*/ 4413488 h 8112704"/>
              <a:gd name="connsiteX1192" fmla="*/ 1771536 w 8111225"/>
              <a:gd name="connsiteY1192" fmla="*/ 4409742 h 8112704"/>
              <a:gd name="connsiteX1193" fmla="*/ 3136266 w 8111225"/>
              <a:gd name="connsiteY1193" fmla="*/ 4382272 h 8112704"/>
              <a:gd name="connsiteX1194" fmla="*/ 3140012 w 8111225"/>
              <a:gd name="connsiteY1194" fmla="*/ 4393510 h 8112704"/>
              <a:gd name="connsiteX1195" fmla="*/ 3052609 w 8111225"/>
              <a:gd name="connsiteY1195" fmla="*/ 4423477 h 8112704"/>
              <a:gd name="connsiteX1196" fmla="*/ 3048863 w 8111225"/>
              <a:gd name="connsiteY1196" fmla="*/ 4410990 h 8112704"/>
              <a:gd name="connsiteX1197" fmla="*/ 2952721 w 8111225"/>
              <a:gd name="connsiteY1197" fmla="*/ 4371034 h 8112704"/>
              <a:gd name="connsiteX1198" fmla="*/ 2952868 w 8111225"/>
              <a:gd name="connsiteY1198" fmla="*/ 4371667 h 8112704"/>
              <a:gd name="connsiteX1199" fmla="*/ 2955218 w 8111225"/>
              <a:gd name="connsiteY1199" fmla="*/ 4371034 h 8112704"/>
              <a:gd name="connsiteX1200" fmla="*/ 2955218 w 8111225"/>
              <a:gd name="connsiteY1200" fmla="*/ 4372283 h 8112704"/>
              <a:gd name="connsiteX1201" fmla="*/ 2980190 w 8111225"/>
              <a:gd name="connsiteY1201" fmla="*/ 4450945 h 8112704"/>
              <a:gd name="connsiteX1202" fmla="*/ 3009844 w 8111225"/>
              <a:gd name="connsiteY1202" fmla="*/ 4528671 h 8112704"/>
              <a:gd name="connsiteX1203" fmla="*/ 3034602 w 8111225"/>
              <a:gd name="connsiteY1203" fmla="*/ 4581360 h 8112704"/>
              <a:gd name="connsiteX1204" fmla="*/ 3038300 w 8111225"/>
              <a:gd name="connsiteY1204" fmla="*/ 4588580 h 8112704"/>
              <a:gd name="connsiteX1205" fmla="*/ 3071339 w 8111225"/>
              <a:gd name="connsiteY1205" fmla="*/ 4649474 h 8112704"/>
              <a:gd name="connsiteX1206" fmla="*/ 3150000 w 8111225"/>
              <a:gd name="connsiteY1206" fmla="*/ 4769029 h 8112704"/>
              <a:gd name="connsiteX1207" fmla="*/ 3257981 w 8111225"/>
              <a:gd name="connsiteY1207" fmla="*/ 4893455 h 8112704"/>
              <a:gd name="connsiteX1208" fmla="*/ 3294053 w 8111225"/>
              <a:gd name="connsiteY1208" fmla="*/ 4923635 h 8112704"/>
              <a:gd name="connsiteX1209" fmla="*/ 3393715 w 8111225"/>
              <a:gd name="connsiteY1209" fmla="*/ 5006441 h 8112704"/>
              <a:gd name="connsiteX1210" fmla="*/ 3544561 w 8111225"/>
              <a:gd name="connsiteY1210" fmla="*/ 5098974 h 8112704"/>
              <a:gd name="connsiteX1211" fmla="*/ 3561281 w 8111225"/>
              <a:gd name="connsiteY1211" fmla="*/ 5106750 h 8112704"/>
              <a:gd name="connsiteX1212" fmla="*/ 3678053 w 8111225"/>
              <a:gd name="connsiteY1212" fmla="*/ 5156026 h 8112704"/>
              <a:gd name="connsiteX1213" fmla="*/ 3707380 w 8111225"/>
              <a:gd name="connsiteY1213" fmla="*/ 5166780 h 8112704"/>
              <a:gd name="connsiteX1214" fmla="*/ 3731384 w 8111225"/>
              <a:gd name="connsiteY1214" fmla="*/ 5173078 h 8112704"/>
              <a:gd name="connsiteX1215" fmla="*/ 3879757 w 8111225"/>
              <a:gd name="connsiteY1215" fmla="*/ 5209192 h 8112704"/>
              <a:gd name="connsiteX1216" fmla="*/ 3883928 w 8111225"/>
              <a:gd name="connsiteY1216" fmla="*/ 5209693 h 8112704"/>
              <a:gd name="connsiteX1217" fmla="*/ 4042697 w 8111225"/>
              <a:gd name="connsiteY1217" fmla="*/ 5225922 h 8112704"/>
              <a:gd name="connsiteX1218" fmla="*/ 4188842 w 8111225"/>
              <a:gd name="connsiteY1218" fmla="*/ 5221336 h 8112704"/>
              <a:gd name="connsiteX1219" fmla="*/ 4309957 w 8111225"/>
              <a:gd name="connsiteY1219" fmla="*/ 5202608 h 8112704"/>
              <a:gd name="connsiteX1220" fmla="*/ 4402355 w 8111225"/>
              <a:gd name="connsiteY1220" fmla="*/ 5180133 h 8112704"/>
              <a:gd name="connsiteX1221" fmla="*/ 4481017 w 8111225"/>
              <a:gd name="connsiteY1221" fmla="*/ 5152664 h 8112704"/>
              <a:gd name="connsiteX1222" fmla="*/ 4481456 w 8111225"/>
              <a:gd name="connsiteY1222" fmla="*/ 5153819 h 8112704"/>
              <a:gd name="connsiteX1223" fmla="*/ 4484763 w 8111225"/>
              <a:gd name="connsiteY1223" fmla="*/ 5152664 h 8112704"/>
              <a:gd name="connsiteX1224" fmla="*/ 4504740 w 8111225"/>
              <a:gd name="connsiteY1224" fmla="*/ 5215093 h 8112704"/>
              <a:gd name="connsiteX1225" fmla="*/ 4503220 w 8111225"/>
              <a:gd name="connsiteY1225" fmla="*/ 5215604 h 8112704"/>
              <a:gd name="connsiteX1226" fmla="*/ 4503491 w 8111225"/>
              <a:gd name="connsiteY1226" fmla="*/ 5216342 h 8112704"/>
              <a:gd name="connsiteX1227" fmla="*/ 4421083 w 8111225"/>
              <a:gd name="connsiteY1227" fmla="*/ 5245060 h 8112704"/>
              <a:gd name="connsiteX1228" fmla="*/ 4323693 w 8111225"/>
              <a:gd name="connsiteY1228" fmla="*/ 5268785 h 8112704"/>
              <a:gd name="connsiteX1229" fmla="*/ 4242532 w 8111225"/>
              <a:gd name="connsiteY1229" fmla="*/ 5282519 h 8112704"/>
              <a:gd name="connsiteX1230" fmla="*/ 4195085 w 8111225"/>
              <a:gd name="connsiteY1230" fmla="*/ 5288762 h 8112704"/>
              <a:gd name="connsiteX1231" fmla="*/ 4066162 w 8111225"/>
              <a:gd name="connsiteY1231" fmla="*/ 5294691 h 8112704"/>
              <a:gd name="connsiteX1232" fmla="*/ 4025841 w 8111225"/>
              <a:gd name="connsiteY1232" fmla="*/ 5292078 h 8112704"/>
              <a:gd name="connsiteX1233" fmla="*/ 4034166 w 8111225"/>
              <a:gd name="connsiteY1233" fmla="*/ 5291854 h 8112704"/>
              <a:gd name="connsiteX1234" fmla="*/ 3929401 w 8111225"/>
              <a:gd name="connsiteY1234" fmla="*/ 5281257 h 8112704"/>
              <a:gd name="connsiteX1235" fmla="*/ 4015912 w 8111225"/>
              <a:gd name="connsiteY1235" fmla="*/ 5291435 h 8112704"/>
              <a:gd name="connsiteX1236" fmla="*/ 3934341 w 8111225"/>
              <a:gd name="connsiteY1236" fmla="*/ 5286150 h 8112704"/>
              <a:gd name="connsiteX1237" fmla="*/ 3853160 w 8111225"/>
              <a:gd name="connsiteY1237" fmla="*/ 5272286 h 8112704"/>
              <a:gd name="connsiteX1238" fmla="*/ 3861414 w 8111225"/>
              <a:gd name="connsiteY1238" fmla="*/ 5273258 h 8112704"/>
              <a:gd name="connsiteX1239" fmla="*/ 3742158 w 8111225"/>
              <a:gd name="connsiteY1239" fmla="*/ 5244345 h 8112704"/>
              <a:gd name="connsiteX1240" fmla="*/ 3841698 w 8111225"/>
              <a:gd name="connsiteY1240" fmla="*/ 5270329 h 8112704"/>
              <a:gd name="connsiteX1241" fmla="*/ 3802784 w 8111225"/>
              <a:gd name="connsiteY1241" fmla="*/ 5263684 h 8112704"/>
              <a:gd name="connsiteX1242" fmla="*/ 3674650 w 8111225"/>
              <a:gd name="connsiteY1242" fmla="*/ 5227834 h 8112704"/>
              <a:gd name="connsiteX1243" fmla="*/ 3642645 w 8111225"/>
              <a:gd name="connsiteY1243" fmla="*/ 5214301 h 8112704"/>
              <a:gd name="connsiteX1244" fmla="*/ 3601653 w 8111225"/>
              <a:gd name="connsiteY1244" fmla="*/ 5199308 h 8112704"/>
              <a:gd name="connsiteX1245" fmla="*/ 3544921 w 8111225"/>
              <a:gd name="connsiteY1245" fmla="*/ 5172980 h 8112704"/>
              <a:gd name="connsiteX1246" fmla="*/ 3514594 w 8111225"/>
              <a:gd name="connsiteY1246" fmla="*/ 5160156 h 8112704"/>
              <a:gd name="connsiteX1247" fmla="*/ 3211182 w 8111225"/>
              <a:gd name="connsiteY1247" fmla="*/ 4941649 h 8112704"/>
              <a:gd name="connsiteX1248" fmla="*/ 3012654 w 8111225"/>
              <a:gd name="connsiteY1248" fmla="*/ 4683186 h 8112704"/>
              <a:gd name="connsiteX1249" fmla="*/ 2915262 w 8111225"/>
              <a:gd name="connsiteY1249" fmla="*/ 4473421 h 8112704"/>
              <a:gd name="connsiteX1250" fmla="*/ 2889041 w 8111225"/>
              <a:gd name="connsiteY1250" fmla="*/ 4389763 h 8112704"/>
              <a:gd name="connsiteX1251" fmla="*/ 2890472 w 8111225"/>
              <a:gd name="connsiteY1251" fmla="*/ 4389391 h 8112704"/>
              <a:gd name="connsiteX1252" fmla="*/ 2892456 w 8111225"/>
              <a:gd name="connsiteY1252" fmla="*/ 4398953 h 8112704"/>
              <a:gd name="connsiteX1253" fmla="*/ 2897314 w 8111225"/>
              <a:gd name="connsiteY1253" fmla="*/ 4416765 h 8112704"/>
              <a:gd name="connsiteX1254" fmla="*/ 2901405 w 8111225"/>
              <a:gd name="connsiteY1254" fmla="*/ 4428574 h 8112704"/>
              <a:gd name="connsiteX1255" fmla="*/ 2895909 w 8111225"/>
              <a:gd name="connsiteY1255" fmla="*/ 4410679 h 8112704"/>
              <a:gd name="connsiteX1256" fmla="*/ 2891578 w 8111225"/>
              <a:gd name="connsiteY1256" fmla="*/ 4394213 h 8112704"/>
              <a:gd name="connsiteX1257" fmla="*/ 2890487 w 8111225"/>
              <a:gd name="connsiteY1257" fmla="*/ 4389387 h 8112704"/>
              <a:gd name="connsiteX1258" fmla="*/ 2890472 w 8111225"/>
              <a:gd name="connsiteY1258" fmla="*/ 4389391 h 8112704"/>
              <a:gd name="connsiteX1259" fmla="*/ 2890290 w 8111225"/>
              <a:gd name="connsiteY1259" fmla="*/ 4388516 h 8112704"/>
              <a:gd name="connsiteX1260" fmla="*/ 2890302 w 8111225"/>
              <a:gd name="connsiteY1260" fmla="*/ 4388512 h 8112704"/>
              <a:gd name="connsiteX1261" fmla="*/ 1700300 w 8111225"/>
              <a:gd name="connsiteY1261" fmla="*/ 4368547 h 8112704"/>
              <a:gd name="connsiteX1262" fmla="*/ 1529269 w 8111225"/>
              <a:gd name="connsiteY1262" fmla="*/ 4390853 h 8112704"/>
              <a:gd name="connsiteX1263" fmla="*/ 1529307 w 8111225"/>
              <a:gd name="connsiteY1263" fmla="*/ 4391012 h 8112704"/>
              <a:gd name="connsiteX1264" fmla="*/ 1699068 w 8111225"/>
              <a:gd name="connsiteY1264" fmla="*/ 4358803 h 8112704"/>
              <a:gd name="connsiteX1265" fmla="*/ 1699586 w 8111225"/>
              <a:gd name="connsiteY1265" fmla="*/ 4363231 h 8112704"/>
              <a:gd name="connsiteX1266" fmla="*/ 1700361 w 8111225"/>
              <a:gd name="connsiteY1266" fmla="*/ 4368503 h 8112704"/>
              <a:gd name="connsiteX1267" fmla="*/ 5271109 w 8111225"/>
              <a:gd name="connsiteY1267" fmla="*/ 4331557 h 8112704"/>
              <a:gd name="connsiteX1268" fmla="*/ 5267492 w 8111225"/>
              <a:gd name="connsiteY1268" fmla="*/ 4344967 h 8112704"/>
              <a:gd name="connsiteX1269" fmla="*/ 5270819 w 8111225"/>
              <a:gd name="connsiteY1269" fmla="*/ 4333226 h 8112704"/>
              <a:gd name="connsiteX1270" fmla="*/ 6225321 w 8111225"/>
              <a:gd name="connsiteY1270" fmla="*/ 4331080 h 8112704"/>
              <a:gd name="connsiteX1271" fmla="*/ 6381398 w 8111225"/>
              <a:gd name="connsiteY1271" fmla="*/ 4351057 h 8112704"/>
              <a:gd name="connsiteX1272" fmla="*/ 6381398 w 8111225"/>
              <a:gd name="connsiteY1272" fmla="*/ 4354803 h 8112704"/>
              <a:gd name="connsiteX1273" fmla="*/ 6381398 w 8111225"/>
              <a:gd name="connsiteY1273" fmla="*/ 4362294 h 8112704"/>
              <a:gd name="connsiteX1274" fmla="*/ 6380149 w 8111225"/>
              <a:gd name="connsiteY1274" fmla="*/ 4368539 h 8112704"/>
              <a:gd name="connsiteX1275" fmla="*/ 6222824 w 8111225"/>
              <a:gd name="connsiteY1275" fmla="*/ 4347311 h 8112704"/>
              <a:gd name="connsiteX1276" fmla="*/ 1920121 w 8111225"/>
              <a:gd name="connsiteY1276" fmla="*/ 4317344 h 8112704"/>
              <a:gd name="connsiteX1277" fmla="*/ 1921370 w 8111225"/>
              <a:gd name="connsiteY1277" fmla="*/ 4326085 h 8112704"/>
              <a:gd name="connsiteX1278" fmla="*/ 1933855 w 8111225"/>
              <a:gd name="connsiteY1278" fmla="*/ 4326085 h 8112704"/>
              <a:gd name="connsiteX1279" fmla="*/ 1918872 w 8111225"/>
              <a:gd name="connsiteY1279" fmla="*/ 4332329 h 8112704"/>
              <a:gd name="connsiteX1280" fmla="*/ 1917624 w 8111225"/>
              <a:gd name="connsiteY1280" fmla="*/ 4333577 h 8112704"/>
              <a:gd name="connsiteX1281" fmla="*/ 1764044 w 8111225"/>
              <a:gd name="connsiteY1281" fmla="*/ 4352306 h 8112704"/>
              <a:gd name="connsiteX1282" fmla="*/ 1764044 w 8111225"/>
              <a:gd name="connsiteY1282" fmla="*/ 4348560 h 8112704"/>
              <a:gd name="connsiteX1283" fmla="*/ 1764044 w 8111225"/>
              <a:gd name="connsiteY1283" fmla="*/ 4342316 h 8112704"/>
              <a:gd name="connsiteX1284" fmla="*/ 1762796 w 8111225"/>
              <a:gd name="connsiteY1284" fmla="*/ 4336073 h 8112704"/>
              <a:gd name="connsiteX1285" fmla="*/ 2937397 w 8111225"/>
              <a:gd name="connsiteY1285" fmla="*/ 4312422 h 8112704"/>
              <a:gd name="connsiteX1286" fmla="*/ 2873641 w 8111225"/>
              <a:gd name="connsiteY1286" fmla="*/ 4325910 h 8112704"/>
              <a:gd name="connsiteX1287" fmla="*/ 2874056 w 8111225"/>
              <a:gd name="connsiteY1287" fmla="*/ 4327334 h 8112704"/>
              <a:gd name="connsiteX1288" fmla="*/ 2937736 w 8111225"/>
              <a:gd name="connsiteY1288" fmla="*/ 4313599 h 8112704"/>
              <a:gd name="connsiteX1289" fmla="*/ 5077851 w 8111225"/>
              <a:gd name="connsiteY1289" fmla="*/ 4282384 h 8112704"/>
              <a:gd name="connsiteX1290" fmla="*/ 5166502 w 8111225"/>
              <a:gd name="connsiteY1290" fmla="*/ 4302362 h 8112704"/>
              <a:gd name="connsiteX1291" fmla="*/ 5164005 w 8111225"/>
              <a:gd name="connsiteY1291" fmla="*/ 4314848 h 8112704"/>
              <a:gd name="connsiteX1292" fmla="*/ 5075354 w 8111225"/>
              <a:gd name="connsiteY1292" fmla="*/ 4294871 h 8112704"/>
              <a:gd name="connsiteX1293" fmla="*/ 5077851 w 8111225"/>
              <a:gd name="connsiteY1293" fmla="*/ 4282384 h 8112704"/>
              <a:gd name="connsiteX1294" fmla="*/ 7260419 w 8111225"/>
              <a:gd name="connsiteY1294" fmla="*/ 4274893 h 8112704"/>
              <a:gd name="connsiteX1295" fmla="*/ 7653730 w 8111225"/>
              <a:gd name="connsiteY1295" fmla="*/ 4302361 h 8112704"/>
              <a:gd name="connsiteX1296" fmla="*/ 7638745 w 8111225"/>
              <a:gd name="connsiteY1296" fmla="*/ 4458438 h 8112704"/>
              <a:gd name="connsiteX1297" fmla="*/ 7247931 w 8111225"/>
              <a:gd name="connsiteY1297" fmla="*/ 4413487 h 8112704"/>
              <a:gd name="connsiteX1298" fmla="*/ 7260419 w 8111225"/>
              <a:gd name="connsiteY1298" fmla="*/ 4274893 h 8112704"/>
              <a:gd name="connsiteX1299" fmla="*/ 3105050 w 8111225"/>
              <a:gd name="connsiteY1299" fmla="*/ 4267400 h 8112704"/>
              <a:gd name="connsiteX1300" fmla="*/ 3107548 w 8111225"/>
              <a:gd name="connsiteY1300" fmla="*/ 4278638 h 8112704"/>
              <a:gd name="connsiteX1301" fmla="*/ 3017648 w 8111225"/>
              <a:gd name="connsiteY1301" fmla="*/ 4298616 h 8112704"/>
              <a:gd name="connsiteX1302" fmla="*/ 3015150 w 8111225"/>
              <a:gd name="connsiteY1302" fmla="*/ 4284880 h 8112704"/>
              <a:gd name="connsiteX1303" fmla="*/ 6231565 w 8111225"/>
              <a:gd name="connsiteY1303" fmla="*/ 4261157 h 8112704"/>
              <a:gd name="connsiteX1304" fmla="*/ 6388889 w 8111225"/>
              <a:gd name="connsiteY1304" fmla="*/ 4276141 h 8112704"/>
              <a:gd name="connsiteX1305" fmla="*/ 6387641 w 8111225"/>
              <a:gd name="connsiteY1305" fmla="*/ 4292372 h 8112704"/>
              <a:gd name="connsiteX1306" fmla="*/ 6230316 w 8111225"/>
              <a:gd name="connsiteY1306" fmla="*/ 4277388 h 8112704"/>
              <a:gd name="connsiteX1307" fmla="*/ 6018383 w 8111225"/>
              <a:gd name="connsiteY1307" fmla="*/ 4246614 h 8112704"/>
              <a:gd name="connsiteX1308" fmla="*/ 6018053 w 8111225"/>
              <a:gd name="connsiteY1308" fmla="*/ 4252416 h 8112704"/>
              <a:gd name="connsiteX1309" fmla="*/ 6014307 w 8111225"/>
              <a:gd name="connsiteY1309" fmla="*/ 4302362 h 8112704"/>
              <a:gd name="connsiteX1310" fmla="*/ 6013536 w 8111225"/>
              <a:gd name="connsiteY1310" fmla="*/ 4302269 h 8112704"/>
              <a:gd name="connsiteX1311" fmla="*/ 6014307 w 8111225"/>
              <a:gd name="connsiteY1311" fmla="*/ 4302362 h 8112704"/>
              <a:gd name="connsiteX1312" fmla="*/ 6018053 w 8111225"/>
              <a:gd name="connsiteY1312" fmla="*/ 4253665 h 8112704"/>
              <a:gd name="connsiteX1313" fmla="*/ 1911380 w 8111225"/>
              <a:gd name="connsiteY1313" fmla="*/ 4246175 h 8112704"/>
              <a:gd name="connsiteX1314" fmla="*/ 1911380 w 8111225"/>
              <a:gd name="connsiteY1314" fmla="*/ 4251168 h 8112704"/>
              <a:gd name="connsiteX1315" fmla="*/ 1912629 w 8111225"/>
              <a:gd name="connsiteY1315" fmla="*/ 4258660 h 8112704"/>
              <a:gd name="connsiteX1316" fmla="*/ 1912629 w 8111225"/>
              <a:gd name="connsiteY1316" fmla="*/ 4262406 h 8112704"/>
              <a:gd name="connsiteX1317" fmla="*/ 1755305 w 8111225"/>
              <a:gd name="connsiteY1317" fmla="*/ 4276141 h 8112704"/>
              <a:gd name="connsiteX1318" fmla="*/ 1755305 w 8111225"/>
              <a:gd name="connsiteY1318" fmla="*/ 4272395 h 8112704"/>
              <a:gd name="connsiteX1319" fmla="*/ 1755305 w 8111225"/>
              <a:gd name="connsiteY1319" fmla="*/ 4267400 h 8112704"/>
              <a:gd name="connsiteX1320" fmla="*/ 1754056 w 8111225"/>
              <a:gd name="connsiteY1320" fmla="*/ 4259908 h 8112704"/>
              <a:gd name="connsiteX1321" fmla="*/ 2919610 w 8111225"/>
              <a:gd name="connsiteY1321" fmla="*/ 4204924 h 8112704"/>
              <a:gd name="connsiteX1322" fmla="*/ 2923846 w 8111225"/>
              <a:gd name="connsiteY1322" fmla="*/ 4235561 h 8112704"/>
              <a:gd name="connsiteX1323" fmla="*/ 2928195 w 8111225"/>
              <a:gd name="connsiteY1323" fmla="*/ 4263992 h 8112704"/>
              <a:gd name="connsiteX1324" fmla="*/ 2924937 w 8111225"/>
              <a:gd name="connsiteY1324" fmla="*/ 4240711 h 8112704"/>
              <a:gd name="connsiteX1325" fmla="*/ 6239057 w 8111225"/>
              <a:gd name="connsiteY1325" fmla="*/ 4191236 h 8112704"/>
              <a:gd name="connsiteX1326" fmla="*/ 6242803 w 8111225"/>
              <a:gd name="connsiteY1326" fmla="*/ 4191236 h 8112704"/>
              <a:gd name="connsiteX1327" fmla="*/ 6395132 w 8111225"/>
              <a:gd name="connsiteY1327" fmla="*/ 4199975 h 8112704"/>
              <a:gd name="connsiteX1328" fmla="*/ 6395132 w 8111225"/>
              <a:gd name="connsiteY1328" fmla="*/ 4207467 h 8112704"/>
              <a:gd name="connsiteX1329" fmla="*/ 6395132 w 8111225"/>
              <a:gd name="connsiteY1329" fmla="*/ 4212462 h 8112704"/>
              <a:gd name="connsiteX1330" fmla="*/ 6393883 w 8111225"/>
              <a:gd name="connsiteY1330" fmla="*/ 4217457 h 8112704"/>
              <a:gd name="connsiteX1331" fmla="*/ 6236559 w 8111225"/>
              <a:gd name="connsiteY1331" fmla="*/ 4207467 h 8112704"/>
              <a:gd name="connsiteX1332" fmla="*/ 6236559 w 8111225"/>
              <a:gd name="connsiteY1332" fmla="*/ 4203721 h 8112704"/>
              <a:gd name="connsiteX1333" fmla="*/ 6236559 w 8111225"/>
              <a:gd name="connsiteY1333" fmla="*/ 4199975 h 8112704"/>
              <a:gd name="connsiteX1334" fmla="*/ 6224073 w 8111225"/>
              <a:gd name="connsiteY1334" fmla="*/ 4199975 h 8112704"/>
              <a:gd name="connsiteX1335" fmla="*/ 1906386 w 8111225"/>
              <a:gd name="connsiteY1335" fmla="*/ 4175003 h 8112704"/>
              <a:gd name="connsiteX1336" fmla="*/ 1907634 w 8111225"/>
              <a:gd name="connsiteY1336" fmla="*/ 4178749 h 8112704"/>
              <a:gd name="connsiteX1337" fmla="*/ 1907634 w 8111225"/>
              <a:gd name="connsiteY1337" fmla="*/ 4182495 h 8112704"/>
              <a:gd name="connsiteX1338" fmla="*/ 1907634 w 8111225"/>
              <a:gd name="connsiteY1338" fmla="*/ 4186241 h 8112704"/>
              <a:gd name="connsiteX1339" fmla="*/ 1908883 w 8111225"/>
              <a:gd name="connsiteY1339" fmla="*/ 4191236 h 8112704"/>
              <a:gd name="connsiteX1340" fmla="*/ 1750310 w 8111225"/>
              <a:gd name="connsiteY1340" fmla="*/ 4199975 h 8112704"/>
              <a:gd name="connsiteX1341" fmla="*/ 1749062 w 8111225"/>
              <a:gd name="connsiteY1341" fmla="*/ 4182495 h 8112704"/>
              <a:gd name="connsiteX1342" fmla="*/ 5095332 w 8111225"/>
              <a:gd name="connsiteY1342" fmla="*/ 4163766 h 8112704"/>
              <a:gd name="connsiteX1343" fmla="*/ 5096580 w 8111225"/>
              <a:gd name="connsiteY1343" fmla="*/ 4163766 h 8112704"/>
              <a:gd name="connsiteX1344" fmla="*/ 5187729 w 8111225"/>
              <a:gd name="connsiteY1344" fmla="*/ 4172507 h 8112704"/>
              <a:gd name="connsiteX1345" fmla="*/ 5185232 w 8111225"/>
              <a:gd name="connsiteY1345" fmla="*/ 4187489 h 8112704"/>
              <a:gd name="connsiteX1346" fmla="*/ 5094083 w 8111225"/>
              <a:gd name="connsiteY1346" fmla="*/ 4177501 h 8112704"/>
              <a:gd name="connsiteX1347" fmla="*/ 5094083 w 8111225"/>
              <a:gd name="connsiteY1347" fmla="*/ 4176253 h 8112704"/>
              <a:gd name="connsiteX1348" fmla="*/ 5095332 w 8111225"/>
              <a:gd name="connsiteY1348" fmla="*/ 4163766 h 8112704"/>
              <a:gd name="connsiteX1349" fmla="*/ 3088819 w 8111225"/>
              <a:gd name="connsiteY1349" fmla="*/ 4150031 h 8112704"/>
              <a:gd name="connsiteX1350" fmla="*/ 3090068 w 8111225"/>
              <a:gd name="connsiteY1350" fmla="*/ 4162517 h 8112704"/>
              <a:gd name="connsiteX1351" fmla="*/ 2998919 w 8111225"/>
              <a:gd name="connsiteY1351" fmla="*/ 4171257 h 8112704"/>
              <a:gd name="connsiteX1352" fmla="*/ 2997670 w 8111225"/>
              <a:gd name="connsiteY1352" fmla="*/ 4157523 h 8112704"/>
              <a:gd name="connsiteX1353" fmla="*/ 6241554 w 8111225"/>
              <a:gd name="connsiteY1353" fmla="*/ 4120064 h 8112704"/>
              <a:gd name="connsiteX1354" fmla="*/ 6398878 w 8111225"/>
              <a:gd name="connsiteY1354" fmla="*/ 4125059 h 8112704"/>
              <a:gd name="connsiteX1355" fmla="*/ 6398878 w 8111225"/>
              <a:gd name="connsiteY1355" fmla="*/ 4128805 h 8112704"/>
              <a:gd name="connsiteX1356" fmla="*/ 6398878 w 8111225"/>
              <a:gd name="connsiteY1356" fmla="*/ 4137544 h 8112704"/>
              <a:gd name="connsiteX1357" fmla="*/ 6398878 w 8111225"/>
              <a:gd name="connsiteY1357" fmla="*/ 4141290 h 8112704"/>
              <a:gd name="connsiteX1358" fmla="*/ 6240305 w 8111225"/>
              <a:gd name="connsiteY1358" fmla="*/ 4136297 h 8112704"/>
              <a:gd name="connsiteX1359" fmla="*/ 6239057 w 8111225"/>
              <a:gd name="connsiteY1359" fmla="*/ 4131303 h 8112704"/>
              <a:gd name="connsiteX1360" fmla="*/ 6240305 w 8111225"/>
              <a:gd name="connsiteY1360" fmla="*/ 4127556 h 8112704"/>
              <a:gd name="connsiteX1361" fmla="*/ 6240305 w 8111225"/>
              <a:gd name="connsiteY1361" fmla="*/ 4123810 h 8112704"/>
              <a:gd name="connsiteX1362" fmla="*/ 1905137 w 8111225"/>
              <a:gd name="connsiteY1362" fmla="*/ 4105082 h 8112704"/>
              <a:gd name="connsiteX1363" fmla="*/ 1905137 w 8111225"/>
              <a:gd name="connsiteY1363" fmla="*/ 4108828 h 8112704"/>
              <a:gd name="connsiteX1364" fmla="*/ 1905137 w 8111225"/>
              <a:gd name="connsiteY1364" fmla="*/ 4117567 h 8112704"/>
              <a:gd name="connsiteX1365" fmla="*/ 1905137 w 8111225"/>
              <a:gd name="connsiteY1365" fmla="*/ 4121313 h 8112704"/>
              <a:gd name="connsiteX1366" fmla="*/ 1747813 w 8111225"/>
              <a:gd name="connsiteY1366" fmla="*/ 4123810 h 8112704"/>
              <a:gd name="connsiteX1367" fmla="*/ 1746564 w 8111225"/>
              <a:gd name="connsiteY1367" fmla="*/ 4117567 h 8112704"/>
              <a:gd name="connsiteX1368" fmla="*/ 1747813 w 8111225"/>
              <a:gd name="connsiteY1368" fmla="*/ 4111324 h 8112704"/>
              <a:gd name="connsiteX1369" fmla="*/ 1747813 w 8111225"/>
              <a:gd name="connsiteY1369" fmla="*/ 4107579 h 8112704"/>
              <a:gd name="connsiteX1370" fmla="*/ 1506844 w 8111225"/>
              <a:gd name="connsiteY1370" fmla="*/ 4096676 h 8112704"/>
              <a:gd name="connsiteX1371" fmla="*/ 1506832 w 8111225"/>
              <a:gd name="connsiteY1371" fmla="*/ 4097590 h 8112704"/>
              <a:gd name="connsiteX1372" fmla="*/ 1519317 w 8111225"/>
              <a:gd name="connsiteY1372" fmla="*/ 4311101 h 8112704"/>
              <a:gd name="connsiteX1373" fmla="*/ 1521413 w 8111225"/>
              <a:gd name="connsiteY1373" fmla="*/ 4333106 h 8112704"/>
              <a:gd name="connsiteX1374" fmla="*/ 1519318 w 8111225"/>
              <a:gd name="connsiteY1374" fmla="*/ 4309852 h 8112704"/>
              <a:gd name="connsiteX1375" fmla="*/ 1511670 w 8111225"/>
              <a:gd name="connsiteY1375" fmla="*/ 4217143 h 8112704"/>
              <a:gd name="connsiteX1376" fmla="*/ 5232986 w 8111225"/>
              <a:gd name="connsiteY1376" fmla="*/ 4091419 h 8112704"/>
              <a:gd name="connsiteX1377" fmla="*/ 5229599 w 8111225"/>
              <a:gd name="connsiteY1377" fmla="*/ 4151432 h 8112704"/>
              <a:gd name="connsiteX1378" fmla="*/ 5232365 w 8111225"/>
              <a:gd name="connsiteY1378" fmla="*/ 4117880 h 8112704"/>
              <a:gd name="connsiteX1379" fmla="*/ 6242803 w 8111225"/>
              <a:gd name="connsiteY1379" fmla="*/ 4051392 h 8112704"/>
              <a:gd name="connsiteX1380" fmla="*/ 6400127 w 8111225"/>
              <a:gd name="connsiteY1380" fmla="*/ 4051392 h 8112704"/>
              <a:gd name="connsiteX1381" fmla="*/ 6400127 w 8111225"/>
              <a:gd name="connsiteY1381" fmla="*/ 4055136 h 8112704"/>
              <a:gd name="connsiteX1382" fmla="*/ 6400127 w 8111225"/>
              <a:gd name="connsiteY1382" fmla="*/ 4060131 h 8112704"/>
              <a:gd name="connsiteX1383" fmla="*/ 6400127 w 8111225"/>
              <a:gd name="connsiteY1383" fmla="*/ 4066374 h 8112704"/>
              <a:gd name="connsiteX1384" fmla="*/ 6242803 w 8111225"/>
              <a:gd name="connsiteY1384" fmla="*/ 4066374 h 8112704"/>
              <a:gd name="connsiteX1385" fmla="*/ 6242803 w 8111225"/>
              <a:gd name="connsiteY1385" fmla="*/ 4062628 h 8112704"/>
              <a:gd name="connsiteX1386" fmla="*/ 6242803 w 8111225"/>
              <a:gd name="connsiteY1386" fmla="*/ 4057634 h 8112704"/>
              <a:gd name="connsiteX1387" fmla="*/ 5192723 w 8111225"/>
              <a:gd name="connsiteY1387" fmla="*/ 4043900 h 8112704"/>
              <a:gd name="connsiteX1388" fmla="*/ 5192723 w 8111225"/>
              <a:gd name="connsiteY1388" fmla="*/ 4057636 h 8112704"/>
              <a:gd name="connsiteX1389" fmla="*/ 5101575 w 8111225"/>
              <a:gd name="connsiteY1389" fmla="*/ 4058883 h 8112704"/>
              <a:gd name="connsiteX1390" fmla="*/ 5101575 w 8111225"/>
              <a:gd name="connsiteY1390" fmla="*/ 4046398 h 8112704"/>
              <a:gd name="connsiteX1391" fmla="*/ 2911960 w 8111225"/>
              <a:gd name="connsiteY1391" fmla="*/ 4033493 h 8112704"/>
              <a:gd name="connsiteX1392" fmla="*/ 2911359 w 8111225"/>
              <a:gd name="connsiteY1392" fmla="*/ 4047645 h 8112704"/>
              <a:gd name="connsiteX1393" fmla="*/ 2912588 w 8111225"/>
              <a:gd name="connsiteY1393" fmla="*/ 4118816 h 8112704"/>
              <a:gd name="connsiteX1394" fmla="*/ 2916364 w 8111225"/>
              <a:gd name="connsiteY1394" fmla="*/ 4180119 h 8112704"/>
              <a:gd name="connsiteX1395" fmla="*/ 1746564 w 8111225"/>
              <a:gd name="connsiteY1395" fmla="*/ 4032662 h 8112704"/>
              <a:gd name="connsiteX1396" fmla="*/ 1903888 w 8111225"/>
              <a:gd name="connsiteY1396" fmla="*/ 4035159 h 8112704"/>
              <a:gd name="connsiteX1397" fmla="*/ 1903888 w 8111225"/>
              <a:gd name="connsiteY1397" fmla="*/ 4042651 h 8112704"/>
              <a:gd name="connsiteX1398" fmla="*/ 1903888 w 8111225"/>
              <a:gd name="connsiteY1398" fmla="*/ 4047646 h 8112704"/>
              <a:gd name="connsiteX1399" fmla="*/ 1903888 w 8111225"/>
              <a:gd name="connsiteY1399" fmla="*/ 4050142 h 8112704"/>
              <a:gd name="connsiteX1400" fmla="*/ 1746564 w 8111225"/>
              <a:gd name="connsiteY1400" fmla="*/ 4048895 h 8112704"/>
              <a:gd name="connsiteX1401" fmla="*/ 2995173 w 8111225"/>
              <a:gd name="connsiteY1401" fmla="*/ 4026420 h 8112704"/>
              <a:gd name="connsiteX1402" fmla="*/ 3086322 w 8111225"/>
              <a:gd name="connsiteY1402" fmla="*/ 4030166 h 8112704"/>
              <a:gd name="connsiteX1403" fmla="*/ 3086322 w 8111225"/>
              <a:gd name="connsiteY1403" fmla="*/ 4042653 h 8112704"/>
              <a:gd name="connsiteX1404" fmla="*/ 2995173 w 8111225"/>
              <a:gd name="connsiteY1404" fmla="*/ 4040155 h 8112704"/>
              <a:gd name="connsiteX1405" fmla="*/ 2995173 w 8111225"/>
              <a:gd name="connsiteY1405" fmla="*/ 4026420 h 8112704"/>
              <a:gd name="connsiteX1406" fmla="*/ 5297605 w 8111225"/>
              <a:gd name="connsiteY1406" fmla="*/ 3988961 h 8112704"/>
              <a:gd name="connsiteX1407" fmla="*/ 5297609 w 8111225"/>
              <a:gd name="connsiteY1407" fmla="*/ 3989032 h 8112704"/>
              <a:gd name="connsiteX1408" fmla="*/ 5298854 w 8111225"/>
              <a:gd name="connsiteY1408" fmla="*/ 3988961 h 8112704"/>
              <a:gd name="connsiteX1409" fmla="*/ 5301351 w 8111225"/>
              <a:gd name="connsiteY1409" fmla="*/ 4051392 h 8112704"/>
              <a:gd name="connsiteX1410" fmla="*/ 5299417 w 8111225"/>
              <a:gd name="connsiteY1410" fmla="*/ 4082825 h 8112704"/>
              <a:gd name="connsiteX1411" fmla="*/ 5298542 w 8111225"/>
              <a:gd name="connsiteY1411" fmla="*/ 4122874 h 8112704"/>
              <a:gd name="connsiteX1412" fmla="*/ 5291362 w 8111225"/>
              <a:gd name="connsiteY1412" fmla="*/ 4214959 h 8112704"/>
              <a:gd name="connsiteX1413" fmla="*/ 5273453 w 8111225"/>
              <a:gd name="connsiteY1413" fmla="*/ 4322866 h 8112704"/>
              <a:gd name="connsiteX1414" fmla="*/ 5272387 w 8111225"/>
              <a:gd name="connsiteY1414" fmla="*/ 4326816 h 8112704"/>
              <a:gd name="connsiteX1415" fmla="*/ 5271521 w 8111225"/>
              <a:gd name="connsiteY1415" fmla="*/ 4331978 h 8112704"/>
              <a:gd name="connsiteX1416" fmla="*/ 5258873 w 8111225"/>
              <a:gd name="connsiteY1416" fmla="*/ 4376927 h 8112704"/>
              <a:gd name="connsiteX1417" fmla="*/ 5241730 w 8111225"/>
              <a:gd name="connsiteY1417" fmla="*/ 4440489 h 8112704"/>
              <a:gd name="connsiteX1418" fmla="*/ 5238868 w 8111225"/>
              <a:gd name="connsiteY1418" fmla="*/ 4448017 h 8112704"/>
              <a:gd name="connsiteX1419" fmla="*/ 5237516 w 8111225"/>
              <a:gd name="connsiteY1419" fmla="*/ 4452820 h 8112704"/>
              <a:gd name="connsiteX1420" fmla="*/ 5223149 w 8111225"/>
              <a:gd name="connsiteY1420" fmla="*/ 4489357 h 8112704"/>
              <a:gd name="connsiteX1421" fmla="*/ 5195493 w 8111225"/>
              <a:gd name="connsiteY1421" fmla="*/ 4562092 h 8112704"/>
              <a:gd name="connsiteX1422" fmla="*/ 5191440 w 8111225"/>
              <a:gd name="connsiteY1422" fmla="*/ 4569996 h 8112704"/>
              <a:gd name="connsiteX1423" fmla="*/ 5191103 w 8111225"/>
              <a:gd name="connsiteY1423" fmla="*/ 4570852 h 8112704"/>
              <a:gd name="connsiteX1424" fmla="*/ 5186066 w 8111225"/>
              <a:gd name="connsiteY1424" fmla="*/ 4580547 h 8112704"/>
              <a:gd name="connsiteX1425" fmla="*/ 5190401 w 8111225"/>
              <a:gd name="connsiteY1425" fmla="*/ 4572101 h 8112704"/>
              <a:gd name="connsiteX1426" fmla="*/ 5190529 w 8111225"/>
              <a:gd name="connsiteY1426" fmla="*/ 4571773 h 8112704"/>
              <a:gd name="connsiteX1427" fmla="*/ 5183242 w 8111225"/>
              <a:gd name="connsiteY1427" fmla="*/ 4585983 h 8112704"/>
              <a:gd name="connsiteX1428" fmla="*/ 5186066 w 8111225"/>
              <a:gd name="connsiteY1428" fmla="*/ 4580547 h 8112704"/>
              <a:gd name="connsiteX1429" fmla="*/ 5134038 w 8111225"/>
              <a:gd name="connsiteY1429" fmla="*/ 4681940 h 8112704"/>
              <a:gd name="connsiteX1430" fmla="*/ 5067472 w 8111225"/>
              <a:gd name="connsiteY1430" fmla="*/ 4784950 h 8112704"/>
              <a:gd name="connsiteX1431" fmla="*/ 5062790 w 8111225"/>
              <a:gd name="connsiteY1431" fmla="*/ 4790762 h 8112704"/>
              <a:gd name="connsiteX1432" fmla="*/ 5060272 w 8111225"/>
              <a:gd name="connsiteY1432" fmla="*/ 4794607 h 8112704"/>
              <a:gd name="connsiteX1433" fmla="*/ 5035273 w 8111225"/>
              <a:gd name="connsiteY1433" fmla="*/ 4824920 h 8112704"/>
              <a:gd name="connsiteX1434" fmla="*/ 4988263 w 8111225"/>
              <a:gd name="connsiteY1434" fmla="*/ 4883277 h 8112704"/>
              <a:gd name="connsiteX1435" fmla="*/ 4981409 w 8111225"/>
              <a:gd name="connsiteY1435" fmla="*/ 4890234 h 8112704"/>
              <a:gd name="connsiteX1436" fmla="*/ 4977493 w 8111225"/>
              <a:gd name="connsiteY1436" fmla="*/ 4894982 h 8112704"/>
              <a:gd name="connsiteX1437" fmla="*/ 4943484 w 8111225"/>
              <a:gd name="connsiteY1437" fmla="*/ 4928730 h 8112704"/>
              <a:gd name="connsiteX1438" fmla="*/ 4900158 w 8111225"/>
              <a:gd name="connsiteY1438" fmla="*/ 4972708 h 8112704"/>
              <a:gd name="connsiteX1439" fmla="*/ 4894491 w 8111225"/>
              <a:gd name="connsiteY1439" fmla="*/ 4977346 h 8112704"/>
              <a:gd name="connsiteX1440" fmla="*/ 4891203 w 8111225"/>
              <a:gd name="connsiteY1440" fmla="*/ 4980609 h 8112704"/>
              <a:gd name="connsiteX1441" fmla="*/ 4806902 w 8111225"/>
              <a:gd name="connsiteY1441" fmla="*/ 5049029 h 8112704"/>
              <a:gd name="connsiteX1442" fmla="*/ 4731030 w 8111225"/>
              <a:gd name="connsiteY1442" fmla="*/ 5101608 h 8112704"/>
              <a:gd name="connsiteX1443" fmla="*/ 4730826 w 8111225"/>
              <a:gd name="connsiteY1443" fmla="*/ 5101730 h 8112704"/>
              <a:gd name="connsiteX1444" fmla="*/ 4721061 w 8111225"/>
              <a:gd name="connsiteY1444" fmla="*/ 5108495 h 8112704"/>
              <a:gd name="connsiteX1445" fmla="*/ 4655822 w 8111225"/>
              <a:gd name="connsiteY1445" fmla="*/ 5146421 h 8112704"/>
              <a:gd name="connsiteX1446" fmla="*/ 4668201 w 8111225"/>
              <a:gd name="connsiteY1446" fmla="*/ 5139106 h 8112704"/>
              <a:gd name="connsiteX1447" fmla="*/ 4629386 w 8111225"/>
              <a:gd name="connsiteY1447" fmla="*/ 5159474 h 8112704"/>
              <a:gd name="connsiteX1448" fmla="*/ 4618424 w 8111225"/>
              <a:gd name="connsiteY1448" fmla="*/ 5164685 h 8112704"/>
              <a:gd name="connsiteX1449" fmla="*/ 4615636 w 8111225"/>
              <a:gd name="connsiteY1449" fmla="*/ 5165941 h 8112704"/>
              <a:gd name="connsiteX1450" fmla="*/ 4614617 w 8111225"/>
              <a:gd name="connsiteY1450" fmla="*/ 5166400 h 8112704"/>
              <a:gd name="connsiteX1451" fmla="*/ 4585899 w 8111225"/>
              <a:gd name="connsiteY1451" fmla="*/ 5106466 h 8112704"/>
              <a:gd name="connsiteX1452" fmla="*/ 4599335 w 8111225"/>
              <a:gd name="connsiteY1452" fmla="*/ 5100031 h 8112704"/>
              <a:gd name="connsiteX1453" fmla="*/ 4624606 w 8111225"/>
              <a:gd name="connsiteY1453" fmla="*/ 5086488 h 8112704"/>
              <a:gd name="connsiteX1454" fmla="*/ 4673880 w 8111225"/>
              <a:gd name="connsiteY1454" fmla="*/ 5057849 h 8112704"/>
              <a:gd name="connsiteX1455" fmla="*/ 4689786 w 8111225"/>
              <a:gd name="connsiteY1455" fmla="*/ 5048259 h 8112704"/>
              <a:gd name="connsiteX1456" fmla="*/ 4718822 w 8111225"/>
              <a:gd name="connsiteY1456" fmla="*/ 5028662 h 8112704"/>
              <a:gd name="connsiteX1457" fmla="*/ 4766948 w 8111225"/>
              <a:gd name="connsiteY1457" fmla="*/ 4995339 h 8112704"/>
              <a:gd name="connsiteX1458" fmla="*/ 5076602 w 8111225"/>
              <a:gd name="connsiteY1458" fmla="*/ 4646978 h 8112704"/>
              <a:gd name="connsiteX1459" fmla="*/ 5225185 w 8111225"/>
              <a:gd name="connsiteY1459" fmla="*/ 4204970 h 8112704"/>
              <a:gd name="connsiteX1460" fmla="*/ 5229223 w 8111225"/>
              <a:gd name="connsiteY1460" fmla="*/ 4155990 h 8112704"/>
              <a:gd name="connsiteX1461" fmla="*/ 5233049 w 8111225"/>
              <a:gd name="connsiteY1461" fmla="*/ 4088760 h 8112704"/>
              <a:gd name="connsiteX1462" fmla="*/ 5233926 w 8111225"/>
              <a:gd name="connsiteY1462" fmla="*/ 4051392 h 8112704"/>
              <a:gd name="connsiteX1463" fmla="*/ 5231429 w 8111225"/>
              <a:gd name="connsiteY1463" fmla="*/ 3992707 h 8112704"/>
              <a:gd name="connsiteX1464" fmla="*/ 6398878 w 8111225"/>
              <a:gd name="connsiteY1464" fmla="*/ 3973977 h 8112704"/>
              <a:gd name="connsiteX1465" fmla="*/ 6398878 w 8111225"/>
              <a:gd name="connsiteY1465" fmla="*/ 3976474 h 8112704"/>
              <a:gd name="connsiteX1466" fmla="*/ 6400127 w 8111225"/>
              <a:gd name="connsiteY1466" fmla="*/ 3981469 h 8112704"/>
              <a:gd name="connsiteX1467" fmla="*/ 6400127 w 8111225"/>
              <a:gd name="connsiteY1467" fmla="*/ 3986464 h 8112704"/>
              <a:gd name="connsiteX1468" fmla="*/ 6400127 w 8111225"/>
              <a:gd name="connsiteY1468" fmla="*/ 3988961 h 8112704"/>
              <a:gd name="connsiteX1469" fmla="*/ 6398878 w 8111225"/>
              <a:gd name="connsiteY1469" fmla="*/ 3988961 h 8112704"/>
              <a:gd name="connsiteX1470" fmla="*/ 6240305 w 8111225"/>
              <a:gd name="connsiteY1470" fmla="*/ 3995205 h 8112704"/>
              <a:gd name="connsiteX1471" fmla="*/ 6240305 w 8111225"/>
              <a:gd name="connsiteY1471" fmla="*/ 3990210 h 8112704"/>
              <a:gd name="connsiteX1472" fmla="*/ 6240305 w 8111225"/>
              <a:gd name="connsiteY1472" fmla="*/ 3985215 h 8112704"/>
              <a:gd name="connsiteX1473" fmla="*/ 6234062 w 8111225"/>
              <a:gd name="connsiteY1473" fmla="*/ 3982718 h 8112704"/>
              <a:gd name="connsiteX1474" fmla="*/ 6242803 w 8111225"/>
              <a:gd name="connsiteY1474" fmla="*/ 3978972 h 8112704"/>
              <a:gd name="connsiteX1475" fmla="*/ 6245300 w 8111225"/>
              <a:gd name="connsiteY1475" fmla="*/ 3978972 h 8112704"/>
              <a:gd name="connsiteX1476" fmla="*/ 1749062 w 8111225"/>
              <a:gd name="connsiteY1476" fmla="*/ 3956497 h 8112704"/>
              <a:gd name="connsiteX1477" fmla="*/ 1906386 w 8111225"/>
              <a:gd name="connsiteY1477" fmla="*/ 3962741 h 8112704"/>
              <a:gd name="connsiteX1478" fmla="*/ 1906386 w 8111225"/>
              <a:gd name="connsiteY1478" fmla="*/ 3978972 h 8112704"/>
              <a:gd name="connsiteX1479" fmla="*/ 1747813 w 8111225"/>
              <a:gd name="connsiteY1479" fmla="*/ 3972728 h 8112704"/>
              <a:gd name="connsiteX1480" fmla="*/ 1749062 w 8111225"/>
              <a:gd name="connsiteY1480" fmla="*/ 3968984 h 8112704"/>
              <a:gd name="connsiteX1481" fmla="*/ 1749062 w 8111225"/>
              <a:gd name="connsiteY1481" fmla="*/ 3965238 h 8112704"/>
              <a:gd name="connsiteX1482" fmla="*/ 1749062 w 8111225"/>
              <a:gd name="connsiteY1482" fmla="*/ 3960243 h 8112704"/>
              <a:gd name="connsiteX1483" fmla="*/ 1063655 w 8111225"/>
              <a:gd name="connsiteY1483" fmla="*/ 3937434 h 8112704"/>
              <a:gd name="connsiteX1484" fmla="*/ 1063576 w 8111225"/>
              <a:gd name="connsiteY1484" fmla="*/ 3939017 h 8112704"/>
              <a:gd name="connsiteX1485" fmla="*/ 1063576 w 8111225"/>
              <a:gd name="connsiteY1485" fmla="*/ 3940275 h 8112704"/>
              <a:gd name="connsiteX1486" fmla="*/ 1063576 w 8111225"/>
              <a:gd name="connsiteY1486" fmla="*/ 3940266 h 8112704"/>
              <a:gd name="connsiteX1487" fmla="*/ 5181485 w 8111225"/>
              <a:gd name="connsiteY1487" fmla="*/ 3914045 h 8112704"/>
              <a:gd name="connsiteX1488" fmla="*/ 5183982 w 8111225"/>
              <a:gd name="connsiteY1488" fmla="*/ 3927779 h 8112704"/>
              <a:gd name="connsiteX1489" fmla="*/ 5092834 w 8111225"/>
              <a:gd name="connsiteY1489" fmla="*/ 3939017 h 8112704"/>
              <a:gd name="connsiteX1490" fmla="*/ 5091585 w 8111225"/>
              <a:gd name="connsiteY1490" fmla="*/ 3926532 h 8112704"/>
              <a:gd name="connsiteX1491" fmla="*/ 6393883 w 8111225"/>
              <a:gd name="connsiteY1491" fmla="*/ 3897812 h 8112704"/>
              <a:gd name="connsiteX1492" fmla="*/ 6395132 w 8111225"/>
              <a:gd name="connsiteY1492" fmla="*/ 3914044 h 8112704"/>
              <a:gd name="connsiteX1493" fmla="*/ 6237808 w 8111225"/>
              <a:gd name="connsiteY1493" fmla="*/ 3925282 h 8112704"/>
              <a:gd name="connsiteX1494" fmla="*/ 6236559 w 8111225"/>
              <a:gd name="connsiteY1494" fmla="*/ 3919038 h 8112704"/>
              <a:gd name="connsiteX1495" fmla="*/ 6236559 w 8111225"/>
              <a:gd name="connsiteY1495" fmla="*/ 3912795 h 8112704"/>
              <a:gd name="connsiteX1496" fmla="*/ 6236559 w 8111225"/>
              <a:gd name="connsiteY1496" fmla="*/ 3907802 h 8112704"/>
              <a:gd name="connsiteX1497" fmla="*/ 3007660 w 8111225"/>
              <a:gd name="connsiteY1497" fmla="*/ 3895315 h 8112704"/>
              <a:gd name="connsiteX1498" fmla="*/ 3097560 w 8111225"/>
              <a:gd name="connsiteY1498" fmla="*/ 3909049 h 8112704"/>
              <a:gd name="connsiteX1499" fmla="*/ 3096311 w 8111225"/>
              <a:gd name="connsiteY1499" fmla="*/ 3924034 h 8112704"/>
              <a:gd name="connsiteX1500" fmla="*/ 3005162 w 8111225"/>
              <a:gd name="connsiteY1500" fmla="*/ 3910298 h 8112704"/>
              <a:gd name="connsiteX1501" fmla="*/ 3005162 w 8111225"/>
              <a:gd name="connsiteY1501" fmla="*/ 3909049 h 8112704"/>
              <a:gd name="connsiteX1502" fmla="*/ 3007660 w 8111225"/>
              <a:gd name="connsiteY1502" fmla="*/ 3895315 h 8112704"/>
              <a:gd name="connsiteX1503" fmla="*/ 2179831 w 8111225"/>
              <a:gd name="connsiteY1503" fmla="*/ 3884078 h 8112704"/>
              <a:gd name="connsiteX1504" fmla="*/ 2169277 w 8111225"/>
              <a:gd name="connsiteY1504" fmla="*/ 4028231 h 8112704"/>
              <a:gd name="connsiteX1505" fmla="*/ 2169276 w 8111225"/>
              <a:gd name="connsiteY1505" fmla="*/ 4027883 h 8112704"/>
              <a:gd name="connsiteX1506" fmla="*/ 2179831 w 8111225"/>
              <a:gd name="connsiteY1506" fmla="*/ 3884078 h 8112704"/>
              <a:gd name="connsiteX1507" fmla="*/ 1754056 w 8111225"/>
              <a:gd name="connsiteY1507" fmla="*/ 3881581 h 8112704"/>
              <a:gd name="connsiteX1508" fmla="*/ 1759051 w 8111225"/>
              <a:gd name="connsiteY1508" fmla="*/ 3881581 h 8112704"/>
              <a:gd name="connsiteX1509" fmla="*/ 1911380 w 8111225"/>
              <a:gd name="connsiteY1509" fmla="*/ 3894066 h 8112704"/>
              <a:gd name="connsiteX1510" fmla="*/ 1910132 w 8111225"/>
              <a:gd name="connsiteY1510" fmla="*/ 3909051 h 8112704"/>
              <a:gd name="connsiteX1511" fmla="*/ 1752808 w 8111225"/>
              <a:gd name="connsiteY1511" fmla="*/ 3897812 h 8112704"/>
              <a:gd name="connsiteX1512" fmla="*/ 5286160 w 8111225"/>
              <a:gd name="connsiteY1512" fmla="*/ 3875134 h 8112704"/>
              <a:gd name="connsiteX1513" fmla="*/ 5286368 w 8111225"/>
              <a:gd name="connsiteY1513" fmla="*/ 3876587 h 8112704"/>
              <a:gd name="connsiteX1514" fmla="*/ 5286273 w 8111225"/>
              <a:gd name="connsiteY1514" fmla="*/ 3876601 h 8112704"/>
              <a:gd name="connsiteX1515" fmla="*/ 6386393 w 8111225"/>
              <a:gd name="connsiteY1515" fmla="*/ 3821648 h 8112704"/>
              <a:gd name="connsiteX1516" fmla="*/ 6386393 w 8111225"/>
              <a:gd name="connsiteY1516" fmla="*/ 3826641 h 8112704"/>
              <a:gd name="connsiteX1517" fmla="*/ 6387641 w 8111225"/>
              <a:gd name="connsiteY1517" fmla="*/ 3834133 h 8112704"/>
              <a:gd name="connsiteX1518" fmla="*/ 6388889 w 8111225"/>
              <a:gd name="connsiteY1518" fmla="*/ 3837879 h 8112704"/>
              <a:gd name="connsiteX1519" fmla="*/ 6231565 w 8111225"/>
              <a:gd name="connsiteY1519" fmla="*/ 3854112 h 8112704"/>
              <a:gd name="connsiteX1520" fmla="*/ 6230316 w 8111225"/>
              <a:gd name="connsiteY1520" fmla="*/ 3845371 h 8112704"/>
              <a:gd name="connsiteX1521" fmla="*/ 6216582 w 8111225"/>
              <a:gd name="connsiteY1521" fmla="*/ 3846620 h 8112704"/>
              <a:gd name="connsiteX1522" fmla="*/ 6232813 w 8111225"/>
              <a:gd name="connsiteY1522" fmla="*/ 3837879 h 8112704"/>
              <a:gd name="connsiteX1523" fmla="*/ 6234062 w 8111225"/>
              <a:gd name="connsiteY1523" fmla="*/ 3836630 h 8112704"/>
              <a:gd name="connsiteX1524" fmla="*/ 1764044 w 8111225"/>
              <a:gd name="connsiteY1524" fmla="*/ 3806664 h 8112704"/>
              <a:gd name="connsiteX1525" fmla="*/ 1920121 w 8111225"/>
              <a:gd name="connsiteY1525" fmla="*/ 3824144 h 8112704"/>
              <a:gd name="connsiteX1526" fmla="*/ 1920121 w 8111225"/>
              <a:gd name="connsiteY1526" fmla="*/ 3827890 h 8112704"/>
              <a:gd name="connsiteX1527" fmla="*/ 1918872 w 8111225"/>
              <a:gd name="connsiteY1527" fmla="*/ 3835382 h 8112704"/>
              <a:gd name="connsiteX1528" fmla="*/ 1916375 w 8111225"/>
              <a:gd name="connsiteY1528" fmla="*/ 3839128 h 8112704"/>
              <a:gd name="connsiteX1529" fmla="*/ 1760300 w 8111225"/>
              <a:gd name="connsiteY1529" fmla="*/ 3822897 h 8112704"/>
              <a:gd name="connsiteX1530" fmla="*/ 1761547 w 8111225"/>
              <a:gd name="connsiteY1530" fmla="*/ 3819151 h 8112704"/>
              <a:gd name="connsiteX1531" fmla="*/ 1762796 w 8111225"/>
              <a:gd name="connsiteY1531" fmla="*/ 3810410 h 8112704"/>
              <a:gd name="connsiteX1532" fmla="*/ 5156513 w 8111225"/>
              <a:gd name="connsiteY1532" fmla="*/ 3786686 h 8112704"/>
              <a:gd name="connsiteX1533" fmla="*/ 5159010 w 8111225"/>
              <a:gd name="connsiteY1533" fmla="*/ 3800422 h 8112704"/>
              <a:gd name="connsiteX1534" fmla="*/ 5070359 w 8111225"/>
              <a:gd name="connsiteY1534" fmla="*/ 3822897 h 8112704"/>
              <a:gd name="connsiteX1535" fmla="*/ 5067862 w 8111225"/>
              <a:gd name="connsiteY1535" fmla="*/ 3810410 h 8112704"/>
              <a:gd name="connsiteX1536" fmla="*/ 2949511 w 8111225"/>
              <a:gd name="connsiteY1536" fmla="*/ 3772112 h 8112704"/>
              <a:gd name="connsiteX1537" fmla="*/ 2937853 w 8111225"/>
              <a:gd name="connsiteY1537" fmla="*/ 3816673 h 8112704"/>
              <a:gd name="connsiteX1538" fmla="*/ 2924002 w 8111225"/>
              <a:gd name="connsiteY1538" fmla="*/ 3894067 h 8112704"/>
              <a:gd name="connsiteX1539" fmla="*/ 2914579 w 8111225"/>
              <a:gd name="connsiteY1539" fmla="*/ 3971792 h 8112704"/>
              <a:gd name="connsiteX1540" fmla="*/ 2912423 w 8111225"/>
              <a:gd name="connsiteY1540" fmla="*/ 4022592 h 8112704"/>
              <a:gd name="connsiteX1541" fmla="*/ 2924000 w 8111225"/>
              <a:gd name="connsiteY1541" fmla="*/ 3896564 h 8112704"/>
              <a:gd name="connsiteX1542" fmla="*/ 6378901 w 8111225"/>
              <a:gd name="connsiteY1542" fmla="*/ 3749228 h 8112704"/>
              <a:gd name="connsiteX1543" fmla="*/ 6380149 w 8111225"/>
              <a:gd name="connsiteY1543" fmla="*/ 3762963 h 8112704"/>
              <a:gd name="connsiteX1544" fmla="*/ 6222824 w 8111225"/>
              <a:gd name="connsiteY1544" fmla="*/ 3784189 h 8112704"/>
              <a:gd name="connsiteX1545" fmla="*/ 6222824 w 8111225"/>
              <a:gd name="connsiteY1545" fmla="*/ 3780443 h 8112704"/>
              <a:gd name="connsiteX1546" fmla="*/ 6222824 w 8111225"/>
              <a:gd name="connsiteY1546" fmla="*/ 3776697 h 8112704"/>
              <a:gd name="connsiteX1547" fmla="*/ 6222824 w 8111225"/>
              <a:gd name="connsiteY1547" fmla="*/ 3774200 h 8112704"/>
              <a:gd name="connsiteX1548" fmla="*/ 6207841 w 8111225"/>
              <a:gd name="connsiteY1548" fmla="*/ 3769207 h 8112704"/>
              <a:gd name="connsiteX1549" fmla="*/ 2963958 w 8111225"/>
              <a:gd name="connsiteY1549" fmla="*/ 3745483 h 8112704"/>
              <a:gd name="connsiteX1550" fmla="*/ 3121281 w 8111225"/>
              <a:gd name="connsiteY1550" fmla="*/ 3789184 h 8112704"/>
              <a:gd name="connsiteX1551" fmla="*/ 3116287 w 8111225"/>
              <a:gd name="connsiteY1551" fmla="*/ 3811660 h 8112704"/>
              <a:gd name="connsiteX1552" fmla="*/ 2957714 w 8111225"/>
              <a:gd name="connsiteY1552" fmla="*/ 3769206 h 8112704"/>
              <a:gd name="connsiteX1553" fmla="*/ 2963958 w 8111225"/>
              <a:gd name="connsiteY1553" fmla="*/ 3745483 h 8112704"/>
              <a:gd name="connsiteX1554" fmla="*/ 1771536 w 8111225"/>
              <a:gd name="connsiteY1554" fmla="*/ 3729251 h 8112704"/>
              <a:gd name="connsiteX1555" fmla="*/ 1926364 w 8111225"/>
              <a:gd name="connsiteY1555" fmla="*/ 3750477 h 8112704"/>
              <a:gd name="connsiteX1556" fmla="*/ 1926364 w 8111225"/>
              <a:gd name="connsiteY1556" fmla="*/ 3754223 h 8112704"/>
              <a:gd name="connsiteX1557" fmla="*/ 1926364 w 8111225"/>
              <a:gd name="connsiteY1557" fmla="*/ 3761715 h 8112704"/>
              <a:gd name="connsiteX1558" fmla="*/ 1925116 w 8111225"/>
              <a:gd name="connsiteY1558" fmla="*/ 3767958 h 8112704"/>
              <a:gd name="connsiteX1559" fmla="*/ 1769039 w 8111225"/>
              <a:gd name="connsiteY1559" fmla="*/ 3746730 h 8112704"/>
              <a:gd name="connsiteX1560" fmla="*/ 1770288 w 8111225"/>
              <a:gd name="connsiteY1560" fmla="*/ 3739240 h 8112704"/>
              <a:gd name="connsiteX1561" fmla="*/ 1770288 w 8111225"/>
              <a:gd name="connsiteY1561" fmla="*/ 3732997 h 8112704"/>
              <a:gd name="connsiteX1562" fmla="*/ 1527228 w 8111225"/>
              <a:gd name="connsiteY1562" fmla="*/ 3717579 h 8112704"/>
              <a:gd name="connsiteX1563" fmla="*/ 1524312 w 8111225"/>
              <a:gd name="connsiteY1563" fmla="*/ 3737991 h 8112704"/>
              <a:gd name="connsiteX1564" fmla="*/ 1523063 w 8111225"/>
              <a:gd name="connsiteY1564" fmla="*/ 3752974 h 8112704"/>
              <a:gd name="connsiteX1565" fmla="*/ 1523062 w 8111225"/>
              <a:gd name="connsiteY1565" fmla="*/ 3752988 h 8112704"/>
              <a:gd name="connsiteX1566" fmla="*/ 1523064 w 8111225"/>
              <a:gd name="connsiteY1566" fmla="*/ 3752973 h 8112704"/>
              <a:gd name="connsiteX1567" fmla="*/ 6366414 w 8111225"/>
              <a:gd name="connsiteY1567" fmla="*/ 3671815 h 8112704"/>
              <a:gd name="connsiteX1568" fmla="*/ 6366414 w 8111225"/>
              <a:gd name="connsiteY1568" fmla="*/ 3675561 h 8112704"/>
              <a:gd name="connsiteX1569" fmla="*/ 6367663 w 8111225"/>
              <a:gd name="connsiteY1569" fmla="*/ 3683053 h 8112704"/>
              <a:gd name="connsiteX1570" fmla="*/ 6368911 w 8111225"/>
              <a:gd name="connsiteY1570" fmla="*/ 3688046 h 8112704"/>
              <a:gd name="connsiteX1571" fmla="*/ 6212836 w 8111225"/>
              <a:gd name="connsiteY1571" fmla="*/ 3714266 h 8112704"/>
              <a:gd name="connsiteX1572" fmla="*/ 6212836 w 8111225"/>
              <a:gd name="connsiteY1572" fmla="*/ 3710522 h 8112704"/>
              <a:gd name="connsiteX1573" fmla="*/ 6211587 w 8111225"/>
              <a:gd name="connsiteY1573" fmla="*/ 3705527 h 8112704"/>
              <a:gd name="connsiteX1574" fmla="*/ 6209090 w 8111225"/>
              <a:gd name="connsiteY1574" fmla="*/ 3698035 h 8112704"/>
              <a:gd name="connsiteX1575" fmla="*/ 6214085 w 8111225"/>
              <a:gd name="connsiteY1575" fmla="*/ 3696787 h 8112704"/>
              <a:gd name="connsiteX1576" fmla="*/ 5115308 w 8111225"/>
              <a:gd name="connsiteY1576" fmla="*/ 3664322 h 8112704"/>
              <a:gd name="connsiteX1577" fmla="*/ 5120303 w 8111225"/>
              <a:gd name="connsiteY1577" fmla="*/ 3676809 h 8112704"/>
              <a:gd name="connsiteX1578" fmla="*/ 5035398 w 8111225"/>
              <a:gd name="connsiteY1578" fmla="*/ 3709271 h 8112704"/>
              <a:gd name="connsiteX1579" fmla="*/ 5030403 w 8111225"/>
              <a:gd name="connsiteY1579" fmla="*/ 3698035 h 8112704"/>
              <a:gd name="connsiteX1580" fmla="*/ 1784023 w 8111225"/>
              <a:gd name="connsiteY1580" fmla="*/ 3655583 h 8112704"/>
              <a:gd name="connsiteX1581" fmla="*/ 1940098 w 8111225"/>
              <a:gd name="connsiteY1581" fmla="*/ 3683053 h 8112704"/>
              <a:gd name="connsiteX1582" fmla="*/ 1940098 w 8111225"/>
              <a:gd name="connsiteY1582" fmla="*/ 3686797 h 8112704"/>
              <a:gd name="connsiteX1583" fmla="*/ 1938850 w 8111225"/>
              <a:gd name="connsiteY1583" fmla="*/ 3694289 h 8112704"/>
              <a:gd name="connsiteX1584" fmla="*/ 1936352 w 8111225"/>
              <a:gd name="connsiteY1584" fmla="*/ 3698035 h 8112704"/>
              <a:gd name="connsiteX1585" fmla="*/ 1781526 w 8111225"/>
              <a:gd name="connsiteY1585" fmla="*/ 3671815 h 8112704"/>
              <a:gd name="connsiteX1586" fmla="*/ 1782774 w 8111225"/>
              <a:gd name="connsiteY1586" fmla="*/ 3668069 h 8112704"/>
              <a:gd name="connsiteX1587" fmla="*/ 1784023 w 8111225"/>
              <a:gd name="connsiteY1587" fmla="*/ 3659328 h 8112704"/>
              <a:gd name="connsiteX1588" fmla="*/ 1537021 w 8111225"/>
              <a:gd name="connsiteY1588" fmla="*/ 3649572 h 8112704"/>
              <a:gd name="connsiteX1589" fmla="*/ 1529307 w 8111225"/>
              <a:gd name="connsiteY1589" fmla="*/ 3699284 h 8112704"/>
              <a:gd name="connsiteX1590" fmla="*/ 1528448 w 8111225"/>
              <a:gd name="connsiteY1590" fmla="*/ 3707874 h 8112704"/>
              <a:gd name="connsiteX1591" fmla="*/ 3077581 w 8111225"/>
              <a:gd name="connsiteY1591" fmla="*/ 3649339 h 8112704"/>
              <a:gd name="connsiteX1592" fmla="*/ 3162486 w 8111225"/>
              <a:gd name="connsiteY1592" fmla="*/ 3684301 h 8112704"/>
              <a:gd name="connsiteX1593" fmla="*/ 3157492 w 8111225"/>
              <a:gd name="connsiteY1593" fmla="*/ 3695537 h 8112704"/>
              <a:gd name="connsiteX1594" fmla="*/ 3072586 w 8111225"/>
              <a:gd name="connsiteY1594" fmla="*/ 3661826 h 8112704"/>
              <a:gd name="connsiteX1595" fmla="*/ 3077581 w 8111225"/>
              <a:gd name="connsiteY1595" fmla="*/ 3649339 h 8112704"/>
              <a:gd name="connsiteX1596" fmla="*/ 2234930 w 8111225"/>
              <a:gd name="connsiteY1596" fmla="*/ 3601293 h 8112704"/>
              <a:gd name="connsiteX1597" fmla="*/ 2233365 w 8111225"/>
              <a:gd name="connsiteY1597" fmla="*/ 3606266 h 8112704"/>
              <a:gd name="connsiteX1598" fmla="*/ 2221031 w 8111225"/>
              <a:gd name="connsiteY1598" fmla="*/ 3659093 h 8112704"/>
              <a:gd name="connsiteX1599" fmla="*/ 6352680 w 8111225"/>
              <a:gd name="connsiteY1599" fmla="*/ 3598158 h 8112704"/>
              <a:gd name="connsiteX1600" fmla="*/ 6355177 w 8111225"/>
              <a:gd name="connsiteY1600" fmla="*/ 3613143 h 8112704"/>
              <a:gd name="connsiteX1601" fmla="*/ 6200349 w 8111225"/>
              <a:gd name="connsiteY1601" fmla="*/ 3644345 h 8112704"/>
              <a:gd name="connsiteX1602" fmla="*/ 6199101 w 8111225"/>
              <a:gd name="connsiteY1602" fmla="*/ 3640599 h 8112704"/>
              <a:gd name="connsiteX1603" fmla="*/ 6197852 w 8111225"/>
              <a:gd name="connsiteY1603" fmla="*/ 3633120 h 8112704"/>
              <a:gd name="connsiteX1604" fmla="*/ 6197852 w 8111225"/>
              <a:gd name="connsiteY1604" fmla="*/ 3629374 h 8112704"/>
              <a:gd name="connsiteX1605" fmla="*/ 1797757 w 8111225"/>
              <a:gd name="connsiteY1605" fmla="*/ 3581928 h 8112704"/>
              <a:gd name="connsiteX1606" fmla="*/ 1952585 w 8111225"/>
              <a:gd name="connsiteY1606" fmla="*/ 3614392 h 8112704"/>
              <a:gd name="connsiteX1607" fmla="*/ 1951336 w 8111225"/>
              <a:gd name="connsiteY1607" fmla="*/ 3619386 h 8112704"/>
              <a:gd name="connsiteX1608" fmla="*/ 1950088 w 8111225"/>
              <a:gd name="connsiteY1608" fmla="*/ 3625630 h 8112704"/>
              <a:gd name="connsiteX1609" fmla="*/ 1948839 w 8111225"/>
              <a:gd name="connsiteY1609" fmla="*/ 3629374 h 8112704"/>
              <a:gd name="connsiteX1610" fmla="*/ 1794011 w 8111225"/>
              <a:gd name="connsiteY1610" fmla="*/ 3598158 h 8112704"/>
              <a:gd name="connsiteX1611" fmla="*/ 1795260 w 8111225"/>
              <a:gd name="connsiteY1611" fmla="*/ 3594415 h 8112704"/>
              <a:gd name="connsiteX1612" fmla="*/ 1796508 w 8111225"/>
              <a:gd name="connsiteY1612" fmla="*/ 3588171 h 8112704"/>
              <a:gd name="connsiteX1613" fmla="*/ 1553868 w 8111225"/>
              <a:gd name="connsiteY1613" fmla="*/ 3549009 h 8112704"/>
              <a:gd name="connsiteX1614" fmla="*/ 1553030 w 8111225"/>
              <a:gd name="connsiteY1614" fmla="*/ 3553197 h 8112704"/>
              <a:gd name="connsiteX1615" fmla="*/ 1548858 w 8111225"/>
              <a:gd name="connsiteY1615" fmla="*/ 3577814 h 8112704"/>
              <a:gd name="connsiteX1616" fmla="*/ 5051629 w 8111225"/>
              <a:gd name="connsiteY1616" fmla="*/ 3533227 h 8112704"/>
              <a:gd name="connsiteX1617" fmla="*/ 5057872 w 8111225"/>
              <a:gd name="connsiteY1617" fmla="*/ 3545713 h 8112704"/>
              <a:gd name="connsiteX1618" fmla="*/ 4979210 w 8111225"/>
              <a:gd name="connsiteY1618" fmla="*/ 3589415 h 8112704"/>
              <a:gd name="connsiteX1619" fmla="*/ 4972967 w 8111225"/>
              <a:gd name="connsiteY1619" fmla="*/ 3578178 h 8112704"/>
              <a:gd name="connsiteX1620" fmla="*/ 6336447 w 8111225"/>
              <a:gd name="connsiteY1620" fmla="*/ 3525740 h 8112704"/>
              <a:gd name="connsiteX1621" fmla="*/ 6337696 w 8111225"/>
              <a:gd name="connsiteY1621" fmla="*/ 3529484 h 8112704"/>
              <a:gd name="connsiteX1622" fmla="*/ 6338945 w 8111225"/>
              <a:gd name="connsiteY1622" fmla="*/ 3534481 h 8112704"/>
              <a:gd name="connsiteX1623" fmla="*/ 6338945 w 8111225"/>
              <a:gd name="connsiteY1623" fmla="*/ 3538225 h 8112704"/>
              <a:gd name="connsiteX1624" fmla="*/ 6185367 w 8111225"/>
              <a:gd name="connsiteY1624" fmla="*/ 3574436 h 8112704"/>
              <a:gd name="connsiteX1625" fmla="*/ 6181621 w 8111225"/>
              <a:gd name="connsiteY1625" fmla="*/ 3559452 h 8112704"/>
              <a:gd name="connsiteX1626" fmla="*/ 489216 w 8111225"/>
              <a:gd name="connsiteY1626" fmla="*/ 3521986 h 8112704"/>
              <a:gd name="connsiteX1627" fmla="*/ 878781 w 8111225"/>
              <a:gd name="connsiteY1627" fmla="*/ 3580670 h 8112704"/>
              <a:gd name="connsiteX1628" fmla="*/ 890019 w 8111225"/>
              <a:gd name="connsiteY1628" fmla="*/ 4597033 h 8112704"/>
              <a:gd name="connsiteX1629" fmla="*/ 501702 w 8111225"/>
              <a:gd name="connsiteY1629" fmla="*/ 4663210 h 8112704"/>
              <a:gd name="connsiteX1630" fmla="*/ 489216 w 8111225"/>
              <a:gd name="connsiteY1630" fmla="*/ 3521986 h 8112704"/>
              <a:gd name="connsiteX1631" fmla="*/ 1816487 w 8111225"/>
              <a:gd name="connsiteY1631" fmla="*/ 3508259 h 8112704"/>
              <a:gd name="connsiteX1632" fmla="*/ 1970065 w 8111225"/>
              <a:gd name="connsiteY1632" fmla="*/ 3545717 h 8112704"/>
              <a:gd name="connsiteX1633" fmla="*/ 1968816 w 8111225"/>
              <a:gd name="connsiteY1633" fmla="*/ 3551958 h 8112704"/>
              <a:gd name="connsiteX1634" fmla="*/ 1967568 w 8111225"/>
              <a:gd name="connsiteY1634" fmla="*/ 3556956 h 8112704"/>
              <a:gd name="connsiteX1635" fmla="*/ 1965070 w 8111225"/>
              <a:gd name="connsiteY1635" fmla="*/ 3560702 h 8112704"/>
              <a:gd name="connsiteX1636" fmla="*/ 1811492 w 8111225"/>
              <a:gd name="connsiteY1636" fmla="*/ 3523243 h 8112704"/>
              <a:gd name="connsiteX1637" fmla="*/ 1812741 w 8111225"/>
              <a:gd name="connsiteY1637" fmla="*/ 3520744 h 8112704"/>
              <a:gd name="connsiteX1638" fmla="*/ 1808995 w 8111225"/>
              <a:gd name="connsiteY1638" fmla="*/ 3514503 h 8112704"/>
              <a:gd name="connsiteX1639" fmla="*/ 1813990 w 8111225"/>
              <a:gd name="connsiteY1639" fmla="*/ 3515750 h 8112704"/>
              <a:gd name="connsiteX1640" fmla="*/ 1815238 w 8111225"/>
              <a:gd name="connsiteY1640" fmla="*/ 3515750 h 8112704"/>
              <a:gd name="connsiteX1641" fmla="*/ 3086322 w 8111225"/>
              <a:gd name="connsiteY1641" fmla="*/ 3504508 h 8112704"/>
              <a:gd name="connsiteX1642" fmla="*/ 3211181 w 8111225"/>
              <a:gd name="connsiteY1642" fmla="*/ 3573182 h 8112704"/>
              <a:gd name="connsiteX1643" fmla="*/ 3209932 w 8111225"/>
              <a:gd name="connsiteY1643" fmla="*/ 3573182 h 8112704"/>
              <a:gd name="connsiteX1644" fmla="*/ 3201193 w 8111225"/>
              <a:gd name="connsiteY1644" fmla="*/ 3590662 h 8112704"/>
              <a:gd name="connsiteX1645" fmla="*/ 3076332 w 8111225"/>
              <a:gd name="connsiteY1645" fmla="*/ 3523236 h 8112704"/>
              <a:gd name="connsiteX1646" fmla="*/ 3086322 w 8111225"/>
              <a:gd name="connsiteY1646" fmla="*/ 3504508 h 8112704"/>
              <a:gd name="connsiteX1647" fmla="*/ 3059570 w 8111225"/>
              <a:gd name="connsiteY1647" fmla="*/ 3499213 h 8112704"/>
              <a:gd name="connsiteX1648" fmla="*/ 3060100 w 8111225"/>
              <a:gd name="connsiteY1648" fmla="*/ 3499512 h 8112704"/>
              <a:gd name="connsiteX1649" fmla="*/ 3042618 w 8111225"/>
              <a:gd name="connsiteY1649" fmla="*/ 3530727 h 8112704"/>
              <a:gd name="connsiteX1650" fmla="*/ 3036025 w 8111225"/>
              <a:gd name="connsiteY1650" fmla="*/ 3544463 h 8112704"/>
              <a:gd name="connsiteX1651" fmla="*/ 3042618 w 8111225"/>
              <a:gd name="connsiteY1651" fmla="*/ 3529478 h 8112704"/>
              <a:gd name="connsiteX1652" fmla="*/ 3055573 w 8111225"/>
              <a:gd name="connsiteY1652" fmla="*/ 3506379 h 8112704"/>
              <a:gd name="connsiteX1653" fmla="*/ 5155265 w 8111225"/>
              <a:gd name="connsiteY1653" fmla="*/ 3484529 h 8112704"/>
              <a:gd name="connsiteX1654" fmla="*/ 5155520 w 8111225"/>
              <a:gd name="connsiteY1654" fmla="*/ 3485069 h 8112704"/>
              <a:gd name="connsiteX1655" fmla="*/ 5156513 w 8111225"/>
              <a:gd name="connsiteY1655" fmla="*/ 3484529 h 8112704"/>
              <a:gd name="connsiteX1656" fmla="*/ 5157223 w 8111225"/>
              <a:gd name="connsiteY1656" fmla="*/ 3486065 h 8112704"/>
              <a:gd name="connsiteX1657" fmla="*/ 5156238 w 8111225"/>
              <a:gd name="connsiteY1657" fmla="*/ 3486588 h 8112704"/>
              <a:gd name="connsiteX1658" fmla="*/ 5157274 w 8111225"/>
              <a:gd name="connsiteY1658" fmla="*/ 3488781 h 8112704"/>
              <a:gd name="connsiteX1659" fmla="*/ 5182734 w 8111225"/>
              <a:gd name="connsiteY1659" fmla="*/ 3543213 h 8112704"/>
              <a:gd name="connsiteX1660" fmla="*/ 5210203 w 8111225"/>
              <a:gd name="connsiteY1660" fmla="*/ 3603147 h 8112704"/>
              <a:gd name="connsiteX1661" fmla="*/ 5236424 w 8111225"/>
              <a:gd name="connsiteY1661" fmla="*/ 3675561 h 8112704"/>
              <a:gd name="connsiteX1662" fmla="*/ 5256829 w 8111225"/>
              <a:gd name="connsiteY1662" fmla="*/ 3741736 h 8112704"/>
              <a:gd name="connsiteX1663" fmla="*/ 5237673 w 8111225"/>
              <a:gd name="connsiteY1663" fmla="*/ 3675561 h 8112704"/>
              <a:gd name="connsiteX1664" fmla="*/ 5222690 w 8111225"/>
              <a:gd name="connsiteY1664" fmla="*/ 3634358 h 8112704"/>
              <a:gd name="connsiteX1665" fmla="*/ 5211452 w 8111225"/>
              <a:gd name="connsiteY1665" fmla="*/ 3603147 h 8112704"/>
              <a:gd name="connsiteX1666" fmla="*/ 5192723 w 8111225"/>
              <a:gd name="connsiteY1666" fmla="*/ 3561942 h 8112704"/>
              <a:gd name="connsiteX1667" fmla="*/ 5183983 w 8111225"/>
              <a:gd name="connsiteY1667" fmla="*/ 3543214 h 8112704"/>
              <a:gd name="connsiteX1668" fmla="*/ 5165098 w 8111225"/>
              <a:gd name="connsiteY1668" fmla="*/ 3503102 h 8112704"/>
              <a:gd name="connsiteX1669" fmla="*/ 5157223 w 8111225"/>
              <a:gd name="connsiteY1669" fmla="*/ 3486065 h 8112704"/>
              <a:gd name="connsiteX1670" fmla="*/ 5157762 w 8111225"/>
              <a:gd name="connsiteY1670" fmla="*/ 3485778 h 8112704"/>
              <a:gd name="connsiteX1671" fmla="*/ 5185231 w 8111225"/>
              <a:gd name="connsiteY1671" fmla="*/ 3544462 h 8112704"/>
              <a:gd name="connsiteX1672" fmla="*/ 5193972 w 8111225"/>
              <a:gd name="connsiteY1672" fmla="*/ 3563191 h 8112704"/>
              <a:gd name="connsiteX1673" fmla="*/ 5212701 w 8111225"/>
              <a:gd name="connsiteY1673" fmla="*/ 3604396 h 8112704"/>
              <a:gd name="connsiteX1674" fmla="*/ 5223939 w 8111225"/>
              <a:gd name="connsiteY1674" fmla="*/ 3635606 h 8112704"/>
              <a:gd name="connsiteX1675" fmla="*/ 5238921 w 8111225"/>
              <a:gd name="connsiteY1675" fmla="*/ 3676809 h 8112704"/>
              <a:gd name="connsiteX1676" fmla="*/ 5266391 w 8111225"/>
              <a:gd name="connsiteY1676" fmla="*/ 3772953 h 8112704"/>
              <a:gd name="connsiteX1677" fmla="*/ 5276380 w 8111225"/>
              <a:gd name="connsiteY1677" fmla="*/ 3815405 h 8112704"/>
              <a:gd name="connsiteX1678" fmla="*/ 5283871 w 8111225"/>
              <a:gd name="connsiteY1678" fmla="*/ 3851615 h 8112704"/>
              <a:gd name="connsiteX1679" fmla="*/ 5285121 w 8111225"/>
              <a:gd name="connsiteY1679" fmla="*/ 3861604 h 8112704"/>
              <a:gd name="connsiteX1680" fmla="*/ 5286160 w 8111225"/>
              <a:gd name="connsiteY1680" fmla="*/ 3875134 h 8112704"/>
              <a:gd name="connsiteX1681" fmla="*/ 5283871 w 8111225"/>
              <a:gd name="connsiteY1681" fmla="*/ 3859107 h 8112704"/>
              <a:gd name="connsiteX1682" fmla="*/ 5282623 w 8111225"/>
              <a:gd name="connsiteY1682" fmla="*/ 3849117 h 8112704"/>
              <a:gd name="connsiteX1683" fmla="*/ 5275131 w 8111225"/>
              <a:gd name="connsiteY1683" fmla="*/ 3812909 h 8112704"/>
              <a:gd name="connsiteX1684" fmla="*/ 5265142 w 8111225"/>
              <a:gd name="connsiteY1684" fmla="*/ 3770455 h 8112704"/>
              <a:gd name="connsiteX1685" fmla="*/ 5259415 w 8111225"/>
              <a:gd name="connsiteY1685" fmla="*/ 3750671 h 8112704"/>
              <a:gd name="connsiteX1686" fmla="*/ 5273882 w 8111225"/>
              <a:gd name="connsiteY1686" fmla="*/ 3812909 h 8112704"/>
              <a:gd name="connsiteX1687" fmla="*/ 5282623 w 8111225"/>
              <a:gd name="connsiteY1687" fmla="*/ 3859106 h 8112704"/>
              <a:gd name="connsiteX1688" fmla="*/ 5285121 w 8111225"/>
              <a:gd name="connsiteY1688" fmla="*/ 3876586 h 8112704"/>
              <a:gd name="connsiteX1689" fmla="*/ 5221414 w 8111225"/>
              <a:gd name="connsiteY1689" fmla="*/ 3886388 h 8112704"/>
              <a:gd name="connsiteX1690" fmla="*/ 5221441 w 8111225"/>
              <a:gd name="connsiteY1690" fmla="*/ 3886576 h 8112704"/>
              <a:gd name="connsiteX1691" fmla="*/ 5286273 w 8111225"/>
              <a:gd name="connsiteY1691" fmla="*/ 3876601 h 8112704"/>
              <a:gd name="connsiteX1692" fmla="*/ 5286368 w 8111225"/>
              <a:gd name="connsiteY1692" fmla="*/ 3877835 h 8112704"/>
              <a:gd name="connsiteX1693" fmla="*/ 5220193 w 8111225"/>
              <a:gd name="connsiteY1693" fmla="*/ 3887825 h 8112704"/>
              <a:gd name="connsiteX1694" fmla="*/ 5217695 w 8111225"/>
              <a:gd name="connsiteY1694" fmla="*/ 3871592 h 8112704"/>
              <a:gd name="connsiteX1695" fmla="*/ 5216627 w 8111225"/>
              <a:gd name="connsiteY1695" fmla="*/ 3864113 h 8112704"/>
              <a:gd name="connsiteX1696" fmla="*/ 5215546 w 8111225"/>
              <a:gd name="connsiteY1696" fmla="*/ 3857810 h 8112704"/>
              <a:gd name="connsiteX1697" fmla="*/ 5210203 w 8111225"/>
              <a:gd name="connsiteY1697" fmla="*/ 3827891 h 8112704"/>
              <a:gd name="connsiteX1698" fmla="*/ 5200215 w 8111225"/>
              <a:gd name="connsiteY1698" fmla="*/ 3786687 h 8112704"/>
              <a:gd name="connsiteX1699" fmla="*/ 5183408 w 8111225"/>
              <a:gd name="connsiteY1699" fmla="*/ 3727025 h 8112704"/>
              <a:gd name="connsiteX1700" fmla="*/ 5173993 w 8111225"/>
              <a:gd name="connsiteY1700" fmla="*/ 3696788 h 8112704"/>
              <a:gd name="connsiteX1701" fmla="*/ 5149021 w 8111225"/>
              <a:gd name="connsiteY1701" fmla="*/ 3629368 h 8112704"/>
              <a:gd name="connsiteX1702" fmla="*/ 5122801 w 8111225"/>
              <a:gd name="connsiteY1702" fmla="*/ 3571932 h 8112704"/>
              <a:gd name="connsiteX1703" fmla="*/ 5096580 w 8111225"/>
              <a:gd name="connsiteY1703" fmla="*/ 3515744 h 8112704"/>
              <a:gd name="connsiteX1704" fmla="*/ 3000166 w 8111225"/>
              <a:gd name="connsiteY1704" fmla="*/ 3464550 h 8112704"/>
              <a:gd name="connsiteX1705" fmla="*/ 3026382 w 8111225"/>
              <a:gd name="connsiteY1705" fmla="*/ 3479611 h 8112704"/>
              <a:gd name="connsiteX1706" fmla="*/ 3060100 w 8111225"/>
              <a:gd name="connsiteY1706" fmla="*/ 3498263 h 8112704"/>
              <a:gd name="connsiteX1707" fmla="*/ 3059570 w 8111225"/>
              <a:gd name="connsiteY1707" fmla="*/ 3499213 h 8112704"/>
              <a:gd name="connsiteX1708" fmla="*/ 3058603 w 8111225"/>
              <a:gd name="connsiteY1708" fmla="*/ 3498666 h 8112704"/>
              <a:gd name="connsiteX1709" fmla="*/ 3053856 w 8111225"/>
              <a:gd name="connsiteY1709" fmla="*/ 3506379 h 8112704"/>
              <a:gd name="connsiteX1710" fmla="*/ 3041371 w 8111225"/>
              <a:gd name="connsiteY1710" fmla="*/ 3529478 h 8112704"/>
              <a:gd name="connsiteX1711" fmla="*/ 3001415 w 8111225"/>
              <a:gd name="connsiteY1711" fmla="*/ 3615632 h 8112704"/>
              <a:gd name="connsiteX1712" fmla="*/ 2957090 w 8111225"/>
              <a:gd name="connsiteY1712" fmla="*/ 3743142 h 8112704"/>
              <a:gd name="connsiteX1713" fmla="*/ 2952728 w 8111225"/>
              <a:gd name="connsiteY1713" fmla="*/ 3759813 h 8112704"/>
              <a:gd name="connsiteX1714" fmla="*/ 3001415 w 8111225"/>
              <a:gd name="connsiteY1714" fmla="*/ 3618130 h 8112704"/>
              <a:gd name="connsiteX1715" fmla="*/ 3027636 w 8111225"/>
              <a:gd name="connsiteY1715" fmla="*/ 3561942 h 8112704"/>
              <a:gd name="connsiteX1716" fmla="*/ 3036025 w 8111225"/>
              <a:gd name="connsiteY1716" fmla="*/ 3544463 h 8112704"/>
              <a:gd name="connsiteX1717" fmla="*/ 3028884 w 8111225"/>
              <a:gd name="connsiteY1717" fmla="*/ 3560693 h 8112704"/>
              <a:gd name="connsiteX1718" fmla="*/ 3002664 w 8111225"/>
              <a:gd name="connsiteY1718" fmla="*/ 3616882 h 8112704"/>
              <a:gd name="connsiteX1719" fmla="*/ 2926498 w 8111225"/>
              <a:gd name="connsiteY1719" fmla="*/ 3895315 h 8112704"/>
              <a:gd name="connsiteX1720" fmla="*/ 2919007 w 8111225"/>
              <a:gd name="connsiteY1720" fmla="*/ 4183744 h 8112704"/>
              <a:gd name="connsiteX1721" fmla="*/ 2920254 w 8111225"/>
              <a:gd name="connsiteY1721" fmla="*/ 4191235 h 8112704"/>
              <a:gd name="connsiteX1722" fmla="*/ 2932741 w 8111225"/>
              <a:gd name="connsiteY1722" fmla="*/ 4277389 h 8112704"/>
              <a:gd name="connsiteX1723" fmla="*/ 2938984 w 8111225"/>
              <a:gd name="connsiteY1723" fmla="*/ 4313599 h 8112704"/>
              <a:gd name="connsiteX1724" fmla="*/ 2872808 w 8111225"/>
              <a:gd name="connsiteY1724" fmla="*/ 4328581 h 8112704"/>
              <a:gd name="connsiteX1725" fmla="*/ 2865317 w 8111225"/>
              <a:gd name="connsiteY1725" fmla="*/ 4291124 h 8112704"/>
              <a:gd name="connsiteX1726" fmla="*/ 2850333 w 8111225"/>
              <a:gd name="connsiteY1726" fmla="*/ 4191235 h 8112704"/>
              <a:gd name="connsiteX1727" fmla="*/ 2850181 w 8111225"/>
              <a:gd name="connsiteY1727" fmla="*/ 4186258 h 8112704"/>
              <a:gd name="connsiteX1728" fmla="*/ 2846237 w 8111225"/>
              <a:gd name="connsiteY1728" fmla="*/ 4121820 h 8112704"/>
              <a:gd name="connsiteX1729" fmla="*/ 2844715 w 8111225"/>
              <a:gd name="connsiteY1729" fmla="*/ 4046708 h 8112704"/>
              <a:gd name="connsiteX1730" fmla="*/ 2845396 w 8111225"/>
              <a:gd name="connsiteY1730" fmla="*/ 4029406 h 8112704"/>
              <a:gd name="connsiteX1731" fmla="*/ 2845339 w 8111225"/>
              <a:gd name="connsiteY1731" fmla="*/ 4027512 h 8112704"/>
              <a:gd name="connsiteX1732" fmla="*/ 2845562 w 8111225"/>
              <a:gd name="connsiteY1732" fmla="*/ 4025198 h 8112704"/>
              <a:gd name="connsiteX1733" fmla="*/ 2847876 w 8111225"/>
              <a:gd name="connsiteY1733" fmla="*/ 3966446 h 8112704"/>
              <a:gd name="connsiteX1734" fmla="*/ 2857825 w 8111225"/>
              <a:gd name="connsiteY1734" fmla="*/ 3884077 h 8112704"/>
              <a:gd name="connsiteX1735" fmla="*/ 2938984 w 8111225"/>
              <a:gd name="connsiteY1735" fmla="*/ 3589412 h 8112704"/>
              <a:gd name="connsiteX1736" fmla="*/ 2981438 w 8111225"/>
              <a:gd name="connsiteY1736" fmla="*/ 3498263 h 8112704"/>
              <a:gd name="connsiteX1737" fmla="*/ 3000166 w 8111225"/>
              <a:gd name="connsiteY1737" fmla="*/ 3464550 h 8112704"/>
              <a:gd name="connsiteX1738" fmla="*/ 2279317 w 8111225"/>
              <a:gd name="connsiteY1738" fmla="*/ 3461056 h 8112704"/>
              <a:gd name="connsiteX1739" fmla="*/ 2277984 w 8111225"/>
              <a:gd name="connsiteY1739" fmla="*/ 3464432 h 8112704"/>
              <a:gd name="connsiteX1740" fmla="*/ 2267178 w 8111225"/>
              <a:gd name="connsiteY1740" fmla="*/ 3498783 h 8112704"/>
              <a:gd name="connsiteX1741" fmla="*/ 6316470 w 8111225"/>
              <a:gd name="connsiteY1741" fmla="*/ 3453322 h 8112704"/>
              <a:gd name="connsiteX1742" fmla="*/ 6317719 w 8111225"/>
              <a:gd name="connsiteY1742" fmla="*/ 3457068 h 8112704"/>
              <a:gd name="connsiteX1743" fmla="*/ 6318967 w 8111225"/>
              <a:gd name="connsiteY1743" fmla="*/ 3462061 h 8112704"/>
              <a:gd name="connsiteX1744" fmla="*/ 6321465 w 8111225"/>
              <a:gd name="connsiteY1744" fmla="*/ 3465807 h 8112704"/>
              <a:gd name="connsiteX1745" fmla="*/ 6169134 w 8111225"/>
              <a:gd name="connsiteY1745" fmla="*/ 3507012 h 8112704"/>
              <a:gd name="connsiteX1746" fmla="*/ 6167885 w 8111225"/>
              <a:gd name="connsiteY1746" fmla="*/ 3503264 h 8112704"/>
              <a:gd name="connsiteX1747" fmla="*/ 6166637 w 8111225"/>
              <a:gd name="connsiteY1747" fmla="*/ 3498271 h 8112704"/>
              <a:gd name="connsiteX1748" fmla="*/ 6162892 w 8111225"/>
              <a:gd name="connsiteY1748" fmla="*/ 3492027 h 8112704"/>
              <a:gd name="connsiteX1749" fmla="*/ 6164139 w 8111225"/>
              <a:gd name="connsiteY1749" fmla="*/ 3490779 h 8112704"/>
              <a:gd name="connsiteX1750" fmla="*/ 6154151 w 8111225"/>
              <a:gd name="connsiteY1750" fmla="*/ 3459564 h 8112704"/>
              <a:gd name="connsiteX1751" fmla="*/ 6170383 w 8111225"/>
              <a:gd name="connsiteY1751" fmla="*/ 3489531 h 8112704"/>
              <a:gd name="connsiteX1752" fmla="*/ 1478274 w 8111225"/>
              <a:gd name="connsiteY1752" fmla="*/ 3440308 h 8112704"/>
              <a:gd name="connsiteX1753" fmla="*/ 1475538 w 8111225"/>
              <a:gd name="connsiteY1753" fmla="*/ 3451398 h 8112704"/>
              <a:gd name="connsiteX1754" fmla="*/ 1469747 w 8111225"/>
              <a:gd name="connsiteY1754" fmla="*/ 3480037 h 8112704"/>
              <a:gd name="connsiteX1755" fmla="*/ 1833967 w 8111225"/>
              <a:gd name="connsiteY1755" fmla="*/ 3433344 h 8112704"/>
              <a:gd name="connsiteX1756" fmla="*/ 1986298 w 8111225"/>
              <a:gd name="connsiteY1756" fmla="*/ 3477045 h 8112704"/>
              <a:gd name="connsiteX1757" fmla="*/ 1986298 w 8111225"/>
              <a:gd name="connsiteY1757" fmla="*/ 3480790 h 8112704"/>
              <a:gd name="connsiteX1758" fmla="*/ 1983800 w 8111225"/>
              <a:gd name="connsiteY1758" fmla="*/ 3488282 h 8112704"/>
              <a:gd name="connsiteX1759" fmla="*/ 1982552 w 8111225"/>
              <a:gd name="connsiteY1759" fmla="*/ 3489531 h 8112704"/>
              <a:gd name="connsiteX1760" fmla="*/ 1977557 w 8111225"/>
              <a:gd name="connsiteY1760" fmla="*/ 3490779 h 8112704"/>
              <a:gd name="connsiteX1761" fmla="*/ 1828972 w 8111225"/>
              <a:gd name="connsiteY1761" fmla="*/ 3449575 h 8112704"/>
              <a:gd name="connsiteX1762" fmla="*/ 1830221 w 8111225"/>
              <a:gd name="connsiteY1762" fmla="*/ 3445829 h 8112704"/>
              <a:gd name="connsiteX1763" fmla="*/ 1831470 w 8111225"/>
              <a:gd name="connsiteY1763" fmla="*/ 3440835 h 8112704"/>
              <a:gd name="connsiteX1764" fmla="*/ 3202442 w 8111225"/>
              <a:gd name="connsiteY1764" fmla="*/ 3423347 h 8112704"/>
              <a:gd name="connsiteX1765" fmla="*/ 3276109 w 8111225"/>
              <a:gd name="connsiteY1765" fmla="*/ 3477038 h 8112704"/>
              <a:gd name="connsiteX1766" fmla="*/ 3269866 w 8111225"/>
              <a:gd name="connsiteY1766" fmla="*/ 3487027 h 8112704"/>
              <a:gd name="connsiteX1767" fmla="*/ 3194950 w 8111225"/>
              <a:gd name="connsiteY1767" fmla="*/ 3434585 h 8112704"/>
              <a:gd name="connsiteX1768" fmla="*/ 3202442 w 8111225"/>
              <a:gd name="connsiteY1768" fmla="*/ 3423347 h 8112704"/>
              <a:gd name="connsiteX1769" fmla="*/ 4974217 w 8111225"/>
              <a:gd name="connsiteY1769" fmla="*/ 3414609 h 8112704"/>
              <a:gd name="connsiteX1770" fmla="*/ 4975464 w 8111225"/>
              <a:gd name="connsiteY1770" fmla="*/ 3414609 h 8112704"/>
              <a:gd name="connsiteX1771" fmla="*/ 4982956 w 8111225"/>
              <a:gd name="connsiteY1771" fmla="*/ 3425847 h 8112704"/>
              <a:gd name="connsiteX1772" fmla="*/ 4909289 w 8111225"/>
              <a:gd name="connsiteY1772" fmla="*/ 3478289 h 8112704"/>
              <a:gd name="connsiteX1773" fmla="*/ 4901797 w 8111225"/>
              <a:gd name="connsiteY1773" fmla="*/ 3468299 h 8112704"/>
              <a:gd name="connsiteX1774" fmla="*/ 6295244 w 8111225"/>
              <a:gd name="connsiteY1774" fmla="*/ 3377155 h 8112704"/>
              <a:gd name="connsiteX1775" fmla="*/ 6296493 w 8111225"/>
              <a:gd name="connsiteY1775" fmla="*/ 3380901 h 8112704"/>
              <a:gd name="connsiteX1776" fmla="*/ 6298990 w 8111225"/>
              <a:gd name="connsiteY1776" fmla="*/ 3389642 h 8112704"/>
              <a:gd name="connsiteX1777" fmla="*/ 6300239 w 8111225"/>
              <a:gd name="connsiteY1777" fmla="*/ 3393388 h 8112704"/>
              <a:gd name="connsiteX1778" fmla="*/ 6149157 w 8111225"/>
              <a:gd name="connsiteY1778" fmla="*/ 3439588 h 8112704"/>
              <a:gd name="connsiteX1779" fmla="*/ 6147908 w 8111225"/>
              <a:gd name="connsiteY1779" fmla="*/ 3435840 h 8112704"/>
              <a:gd name="connsiteX1780" fmla="*/ 6145411 w 8111225"/>
              <a:gd name="connsiteY1780" fmla="*/ 3428349 h 8112704"/>
              <a:gd name="connsiteX1781" fmla="*/ 6144162 w 8111225"/>
              <a:gd name="connsiteY1781" fmla="*/ 3424604 h 8112704"/>
              <a:gd name="connsiteX1782" fmla="*/ 1856442 w 8111225"/>
              <a:gd name="connsiteY1782" fmla="*/ 3360924 h 8112704"/>
              <a:gd name="connsiteX1783" fmla="*/ 2007524 w 8111225"/>
              <a:gd name="connsiteY1783" fmla="*/ 3408371 h 8112704"/>
              <a:gd name="connsiteX1784" fmla="*/ 2001280 w 8111225"/>
              <a:gd name="connsiteY1784" fmla="*/ 3424604 h 8112704"/>
              <a:gd name="connsiteX1785" fmla="*/ 1851447 w 8111225"/>
              <a:gd name="connsiteY1785" fmla="*/ 3377155 h 8112704"/>
              <a:gd name="connsiteX1786" fmla="*/ 1852696 w 8111225"/>
              <a:gd name="connsiteY1786" fmla="*/ 3373409 h 8112704"/>
              <a:gd name="connsiteX1787" fmla="*/ 1855193 w 8111225"/>
              <a:gd name="connsiteY1787" fmla="*/ 3364670 h 8112704"/>
              <a:gd name="connsiteX1788" fmla="*/ 4893057 w 8111225"/>
              <a:gd name="connsiteY1788" fmla="*/ 3314720 h 8112704"/>
              <a:gd name="connsiteX1789" fmla="*/ 4903046 w 8111225"/>
              <a:gd name="connsiteY1789" fmla="*/ 3324711 h 8112704"/>
              <a:gd name="connsiteX1790" fmla="*/ 4834374 w 8111225"/>
              <a:gd name="connsiteY1790" fmla="*/ 3385893 h 8112704"/>
              <a:gd name="connsiteX1791" fmla="*/ 4825633 w 8111225"/>
              <a:gd name="connsiteY1791" fmla="*/ 3377151 h 8112704"/>
              <a:gd name="connsiteX1792" fmla="*/ 6271521 w 8111225"/>
              <a:gd name="connsiteY1792" fmla="*/ 3304736 h 8112704"/>
              <a:gd name="connsiteX1793" fmla="*/ 6272769 w 8111225"/>
              <a:gd name="connsiteY1793" fmla="*/ 3308483 h 8112704"/>
              <a:gd name="connsiteX1794" fmla="*/ 6275265 w 8111225"/>
              <a:gd name="connsiteY1794" fmla="*/ 3313477 h 8112704"/>
              <a:gd name="connsiteX1795" fmla="*/ 6276515 w 8111225"/>
              <a:gd name="connsiteY1795" fmla="*/ 3319719 h 8112704"/>
              <a:gd name="connsiteX1796" fmla="*/ 6127931 w 8111225"/>
              <a:gd name="connsiteY1796" fmla="*/ 3370914 h 8112704"/>
              <a:gd name="connsiteX1797" fmla="*/ 6125433 w 8111225"/>
              <a:gd name="connsiteY1797" fmla="*/ 3364670 h 8112704"/>
              <a:gd name="connsiteX1798" fmla="*/ 6124185 w 8111225"/>
              <a:gd name="connsiteY1798" fmla="*/ 3359676 h 8112704"/>
              <a:gd name="connsiteX1799" fmla="*/ 6121687 w 8111225"/>
              <a:gd name="connsiteY1799" fmla="*/ 3355929 h 8112704"/>
              <a:gd name="connsiteX1800" fmla="*/ 6126682 w 8111225"/>
              <a:gd name="connsiteY1800" fmla="*/ 3354681 h 8112704"/>
              <a:gd name="connsiteX1801" fmla="*/ 3252385 w 8111225"/>
              <a:gd name="connsiteY1801" fmla="*/ 3290995 h 8112704"/>
              <a:gd name="connsiteX1802" fmla="*/ 3351026 w 8111225"/>
              <a:gd name="connsiteY1802" fmla="*/ 3382144 h 8112704"/>
              <a:gd name="connsiteX1803" fmla="*/ 3338539 w 8111225"/>
              <a:gd name="connsiteY1803" fmla="*/ 3395878 h 8112704"/>
              <a:gd name="connsiteX1804" fmla="*/ 3238651 w 8111225"/>
              <a:gd name="connsiteY1804" fmla="*/ 3305978 h 8112704"/>
              <a:gd name="connsiteX1805" fmla="*/ 3252385 w 8111225"/>
              <a:gd name="connsiteY1805" fmla="*/ 3290995 h 8112704"/>
              <a:gd name="connsiteX1806" fmla="*/ 1880165 w 8111225"/>
              <a:gd name="connsiteY1806" fmla="*/ 3288504 h 8112704"/>
              <a:gd name="connsiteX1807" fmla="*/ 2029998 w 8111225"/>
              <a:gd name="connsiteY1807" fmla="*/ 3340946 h 8112704"/>
              <a:gd name="connsiteX1808" fmla="*/ 2027501 w 8111225"/>
              <a:gd name="connsiteY1808" fmla="*/ 3347188 h 8112704"/>
              <a:gd name="connsiteX1809" fmla="*/ 2025004 w 8111225"/>
              <a:gd name="connsiteY1809" fmla="*/ 3353431 h 8112704"/>
              <a:gd name="connsiteX1810" fmla="*/ 2023755 w 8111225"/>
              <a:gd name="connsiteY1810" fmla="*/ 3357177 h 8112704"/>
              <a:gd name="connsiteX1811" fmla="*/ 1873923 w 8111225"/>
              <a:gd name="connsiteY1811" fmla="*/ 3304736 h 8112704"/>
              <a:gd name="connsiteX1812" fmla="*/ 1875172 w 8111225"/>
              <a:gd name="connsiteY1812" fmla="*/ 3302239 h 8112704"/>
              <a:gd name="connsiteX1813" fmla="*/ 1871426 w 8111225"/>
              <a:gd name="connsiteY1813" fmla="*/ 3294747 h 8112704"/>
              <a:gd name="connsiteX1814" fmla="*/ 1876419 w 8111225"/>
              <a:gd name="connsiteY1814" fmla="*/ 3295996 h 8112704"/>
              <a:gd name="connsiteX1815" fmla="*/ 3159190 w 8111225"/>
              <a:gd name="connsiteY1815" fmla="*/ 3244628 h 8112704"/>
              <a:gd name="connsiteX1816" fmla="*/ 3123935 w 8111225"/>
              <a:gd name="connsiteY1816" fmla="*/ 3284907 h 8112704"/>
              <a:gd name="connsiteX1817" fmla="*/ 3118377 w 8111225"/>
              <a:gd name="connsiteY1817" fmla="*/ 3292215 h 8112704"/>
              <a:gd name="connsiteX1818" fmla="*/ 3125183 w 8111225"/>
              <a:gd name="connsiteY1818" fmla="*/ 3283190 h 8112704"/>
              <a:gd name="connsiteX1819" fmla="*/ 6244051 w 8111225"/>
              <a:gd name="connsiteY1819" fmla="*/ 3234815 h 8112704"/>
              <a:gd name="connsiteX1820" fmla="*/ 6246547 w 8111225"/>
              <a:gd name="connsiteY1820" fmla="*/ 3238560 h 8112704"/>
              <a:gd name="connsiteX1821" fmla="*/ 6249045 w 8111225"/>
              <a:gd name="connsiteY1821" fmla="*/ 3246052 h 8112704"/>
              <a:gd name="connsiteX1822" fmla="*/ 6251542 w 8111225"/>
              <a:gd name="connsiteY1822" fmla="*/ 3249797 h 8112704"/>
              <a:gd name="connsiteX1823" fmla="*/ 6102959 w 8111225"/>
              <a:gd name="connsiteY1823" fmla="*/ 3305985 h 8112704"/>
              <a:gd name="connsiteX1824" fmla="*/ 6096715 w 8111225"/>
              <a:gd name="connsiteY1824" fmla="*/ 3291001 h 8112704"/>
              <a:gd name="connsiteX1825" fmla="*/ 3378496 w 8111225"/>
              <a:gd name="connsiteY1825" fmla="*/ 3232311 h 8112704"/>
              <a:gd name="connsiteX1826" fmla="*/ 3438429 w 8111225"/>
              <a:gd name="connsiteY1826" fmla="*/ 3302233 h 8112704"/>
              <a:gd name="connsiteX1827" fmla="*/ 3428440 w 8111225"/>
              <a:gd name="connsiteY1827" fmla="*/ 3309724 h 8112704"/>
              <a:gd name="connsiteX1828" fmla="*/ 3368507 w 8111225"/>
              <a:gd name="connsiteY1828" fmla="*/ 3241052 h 8112704"/>
              <a:gd name="connsiteX1829" fmla="*/ 3378496 w 8111225"/>
              <a:gd name="connsiteY1829" fmla="*/ 3232311 h 8112704"/>
              <a:gd name="connsiteX1830" fmla="*/ 4798161 w 8111225"/>
              <a:gd name="connsiteY1830" fmla="*/ 3224821 h 8112704"/>
              <a:gd name="connsiteX1831" fmla="*/ 4808151 w 8111225"/>
              <a:gd name="connsiteY1831" fmla="*/ 3233561 h 8112704"/>
              <a:gd name="connsiteX1832" fmla="*/ 4809399 w 8111225"/>
              <a:gd name="connsiteY1832" fmla="*/ 3232313 h 8112704"/>
              <a:gd name="connsiteX1833" fmla="*/ 4749466 w 8111225"/>
              <a:gd name="connsiteY1833" fmla="*/ 3303483 h 8112704"/>
              <a:gd name="connsiteX1834" fmla="*/ 4739477 w 8111225"/>
              <a:gd name="connsiteY1834" fmla="*/ 3294742 h 8112704"/>
              <a:gd name="connsiteX1835" fmla="*/ 3179934 w 8111225"/>
              <a:gd name="connsiteY1835" fmla="*/ 3221107 h 8112704"/>
              <a:gd name="connsiteX1836" fmla="*/ 3159190 w 8111225"/>
              <a:gd name="connsiteY1836" fmla="*/ 3244628 h 8112704"/>
              <a:gd name="connsiteX1837" fmla="*/ 3178717 w 8111225"/>
              <a:gd name="connsiteY1837" fmla="*/ 3222320 h 8112704"/>
              <a:gd name="connsiteX1838" fmla="*/ 1906386 w 8111225"/>
              <a:gd name="connsiteY1838" fmla="*/ 3218582 h 8112704"/>
              <a:gd name="connsiteX1839" fmla="*/ 2053722 w 8111225"/>
              <a:gd name="connsiteY1839" fmla="*/ 3276019 h 8112704"/>
              <a:gd name="connsiteX1840" fmla="*/ 2052473 w 8111225"/>
              <a:gd name="connsiteY1840" fmla="*/ 3279764 h 8112704"/>
              <a:gd name="connsiteX1841" fmla="*/ 2048727 w 8111225"/>
              <a:gd name="connsiteY1841" fmla="*/ 3287256 h 8112704"/>
              <a:gd name="connsiteX1842" fmla="*/ 2047478 w 8111225"/>
              <a:gd name="connsiteY1842" fmla="*/ 3291001 h 8112704"/>
              <a:gd name="connsiteX1843" fmla="*/ 1900144 w 8111225"/>
              <a:gd name="connsiteY1843" fmla="*/ 3234815 h 8112704"/>
              <a:gd name="connsiteX1844" fmla="*/ 1901392 w 8111225"/>
              <a:gd name="connsiteY1844" fmla="*/ 3231068 h 8112704"/>
              <a:gd name="connsiteX1845" fmla="*/ 1905137 w 8111225"/>
              <a:gd name="connsiteY1845" fmla="*/ 3222328 h 8112704"/>
              <a:gd name="connsiteX1846" fmla="*/ 1543309 w 8111225"/>
              <a:gd name="connsiteY1846" fmla="*/ 3203833 h 8112704"/>
              <a:gd name="connsiteX1847" fmla="*/ 1532975 w 8111225"/>
              <a:gd name="connsiteY1847" fmla="*/ 3235467 h 8112704"/>
              <a:gd name="connsiteX1848" fmla="*/ 1518402 w 8111225"/>
              <a:gd name="connsiteY1848" fmla="*/ 3286040 h 8112704"/>
              <a:gd name="connsiteX1849" fmla="*/ 5770282 w 8111225"/>
              <a:gd name="connsiteY1849" fmla="*/ 3188950 h 8112704"/>
              <a:gd name="connsiteX1850" fmla="*/ 5558565 w 8111225"/>
              <a:gd name="connsiteY1850" fmla="*/ 3299732 h 8112704"/>
              <a:gd name="connsiteX1851" fmla="*/ 5531700 w 8111225"/>
              <a:gd name="connsiteY1851" fmla="*/ 3254957 h 8112704"/>
              <a:gd name="connsiteX1852" fmla="*/ 5519825 w 8111225"/>
              <a:gd name="connsiteY1852" fmla="*/ 3235678 h 8112704"/>
              <a:gd name="connsiteX1853" fmla="*/ 5558565 w 8111225"/>
              <a:gd name="connsiteY1853" fmla="*/ 3300980 h 8112704"/>
              <a:gd name="connsiteX1854" fmla="*/ 5770828 w 8111225"/>
              <a:gd name="connsiteY1854" fmla="*/ 3189855 h 8112704"/>
              <a:gd name="connsiteX1855" fmla="*/ 5800794 w 8111225"/>
              <a:gd name="connsiteY1855" fmla="*/ 3186108 h 8112704"/>
              <a:gd name="connsiteX1856" fmla="*/ 5800754 w 8111225"/>
              <a:gd name="connsiteY1856" fmla="*/ 3186129 h 8112704"/>
              <a:gd name="connsiteX1857" fmla="*/ 5802216 w 8111225"/>
              <a:gd name="connsiteY1857" fmla="*/ 3189180 h 8112704"/>
              <a:gd name="connsiteX1858" fmla="*/ 5799547 w 8111225"/>
              <a:gd name="connsiteY1858" fmla="*/ 3183610 h 8112704"/>
              <a:gd name="connsiteX1859" fmla="*/ 5800524 w 8111225"/>
              <a:gd name="connsiteY1859" fmla="*/ 3185649 h 8112704"/>
              <a:gd name="connsiteX1860" fmla="*/ 5802043 w 8111225"/>
              <a:gd name="connsiteY1860" fmla="*/ 3184859 h 8112704"/>
              <a:gd name="connsiteX1861" fmla="*/ 5803292 w 8111225"/>
              <a:gd name="connsiteY1861" fmla="*/ 3186108 h 8112704"/>
              <a:gd name="connsiteX1862" fmla="*/ 5880705 w 8111225"/>
              <a:gd name="connsiteY1862" fmla="*/ 3349675 h 8112704"/>
              <a:gd name="connsiteX1863" fmla="*/ 5921910 w 8111225"/>
              <a:gd name="connsiteY1863" fmla="*/ 3463299 h 8112704"/>
              <a:gd name="connsiteX1864" fmla="*/ 5943136 w 8111225"/>
              <a:gd name="connsiteY1864" fmla="*/ 3524481 h 8112704"/>
              <a:gd name="connsiteX1865" fmla="*/ 5979346 w 8111225"/>
              <a:gd name="connsiteY1865" fmla="*/ 3660577 h 8112704"/>
              <a:gd name="connsiteX1866" fmla="*/ 5995579 w 8111225"/>
              <a:gd name="connsiteY1866" fmla="*/ 3730499 h 8112704"/>
              <a:gd name="connsiteX1867" fmla="*/ 6005566 w 8111225"/>
              <a:gd name="connsiteY1867" fmla="*/ 3800421 h 8112704"/>
              <a:gd name="connsiteX1868" fmla="*/ 6023048 w 8111225"/>
              <a:gd name="connsiteY1868" fmla="*/ 3941513 h 8112704"/>
              <a:gd name="connsiteX1869" fmla="*/ 6025544 w 8111225"/>
              <a:gd name="connsiteY1869" fmla="*/ 4008939 h 8112704"/>
              <a:gd name="connsiteX1870" fmla="*/ 6028041 w 8111225"/>
              <a:gd name="connsiteY1870" fmla="*/ 4126308 h 8112704"/>
              <a:gd name="connsiteX1871" fmla="*/ 6021799 w 8111225"/>
              <a:gd name="connsiteY1871" fmla="*/ 4257411 h 8112704"/>
              <a:gd name="connsiteX1872" fmla="*/ 6015556 w 8111225"/>
              <a:gd name="connsiteY1872" fmla="*/ 4303611 h 8112704"/>
              <a:gd name="connsiteX1873" fmla="*/ 5774574 w 8111225"/>
              <a:gd name="connsiteY1873" fmla="*/ 4274893 h 8112704"/>
              <a:gd name="connsiteX1874" fmla="*/ 5773327 w 8111225"/>
              <a:gd name="connsiteY1874" fmla="*/ 4272395 h 8112704"/>
              <a:gd name="connsiteX1875" fmla="*/ 5775823 w 8111225"/>
              <a:gd name="connsiteY1875" fmla="*/ 4231191 h 8112704"/>
              <a:gd name="connsiteX1876" fmla="*/ 5777071 w 8111225"/>
              <a:gd name="connsiteY1876" fmla="*/ 4208716 h 8112704"/>
              <a:gd name="connsiteX1877" fmla="*/ 5782066 w 8111225"/>
              <a:gd name="connsiteY1877" fmla="*/ 4116319 h 8112704"/>
              <a:gd name="connsiteX1878" fmla="*/ 5779569 w 8111225"/>
              <a:gd name="connsiteY1878" fmla="*/ 4021424 h 8112704"/>
              <a:gd name="connsiteX1879" fmla="*/ 5777071 w 8111225"/>
              <a:gd name="connsiteY1879" fmla="*/ 3955249 h 8112704"/>
              <a:gd name="connsiteX1880" fmla="*/ 5760840 w 8111225"/>
              <a:gd name="connsiteY1880" fmla="*/ 3829139 h 8112704"/>
              <a:gd name="connsiteX1881" fmla="*/ 5752099 w 8111225"/>
              <a:gd name="connsiteY1881" fmla="*/ 3771703 h 8112704"/>
              <a:gd name="connsiteX1882" fmla="*/ 5735868 w 8111225"/>
              <a:gd name="connsiteY1882" fmla="*/ 3704279 h 8112704"/>
              <a:gd name="connsiteX1883" fmla="*/ 5707150 w 8111225"/>
              <a:gd name="connsiteY1883" fmla="*/ 3593155 h 8112704"/>
              <a:gd name="connsiteX1884" fmla="*/ 5685924 w 8111225"/>
              <a:gd name="connsiteY1884" fmla="*/ 3531973 h 8112704"/>
              <a:gd name="connsiteX1885" fmla="*/ 5652211 w 8111225"/>
              <a:gd name="connsiteY1885" fmla="*/ 3440824 h 8112704"/>
              <a:gd name="connsiteX1886" fmla="*/ 5584786 w 8111225"/>
              <a:gd name="connsiteY1886" fmla="*/ 3297234 h 8112704"/>
              <a:gd name="connsiteX1887" fmla="*/ 5585976 w 8111225"/>
              <a:gd name="connsiteY1887" fmla="*/ 3297234 h 8112704"/>
              <a:gd name="connsiteX1888" fmla="*/ 5584786 w 8111225"/>
              <a:gd name="connsiteY1888" fmla="*/ 3294736 h 8112704"/>
              <a:gd name="connsiteX1889" fmla="*/ 6215333 w 8111225"/>
              <a:gd name="connsiteY1889" fmla="*/ 3163644 h 8112704"/>
              <a:gd name="connsiteX1890" fmla="*/ 6224073 w 8111225"/>
              <a:gd name="connsiteY1890" fmla="*/ 3179876 h 8112704"/>
              <a:gd name="connsiteX1891" fmla="*/ 6077987 w 8111225"/>
              <a:gd name="connsiteY1891" fmla="*/ 3239808 h 8112704"/>
              <a:gd name="connsiteX1892" fmla="*/ 6075489 w 8111225"/>
              <a:gd name="connsiteY1892" fmla="*/ 3236061 h 8112704"/>
              <a:gd name="connsiteX1893" fmla="*/ 6072992 w 8111225"/>
              <a:gd name="connsiteY1893" fmla="*/ 3231068 h 8112704"/>
              <a:gd name="connsiteX1894" fmla="*/ 6070495 w 8111225"/>
              <a:gd name="connsiteY1894" fmla="*/ 3226074 h 8112704"/>
              <a:gd name="connsiteX1895" fmla="*/ 6074241 w 8111225"/>
              <a:gd name="connsiteY1895" fmla="*/ 3223578 h 8112704"/>
              <a:gd name="connsiteX1896" fmla="*/ 1935104 w 8111225"/>
              <a:gd name="connsiteY1896" fmla="*/ 3149909 h 8112704"/>
              <a:gd name="connsiteX1897" fmla="*/ 2079942 w 8111225"/>
              <a:gd name="connsiteY1897" fmla="*/ 3211090 h 8112704"/>
              <a:gd name="connsiteX1898" fmla="*/ 2078694 w 8111225"/>
              <a:gd name="connsiteY1898" fmla="*/ 3214836 h 8112704"/>
              <a:gd name="connsiteX1899" fmla="*/ 2074949 w 8111225"/>
              <a:gd name="connsiteY1899" fmla="*/ 3223578 h 8112704"/>
              <a:gd name="connsiteX1900" fmla="*/ 2069954 w 8111225"/>
              <a:gd name="connsiteY1900" fmla="*/ 3224826 h 8112704"/>
              <a:gd name="connsiteX1901" fmla="*/ 1923867 w 8111225"/>
              <a:gd name="connsiteY1901" fmla="*/ 3163644 h 8112704"/>
              <a:gd name="connsiteX1902" fmla="*/ 1930110 w 8111225"/>
              <a:gd name="connsiteY1902" fmla="*/ 3159897 h 8112704"/>
              <a:gd name="connsiteX1903" fmla="*/ 1932606 w 8111225"/>
              <a:gd name="connsiteY1903" fmla="*/ 3153654 h 8112704"/>
              <a:gd name="connsiteX1904" fmla="*/ 4693279 w 8111225"/>
              <a:gd name="connsiteY1904" fmla="*/ 3146158 h 8112704"/>
              <a:gd name="connsiteX1905" fmla="*/ 4704517 w 8111225"/>
              <a:gd name="connsiteY1905" fmla="*/ 3153651 h 8112704"/>
              <a:gd name="connsiteX1906" fmla="*/ 4705765 w 8111225"/>
              <a:gd name="connsiteY1906" fmla="*/ 3153651 h 8112704"/>
              <a:gd name="connsiteX1907" fmla="*/ 4704517 w 8111225"/>
              <a:gd name="connsiteY1907" fmla="*/ 3154899 h 8112704"/>
              <a:gd name="connsiteX1908" fmla="*/ 4654573 w 8111225"/>
              <a:gd name="connsiteY1908" fmla="*/ 3231064 h 8112704"/>
              <a:gd name="connsiteX1909" fmla="*/ 4643335 w 8111225"/>
              <a:gd name="connsiteY1909" fmla="*/ 3223572 h 8112704"/>
              <a:gd name="connsiteX1910" fmla="*/ 575370 w 8111225"/>
              <a:gd name="connsiteY1910" fmla="*/ 3114939 h 8112704"/>
              <a:gd name="connsiteX1911" fmla="*/ 956196 w 8111225"/>
              <a:gd name="connsiteY1911" fmla="*/ 3217326 h 8112704"/>
              <a:gd name="connsiteX1912" fmla="*/ 922483 w 8111225"/>
              <a:gd name="connsiteY1912" fmla="*/ 3352175 h 8112704"/>
              <a:gd name="connsiteX1913" fmla="*/ 537911 w 8111225"/>
              <a:gd name="connsiteY1913" fmla="*/ 3266021 h 8112704"/>
              <a:gd name="connsiteX1914" fmla="*/ 575370 w 8111225"/>
              <a:gd name="connsiteY1914" fmla="*/ 3114939 h 8112704"/>
              <a:gd name="connsiteX1915" fmla="*/ 3455908 w 8111225"/>
              <a:gd name="connsiteY1915" fmla="*/ 3111195 h 8112704"/>
              <a:gd name="connsiteX1916" fmla="*/ 3457157 w 8111225"/>
              <a:gd name="connsiteY1916" fmla="*/ 3111195 h 8112704"/>
              <a:gd name="connsiteX1917" fmla="*/ 3535819 w 8111225"/>
              <a:gd name="connsiteY1917" fmla="*/ 3229813 h 8112704"/>
              <a:gd name="connsiteX1918" fmla="*/ 3518339 w 8111225"/>
              <a:gd name="connsiteY1918" fmla="*/ 3239802 h 8112704"/>
              <a:gd name="connsiteX1919" fmla="*/ 3438428 w 8111225"/>
              <a:gd name="connsiteY1919" fmla="*/ 3122433 h 8112704"/>
              <a:gd name="connsiteX1920" fmla="*/ 3455908 w 8111225"/>
              <a:gd name="connsiteY1920" fmla="*/ 3111195 h 8112704"/>
              <a:gd name="connsiteX1921" fmla="*/ 6187864 w 8111225"/>
              <a:gd name="connsiteY1921" fmla="*/ 3093721 h 8112704"/>
              <a:gd name="connsiteX1922" fmla="*/ 6189113 w 8111225"/>
              <a:gd name="connsiteY1922" fmla="*/ 3097467 h 8112704"/>
              <a:gd name="connsiteX1923" fmla="*/ 6192857 w 8111225"/>
              <a:gd name="connsiteY1923" fmla="*/ 3104959 h 8112704"/>
              <a:gd name="connsiteX1924" fmla="*/ 6192857 w 8111225"/>
              <a:gd name="connsiteY1924" fmla="*/ 3109953 h 8112704"/>
              <a:gd name="connsiteX1925" fmla="*/ 6049269 w 8111225"/>
              <a:gd name="connsiteY1925" fmla="*/ 3174881 h 8112704"/>
              <a:gd name="connsiteX1926" fmla="*/ 6043025 w 8111225"/>
              <a:gd name="connsiteY1926" fmla="*/ 3159897 h 8112704"/>
              <a:gd name="connsiteX1927" fmla="*/ 3594505 w 8111225"/>
              <a:gd name="connsiteY1927" fmla="*/ 3088720 h 8112704"/>
              <a:gd name="connsiteX1928" fmla="*/ 3635708 w 8111225"/>
              <a:gd name="connsiteY1928" fmla="*/ 3169880 h 8112704"/>
              <a:gd name="connsiteX1929" fmla="*/ 3624471 w 8111225"/>
              <a:gd name="connsiteY1929" fmla="*/ 3176123 h 8112704"/>
              <a:gd name="connsiteX1930" fmla="*/ 3582018 w 8111225"/>
              <a:gd name="connsiteY1930" fmla="*/ 3094964 h 8112704"/>
              <a:gd name="connsiteX1931" fmla="*/ 3594505 w 8111225"/>
              <a:gd name="connsiteY1931" fmla="*/ 3088720 h 8112704"/>
              <a:gd name="connsiteX1932" fmla="*/ 4580905 w 8111225"/>
              <a:gd name="connsiteY1932" fmla="*/ 3083727 h 8112704"/>
              <a:gd name="connsiteX1933" fmla="*/ 4593390 w 8111225"/>
              <a:gd name="connsiteY1933" fmla="*/ 3089971 h 8112704"/>
              <a:gd name="connsiteX1934" fmla="*/ 4552187 w 8111225"/>
              <a:gd name="connsiteY1934" fmla="*/ 3169882 h 8112704"/>
              <a:gd name="connsiteX1935" fmla="*/ 4540949 w 8111225"/>
              <a:gd name="connsiteY1935" fmla="*/ 3164888 h 8112704"/>
              <a:gd name="connsiteX1936" fmla="*/ 1966319 w 8111225"/>
              <a:gd name="connsiteY1936" fmla="*/ 3079987 h 8112704"/>
              <a:gd name="connsiteX1937" fmla="*/ 2109909 w 8111225"/>
              <a:gd name="connsiteY1937" fmla="*/ 3146163 h 8112704"/>
              <a:gd name="connsiteX1938" fmla="*/ 2108660 w 8111225"/>
              <a:gd name="connsiteY1938" fmla="*/ 3149909 h 8112704"/>
              <a:gd name="connsiteX1939" fmla="*/ 2107412 w 8111225"/>
              <a:gd name="connsiteY1939" fmla="*/ 3153654 h 8112704"/>
              <a:gd name="connsiteX1940" fmla="*/ 2106163 w 8111225"/>
              <a:gd name="connsiteY1940" fmla="*/ 3157401 h 8112704"/>
              <a:gd name="connsiteX1941" fmla="*/ 2102417 w 8111225"/>
              <a:gd name="connsiteY1941" fmla="*/ 3161146 h 8112704"/>
              <a:gd name="connsiteX1942" fmla="*/ 1958828 w 8111225"/>
              <a:gd name="connsiteY1942" fmla="*/ 3094970 h 8112704"/>
              <a:gd name="connsiteX1943" fmla="*/ 1960076 w 8111225"/>
              <a:gd name="connsiteY1943" fmla="*/ 3091223 h 8112704"/>
              <a:gd name="connsiteX1944" fmla="*/ 1963822 w 8111225"/>
              <a:gd name="connsiteY1944" fmla="*/ 3083733 h 8112704"/>
              <a:gd name="connsiteX1945" fmla="*/ 1585446 w 8111225"/>
              <a:gd name="connsiteY1945" fmla="*/ 3079555 h 8112704"/>
              <a:gd name="connsiteX1946" fmla="*/ 1583621 w 8111225"/>
              <a:gd name="connsiteY1946" fmla="*/ 3084191 h 8112704"/>
              <a:gd name="connsiteX1947" fmla="*/ 1581443 w 8111225"/>
              <a:gd name="connsiteY1947" fmla="*/ 3090504 h 8112704"/>
              <a:gd name="connsiteX1948" fmla="*/ 3346030 w 8111225"/>
              <a:gd name="connsiteY1948" fmla="*/ 3074984 h 8112704"/>
              <a:gd name="connsiteX1949" fmla="*/ 3289843 w 8111225"/>
              <a:gd name="connsiteY1949" fmla="*/ 3117438 h 8112704"/>
              <a:gd name="connsiteX1950" fmla="*/ 3277357 w 8111225"/>
              <a:gd name="connsiteY1950" fmla="*/ 3128674 h 8112704"/>
              <a:gd name="connsiteX1951" fmla="*/ 3228974 w 8111225"/>
              <a:gd name="connsiteY1951" fmla="*/ 3172219 h 8112704"/>
              <a:gd name="connsiteX1952" fmla="*/ 3179934 w 8111225"/>
              <a:gd name="connsiteY1952" fmla="*/ 3221107 h 8112704"/>
              <a:gd name="connsiteX1953" fmla="*/ 3179965 w 8111225"/>
              <a:gd name="connsiteY1953" fmla="*/ 3221072 h 8112704"/>
              <a:gd name="connsiteX1954" fmla="*/ 3278606 w 8111225"/>
              <a:gd name="connsiteY1954" fmla="*/ 3127426 h 8112704"/>
              <a:gd name="connsiteX1955" fmla="*/ 3291091 w 8111225"/>
              <a:gd name="connsiteY1955" fmla="*/ 3116189 h 8112704"/>
              <a:gd name="connsiteX1956" fmla="*/ 3346030 w 8111225"/>
              <a:gd name="connsiteY1956" fmla="*/ 3074984 h 8112704"/>
              <a:gd name="connsiteX1957" fmla="*/ 3384737 w 8111225"/>
              <a:gd name="connsiteY1957" fmla="*/ 3127426 h 8112704"/>
              <a:gd name="connsiteX1958" fmla="*/ 3384321 w 8111225"/>
              <a:gd name="connsiteY1958" fmla="*/ 3127752 h 8112704"/>
              <a:gd name="connsiteX1959" fmla="*/ 3385987 w 8111225"/>
              <a:gd name="connsiteY1959" fmla="*/ 3129923 h 8112704"/>
              <a:gd name="connsiteX1960" fmla="*/ 3333545 w 8111225"/>
              <a:gd name="connsiteY1960" fmla="*/ 3169879 h 8112704"/>
              <a:gd name="connsiteX1961" fmla="*/ 3228661 w 8111225"/>
              <a:gd name="connsiteY1961" fmla="*/ 3268519 h 8112704"/>
              <a:gd name="connsiteX1962" fmla="*/ 3136265 w 8111225"/>
              <a:gd name="connsiteY1962" fmla="*/ 3379645 h 8112704"/>
              <a:gd name="connsiteX1963" fmla="*/ 3111393 w 8111225"/>
              <a:gd name="connsiteY1963" fmla="*/ 3413586 h 8112704"/>
              <a:gd name="connsiteX1964" fmla="*/ 3107859 w 8111225"/>
              <a:gd name="connsiteY1964" fmla="*/ 3418664 h 8112704"/>
              <a:gd name="connsiteX1965" fmla="*/ 3100250 w 8111225"/>
              <a:gd name="connsiteY1965" fmla="*/ 3429511 h 8112704"/>
              <a:gd name="connsiteX1966" fmla="*/ 3097562 w 8111225"/>
              <a:gd name="connsiteY1966" fmla="*/ 3433329 h 8112704"/>
              <a:gd name="connsiteX1967" fmla="*/ 3097558 w 8111225"/>
              <a:gd name="connsiteY1967" fmla="*/ 3433335 h 8112704"/>
              <a:gd name="connsiteX1968" fmla="*/ 3041370 w 8111225"/>
              <a:gd name="connsiteY1968" fmla="*/ 3397126 h 8112704"/>
              <a:gd name="connsiteX1969" fmla="*/ 3041370 w 8111225"/>
              <a:gd name="connsiteY1969" fmla="*/ 3397126 h 8112704"/>
              <a:gd name="connsiteX1970" fmla="*/ 3081326 w 8111225"/>
              <a:gd name="connsiteY1970" fmla="*/ 3340938 h 8112704"/>
              <a:gd name="connsiteX1971" fmla="*/ 3118377 w 8111225"/>
              <a:gd name="connsiteY1971" fmla="*/ 3292215 h 8112704"/>
              <a:gd name="connsiteX1972" fmla="*/ 3103900 w 8111225"/>
              <a:gd name="connsiteY1972" fmla="*/ 3311412 h 8112704"/>
              <a:gd name="connsiteX1973" fmla="*/ 3124403 w 8111225"/>
              <a:gd name="connsiteY1973" fmla="*/ 3284595 h 8112704"/>
              <a:gd name="connsiteX1974" fmla="*/ 3178717 w 8111225"/>
              <a:gd name="connsiteY1974" fmla="*/ 3223570 h 8112704"/>
              <a:gd name="connsiteX1975" fmla="*/ 3289843 w 8111225"/>
              <a:gd name="connsiteY1975" fmla="*/ 3118687 h 8112704"/>
              <a:gd name="connsiteX1976" fmla="*/ 3344782 w 8111225"/>
              <a:gd name="connsiteY1976" fmla="*/ 3076234 h 8112704"/>
              <a:gd name="connsiteX1977" fmla="*/ 3380224 w 8111225"/>
              <a:gd name="connsiteY1977" fmla="*/ 3122415 h 8112704"/>
              <a:gd name="connsiteX1978" fmla="*/ 6154151 w 8111225"/>
              <a:gd name="connsiteY1978" fmla="*/ 3026297 h 8112704"/>
              <a:gd name="connsiteX1979" fmla="*/ 6156649 w 8111225"/>
              <a:gd name="connsiteY1979" fmla="*/ 3030043 h 8112704"/>
              <a:gd name="connsiteX1980" fmla="*/ 6159146 w 8111225"/>
              <a:gd name="connsiteY1980" fmla="*/ 3033787 h 8112704"/>
              <a:gd name="connsiteX1981" fmla="*/ 6160395 w 8111225"/>
              <a:gd name="connsiteY1981" fmla="*/ 3037534 h 8112704"/>
              <a:gd name="connsiteX1982" fmla="*/ 6161641 w 8111225"/>
              <a:gd name="connsiteY1982" fmla="*/ 3041280 h 8112704"/>
              <a:gd name="connsiteX1983" fmla="*/ 6019301 w 8111225"/>
              <a:gd name="connsiteY1983" fmla="*/ 3111203 h 8112704"/>
              <a:gd name="connsiteX1984" fmla="*/ 6018053 w 8111225"/>
              <a:gd name="connsiteY1984" fmla="*/ 3107456 h 8112704"/>
              <a:gd name="connsiteX1985" fmla="*/ 6015556 w 8111225"/>
              <a:gd name="connsiteY1985" fmla="*/ 3103710 h 8112704"/>
              <a:gd name="connsiteX1986" fmla="*/ 6013059 w 8111225"/>
              <a:gd name="connsiteY1986" fmla="*/ 3096219 h 8112704"/>
              <a:gd name="connsiteX1987" fmla="*/ 1998783 w 8111225"/>
              <a:gd name="connsiteY1987" fmla="*/ 3011313 h 8112704"/>
              <a:gd name="connsiteX1988" fmla="*/ 2139876 w 8111225"/>
              <a:gd name="connsiteY1988" fmla="*/ 3083733 h 8112704"/>
              <a:gd name="connsiteX1989" fmla="*/ 2138627 w 8111225"/>
              <a:gd name="connsiteY1989" fmla="*/ 3087478 h 8112704"/>
              <a:gd name="connsiteX1990" fmla="*/ 2134881 w 8111225"/>
              <a:gd name="connsiteY1990" fmla="*/ 3093721 h 8112704"/>
              <a:gd name="connsiteX1991" fmla="*/ 2132384 w 8111225"/>
              <a:gd name="connsiteY1991" fmla="*/ 3097467 h 8112704"/>
              <a:gd name="connsiteX1992" fmla="*/ 1991291 w 8111225"/>
              <a:gd name="connsiteY1992" fmla="*/ 3026297 h 8112704"/>
              <a:gd name="connsiteX1993" fmla="*/ 1995037 w 8111225"/>
              <a:gd name="connsiteY1993" fmla="*/ 3020054 h 8112704"/>
              <a:gd name="connsiteX1994" fmla="*/ 1997534 w 8111225"/>
              <a:gd name="connsiteY1994" fmla="*/ 3016308 h 8112704"/>
              <a:gd name="connsiteX1995" fmla="*/ 3836734 w 8111225"/>
              <a:gd name="connsiteY1995" fmla="*/ 2998821 h 8112704"/>
              <a:gd name="connsiteX1996" fmla="*/ 3857961 w 8111225"/>
              <a:gd name="connsiteY1996" fmla="*/ 3087473 h 8112704"/>
              <a:gd name="connsiteX1997" fmla="*/ 3845475 w 8111225"/>
              <a:gd name="connsiteY1997" fmla="*/ 3091218 h 8112704"/>
              <a:gd name="connsiteX1998" fmla="*/ 3823000 w 8111225"/>
              <a:gd name="connsiteY1998" fmla="*/ 3002567 h 8112704"/>
              <a:gd name="connsiteX1999" fmla="*/ 3836734 w 8111225"/>
              <a:gd name="connsiteY1999" fmla="*/ 2998821 h 8112704"/>
              <a:gd name="connsiteX2000" fmla="*/ 3615692 w 8111225"/>
              <a:gd name="connsiteY2000" fmla="*/ 2997589 h 8112704"/>
              <a:gd name="connsiteX2001" fmla="*/ 3551174 w 8111225"/>
              <a:gd name="connsiteY2001" fmla="*/ 3028162 h 8112704"/>
              <a:gd name="connsiteX2002" fmla="*/ 3534922 w 8111225"/>
              <a:gd name="connsiteY2002" fmla="*/ 3036882 h 8112704"/>
              <a:gd name="connsiteX2003" fmla="*/ 4337427 w 8111225"/>
              <a:gd name="connsiteY2003" fmla="*/ 2996324 h 8112704"/>
              <a:gd name="connsiteX2004" fmla="*/ 4351162 w 8111225"/>
              <a:gd name="connsiteY2004" fmla="*/ 2998821 h 8112704"/>
              <a:gd name="connsiteX2005" fmla="*/ 4329935 w 8111225"/>
              <a:gd name="connsiteY2005" fmla="*/ 3088721 h 8112704"/>
              <a:gd name="connsiteX2006" fmla="*/ 4317450 w 8111225"/>
              <a:gd name="connsiteY2006" fmla="*/ 3086224 h 8112704"/>
              <a:gd name="connsiteX2007" fmla="*/ 3701885 w 8111225"/>
              <a:gd name="connsiteY2007" fmla="*/ 2996322 h 8112704"/>
              <a:gd name="connsiteX2008" fmla="*/ 3703134 w 8111225"/>
              <a:gd name="connsiteY2008" fmla="*/ 2997571 h 8112704"/>
              <a:gd name="connsiteX2009" fmla="*/ 3749333 w 8111225"/>
              <a:gd name="connsiteY2009" fmla="*/ 3119936 h 8112704"/>
              <a:gd name="connsiteX2010" fmla="*/ 3731852 w 8111225"/>
              <a:gd name="connsiteY2010" fmla="*/ 3126179 h 8112704"/>
              <a:gd name="connsiteX2011" fmla="*/ 3684405 w 8111225"/>
              <a:gd name="connsiteY2011" fmla="*/ 3003815 h 8112704"/>
              <a:gd name="connsiteX2012" fmla="*/ 3701885 w 8111225"/>
              <a:gd name="connsiteY2012" fmla="*/ 2997571 h 8112704"/>
              <a:gd name="connsiteX2013" fmla="*/ 4481670 w 8111225"/>
              <a:gd name="connsiteY2013" fmla="*/ 2978778 h 8112704"/>
              <a:gd name="connsiteX2014" fmla="*/ 4489141 w 8111225"/>
              <a:gd name="connsiteY2014" fmla="*/ 2981579 h 8112704"/>
              <a:gd name="connsiteX2015" fmla="*/ 4484137 w 8111225"/>
              <a:gd name="connsiteY2015" fmla="*/ 2979622 h 8112704"/>
              <a:gd name="connsiteX2016" fmla="*/ 4639589 w 8111225"/>
              <a:gd name="connsiteY2016" fmla="*/ 2973847 h 8112704"/>
              <a:gd name="connsiteX2017" fmla="*/ 4640563 w 8111225"/>
              <a:gd name="connsiteY2017" fmla="*/ 2974355 h 8112704"/>
              <a:gd name="connsiteX2018" fmla="*/ 4640838 w 8111225"/>
              <a:gd name="connsiteY2018" fmla="*/ 2973847 h 8112704"/>
              <a:gd name="connsiteX2019" fmla="*/ 4642087 w 8111225"/>
              <a:gd name="connsiteY2019" fmla="*/ 2973847 h 8112704"/>
              <a:gd name="connsiteX2020" fmla="*/ 4668307 w 8111225"/>
              <a:gd name="connsiteY2020" fmla="*/ 2988831 h 8112704"/>
              <a:gd name="connsiteX2021" fmla="*/ 4739477 w 8111225"/>
              <a:gd name="connsiteY2021" fmla="*/ 3031283 h 8112704"/>
              <a:gd name="connsiteX2022" fmla="*/ 4798162 w 8111225"/>
              <a:gd name="connsiteY2022" fmla="*/ 3072488 h 8112704"/>
              <a:gd name="connsiteX2023" fmla="*/ 4834372 w 8111225"/>
              <a:gd name="connsiteY2023" fmla="*/ 3098708 h 8112704"/>
              <a:gd name="connsiteX2024" fmla="*/ 4884941 w 8111225"/>
              <a:gd name="connsiteY2024" fmla="*/ 3141629 h 8112704"/>
              <a:gd name="connsiteX2025" fmla="*/ 4908952 w 8111225"/>
              <a:gd name="connsiteY2025" fmla="*/ 3163343 h 8112704"/>
              <a:gd name="connsiteX2026" fmla="*/ 4909288 w 8111225"/>
              <a:gd name="connsiteY2026" fmla="*/ 3163635 h 8112704"/>
              <a:gd name="connsiteX2027" fmla="*/ 4935508 w 8111225"/>
              <a:gd name="connsiteY2027" fmla="*/ 3187360 h 8112704"/>
              <a:gd name="connsiteX2028" fmla="*/ 5025408 w 8111225"/>
              <a:gd name="connsiteY2028" fmla="*/ 3287248 h 8112704"/>
              <a:gd name="connsiteX2029" fmla="*/ 5095331 w 8111225"/>
              <a:gd name="connsiteY2029" fmla="*/ 3382142 h 8112704"/>
              <a:gd name="connsiteX2030" fmla="*/ 5155265 w 8111225"/>
              <a:gd name="connsiteY2030" fmla="*/ 3480781 h 8112704"/>
              <a:gd name="connsiteX2031" fmla="*/ 5153581 w 8111225"/>
              <a:gd name="connsiteY2031" fmla="*/ 3481694 h 8112704"/>
              <a:gd name="connsiteX2032" fmla="*/ 5155265 w 8111225"/>
              <a:gd name="connsiteY2032" fmla="*/ 3484528 h 8112704"/>
              <a:gd name="connsiteX2033" fmla="*/ 5096580 w 8111225"/>
              <a:gd name="connsiteY2033" fmla="*/ 3513245 h 8112704"/>
              <a:gd name="connsiteX2034" fmla="*/ 5096273 w 8111225"/>
              <a:gd name="connsiteY2034" fmla="*/ 3512735 h 8112704"/>
              <a:gd name="connsiteX2035" fmla="*/ 5095331 w 8111225"/>
              <a:gd name="connsiteY2035" fmla="*/ 3513245 h 8112704"/>
              <a:gd name="connsiteX2036" fmla="*/ 5039144 w 8111225"/>
              <a:gd name="connsiteY2036" fmla="*/ 3420848 h 8112704"/>
              <a:gd name="connsiteX2037" fmla="*/ 4972967 w 8111225"/>
              <a:gd name="connsiteY2037" fmla="*/ 3330948 h 8112704"/>
              <a:gd name="connsiteX2038" fmla="*/ 4931919 w 8111225"/>
              <a:gd name="connsiteY2038" fmla="*/ 3283971 h 8112704"/>
              <a:gd name="connsiteX2039" fmla="*/ 4888693 w 8111225"/>
              <a:gd name="connsiteY2039" fmla="*/ 3236744 h 8112704"/>
              <a:gd name="connsiteX2040" fmla="*/ 4884639 w 8111225"/>
              <a:gd name="connsiteY2040" fmla="*/ 3233076 h 8112704"/>
              <a:gd name="connsiteX2041" fmla="*/ 4791920 w 8111225"/>
              <a:gd name="connsiteY2041" fmla="*/ 3152398 h 8112704"/>
              <a:gd name="connsiteX2042" fmla="*/ 4781702 w 8111225"/>
              <a:gd name="connsiteY2042" fmla="*/ 3144878 h 8112704"/>
              <a:gd name="connsiteX2043" fmla="*/ 4758207 w 8111225"/>
              <a:gd name="connsiteY2043" fmla="*/ 3128675 h 8112704"/>
              <a:gd name="connsiteX2044" fmla="*/ 4703269 w 8111225"/>
              <a:gd name="connsiteY2044" fmla="*/ 3089967 h 8112704"/>
              <a:gd name="connsiteX2045" fmla="*/ 4685787 w 8111225"/>
              <a:gd name="connsiteY2045" fmla="*/ 3078730 h 8112704"/>
              <a:gd name="connsiteX2046" fmla="*/ 4635843 w 8111225"/>
              <a:gd name="connsiteY2046" fmla="*/ 3050011 h 8112704"/>
              <a:gd name="connsiteX2047" fmla="*/ 4609623 w 8111225"/>
              <a:gd name="connsiteY2047" fmla="*/ 3035029 h 8112704"/>
              <a:gd name="connsiteX2048" fmla="*/ 4609828 w 8111225"/>
              <a:gd name="connsiteY2048" fmla="*/ 3034635 h 8112704"/>
              <a:gd name="connsiteX2049" fmla="*/ 4616334 w 8111225"/>
              <a:gd name="connsiteY2049" fmla="*/ 3038462 h 8112704"/>
              <a:gd name="connsiteX2050" fmla="*/ 4634595 w 8111225"/>
              <a:gd name="connsiteY2050" fmla="*/ 3048763 h 8112704"/>
              <a:gd name="connsiteX2051" fmla="*/ 4684539 w 8111225"/>
              <a:gd name="connsiteY2051" fmla="*/ 3077481 h 8112704"/>
              <a:gd name="connsiteX2052" fmla="*/ 4702020 w 8111225"/>
              <a:gd name="connsiteY2052" fmla="*/ 3087470 h 8112704"/>
              <a:gd name="connsiteX2053" fmla="*/ 4634595 w 8111225"/>
              <a:gd name="connsiteY2053" fmla="*/ 3047514 h 8112704"/>
              <a:gd name="connsiteX2054" fmla="*/ 4615397 w 8111225"/>
              <a:gd name="connsiteY2054" fmla="*/ 3036278 h 8112704"/>
              <a:gd name="connsiteX2055" fmla="*/ 4610369 w 8111225"/>
              <a:gd name="connsiteY2055" fmla="*/ 3033596 h 8112704"/>
              <a:gd name="connsiteX2056" fmla="*/ 4609828 w 8111225"/>
              <a:gd name="connsiteY2056" fmla="*/ 3034635 h 8112704"/>
              <a:gd name="connsiteX2057" fmla="*/ 4608374 w 8111225"/>
              <a:gd name="connsiteY2057" fmla="*/ 3033780 h 8112704"/>
              <a:gd name="connsiteX2058" fmla="*/ 4608899 w 8111225"/>
              <a:gd name="connsiteY2058" fmla="*/ 3032812 h 8112704"/>
              <a:gd name="connsiteX2059" fmla="*/ 4608374 w 8111225"/>
              <a:gd name="connsiteY2059" fmla="*/ 3032532 h 8112704"/>
              <a:gd name="connsiteX2060" fmla="*/ 4080213 w 8111225"/>
              <a:gd name="connsiteY2060" fmla="*/ 2967605 h 8112704"/>
              <a:gd name="connsiteX2061" fmla="*/ 4093948 w 8111225"/>
              <a:gd name="connsiteY2061" fmla="*/ 2967605 h 8112704"/>
              <a:gd name="connsiteX2062" fmla="*/ 4093948 w 8111225"/>
              <a:gd name="connsiteY2062" fmla="*/ 3060003 h 8112704"/>
              <a:gd name="connsiteX2063" fmla="*/ 4081462 w 8111225"/>
              <a:gd name="connsiteY2063" fmla="*/ 3060003 h 8112704"/>
              <a:gd name="connsiteX2064" fmla="*/ 6114195 w 8111225"/>
              <a:gd name="connsiteY2064" fmla="*/ 2951379 h 8112704"/>
              <a:gd name="connsiteX2065" fmla="*/ 6126682 w 8111225"/>
              <a:gd name="connsiteY2065" fmla="*/ 2973854 h 8112704"/>
              <a:gd name="connsiteX2066" fmla="*/ 5985589 w 8111225"/>
              <a:gd name="connsiteY2066" fmla="*/ 3043777 h 8112704"/>
              <a:gd name="connsiteX2067" fmla="*/ 5979346 w 8111225"/>
              <a:gd name="connsiteY2067" fmla="*/ 3023800 h 8112704"/>
              <a:gd name="connsiteX2068" fmla="*/ 3755469 w 8111225"/>
              <a:gd name="connsiteY2068" fmla="*/ 2949080 h 8112704"/>
              <a:gd name="connsiteX2069" fmla="*/ 3694569 w 8111225"/>
              <a:gd name="connsiteY2069" fmla="*/ 2967351 h 8112704"/>
              <a:gd name="connsiteX2070" fmla="*/ 3616265 w 8111225"/>
              <a:gd name="connsiteY2070" fmla="*/ 2997365 h 8112704"/>
              <a:gd name="connsiteX2071" fmla="*/ 3680522 w 8111225"/>
              <a:gd name="connsiteY2071" fmla="*/ 2972794 h 8112704"/>
              <a:gd name="connsiteX2072" fmla="*/ 2033744 w 8111225"/>
              <a:gd name="connsiteY2072" fmla="*/ 2945137 h 8112704"/>
              <a:gd name="connsiteX2073" fmla="*/ 2172340 w 8111225"/>
              <a:gd name="connsiteY2073" fmla="*/ 3021302 h 8112704"/>
              <a:gd name="connsiteX2074" fmla="*/ 2164848 w 8111225"/>
              <a:gd name="connsiteY2074" fmla="*/ 3035036 h 8112704"/>
              <a:gd name="connsiteX2075" fmla="*/ 2026252 w 8111225"/>
              <a:gd name="connsiteY2075" fmla="*/ 2960121 h 8112704"/>
              <a:gd name="connsiteX2076" fmla="*/ 2027501 w 8111225"/>
              <a:gd name="connsiteY2076" fmla="*/ 2956375 h 8112704"/>
              <a:gd name="connsiteX2077" fmla="*/ 2032496 w 8111225"/>
              <a:gd name="connsiteY2077" fmla="*/ 2948882 h 8112704"/>
              <a:gd name="connsiteX2078" fmla="*/ 3964093 w 8111225"/>
              <a:gd name="connsiteY2078" fmla="*/ 2927649 h 8112704"/>
              <a:gd name="connsiteX2079" fmla="*/ 3980325 w 8111225"/>
              <a:gd name="connsiteY2079" fmla="*/ 3063747 h 8112704"/>
              <a:gd name="connsiteX2080" fmla="*/ 3961595 w 8111225"/>
              <a:gd name="connsiteY2080" fmla="*/ 3066245 h 8112704"/>
              <a:gd name="connsiteX2081" fmla="*/ 3944115 w 8111225"/>
              <a:gd name="connsiteY2081" fmla="*/ 2930147 h 8112704"/>
              <a:gd name="connsiteX2082" fmla="*/ 3964093 w 8111225"/>
              <a:gd name="connsiteY2082" fmla="*/ 2927649 h 8112704"/>
              <a:gd name="connsiteX2083" fmla="*/ 3844392 w 8111225"/>
              <a:gd name="connsiteY2083" fmla="*/ 2927438 h 8112704"/>
              <a:gd name="connsiteX2084" fmla="*/ 3784761 w 8111225"/>
              <a:gd name="connsiteY2084" fmla="*/ 2940292 h 8112704"/>
              <a:gd name="connsiteX2085" fmla="*/ 3769760 w 8111225"/>
              <a:gd name="connsiteY2085" fmla="*/ 2944792 h 8112704"/>
              <a:gd name="connsiteX2086" fmla="*/ 4279515 w 8111225"/>
              <a:gd name="connsiteY2086" fmla="*/ 2921560 h 8112704"/>
              <a:gd name="connsiteX2087" fmla="*/ 4366144 w 8111225"/>
              <a:gd name="connsiteY2087" fmla="*/ 2941383 h 8112704"/>
              <a:gd name="connsiteX2088" fmla="*/ 4284184 w 8111225"/>
              <a:gd name="connsiteY2088" fmla="*/ 2922225 h 8112704"/>
              <a:gd name="connsiteX2089" fmla="*/ 4236261 w 8111225"/>
              <a:gd name="connsiteY2089" fmla="*/ 2915392 h 8112704"/>
              <a:gd name="connsiteX2090" fmla="*/ 4236251 w 8111225"/>
              <a:gd name="connsiteY2090" fmla="*/ 2915477 h 8112704"/>
              <a:gd name="connsiteX2091" fmla="*/ 4245716 w 8111225"/>
              <a:gd name="connsiteY2091" fmla="*/ 2916740 h 8112704"/>
              <a:gd name="connsiteX2092" fmla="*/ 7477675 w 8111225"/>
              <a:gd name="connsiteY2092" fmla="*/ 2915162 h 8112704"/>
              <a:gd name="connsiteX2093" fmla="*/ 7662471 w 8111225"/>
              <a:gd name="connsiteY2093" fmla="*/ 4042652 h 8112704"/>
              <a:gd name="connsiteX2094" fmla="*/ 7267909 w 8111225"/>
              <a:gd name="connsiteY2094" fmla="*/ 4042652 h 8112704"/>
              <a:gd name="connsiteX2095" fmla="*/ 7104341 w 8111225"/>
              <a:gd name="connsiteY2095" fmla="*/ 3040023 h 8112704"/>
              <a:gd name="connsiteX2096" fmla="*/ 4184264 w 8111225"/>
              <a:gd name="connsiteY2096" fmla="*/ 2908538 h 8112704"/>
              <a:gd name="connsiteX2097" fmla="*/ 4213701 w 8111225"/>
              <a:gd name="connsiteY2097" fmla="*/ 2912467 h 8112704"/>
              <a:gd name="connsiteX2098" fmla="*/ 4213732 w 8111225"/>
              <a:gd name="connsiteY2098" fmla="*/ 2912180 h 8112704"/>
              <a:gd name="connsiteX2099" fmla="*/ 4190870 w 8111225"/>
              <a:gd name="connsiteY2099" fmla="*/ 2908920 h 8112704"/>
              <a:gd name="connsiteX2100" fmla="*/ 3986262 w 8111225"/>
              <a:gd name="connsiteY2100" fmla="*/ 2906461 h 8112704"/>
              <a:gd name="connsiteX2101" fmla="*/ 3883147 w 8111225"/>
              <a:gd name="connsiteY2101" fmla="*/ 2919084 h 8112704"/>
              <a:gd name="connsiteX2102" fmla="*/ 3875615 w 8111225"/>
              <a:gd name="connsiteY2102" fmla="*/ 2920708 h 8112704"/>
              <a:gd name="connsiteX2103" fmla="*/ 4090299 w 8111225"/>
              <a:gd name="connsiteY2103" fmla="*/ 2903106 h 8112704"/>
              <a:gd name="connsiteX2104" fmla="*/ 4085294 w 8111225"/>
              <a:gd name="connsiteY2104" fmla="*/ 2903267 h 8112704"/>
              <a:gd name="connsiteX2105" fmla="*/ 4141038 w 8111225"/>
              <a:gd name="connsiteY2105" fmla="*/ 2906039 h 8112704"/>
              <a:gd name="connsiteX2106" fmla="*/ 2600611 w 8111225"/>
              <a:gd name="connsiteY2106" fmla="*/ 2886444 h 8112704"/>
              <a:gd name="connsiteX2107" fmla="*/ 2600492 w 8111225"/>
              <a:gd name="connsiteY2107" fmla="*/ 2886605 h 8112704"/>
              <a:gd name="connsiteX2108" fmla="*/ 2600476 w 8111225"/>
              <a:gd name="connsiteY2108" fmla="*/ 2886625 h 8112704"/>
              <a:gd name="connsiteX2109" fmla="*/ 6077987 w 8111225"/>
              <a:gd name="connsiteY2109" fmla="*/ 2885203 h 8112704"/>
              <a:gd name="connsiteX2110" fmla="*/ 6080483 w 8111225"/>
              <a:gd name="connsiteY2110" fmla="*/ 2888948 h 8112704"/>
              <a:gd name="connsiteX2111" fmla="*/ 6082980 w 8111225"/>
              <a:gd name="connsiteY2111" fmla="*/ 2892694 h 8112704"/>
              <a:gd name="connsiteX2112" fmla="*/ 6085477 w 8111225"/>
              <a:gd name="connsiteY2112" fmla="*/ 2896440 h 8112704"/>
              <a:gd name="connsiteX2113" fmla="*/ 6086726 w 8111225"/>
              <a:gd name="connsiteY2113" fmla="*/ 2900188 h 8112704"/>
              <a:gd name="connsiteX2114" fmla="*/ 5950628 w 8111225"/>
              <a:gd name="connsiteY2114" fmla="*/ 2978849 h 8112704"/>
              <a:gd name="connsiteX2115" fmla="*/ 5945633 w 8111225"/>
              <a:gd name="connsiteY2115" fmla="*/ 2972606 h 8112704"/>
              <a:gd name="connsiteX2116" fmla="*/ 5943136 w 8111225"/>
              <a:gd name="connsiteY2116" fmla="*/ 2968861 h 8112704"/>
              <a:gd name="connsiteX2117" fmla="*/ 5940640 w 8111225"/>
              <a:gd name="connsiteY2117" fmla="*/ 2965115 h 8112704"/>
              <a:gd name="connsiteX2118" fmla="*/ 5945633 w 8111225"/>
              <a:gd name="connsiteY2118" fmla="*/ 2962617 h 8112704"/>
              <a:gd name="connsiteX2119" fmla="*/ 2071203 w 8111225"/>
              <a:gd name="connsiteY2119" fmla="*/ 2880208 h 8112704"/>
              <a:gd name="connsiteX2120" fmla="*/ 2207301 w 8111225"/>
              <a:gd name="connsiteY2120" fmla="*/ 2960121 h 8112704"/>
              <a:gd name="connsiteX2121" fmla="*/ 2199809 w 8111225"/>
              <a:gd name="connsiteY2121" fmla="*/ 2973854 h 8112704"/>
              <a:gd name="connsiteX2122" fmla="*/ 2062462 w 8111225"/>
              <a:gd name="connsiteY2122" fmla="*/ 2893943 h 8112704"/>
              <a:gd name="connsiteX2123" fmla="*/ 5214603 w 8111225"/>
              <a:gd name="connsiteY2123" fmla="*/ 2859518 h 8112704"/>
              <a:gd name="connsiteX2124" fmla="*/ 5213949 w 8111225"/>
              <a:gd name="connsiteY2124" fmla="*/ 2860223 h 8112704"/>
              <a:gd name="connsiteX2125" fmla="*/ 5231429 w 8111225"/>
              <a:gd name="connsiteY2125" fmla="*/ 2875205 h 8112704"/>
              <a:gd name="connsiteX2126" fmla="*/ 5243916 w 8111225"/>
              <a:gd name="connsiteY2126" fmla="*/ 2886443 h 8112704"/>
              <a:gd name="connsiteX2127" fmla="*/ 5277629 w 8111225"/>
              <a:gd name="connsiteY2127" fmla="*/ 2920156 h 8112704"/>
              <a:gd name="connsiteX2128" fmla="*/ 5318832 w 8111225"/>
              <a:gd name="connsiteY2128" fmla="*/ 2966354 h 8112704"/>
              <a:gd name="connsiteX2129" fmla="*/ 5351296 w 8111225"/>
              <a:gd name="connsiteY2129" fmla="*/ 3002564 h 8112704"/>
              <a:gd name="connsiteX2130" fmla="*/ 5372522 w 8111225"/>
              <a:gd name="connsiteY2130" fmla="*/ 3025038 h 8112704"/>
              <a:gd name="connsiteX2131" fmla="*/ 5404986 w 8111225"/>
              <a:gd name="connsiteY2131" fmla="*/ 3067491 h 8112704"/>
              <a:gd name="connsiteX2132" fmla="*/ 5466354 w 8111225"/>
              <a:gd name="connsiteY2132" fmla="*/ 3148495 h 8112704"/>
              <a:gd name="connsiteX2133" fmla="*/ 5464919 w 8111225"/>
              <a:gd name="connsiteY2133" fmla="*/ 3146154 h 8112704"/>
              <a:gd name="connsiteX2134" fmla="*/ 5402489 w 8111225"/>
              <a:gd name="connsiteY2134" fmla="*/ 3062497 h 8112704"/>
              <a:gd name="connsiteX2135" fmla="*/ 5371273 w 8111225"/>
              <a:gd name="connsiteY2135" fmla="*/ 3020044 h 8112704"/>
              <a:gd name="connsiteX2136" fmla="*/ 5336313 w 8111225"/>
              <a:gd name="connsiteY2136" fmla="*/ 2982585 h 8112704"/>
              <a:gd name="connsiteX2137" fmla="*/ 5275131 w 8111225"/>
              <a:gd name="connsiteY2137" fmla="*/ 2916409 h 8112704"/>
              <a:gd name="connsiteX2138" fmla="*/ 5228932 w 8111225"/>
              <a:gd name="connsiteY2138" fmla="*/ 2872707 h 8112704"/>
              <a:gd name="connsiteX2139" fmla="*/ 5215978 w 8111225"/>
              <a:gd name="connsiteY2139" fmla="*/ 2860846 h 8112704"/>
              <a:gd name="connsiteX2140" fmla="*/ 7953395 w 8111225"/>
              <a:gd name="connsiteY2140" fmla="*/ 2848995 h 8112704"/>
              <a:gd name="connsiteX2141" fmla="*/ 8020821 w 8111225"/>
              <a:gd name="connsiteY2141" fmla="*/ 2971358 h 8112704"/>
              <a:gd name="connsiteX2142" fmla="*/ 7970883 w 8111225"/>
              <a:gd name="connsiteY2142" fmla="*/ 2998731 h 8112704"/>
              <a:gd name="connsiteX2143" fmla="*/ 8029068 w 8111225"/>
              <a:gd name="connsiteY2143" fmla="*/ 3238926 h 8112704"/>
              <a:gd name="connsiteX2144" fmla="*/ 6990495 w 8111225"/>
              <a:gd name="connsiteY2144" fmla="*/ 6856810 h 8112704"/>
              <a:gd name="connsiteX2145" fmla="*/ 6822523 w 8111225"/>
              <a:gd name="connsiteY2145" fmla="*/ 7021839 h 8112704"/>
              <a:gd name="connsiteX2146" fmla="*/ 6855448 w 8111225"/>
              <a:gd name="connsiteY2146" fmla="*/ 7080652 h 8112704"/>
              <a:gd name="connsiteX2147" fmla="*/ 6733421 w 8111225"/>
              <a:gd name="connsiteY2147" fmla="*/ 7148965 h 8112704"/>
              <a:gd name="connsiteX2148" fmla="*/ 6639490 w 8111225"/>
              <a:gd name="connsiteY2148" fmla="*/ 6981178 h 8112704"/>
              <a:gd name="connsiteX2149" fmla="*/ 6761517 w 8111225"/>
              <a:gd name="connsiteY2149" fmla="*/ 6912864 h 8112704"/>
              <a:gd name="connsiteX2150" fmla="*/ 6776281 w 8111225"/>
              <a:gd name="connsiteY2150" fmla="*/ 6939236 h 8112704"/>
              <a:gd name="connsiteX2151" fmla="*/ 6938367 w 8111225"/>
              <a:gd name="connsiteY2151" fmla="*/ 6778257 h 8112704"/>
              <a:gd name="connsiteX2152" fmla="*/ 7942291 w 8111225"/>
              <a:gd name="connsiteY2152" fmla="*/ 3275121 h 8112704"/>
              <a:gd name="connsiteX2153" fmla="*/ 7887298 w 8111225"/>
              <a:gd name="connsiteY2153" fmla="*/ 3044549 h 8112704"/>
              <a:gd name="connsiteX2154" fmla="*/ 7852258 w 8111225"/>
              <a:gd name="connsiteY2154" fmla="*/ 3063756 h 8112704"/>
              <a:gd name="connsiteX2155" fmla="*/ 7784833 w 8111225"/>
              <a:gd name="connsiteY2155" fmla="*/ 2941391 h 8112704"/>
              <a:gd name="connsiteX2156" fmla="*/ 4140407 w 8111225"/>
              <a:gd name="connsiteY2156" fmla="*/ 2841844 h 8112704"/>
              <a:gd name="connsiteX2157" fmla="*/ 4212042 w 8111225"/>
              <a:gd name="connsiteY2157" fmla="*/ 2847683 h 8112704"/>
              <a:gd name="connsiteX2158" fmla="*/ 4186188 w 8111225"/>
              <a:gd name="connsiteY2158" fmla="*/ 2844147 h 8112704"/>
              <a:gd name="connsiteX2159" fmla="*/ 4091606 w 8111225"/>
              <a:gd name="connsiteY2159" fmla="*/ 2837866 h 8112704"/>
              <a:gd name="connsiteX2160" fmla="*/ 4125902 w 8111225"/>
              <a:gd name="connsiteY2160" fmla="*/ 2840662 h 8112704"/>
              <a:gd name="connsiteX2161" fmla="*/ 4186344 w 8111225"/>
              <a:gd name="connsiteY2161" fmla="*/ 2843835 h 8112704"/>
              <a:gd name="connsiteX2162" fmla="*/ 4219770 w 8111225"/>
              <a:gd name="connsiteY2162" fmla="*/ 2848313 h 8112704"/>
              <a:gd name="connsiteX2163" fmla="*/ 4248316 w 8111225"/>
              <a:gd name="connsiteY2163" fmla="*/ 2850640 h 8112704"/>
              <a:gd name="connsiteX2164" fmla="*/ 4281619 w 8111225"/>
              <a:gd name="connsiteY2164" fmla="*/ 2856599 h 8112704"/>
              <a:gd name="connsiteX2165" fmla="*/ 4288145 w 8111225"/>
              <a:gd name="connsiteY2165" fmla="*/ 2857472 h 8112704"/>
              <a:gd name="connsiteX2166" fmla="*/ 4294515 w 8111225"/>
              <a:gd name="connsiteY2166" fmla="*/ 2858905 h 8112704"/>
              <a:gd name="connsiteX2167" fmla="*/ 4319066 w 8111225"/>
              <a:gd name="connsiteY2167" fmla="*/ 2863298 h 8112704"/>
              <a:gd name="connsiteX2168" fmla="*/ 4369764 w 8111225"/>
              <a:gd name="connsiteY2168" fmla="*/ 2875834 h 8112704"/>
              <a:gd name="connsiteX2169" fmla="*/ 4383624 w 8111225"/>
              <a:gd name="connsiteY2169" fmla="*/ 2878952 h 8112704"/>
              <a:gd name="connsiteX2170" fmla="*/ 4557181 w 8111225"/>
              <a:gd name="connsiteY2170" fmla="*/ 2937637 h 8112704"/>
              <a:gd name="connsiteX2171" fmla="*/ 4556278 w 8111225"/>
              <a:gd name="connsiteY2171" fmla="*/ 2939701 h 8112704"/>
              <a:gd name="connsiteX2172" fmla="*/ 4557181 w 8111225"/>
              <a:gd name="connsiteY2172" fmla="*/ 2940134 h 8112704"/>
              <a:gd name="connsiteX2173" fmla="*/ 4530960 w 8111225"/>
              <a:gd name="connsiteY2173" fmla="*/ 2998819 h 8112704"/>
              <a:gd name="connsiteX2174" fmla="*/ 4517498 w 8111225"/>
              <a:gd name="connsiteY2174" fmla="*/ 2992674 h 8112704"/>
              <a:gd name="connsiteX2175" fmla="*/ 4498448 w 8111225"/>
              <a:gd name="connsiteY2175" fmla="*/ 2985221 h 8112704"/>
              <a:gd name="connsiteX2176" fmla="*/ 4448552 w 8111225"/>
              <a:gd name="connsiteY2176" fmla="*/ 3121186 h 8112704"/>
              <a:gd name="connsiteX2177" fmla="*/ 4429823 w 8111225"/>
              <a:gd name="connsiteY2177" fmla="*/ 3113695 h 8112704"/>
              <a:gd name="connsiteX2178" fmla="*/ 4478486 w 8111225"/>
              <a:gd name="connsiteY2178" fmla="*/ 2977688 h 8112704"/>
              <a:gd name="connsiteX2179" fmla="*/ 4432984 w 8111225"/>
              <a:gd name="connsiteY2179" fmla="*/ 2962121 h 8112704"/>
              <a:gd name="connsiteX2180" fmla="*/ 4366144 w 8111225"/>
              <a:gd name="connsiteY2180" fmla="*/ 2942632 h 8112704"/>
              <a:gd name="connsiteX2181" fmla="*/ 4276284 w 8111225"/>
              <a:gd name="connsiteY2181" fmla="*/ 2921893 h 8112704"/>
              <a:gd name="connsiteX2182" fmla="*/ 4236141 w 8111225"/>
              <a:gd name="connsiteY2182" fmla="*/ 2916413 h 8112704"/>
              <a:gd name="connsiteX2183" fmla="*/ 4218807 w 8111225"/>
              <a:gd name="connsiteY2183" fmla="*/ 3063749 h 8112704"/>
              <a:gd name="connsiteX2184" fmla="*/ 4198830 w 8111225"/>
              <a:gd name="connsiteY2184" fmla="*/ 3061252 h 8112704"/>
              <a:gd name="connsiteX2185" fmla="*/ 4197581 w 8111225"/>
              <a:gd name="connsiteY2185" fmla="*/ 3061252 h 8112704"/>
              <a:gd name="connsiteX2186" fmla="*/ 4213607 w 8111225"/>
              <a:gd name="connsiteY2186" fmla="*/ 2913337 h 8112704"/>
              <a:gd name="connsiteX2187" fmla="*/ 4180102 w 8111225"/>
              <a:gd name="connsiteY2187" fmla="*/ 2908763 h 8112704"/>
              <a:gd name="connsiteX2188" fmla="*/ 3986567 w 8111225"/>
              <a:gd name="connsiteY2188" fmla="*/ 2907671 h 8112704"/>
              <a:gd name="connsiteX2189" fmla="*/ 3615730 w 8111225"/>
              <a:gd name="connsiteY2189" fmla="*/ 2998819 h 8112704"/>
              <a:gd name="connsiteX2190" fmla="*/ 3523333 w 8111225"/>
              <a:gd name="connsiteY2190" fmla="*/ 3043769 h 8112704"/>
              <a:gd name="connsiteX2191" fmla="*/ 3462152 w 8111225"/>
              <a:gd name="connsiteY2191" fmla="*/ 3079979 h 8112704"/>
              <a:gd name="connsiteX2192" fmla="*/ 3460903 w 8111225"/>
              <a:gd name="connsiteY2192" fmla="*/ 3079979 h 8112704"/>
              <a:gd name="connsiteX2193" fmla="*/ 3425942 w 8111225"/>
              <a:gd name="connsiteY2193" fmla="*/ 3023791 h 8112704"/>
              <a:gd name="connsiteX2194" fmla="*/ 3426493 w 8111225"/>
              <a:gd name="connsiteY2194" fmla="*/ 3023428 h 8112704"/>
              <a:gd name="connsiteX2195" fmla="*/ 3460903 w 8111225"/>
              <a:gd name="connsiteY2195" fmla="*/ 3078730 h 8112704"/>
              <a:gd name="connsiteX2196" fmla="*/ 3461803 w 8111225"/>
              <a:gd name="connsiteY2196" fmla="*/ 3078170 h 8112704"/>
              <a:gd name="connsiteX2197" fmla="*/ 3427379 w 8111225"/>
              <a:gd name="connsiteY2197" fmla="*/ 3022844 h 8112704"/>
              <a:gd name="connsiteX2198" fmla="*/ 3426493 w 8111225"/>
              <a:gd name="connsiteY2198" fmla="*/ 3023428 h 8112704"/>
              <a:gd name="connsiteX2199" fmla="*/ 3425942 w 8111225"/>
              <a:gd name="connsiteY2199" fmla="*/ 3022543 h 8112704"/>
              <a:gd name="connsiteX2200" fmla="*/ 3445296 w 8111225"/>
              <a:gd name="connsiteY2200" fmla="*/ 3011306 h 8112704"/>
              <a:gd name="connsiteX2201" fmla="*/ 3445675 w 8111225"/>
              <a:gd name="connsiteY2201" fmla="*/ 3011087 h 8112704"/>
              <a:gd name="connsiteX2202" fmla="*/ 3470424 w 8111225"/>
              <a:gd name="connsiteY2202" fmla="*/ 2996479 h 8112704"/>
              <a:gd name="connsiteX2203" fmla="*/ 3478844 w 8111225"/>
              <a:gd name="connsiteY2203" fmla="*/ 2992003 h 8112704"/>
              <a:gd name="connsiteX2204" fmla="*/ 3490870 w 8111225"/>
              <a:gd name="connsiteY2204" fmla="*/ 2985084 h 8112704"/>
              <a:gd name="connsiteX2205" fmla="*/ 3501304 w 8111225"/>
              <a:gd name="connsiteY2205" fmla="*/ 2980065 h 8112704"/>
              <a:gd name="connsiteX2206" fmla="*/ 3521481 w 8111225"/>
              <a:gd name="connsiteY2206" fmla="*/ 2969340 h 8112704"/>
              <a:gd name="connsiteX2207" fmla="*/ 3589479 w 8111225"/>
              <a:gd name="connsiteY2207" fmla="*/ 2937652 h 8112704"/>
              <a:gd name="connsiteX2208" fmla="*/ 3589509 w 8111225"/>
              <a:gd name="connsiteY2208" fmla="*/ 2937637 h 8112704"/>
              <a:gd name="connsiteX2209" fmla="*/ 3657793 w 8111225"/>
              <a:gd name="connsiteY2209" fmla="*/ 2911026 h 8112704"/>
              <a:gd name="connsiteX2210" fmla="*/ 3669809 w 8111225"/>
              <a:gd name="connsiteY2210" fmla="*/ 2907212 h 8112704"/>
              <a:gd name="connsiteX2211" fmla="*/ 3672719 w 8111225"/>
              <a:gd name="connsiteY2211" fmla="*/ 2906110 h 8112704"/>
              <a:gd name="connsiteX2212" fmla="*/ 3683469 w 8111225"/>
              <a:gd name="connsiteY2212" fmla="*/ 2902878 h 8112704"/>
              <a:gd name="connsiteX2213" fmla="*/ 3749019 w 8111225"/>
              <a:gd name="connsiteY2213" fmla="*/ 2882074 h 8112704"/>
              <a:gd name="connsiteX2214" fmla="*/ 3764505 w 8111225"/>
              <a:gd name="connsiteY2214" fmla="*/ 2878509 h 8112704"/>
              <a:gd name="connsiteX2215" fmla="*/ 3768218 w 8111225"/>
              <a:gd name="connsiteY2215" fmla="*/ 2877392 h 8112704"/>
              <a:gd name="connsiteX2216" fmla="*/ 3788418 w 8111225"/>
              <a:gd name="connsiteY2216" fmla="*/ 2873004 h 8112704"/>
              <a:gd name="connsiteX2217" fmla="*/ 3858506 w 8111225"/>
              <a:gd name="connsiteY2217" fmla="*/ 2856868 h 8112704"/>
              <a:gd name="connsiteX2218" fmla="*/ 3868339 w 8111225"/>
              <a:gd name="connsiteY2218" fmla="*/ 2855640 h 8112704"/>
              <a:gd name="connsiteX2219" fmla="*/ 3872378 w 8111225"/>
              <a:gd name="connsiteY2219" fmla="*/ 2854762 h 8112704"/>
              <a:gd name="connsiteX2220" fmla="*/ 3981044 w 8111225"/>
              <a:gd name="connsiteY2220" fmla="*/ 2841560 h 8112704"/>
              <a:gd name="connsiteX2221" fmla="*/ 3981572 w 8111225"/>
              <a:gd name="connsiteY2221" fmla="*/ 2841493 h 8112704"/>
              <a:gd name="connsiteX2222" fmla="*/ 3982360 w 8111225"/>
              <a:gd name="connsiteY2222" fmla="*/ 2841470 h 8112704"/>
              <a:gd name="connsiteX2223" fmla="*/ 6038031 w 8111225"/>
              <a:gd name="connsiteY2223" fmla="*/ 2821525 h 8112704"/>
              <a:gd name="connsiteX2224" fmla="*/ 6040528 w 8111225"/>
              <a:gd name="connsiteY2224" fmla="*/ 2825270 h 8112704"/>
              <a:gd name="connsiteX2225" fmla="*/ 6043025 w 8111225"/>
              <a:gd name="connsiteY2225" fmla="*/ 2829017 h 8112704"/>
              <a:gd name="connsiteX2226" fmla="*/ 6045521 w 8111225"/>
              <a:gd name="connsiteY2226" fmla="*/ 2832762 h 8112704"/>
              <a:gd name="connsiteX2227" fmla="*/ 6048019 w 8111225"/>
              <a:gd name="connsiteY2227" fmla="*/ 2835258 h 8112704"/>
              <a:gd name="connsiteX2228" fmla="*/ 5913169 w 8111225"/>
              <a:gd name="connsiteY2228" fmla="*/ 2918915 h 8112704"/>
              <a:gd name="connsiteX2229" fmla="*/ 5904430 w 8111225"/>
              <a:gd name="connsiteY2229" fmla="*/ 2905180 h 8112704"/>
              <a:gd name="connsiteX2230" fmla="*/ 2111158 w 8111225"/>
              <a:gd name="connsiteY2230" fmla="*/ 2816530 h 8112704"/>
              <a:gd name="connsiteX2231" fmla="*/ 2244758 w 8111225"/>
              <a:gd name="connsiteY2231" fmla="*/ 2900188 h 8112704"/>
              <a:gd name="connsiteX2232" fmla="*/ 2236019 w 8111225"/>
              <a:gd name="connsiteY2232" fmla="*/ 2913921 h 8112704"/>
              <a:gd name="connsiteX2233" fmla="*/ 2102417 w 8111225"/>
              <a:gd name="connsiteY2233" fmla="*/ 2829017 h 8112704"/>
              <a:gd name="connsiteX2234" fmla="*/ 5993081 w 8111225"/>
              <a:gd name="connsiteY2234" fmla="*/ 2760343 h 8112704"/>
              <a:gd name="connsiteX2235" fmla="*/ 5998075 w 8111225"/>
              <a:gd name="connsiteY2235" fmla="*/ 2766585 h 8112704"/>
              <a:gd name="connsiteX2236" fmla="*/ 5995577 w 8111225"/>
              <a:gd name="connsiteY2236" fmla="*/ 2762840 h 8112704"/>
              <a:gd name="connsiteX2237" fmla="*/ 5999323 w 8111225"/>
              <a:gd name="connsiteY2237" fmla="*/ 2760343 h 8112704"/>
              <a:gd name="connsiteX2238" fmla="*/ 6006815 w 8111225"/>
              <a:gd name="connsiteY2238" fmla="*/ 2770332 h 8112704"/>
              <a:gd name="connsiteX2239" fmla="*/ 5875712 w 8111225"/>
              <a:gd name="connsiteY2239" fmla="*/ 2858984 h 8112704"/>
              <a:gd name="connsiteX2240" fmla="*/ 5873215 w 8111225"/>
              <a:gd name="connsiteY2240" fmla="*/ 2855237 h 8112704"/>
              <a:gd name="connsiteX2241" fmla="*/ 5868220 w 8111225"/>
              <a:gd name="connsiteY2241" fmla="*/ 2848995 h 8112704"/>
              <a:gd name="connsiteX2242" fmla="*/ 5865723 w 8111225"/>
              <a:gd name="connsiteY2242" fmla="*/ 2845249 h 8112704"/>
              <a:gd name="connsiteX2243" fmla="*/ 2152362 w 8111225"/>
              <a:gd name="connsiteY2243" fmla="*/ 2751602 h 8112704"/>
              <a:gd name="connsiteX2244" fmla="*/ 2283466 w 8111225"/>
              <a:gd name="connsiteY2244" fmla="*/ 2840253 h 8112704"/>
              <a:gd name="connsiteX2245" fmla="*/ 2280968 w 8111225"/>
              <a:gd name="connsiteY2245" fmla="*/ 2845249 h 8112704"/>
              <a:gd name="connsiteX2246" fmla="*/ 2277222 w 8111225"/>
              <a:gd name="connsiteY2246" fmla="*/ 2850244 h 8112704"/>
              <a:gd name="connsiteX2247" fmla="*/ 2275974 w 8111225"/>
              <a:gd name="connsiteY2247" fmla="*/ 2855237 h 8112704"/>
              <a:gd name="connsiteX2248" fmla="*/ 2270980 w 8111225"/>
              <a:gd name="connsiteY2248" fmla="*/ 2852740 h 8112704"/>
              <a:gd name="connsiteX2249" fmla="*/ 2143622 w 8111225"/>
              <a:gd name="connsiteY2249" fmla="*/ 2766585 h 8112704"/>
              <a:gd name="connsiteX2250" fmla="*/ 2144870 w 8111225"/>
              <a:gd name="connsiteY2250" fmla="*/ 2765337 h 8112704"/>
              <a:gd name="connsiteX2251" fmla="*/ 2138627 w 8111225"/>
              <a:gd name="connsiteY2251" fmla="*/ 2752851 h 8112704"/>
              <a:gd name="connsiteX2252" fmla="*/ 2148616 w 8111225"/>
              <a:gd name="connsiteY2252" fmla="*/ 2759094 h 8112704"/>
              <a:gd name="connsiteX2253" fmla="*/ 2151114 w 8111225"/>
              <a:gd name="connsiteY2253" fmla="*/ 2755347 h 8112704"/>
              <a:gd name="connsiteX2254" fmla="*/ 5448558 w 8111225"/>
              <a:gd name="connsiteY2254" fmla="*/ 2751461 h 8112704"/>
              <a:gd name="connsiteX2255" fmla="*/ 5448686 w 8111225"/>
              <a:gd name="connsiteY2255" fmla="*/ 2751594 h 8112704"/>
              <a:gd name="connsiteX2256" fmla="*/ 5518609 w 8111225"/>
              <a:gd name="connsiteY2256" fmla="*/ 2827758 h 8112704"/>
              <a:gd name="connsiteX2257" fmla="*/ 5521031 w 8111225"/>
              <a:gd name="connsiteY2257" fmla="*/ 2830331 h 8112704"/>
              <a:gd name="connsiteX2258" fmla="*/ 5519858 w 8111225"/>
              <a:gd name="connsiteY2258" fmla="*/ 2829007 h 8112704"/>
              <a:gd name="connsiteX2259" fmla="*/ 5449937 w 8111225"/>
              <a:gd name="connsiteY2259" fmla="*/ 2752841 h 8112704"/>
              <a:gd name="connsiteX2260" fmla="*/ 5401929 w 8111225"/>
              <a:gd name="connsiteY2260" fmla="*/ 2705590 h 8112704"/>
              <a:gd name="connsiteX2261" fmla="*/ 5410653 w 8111225"/>
              <a:gd name="connsiteY2261" fmla="*/ 2713559 h 8112704"/>
              <a:gd name="connsiteX2262" fmla="*/ 5408732 w 8111225"/>
              <a:gd name="connsiteY2262" fmla="*/ 2711638 h 8112704"/>
              <a:gd name="connsiteX2263" fmla="*/ 5953125 w 8111225"/>
              <a:gd name="connsiteY2263" fmla="*/ 2695415 h 8112704"/>
              <a:gd name="connsiteX2264" fmla="*/ 5955623 w 8111225"/>
              <a:gd name="connsiteY2264" fmla="*/ 2697911 h 8112704"/>
              <a:gd name="connsiteX2265" fmla="*/ 5958120 w 8111225"/>
              <a:gd name="connsiteY2265" fmla="*/ 2701657 h 8112704"/>
              <a:gd name="connsiteX2266" fmla="*/ 5961866 w 8111225"/>
              <a:gd name="connsiteY2266" fmla="*/ 2707901 h 8112704"/>
              <a:gd name="connsiteX2267" fmla="*/ 5834507 w 8111225"/>
              <a:gd name="connsiteY2267" fmla="*/ 2801547 h 8112704"/>
              <a:gd name="connsiteX2268" fmla="*/ 5825767 w 8111225"/>
              <a:gd name="connsiteY2268" fmla="*/ 2787811 h 8112704"/>
              <a:gd name="connsiteX2269" fmla="*/ 2196063 w 8111225"/>
              <a:gd name="connsiteY2269" fmla="*/ 2690420 h 8112704"/>
              <a:gd name="connsiteX2270" fmla="*/ 2323422 w 8111225"/>
              <a:gd name="connsiteY2270" fmla="*/ 2784065 h 8112704"/>
              <a:gd name="connsiteX2271" fmla="*/ 2320924 w 8111225"/>
              <a:gd name="connsiteY2271" fmla="*/ 2786563 h 8112704"/>
              <a:gd name="connsiteX2272" fmla="*/ 2317178 w 8111225"/>
              <a:gd name="connsiteY2272" fmla="*/ 2791558 h 8112704"/>
              <a:gd name="connsiteX2273" fmla="*/ 2314681 w 8111225"/>
              <a:gd name="connsiteY2273" fmla="*/ 2796553 h 8112704"/>
              <a:gd name="connsiteX2274" fmla="*/ 2186075 w 8111225"/>
              <a:gd name="connsiteY2274" fmla="*/ 2704154 h 8112704"/>
              <a:gd name="connsiteX2275" fmla="*/ 2189820 w 8111225"/>
              <a:gd name="connsiteY2275" fmla="*/ 2699160 h 8112704"/>
              <a:gd name="connsiteX2276" fmla="*/ 2193566 w 8111225"/>
              <a:gd name="connsiteY2276" fmla="*/ 2694165 h 8112704"/>
              <a:gd name="connsiteX2277" fmla="*/ 5375019 w 8111225"/>
              <a:gd name="connsiteY2277" fmla="*/ 2679173 h 8112704"/>
              <a:gd name="connsiteX2278" fmla="*/ 5376268 w 8111225"/>
              <a:gd name="connsiteY2278" fmla="*/ 2680422 h 8112704"/>
              <a:gd name="connsiteX2279" fmla="*/ 5397494 w 8111225"/>
              <a:gd name="connsiteY2279" fmla="*/ 2699151 h 8112704"/>
              <a:gd name="connsiteX2280" fmla="*/ 5408732 w 8111225"/>
              <a:gd name="connsiteY2280" fmla="*/ 2709140 h 8112704"/>
              <a:gd name="connsiteX2281" fmla="*/ 5449937 w 8111225"/>
              <a:gd name="connsiteY2281" fmla="*/ 2750345 h 8112704"/>
              <a:gd name="connsiteX2282" fmla="*/ 5519858 w 8111225"/>
              <a:gd name="connsiteY2282" fmla="*/ 2826510 h 8112704"/>
              <a:gd name="connsiteX2283" fmla="*/ 5559814 w 8111225"/>
              <a:gd name="connsiteY2283" fmla="*/ 2868962 h 8112704"/>
              <a:gd name="connsiteX2284" fmla="*/ 5596022 w 8111225"/>
              <a:gd name="connsiteY2284" fmla="*/ 2917658 h 8112704"/>
              <a:gd name="connsiteX2285" fmla="*/ 5617250 w 8111225"/>
              <a:gd name="connsiteY2285" fmla="*/ 2945128 h 8112704"/>
              <a:gd name="connsiteX2286" fmla="*/ 5667194 w 8111225"/>
              <a:gd name="connsiteY2286" fmla="*/ 3012552 h 8112704"/>
              <a:gd name="connsiteX2287" fmla="*/ 5704651 w 8111225"/>
              <a:gd name="connsiteY2287" fmla="*/ 3073734 h 8112704"/>
              <a:gd name="connsiteX2288" fmla="*/ 5720884 w 8111225"/>
              <a:gd name="connsiteY2288" fmla="*/ 3101203 h 8112704"/>
              <a:gd name="connsiteX2289" fmla="*/ 5720894 w 8111225"/>
              <a:gd name="connsiteY2289" fmla="*/ 3101219 h 8112704"/>
              <a:gd name="connsiteX2290" fmla="*/ 5742247 w 8111225"/>
              <a:gd name="connsiteY2290" fmla="*/ 3136788 h 8112704"/>
              <a:gd name="connsiteX2291" fmla="*/ 5773325 w 8111225"/>
              <a:gd name="connsiteY2291" fmla="*/ 3187357 h 8112704"/>
              <a:gd name="connsiteX2292" fmla="*/ 5772197 w 8111225"/>
              <a:gd name="connsiteY2292" fmla="*/ 3187948 h 8112704"/>
              <a:gd name="connsiteX2293" fmla="*/ 5773325 w 8111225"/>
              <a:gd name="connsiteY2293" fmla="*/ 3189855 h 8112704"/>
              <a:gd name="connsiteX2294" fmla="*/ 5557317 w 8111225"/>
              <a:gd name="connsiteY2294" fmla="*/ 3303478 h 8112704"/>
              <a:gd name="connsiteX2295" fmla="*/ 5557317 w 8111225"/>
              <a:gd name="connsiteY2295" fmla="*/ 3302228 h 8112704"/>
              <a:gd name="connsiteX2296" fmla="*/ 5511117 w 8111225"/>
              <a:gd name="connsiteY2296" fmla="*/ 3226064 h 8112704"/>
              <a:gd name="connsiteX2297" fmla="*/ 5496135 w 8111225"/>
              <a:gd name="connsiteY2297" fmla="*/ 3201092 h 8112704"/>
              <a:gd name="connsiteX2298" fmla="*/ 5463671 w 8111225"/>
              <a:gd name="connsiteY2298" fmla="*/ 3149899 h 8112704"/>
              <a:gd name="connsiteX2299" fmla="*/ 5401240 w 8111225"/>
              <a:gd name="connsiteY2299" fmla="*/ 3066242 h 8112704"/>
              <a:gd name="connsiteX2300" fmla="*/ 5370025 w 8111225"/>
              <a:gd name="connsiteY2300" fmla="*/ 3023790 h 8112704"/>
              <a:gd name="connsiteX2301" fmla="*/ 5348799 w 8111225"/>
              <a:gd name="connsiteY2301" fmla="*/ 3001316 h 8112704"/>
              <a:gd name="connsiteX2302" fmla="*/ 5316335 w 8111225"/>
              <a:gd name="connsiteY2302" fmla="*/ 2965105 h 8112704"/>
              <a:gd name="connsiteX2303" fmla="*/ 5273883 w 8111225"/>
              <a:gd name="connsiteY2303" fmla="*/ 2918907 h 8112704"/>
              <a:gd name="connsiteX2304" fmla="*/ 5240170 w 8111225"/>
              <a:gd name="connsiteY2304" fmla="*/ 2886443 h 8112704"/>
              <a:gd name="connsiteX2305" fmla="*/ 5227683 w 8111225"/>
              <a:gd name="connsiteY2305" fmla="*/ 2875205 h 8112704"/>
              <a:gd name="connsiteX2306" fmla="*/ 5208955 w 8111225"/>
              <a:gd name="connsiteY2306" fmla="*/ 2858974 h 8112704"/>
              <a:gd name="connsiteX2307" fmla="*/ 5207706 w 8111225"/>
              <a:gd name="connsiteY2307" fmla="*/ 2857725 h 8112704"/>
              <a:gd name="connsiteX2308" fmla="*/ 5208955 w 8111225"/>
              <a:gd name="connsiteY2308" fmla="*/ 2857725 h 8112704"/>
              <a:gd name="connsiteX2309" fmla="*/ 6743494 w 8111225"/>
              <a:gd name="connsiteY2309" fmla="*/ 2661692 h 8112704"/>
              <a:gd name="connsiteX2310" fmla="*/ 6765969 w 8111225"/>
              <a:gd name="connsiteY2310" fmla="*/ 2704146 h 8112704"/>
              <a:gd name="connsiteX2311" fmla="*/ 6777207 w 8111225"/>
              <a:gd name="connsiteY2311" fmla="*/ 2727869 h 8112704"/>
              <a:gd name="connsiteX2312" fmla="*/ 6790943 w 8111225"/>
              <a:gd name="connsiteY2312" fmla="*/ 2755339 h 8112704"/>
              <a:gd name="connsiteX2313" fmla="*/ 6805925 w 8111225"/>
              <a:gd name="connsiteY2313" fmla="*/ 2787803 h 8112704"/>
              <a:gd name="connsiteX2314" fmla="*/ 6823407 w 8111225"/>
              <a:gd name="connsiteY2314" fmla="*/ 2825260 h 8112704"/>
              <a:gd name="connsiteX2315" fmla="*/ 6842135 w 8111225"/>
              <a:gd name="connsiteY2315" fmla="*/ 2867713 h 8112704"/>
              <a:gd name="connsiteX2316" fmla="*/ 6862112 w 8111225"/>
              <a:gd name="connsiteY2316" fmla="*/ 2913911 h 8112704"/>
              <a:gd name="connsiteX2317" fmla="*/ 6883338 w 8111225"/>
              <a:gd name="connsiteY2317" fmla="*/ 2965104 h 8112704"/>
              <a:gd name="connsiteX2318" fmla="*/ 6904566 w 8111225"/>
              <a:gd name="connsiteY2318" fmla="*/ 3020043 h 8112704"/>
              <a:gd name="connsiteX2319" fmla="*/ 6988223 w 8111225"/>
              <a:gd name="connsiteY2319" fmla="*/ 3278505 h 8112704"/>
              <a:gd name="connsiteX2320" fmla="*/ 7055646 w 8111225"/>
              <a:gd name="connsiteY2320" fmla="*/ 3593154 h 8112704"/>
              <a:gd name="connsiteX2321" fmla="*/ 7061890 w 8111225"/>
              <a:gd name="connsiteY2321" fmla="*/ 3635606 h 8112704"/>
              <a:gd name="connsiteX2322" fmla="*/ 7068133 w 8111225"/>
              <a:gd name="connsiteY2322" fmla="*/ 3679306 h 8112704"/>
              <a:gd name="connsiteX2323" fmla="*/ 7070631 w 8111225"/>
              <a:gd name="connsiteY2323" fmla="*/ 3701781 h 8112704"/>
              <a:gd name="connsiteX2324" fmla="*/ 7073128 w 8111225"/>
              <a:gd name="connsiteY2324" fmla="*/ 3723009 h 8112704"/>
              <a:gd name="connsiteX2325" fmla="*/ 7078121 w 8111225"/>
              <a:gd name="connsiteY2325" fmla="*/ 3767958 h 8112704"/>
              <a:gd name="connsiteX2326" fmla="*/ 7081867 w 8111225"/>
              <a:gd name="connsiteY2326" fmla="*/ 3812909 h 8112704"/>
              <a:gd name="connsiteX2327" fmla="*/ 7085613 w 8111225"/>
              <a:gd name="connsiteY2327" fmla="*/ 3859106 h 8112704"/>
              <a:gd name="connsiteX2328" fmla="*/ 7090608 w 8111225"/>
              <a:gd name="connsiteY2328" fmla="*/ 3951504 h 8112704"/>
              <a:gd name="connsiteX2329" fmla="*/ 7090608 w 8111225"/>
              <a:gd name="connsiteY2329" fmla="*/ 4141292 h 8112704"/>
              <a:gd name="connsiteX2330" fmla="*/ 7088110 w 8111225"/>
              <a:gd name="connsiteY2330" fmla="*/ 4188738 h 8112704"/>
              <a:gd name="connsiteX2331" fmla="*/ 7088110 w 8111225"/>
              <a:gd name="connsiteY2331" fmla="*/ 4201225 h 8112704"/>
              <a:gd name="connsiteX2332" fmla="*/ 7086862 w 8111225"/>
              <a:gd name="connsiteY2332" fmla="*/ 4213710 h 8112704"/>
              <a:gd name="connsiteX2333" fmla="*/ 7085613 w 8111225"/>
              <a:gd name="connsiteY2333" fmla="*/ 4238684 h 8112704"/>
              <a:gd name="connsiteX2334" fmla="*/ 7078121 w 8111225"/>
              <a:gd name="connsiteY2334" fmla="*/ 4336074 h 8112704"/>
              <a:gd name="connsiteX2335" fmla="*/ 7013195 w 8111225"/>
              <a:gd name="connsiteY2335" fmla="*/ 4726888 h 8112704"/>
              <a:gd name="connsiteX2336" fmla="*/ 6734754 w 8111225"/>
              <a:gd name="connsiteY2336" fmla="*/ 5453579 h 8112704"/>
              <a:gd name="connsiteX2337" fmla="*/ 6342691 w 8111225"/>
              <a:gd name="connsiteY2337" fmla="*/ 6009209 h 8112704"/>
              <a:gd name="connsiteX2338" fmla="*/ 6151654 w 8111225"/>
              <a:gd name="connsiteY2338" fmla="*/ 6202743 h 8112704"/>
              <a:gd name="connsiteX2339" fmla="*/ 5991833 w 8111225"/>
              <a:gd name="connsiteY2339" fmla="*/ 6338842 h 8112704"/>
              <a:gd name="connsiteX2340" fmla="*/ 5930651 w 8111225"/>
              <a:gd name="connsiteY2340" fmla="*/ 6386289 h 8112704"/>
              <a:gd name="connsiteX2341" fmla="*/ 5884453 w 8111225"/>
              <a:gd name="connsiteY2341" fmla="*/ 6420002 h 8112704"/>
              <a:gd name="connsiteX2342" fmla="*/ 5868220 w 8111225"/>
              <a:gd name="connsiteY2342" fmla="*/ 6432487 h 8112704"/>
              <a:gd name="connsiteX2343" fmla="*/ 5855735 w 8111225"/>
              <a:gd name="connsiteY2343" fmla="*/ 6441228 h 8112704"/>
              <a:gd name="connsiteX2344" fmla="*/ 5845746 w 8111225"/>
              <a:gd name="connsiteY2344" fmla="*/ 6448720 h 8112704"/>
              <a:gd name="connsiteX2345" fmla="*/ 5827533 w 8111225"/>
              <a:gd name="connsiteY2345" fmla="*/ 6422560 h 8112704"/>
              <a:gd name="connsiteX2346" fmla="*/ 5815933 w 8111225"/>
              <a:gd name="connsiteY2346" fmla="*/ 6431394 h 8112704"/>
              <a:gd name="connsiteX2347" fmla="*/ 5732120 w 8111225"/>
              <a:gd name="connsiteY2347" fmla="*/ 6491172 h 8112704"/>
              <a:gd name="connsiteX2348" fmla="*/ 5559812 w 8111225"/>
              <a:gd name="connsiteY2348" fmla="*/ 6599800 h 8112704"/>
              <a:gd name="connsiteX2349" fmla="*/ 5531094 w 8111225"/>
              <a:gd name="connsiteY2349" fmla="*/ 6616032 h 8112704"/>
              <a:gd name="connsiteX2350" fmla="*/ 5514863 w 8111225"/>
              <a:gd name="connsiteY2350" fmla="*/ 6624772 h 8112704"/>
              <a:gd name="connsiteX2351" fmla="*/ 5492388 w 8111225"/>
              <a:gd name="connsiteY2351" fmla="*/ 6637258 h 8112704"/>
              <a:gd name="connsiteX2352" fmla="*/ 5482399 w 8111225"/>
              <a:gd name="connsiteY2352" fmla="*/ 6639755 h 8112704"/>
              <a:gd name="connsiteX2353" fmla="*/ 5464919 w 8111225"/>
              <a:gd name="connsiteY2353" fmla="*/ 6648496 h 8112704"/>
              <a:gd name="connsiteX2354" fmla="*/ 5418719 w 8111225"/>
              <a:gd name="connsiteY2354" fmla="*/ 6672219 h 8112704"/>
              <a:gd name="connsiteX2355" fmla="*/ 5372522 w 8111225"/>
              <a:gd name="connsiteY2355" fmla="*/ 6694694 h 8112704"/>
              <a:gd name="connsiteX2356" fmla="*/ 5183982 w 8111225"/>
              <a:gd name="connsiteY2356" fmla="*/ 6777102 h 8112704"/>
              <a:gd name="connsiteX2357" fmla="*/ 5160257 w 8111225"/>
              <a:gd name="connsiteY2357" fmla="*/ 6787091 h 8112704"/>
              <a:gd name="connsiteX2358" fmla="*/ 5136534 w 8111225"/>
              <a:gd name="connsiteY2358" fmla="*/ 6795832 h 8112704"/>
              <a:gd name="connsiteX2359" fmla="*/ 5116557 w 8111225"/>
              <a:gd name="connsiteY2359" fmla="*/ 6803324 h 8112704"/>
              <a:gd name="connsiteX2360" fmla="*/ 5089088 w 8111225"/>
              <a:gd name="connsiteY2360" fmla="*/ 6813312 h 8112704"/>
              <a:gd name="connsiteX2361" fmla="*/ 5074102 w 8111225"/>
              <a:gd name="connsiteY2361" fmla="*/ 6818044 h 8112704"/>
              <a:gd name="connsiteX2362" fmla="*/ 5044139 w 8111225"/>
              <a:gd name="connsiteY2362" fmla="*/ 6828295 h 8112704"/>
              <a:gd name="connsiteX2363" fmla="*/ 5042318 w 8111225"/>
              <a:gd name="connsiteY2363" fmla="*/ 6828870 h 8112704"/>
              <a:gd name="connsiteX2364" fmla="*/ 5040391 w 8111225"/>
              <a:gd name="connsiteY2364" fmla="*/ 6829544 h 8112704"/>
              <a:gd name="connsiteX2365" fmla="*/ 5016667 w 8111225"/>
              <a:gd name="connsiteY2365" fmla="*/ 6837035 h 8112704"/>
              <a:gd name="connsiteX2366" fmla="*/ 5012101 w 8111225"/>
              <a:gd name="connsiteY2366" fmla="*/ 6838281 h 8112704"/>
              <a:gd name="connsiteX2367" fmla="*/ 4999603 w 8111225"/>
              <a:gd name="connsiteY2367" fmla="*/ 6842030 h 8112704"/>
              <a:gd name="connsiteX2368" fmla="*/ 4992944 w 8111225"/>
              <a:gd name="connsiteY2368" fmla="*/ 6844527 h 8112704"/>
              <a:gd name="connsiteX2369" fmla="*/ 4972967 w 8111225"/>
              <a:gd name="connsiteY2369" fmla="*/ 6850770 h 8112704"/>
              <a:gd name="connsiteX2370" fmla="*/ 4967972 w 8111225"/>
              <a:gd name="connsiteY2370" fmla="*/ 6852019 h 8112704"/>
              <a:gd name="connsiteX2371" fmla="*/ 4944249 w 8111225"/>
              <a:gd name="connsiteY2371" fmla="*/ 6859510 h 8112704"/>
              <a:gd name="connsiteX2372" fmla="*/ 4900735 w 8111225"/>
              <a:gd name="connsiteY2372" fmla="*/ 6872107 h 8112704"/>
              <a:gd name="connsiteX2373" fmla="*/ 4929267 w 8111225"/>
              <a:gd name="connsiteY2373" fmla="*/ 6986869 h 8112704"/>
              <a:gd name="connsiteX2374" fmla="*/ 4896803 w 8111225"/>
              <a:gd name="connsiteY2374" fmla="*/ 6995610 h 8112704"/>
              <a:gd name="connsiteX2375" fmla="*/ 4876825 w 8111225"/>
              <a:gd name="connsiteY2375" fmla="*/ 7000605 h 8112704"/>
              <a:gd name="connsiteX2376" fmla="*/ 4859344 w 8111225"/>
              <a:gd name="connsiteY2376" fmla="*/ 7005599 h 8112704"/>
              <a:gd name="connsiteX2377" fmla="*/ 4845610 w 8111225"/>
              <a:gd name="connsiteY2377" fmla="*/ 7009344 h 8112704"/>
              <a:gd name="connsiteX2378" fmla="*/ 4806903 w 8111225"/>
              <a:gd name="connsiteY2378" fmla="*/ 7018084 h 8112704"/>
              <a:gd name="connsiteX2379" fmla="*/ 4477271 w 8111225"/>
              <a:gd name="connsiteY2379" fmla="*/ 7070526 h 8112704"/>
              <a:gd name="connsiteX2380" fmla="*/ 4454796 w 8111225"/>
              <a:gd name="connsiteY2380" fmla="*/ 7073023 h 8112704"/>
              <a:gd name="connsiteX2381" fmla="*/ 4451050 w 8111225"/>
              <a:gd name="connsiteY2381" fmla="*/ 7073023 h 8112704"/>
              <a:gd name="connsiteX2382" fmla="*/ 4442309 w 8111225"/>
              <a:gd name="connsiteY2382" fmla="*/ 7074272 h 8112704"/>
              <a:gd name="connsiteX2383" fmla="*/ 4424829 w 8111225"/>
              <a:gd name="connsiteY2383" fmla="*/ 7075520 h 8112704"/>
              <a:gd name="connsiteX2384" fmla="*/ 4411094 w 8111225"/>
              <a:gd name="connsiteY2384" fmla="*/ 7076769 h 8112704"/>
              <a:gd name="connsiteX2385" fmla="*/ 4371139 w 8111225"/>
              <a:gd name="connsiteY2385" fmla="*/ 7079266 h 8112704"/>
              <a:gd name="connsiteX2386" fmla="*/ 4314952 w 8111225"/>
              <a:gd name="connsiteY2386" fmla="*/ 7083013 h 8112704"/>
              <a:gd name="connsiteX2387" fmla="*/ 4270001 w 8111225"/>
              <a:gd name="connsiteY2387" fmla="*/ 7084261 h 8112704"/>
              <a:gd name="connsiteX2388" fmla="*/ 4256267 w 8111225"/>
              <a:gd name="connsiteY2388" fmla="*/ 7084261 h 8112704"/>
              <a:gd name="connsiteX2389" fmla="*/ 4250206 w 8111225"/>
              <a:gd name="connsiteY2389" fmla="*/ 7084200 h 8112704"/>
              <a:gd name="connsiteX2390" fmla="*/ 4248775 w 8111225"/>
              <a:gd name="connsiteY2390" fmla="*/ 7084261 h 8112704"/>
              <a:gd name="connsiteX2391" fmla="*/ 4000302 w 8111225"/>
              <a:gd name="connsiteY2391" fmla="*/ 7081764 h 8112704"/>
              <a:gd name="connsiteX2392" fmla="*/ 3465897 w 8111225"/>
              <a:gd name="connsiteY2392" fmla="*/ 7005599 h 8112704"/>
              <a:gd name="connsiteX2393" fmla="*/ 2953967 w 8111225"/>
              <a:gd name="connsiteY2393" fmla="*/ 6837036 h 8112704"/>
              <a:gd name="connsiteX2394" fmla="*/ 2730467 w 8111225"/>
              <a:gd name="connsiteY2394" fmla="*/ 6729656 h 8112704"/>
              <a:gd name="connsiteX2395" fmla="*/ 2630111 w 8111225"/>
              <a:gd name="connsiteY2395" fmla="*/ 6674093 h 8112704"/>
              <a:gd name="connsiteX2396" fmla="*/ 2594541 w 8111225"/>
              <a:gd name="connsiteY2396" fmla="*/ 6652594 h 8112704"/>
              <a:gd name="connsiteX2397" fmla="*/ 2563155 w 8111225"/>
              <a:gd name="connsiteY2397" fmla="*/ 6704686 h 8112704"/>
              <a:gd name="connsiteX2398" fmla="*/ 2562789 w 8111225"/>
              <a:gd name="connsiteY2398" fmla="*/ 6704483 h 8112704"/>
              <a:gd name="connsiteX2399" fmla="*/ 2561906 w 8111225"/>
              <a:gd name="connsiteY2399" fmla="*/ 6705934 h 8112704"/>
              <a:gd name="connsiteX2400" fmla="*/ 2550669 w 8111225"/>
              <a:gd name="connsiteY2400" fmla="*/ 6698442 h 8112704"/>
              <a:gd name="connsiteX2401" fmla="*/ 2541929 w 8111225"/>
              <a:gd name="connsiteY2401" fmla="*/ 6693447 h 8112704"/>
              <a:gd name="connsiteX2402" fmla="*/ 2519454 w 8111225"/>
              <a:gd name="connsiteY2402" fmla="*/ 6678464 h 8112704"/>
              <a:gd name="connsiteX2403" fmla="*/ 2485741 w 8111225"/>
              <a:gd name="connsiteY2403" fmla="*/ 6657237 h 8112704"/>
              <a:gd name="connsiteX2404" fmla="*/ 2469509 w 8111225"/>
              <a:gd name="connsiteY2404" fmla="*/ 6647249 h 8112704"/>
              <a:gd name="connsiteX2405" fmla="*/ 2423311 w 8111225"/>
              <a:gd name="connsiteY2405" fmla="*/ 6616034 h 8112704"/>
              <a:gd name="connsiteX2406" fmla="*/ 2403333 w 8111225"/>
              <a:gd name="connsiteY2406" fmla="*/ 6602298 h 8112704"/>
              <a:gd name="connsiteX2407" fmla="*/ 2228528 w 8111225"/>
              <a:gd name="connsiteY2407" fmla="*/ 6472444 h 8112704"/>
              <a:gd name="connsiteX2408" fmla="*/ 2200732 w 8111225"/>
              <a:gd name="connsiteY2408" fmla="*/ 6448081 h 8112704"/>
              <a:gd name="connsiteX2409" fmla="*/ 2125674 w 8111225"/>
              <a:gd name="connsiteY2409" fmla="*/ 6385666 h 8112704"/>
              <a:gd name="connsiteX2410" fmla="*/ 2045825 w 8111225"/>
              <a:gd name="connsiteY2410" fmla="*/ 6312309 h 8112704"/>
              <a:gd name="connsiteX2411" fmla="*/ 2016264 w 8111225"/>
              <a:gd name="connsiteY2411" fmla="*/ 6286400 h 8112704"/>
              <a:gd name="connsiteX2412" fmla="*/ 1995957 w 8111225"/>
              <a:gd name="connsiteY2412" fmla="*/ 6264762 h 8112704"/>
              <a:gd name="connsiteX2413" fmla="*/ 1902485 w 8111225"/>
              <a:gd name="connsiteY2413" fmla="*/ 6170905 h 8112704"/>
              <a:gd name="connsiteX2414" fmla="*/ 1808250 w 8111225"/>
              <a:gd name="connsiteY2414" fmla="*/ 6064747 h 8112704"/>
              <a:gd name="connsiteX2415" fmla="*/ 1787768 w 8111225"/>
              <a:gd name="connsiteY2415" fmla="*/ 6042922 h 8112704"/>
              <a:gd name="connsiteX2416" fmla="*/ 1673989 w 8111225"/>
              <a:gd name="connsiteY2416" fmla="*/ 5897771 h 8112704"/>
              <a:gd name="connsiteX2417" fmla="*/ 1622913 w 8111225"/>
              <a:gd name="connsiteY2417" fmla="*/ 5824168 h 8112704"/>
              <a:gd name="connsiteX2418" fmla="*/ 1565516 w 8111225"/>
              <a:gd name="connsiteY2418" fmla="*/ 5742009 h 8112704"/>
              <a:gd name="connsiteX2419" fmla="*/ 1369485 w 8111225"/>
              <a:gd name="connsiteY2419" fmla="*/ 5396144 h 8112704"/>
              <a:gd name="connsiteX2420" fmla="*/ 1365741 w 8111225"/>
              <a:gd name="connsiteY2420" fmla="*/ 5388656 h 8112704"/>
              <a:gd name="connsiteX2421" fmla="*/ 1365738 w 8111225"/>
              <a:gd name="connsiteY2421" fmla="*/ 5388651 h 8112704"/>
              <a:gd name="connsiteX2422" fmla="*/ 1365735 w 8111225"/>
              <a:gd name="connsiteY2422" fmla="*/ 5388644 h 8112704"/>
              <a:gd name="connsiteX2423" fmla="*/ 1358248 w 8111225"/>
              <a:gd name="connsiteY2423" fmla="*/ 5373669 h 8112704"/>
              <a:gd name="connsiteX2424" fmla="*/ 1348259 w 8111225"/>
              <a:gd name="connsiteY2424" fmla="*/ 5351193 h 8112704"/>
              <a:gd name="connsiteX2425" fmla="*/ 1327033 w 8111225"/>
              <a:gd name="connsiteY2425" fmla="*/ 5304995 h 8112704"/>
              <a:gd name="connsiteX2426" fmla="*/ 1326999 w 8111225"/>
              <a:gd name="connsiteY2426" fmla="*/ 5304915 h 8112704"/>
              <a:gd name="connsiteX2427" fmla="*/ 1309551 w 8111225"/>
              <a:gd name="connsiteY2427" fmla="*/ 5263790 h 8112704"/>
              <a:gd name="connsiteX2428" fmla="*/ 1297066 w 8111225"/>
              <a:gd name="connsiteY2428" fmla="*/ 5233823 h 8112704"/>
              <a:gd name="connsiteX2429" fmla="*/ 1289574 w 8111225"/>
              <a:gd name="connsiteY2429" fmla="*/ 5216343 h 8112704"/>
              <a:gd name="connsiteX2430" fmla="*/ 1280833 w 8111225"/>
              <a:gd name="connsiteY2430" fmla="*/ 5195117 h 8112704"/>
              <a:gd name="connsiteX2431" fmla="*/ 1267099 w 8111225"/>
              <a:gd name="connsiteY2431" fmla="*/ 5162653 h 8112704"/>
              <a:gd name="connsiteX2432" fmla="*/ 1254612 w 8111225"/>
              <a:gd name="connsiteY2432" fmla="*/ 5128941 h 8112704"/>
              <a:gd name="connsiteX2433" fmla="*/ 1249618 w 8111225"/>
              <a:gd name="connsiteY2433" fmla="*/ 5113958 h 8112704"/>
              <a:gd name="connsiteX2434" fmla="*/ 1224646 w 8111225"/>
              <a:gd name="connsiteY2434" fmla="*/ 5042787 h 8112704"/>
              <a:gd name="connsiteX2435" fmla="*/ 1214658 w 8111225"/>
              <a:gd name="connsiteY2435" fmla="*/ 5016566 h 8112704"/>
              <a:gd name="connsiteX2436" fmla="*/ 1063576 w 8111225"/>
              <a:gd name="connsiteY2436" fmla="*/ 4222451 h 8112704"/>
              <a:gd name="connsiteX2437" fmla="*/ 1059830 w 8111225"/>
              <a:gd name="connsiteY2437" fmla="*/ 4146287 h 8112704"/>
              <a:gd name="connsiteX2438" fmla="*/ 1059830 w 8111225"/>
              <a:gd name="connsiteY2438" fmla="*/ 4126308 h 8112704"/>
              <a:gd name="connsiteX2439" fmla="*/ 1059830 w 8111225"/>
              <a:gd name="connsiteY2439" fmla="*/ 4092595 h 8112704"/>
              <a:gd name="connsiteX2440" fmla="*/ 1059830 w 8111225"/>
              <a:gd name="connsiteY2440" fmla="*/ 4078861 h 8112704"/>
              <a:gd name="connsiteX2441" fmla="*/ 1059830 w 8111225"/>
              <a:gd name="connsiteY2441" fmla="*/ 4065127 h 8112704"/>
              <a:gd name="connsiteX2442" fmla="*/ 1059830 w 8111225"/>
              <a:gd name="connsiteY2442" fmla="*/ 4032663 h 8112704"/>
              <a:gd name="connsiteX2443" fmla="*/ 1059830 w 8111225"/>
              <a:gd name="connsiteY2443" fmla="*/ 4030166 h 8112704"/>
              <a:gd name="connsiteX2444" fmla="*/ 1059830 w 8111225"/>
              <a:gd name="connsiteY2444" fmla="*/ 3986464 h 8112704"/>
              <a:gd name="connsiteX2445" fmla="*/ 1059830 w 8111225"/>
              <a:gd name="connsiteY2445" fmla="*/ 3962741 h 8112704"/>
              <a:gd name="connsiteX2446" fmla="*/ 1059830 w 8111225"/>
              <a:gd name="connsiteY2446" fmla="*/ 3950255 h 8112704"/>
              <a:gd name="connsiteX2447" fmla="*/ 1059830 w 8111225"/>
              <a:gd name="connsiteY2447" fmla="*/ 3940266 h 8112704"/>
              <a:gd name="connsiteX2448" fmla="*/ 1061078 w 8111225"/>
              <a:gd name="connsiteY2448" fmla="*/ 3915294 h 8112704"/>
              <a:gd name="connsiteX2449" fmla="*/ 1062327 w 8111225"/>
              <a:gd name="connsiteY2449" fmla="*/ 3895317 h 8112704"/>
              <a:gd name="connsiteX2450" fmla="*/ 1063576 w 8111225"/>
              <a:gd name="connsiteY2450" fmla="*/ 3866597 h 8112704"/>
              <a:gd name="connsiteX2451" fmla="*/ 1064824 w 8111225"/>
              <a:gd name="connsiteY2451" fmla="*/ 3850366 h 8112704"/>
              <a:gd name="connsiteX2452" fmla="*/ 1103530 w 8111225"/>
              <a:gd name="connsiteY2452" fmla="*/ 3519486 h 8112704"/>
              <a:gd name="connsiteX2453" fmla="*/ 1127158 w 8111225"/>
              <a:gd name="connsiteY2453" fmla="*/ 3412921 h 8112704"/>
              <a:gd name="connsiteX2454" fmla="*/ 1134747 w 8111225"/>
              <a:gd name="connsiteY2454" fmla="*/ 3374648 h 8112704"/>
              <a:gd name="connsiteX2455" fmla="*/ 1142678 w 8111225"/>
              <a:gd name="connsiteY2455" fmla="*/ 3342922 h 8112704"/>
              <a:gd name="connsiteX2456" fmla="*/ 1164712 w 8111225"/>
              <a:gd name="connsiteY2456" fmla="*/ 3243543 h 8112704"/>
              <a:gd name="connsiteX2457" fmla="*/ 1175950 w 8111225"/>
              <a:gd name="connsiteY2457" fmla="*/ 3203588 h 8112704"/>
              <a:gd name="connsiteX2458" fmla="*/ 1180945 w 8111225"/>
              <a:gd name="connsiteY2458" fmla="*/ 3184860 h 8112704"/>
              <a:gd name="connsiteX2459" fmla="*/ 1184691 w 8111225"/>
              <a:gd name="connsiteY2459" fmla="*/ 3173621 h 8112704"/>
              <a:gd name="connsiteX2460" fmla="*/ 1189684 w 8111225"/>
              <a:gd name="connsiteY2460" fmla="*/ 3157390 h 8112704"/>
              <a:gd name="connsiteX2461" fmla="*/ 1194679 w 8111225"/>
              <a:gd name="connsiteY2461" fmla="*/ 3144904 h 8112704"/>
              <a:gd name="connsiteX2462" fmla="*/ 1198425 w 8111225"/>
              <a:gd name="connsiteY2462" fmla="*/ 3131168 h 8112704"/>
              <a:gd name="connsiteX2463" fmla="*/ 1200922 w 8111225"/>
              <a:gd name="connsiteY2463" fmla="*/ 3122429 h 8112704"/>
              <a:gd name="connsiteX2464" fmla="*/ 1213409 w 8111225"/>
              <a:gd name="connsiteY2464" fmla="*/ 3081224 h 8112704"/>
              <a:gd name="connsiteX2465" fmla="*/ 1223397 w 8111225"/>
              <a:gd name="connsiteY2465" fmla="*/ 3051257 h 8112704"/>
              <a:gd name="connsiteX2466" fmla="*/ 1228392 w 8111225"/>
              <a:gd name="connsiteY2466" fmla="*/ 3036275 h 8112704"/>
              <a:gd name="connsiteX2467" fmla="*/ 1277087 w 8111225"/>
              <a:gd name="connsiteY2467" fmla="*/ 2905170 h 8112704"/>
              <a:gd name="connsiteX2468" fmla="*/ 1295817 w 8111225"/>
              <a:gd name="connsiteY2468" fmla="*/ 2858972 h 8112704"/>
              <a:gd name="connsiteX2469" fmla="*/ 1409161 w 8111225"/>
              <a:gd name="connsiteY2469" fmla="*/ 2905979 h 8112704"/>
              <a:gd name="connsiteX2470" fmla="*/ 1353700 w 8111225"/>
              <a:gd name="connsiteY2470" fmla="*/ 2883709 h 8112704"/>
              <a:gd name="connsiteX2471" fmla="*/ 1617957 w 8111225"/>
              <a:gd name="connsiteY2471" fmla="*/ 2993304 h 8112704"/>
              <a:gd name="connsiteX2472" fmla="*/ 1617957 w 8111225"/>
              <a:gd name="connsiteY2472" fmla="*/ 2992573 h 8112704"/>
              <a:gd name="connsiteX2473" fmla="*/ 1409161 w 8111225"/>
              <a:gd name="connsiteY2473" fmla="*/ 2905979 h 8112704"/>
              <a:gd name="connsiteX2474" fmla="*/ 1621703 w 8111225"/>
              <a:gd name="connsiteY2474" fmla="*/ 2991324 h 8112704"/>
              <a:gd name="connsiteX2475" fmla="*/ 1605472 w 8111225"/>
              <a:gd name="connsiteY2475" fmla="*/ 3031280 h 8112704"/>
              <a:gd name="connsiteX2476" fmla="*/ 1562298 w 8111225"/>
              <a:gd name="connsiteY2476" fmla="*/ 3145997 h 8112704"/>
              <a:gd name="connsiteX2477" fmla="*/ 1561496 w 8111225"/>
              <a:gd name="connsiteY2477" fmla="*/ 3148322 h 8112704"/>
              <a:gd name="connsiteX2478" fmla="*/ 1497935 w 8111225"/>
              <a:gd name="connsiteY2478" fmla="*/ 3362161 h 8112704"/>
              <a:gd name="connsiteX2479" fmla="*/ 1451893 w 8111225"/>
              <a:gd name="connsiteY2479" fmla="*/ 3576922 h 8112704"/>
              <a:gd name="connsiteX2480" fmla="*/ 1416931 w 8111225"/>
              <a:gd name="connsiteY2480" fmla="*/ 3871592 h 8112704"/>
              <a:gd name="connsiteX2481" fmla="*/ 1415682 w 8111225"/>
              <a:gd name="connsiteY2481" fmla="*/ 3886576 h 8112704"/>
              <a:gd name="connsiteX2482" fmla="*/ 1414435 w 8111225"/>
              <a:gd name="connsiteY2482" fmla="*/ 3911548 h 8112704"/>
              <a:gd name="connsiteX2483" fmla="*/ 1413187 w 8111225"/>
              <a:gd name="connsiteY2483" fmla="*/ 3936520 h 8112704"/>
              <a:gd name="connsiteX2484" fmla="*/ 1413187 w 8111225"/>
              <a:gd name="connsiteY2484" fmla="*/ 3951504 h 8112704"/>
              <a:gd name="connsiteX2485" fmla="*/ 1413187 w 8111225"/>
              <a:gd name="connsiteY2485" fmla="*/ 3963989 h 8112704"/>
              <a:gd name="connsiteX2486" fmla="*/ 1411938 w 8111225"/>
              <a:gd name="connsiteY2486" fmla="*/ 3992707 h 8112704"/>
              <a:gd name="connsiteX2487" fmla="*/ 1411938 w 8111225"/>
              <a:gd name="connsiteY2487" fmla="*/ 4018928 h 8112704"/>
              <a:gd name="connsiteX2488" fmla="*/ 1411938 w 8111225"/>
              <a:gd name="connsiteY2488" fmla="*/ 4033912 h 8112704"/>
              <a:gd name="connsiteX2489" fmla="*/ 1411938 w 8111225"/>
              <a:gd name="connsiteY2489" fmla="*/ 4058884 h 8112704"/>
              <a:gd name="connsiteX2490" fmla="*/ 1411938 w 8111225"/>
              <a:gd name="connsiteY2490" fmla="*/ 4075115 h 8112704"/>
              <a:gd name="connsiteX2491" fmla="*/ 1411938 w 8111225"/>
              <a:gd name="connsiteY2491" fmla="*/ 4087602 h 8112704"/>
              <a:gd name="connsiteX2492" fmla="*/ 1413187 w 8111225"/>
              <a:gd name="connsiteY2492" fmla="*/ 4117569 h 8112704"/>
              <a:gd name="connsiteX2493" fmla="*/ 1413187 w 8111225"/>
              <a:gd name="connsiteY2493" fmla="*/ 4133800 h 8112704"/>
              <a:gd name="connsiteX2494" fmla="*/ 1415682 w 8111225"/>
              <a:gd name="connsiteY2494" fmla="*/ 4202474 h 8112704"/>
              <a:gd name="connsiteX2495" fmla="*/ 1549285 w 8111225"/>
              <a:gd name="connsiteY2495" fmla="*/ 4906689 h 8112704"/>
              <a:gd name="connsiteX2496" fmla="*/ 1860188 w 8111225"/>
              <a:gd name="connsiteY2496" fmla="*/ 5552219 h 8112704"/>
              <a:gd name="connsiteX2497" fmla="*/ 2056220 w 8111225"/>
              <a:gd name="connsiteY2497" fmla="*/ 5818173 h 8112704"/>
              <a:gd name="connsiteX2498" fmla="*/ 2258495 w 8111225"/>
              <a:gd name="connsiteY2498" fmla="*/ 6034181 h 8112704"/>
              <a:gd name="connsiteX2499" fmla="*/ 2447034 w 8111225"/>
              <a:gd name="connsiteY2499" fmla="*/ 6198999 h 8112704"/>
              <a:gd name="connsiteX2500" fmla="*/ 2601862 w 8111225"/>
              <a:gd name="connsiteY2500" fmla="*/ 6313869 h 8112704"/>
              <a:gd name="connsiteX2501" fmla="*/ 2621839 w 8111225"/>
              <a:gd name="connsiteY2501" fmla="*/ 6327605 h 8112704"/>
              <a:gd name="connsiteX2502" fmla="*/ 2660547 w 8111225"/>
              <a:gd name="connsiteY2502" fmla="*/ 6353826 h 8112704"/>
              <a:gd name="connsiteX2503" fmla="*/ 2686767 w 8111225"/>
              <a:gd name="connsiteY2503" fmla="*/ 6370057 h 8112704"/>
              <a:gd name="connsiteX2504" fmla="*/ 2705496 w 8111225"/>
              <a:gd name="connsiteY2504" fmla="*/ 6382544 h 8112704"/>
              <a:gd name="connsiteX2505" fmla="*/ 2725473 w 8111225"/>
              <a:gd name="connsiteY2505" fmla="*/ 6395030 h 8112704"/>
              <a:gd name="connsiteX2506" fmla="*/ 2734214 w 8111225"/>
              <a:gd name="connsiteY2506" fmla="*/ 6400023 h 8112704"/>
              <a:gd name="connsiteX2507" fmla="*/ 2742955 w 8111225"/>
              <a:gd name="connsiteY2507" fmla="*/ 6405018 h 8112704"/>
              <a:gd name="connsiteX2508" fmla="*/ 2742409 w 8111225"/>
              <a:gd name="connsiteY2508" fmla="*/ 6405926 h 8112704"/>
              <a:gd name="connsiteX2509" fmla="*/ 2742955 w 8111225"/>
              <a:gd name="connsiteY2509" fmla="*/ 6406267 h 8112704"/>
              <a:gd name="connsiteX2510" fmla="*/ 2740086 w 8111225"/>
              <a:gd name="connsiteY2510" fmla="*/ 6411029 h 8112704"/>
              <a:gd name="connsiteX2511" fmla="*/ 2740457 w 8111225"/>
              <a:gd name="connsiteY2511" fmla="*/ 6411262 h 8112704"/>
              <a:gd name="connsiteX2512" fmla="*/ 2740457 w 8111225"/>
              <a:gd name="connsiteY2512" fmla="*/ 6412510 h 8112704"/>
              <a:gd name="connsiteX2513" fmla="*/ 2719941 w 8111225"/>
              <a:gd name="connsiteY2513" fmla="*/ 6446226 h 8112704"/>
              <a:gd name="connsiteX2514" fmla="*/ 2767146 w 8111225"/>
              <a:gd name="connsiteY2514" fmla="*/ 6474628 h 8112704"/>
              <a:gd name="connsiteX2515" fmla="*/ 2851583 w 8111225"/>
              <a:gd name="connsiteY2515" fmla="*/ 6521138 h 8112704"/>
              <a:gd name="connsiteX2516" fmla="*/ 3057603 w 8111225"/>
              <a:gd name="connsiteY2516" fmla="*/ 6619778 h 8112704"/>
              <a:gd name="connsiteX2517" fmla="*/ 3276944 w 8111225"/>
              <a:gd name="connsiteY2517" fmla="*/ 6702829 h 8112704"/>
              <a:gd name="connsiteX2518" fmla="*/ 3313550 w 8111225"/>
              <a:gd name="connsiteY2518" fmla="*/ 6601988 h 8112704"/>
              <a:gd name="connsiteX2519" fmla="*/ 3279292 w 8111225"/>
              <a:gd name="connsiteY2519" fmla="*/ 6703718 h 8112704"/>
              <a:gd name="connsiteX2520" fmla="*/ 3280227 w 8111225"/>
              <a:gd name="connsiteY2520" fmla="*/ 6704072 h 8112704"/>
              <a:gd name="connsiteX2521" fmla="*/ 3371127 w 8111225"/>
              <a:gd name="connsiteY2521" fmla="*/ 6448141 h 8112704"/>
              <a:gd name="connsiteX2522" fmla="*/ 3369606 w 8111225"/>
              <a:gd name="connsiteY2522" fmla="*/ 6447571 h 8112704"/>
              <a:gd name="connsiteX2523" fmla="*/ 3371002 w 8111225"/>
              <a:gd name="connsiteY2523" fmla="*/ 6443724 h 8112704"/>
              <a:gd name="connsiteX2524" fmla="*/ 3372251 w 8111225"/>
              <a:gd name="connsiteY2524" fmla="*/ 6443724 h 8112704"/>
              <a:gd name="connsiteX2525" fmla="*/ 3382240 w 8111225"/>
              <a:gd name="connsiteY2525" fmla="*/ 6447470 h 8112704"/>
              <a:gd name="connsiteX2526" fmla="*/ 3385986 w 8111225"/>
              <a:gd name="connsiteY2526" fmla="*/ 6448718 h 8112704"/>
              <a:gd name="connsiteX2527" fmla="*/ 3412207 w 8111225"/>
              <a:gd name="connsiteY2527" fmla="*/ 6457459 h 8112704"/>
              <a:gd name="connsiteX2528" fmla="*/ 3419699 w 8111225"/>
              <a:gd name="connsiteY2528" fmla="*/ 6459957 h 8112704"/>
              <a:gd name="connsiteX2529" fmla="*/ 3434681 w 8111225"/>
              <a:gd name="connsiteY2529" fmla="*/ 6464950 h 8112704"/>
              <a:gd name="connsiteX2530" fmla="*/ 3460902 w 8111225"/>
              <a:gd name="connsiteY2530" fmla="*/ 6473690 h 8112704"/>
              <a:gd name="connsiteX2531" fmla="*/ 3472140 w 8111225"/>
              <a:gd name="connsiteY2531" fmla="*/ 6477436 h 8112704"/>
              <a:gd name="connsiteX2532" fmla="*/ 3492117 w 8111225"/>
              <a:gd name="connsiteY2532" fmla="*/ 6483680 h 8112704"/>
              <a:gd name="connsiteX2533" fmla="*/ 3527079 w 8111225"/>
              <a:gd name="connsiteY2533" fmla="*/ 6493668 h 8112704"/>
              <a:gd name="connsiteX2534" fmla="*/ 3708126 w 8111225"/>
              <a:gd name="connsiteY2534" fmla="*/ 6537370 h 8112704"/>
              <a:gd name="connsiteX2535" fmla="*/ 3946611 w 8111225"/>
              <a:gd name="connsiteY2535" fmla="*/ 6572331 h 8112704"/>
              <a:gd name="connsiteX2536" fmla="*/ 4231293 w 8111225"/>
              <a:gd name="connsiteY2536" fmla="*/ 6582319 h 8112704"/>
              <a:gd name="connsiteX2537" fmla="*/ 4267503 w 8111225"/>
              <a:gd name="connsiteY2537" fmla="*/ 6581070 h 8112704"/>
              <a:gd name="connsiteX2538" fmla="*/ 4270001 w 8111225"/>
              <a:gd name="connsiteY2538" fmla="*/ 6581070 h 8112704"/>
              <a:gd name="connsiteX2539" fmla="*/ 4288729 w 8111225"/>
              <a:gd name="connsiteY2539" fmla="*/ 6579822 h 8112704"/>
              <a:gd name="connsiteX2540" fmla="*/ 4307458 w 8111225"/>
              <a:gd name="connsiteY2540" fmla="*/ 6578573 h 8112704"/>
              <a:gd name="connsiteX2541" fmla="*/ 4363645 w 8111225"/>
              <a:gd name="connsiteY2541" fmla="*/ 6574829 h 8112704"/>
              <a:gd name="connsiteX2542" fmla="*/ 4386121 w 8111225"/>
              <a:gd name="connsiteY2542" fmla="*/ 6573580 h 8112704"/>
              <a:gd name="connsiteX2543" fmla="*/ 4547191 w 8111225"/>
              <a:gd name="connsiteY2543" fmla="*/ 6552352 h 8112704"/>
              <a:gd name="connsiteX2544" fmla="*/ 4558428 w 8111225"/>
              <a:gd name="connsiteY2544" fmla="*/ 6551105 h 8112704"/>
              <a:gd name="connsiteX2545" fmla="*/ 4568417 w 8111225"/>
              <a:gd name="connsiteY2545" fmla="*/ 6549855 h 8112704"/>
              <a:gd name="connsiteX2546" fmla="*/ 4570915 w 8111225"/>
              <a:gd name="connsiteY2546" fmla="*/ 6549855 h 8112704"/>
              <a:gd name="connsiteX2547" fmla="*/ 4588395 w 8111225"/>
              <a:gd name="connsiteY2547" fmla="*/ 6546111 h 8112704"/>
              <a:gd name="connsiteX2548" fmla="*/ 4605876 w 8111225"/>
              <a:gd name="connsiteY2548" fmla="*/ 6542364 h 8112704"/>
              <a:gd name="connsiteX2549" fmla="*/ 4629599 w 8111225"/>
              <a:gd name="connsiteY2549" fmla="*/ 6537370 h 8112704"/>
              <a:gd name="connsiteX2550" fmla="*/ 4644584 w 8111225"/>
              <a:gd name="connsiteY2550" fmla="*/ 6533624 h 8112704"/>
              <a:gd name="connsiteX2551" fmla="*/ 4712007 w 8111225"/>
              <a:gd name="connsiteY2551" fmla="*/ 6518640 h 8112704"/>
              <a:gd name="connsiteX2552" fmla="*/ 4769443 w 8111225"/>
              <a:gd name="connsiteY2552" fmla="*/ 6504906 h 8112704"/>
              <a:gd name="connsiteX2553" fmla="*/ 4795664 w 8111225"/>
              <a:gd name="connsiteY2553" fmla="*/ 6498662 h 8112704"/>
              <a:gd name="connsiteX2554" fmla="*/ 4820636 w 8111225"/>
              <a:gd name="connsiteY2554" fmla="*/ 6491172 h 8112704"/>
              <a:gd name="connsiteX2555" fmla="*/ 4836869 w 8111225"/>
              <a:gd name="connsiteY2555" fmla="*/ 6486177 h 8112704"/>
              <a:gd name="connsiteX2556" fmla="*/ 4843112 w 8111225"/>
              <a:gd name="connsiteY2556" fmla="*/ 6484928 h 8112704"/>
              <a:gd name="connsiteX2557" fmla="*/ 4858095 w 8111225"/>
              <a:gd name="connsiteY2557" fmla="*/ 6481182 h 8112704"/>
              <a:gd name="connsiteX2558" fmla="*/ 4868084 w 8111225"/>
              <a:gd name="connsiteY2558" fmla="*/ 6477436 h 8112704"/>
              <a:gd name="connsiteX2559" fmla="*/ 4878072 w 8111225"/>
              <a:gd name="connsiteY2559" fmla="*/ 6473690 h 8112704"/>
              <a:gd name="connsiteX2560" fmla="*/ 4899300 w 8111225"/>
              <a:gd name="connsiteY2560" fmla="*/ 6467447 h 8112704"/>
              <a:gd name="connsiteX2561" fmla="*/ 4919277 w 8111225"/>
              <a:gd name="connsiteY2561" fmla="*/ 6461205 h 8112704"/>
              <a:gd name="connsiteX2562" fmla="*/ 4952988 w 8111225"/>
              <a:gd name="connsiteY2562" fmla="*/ 6449967 h 8112704"/>
              <a:gd name="connsiteX2563" fmla="*/ 4960480 w 8111225"/>
              <a:gd name="connsiteY2563" fmla="*/ 6447470 h 8112704"/>
              <a:gd name="connsiteX2564" fmla="*/ 4985452 w 8111225"/>
              <a:gd name="connsiteY2564" fmla="*/ 6438729 h 8112704"/>
              <a:gd name="connsiteX2565" fmla="*/ 5001685 w 8111225"/>
              <a:gd name="connsiteY2565" fmla="*/ 6432487 h 8112704"/>
              <a:gd name="connsiteX2566" fmla="*/ 5021662 w 8111225"/>
              <a:gd name="connsiteY2566" fmla="*/ 6424995 h 8112704"/>
              <a:gd name="connsiteX2567" fmla="*/ 5042888 w 8111225"/>
              <a:gd name="connsiteY2567" fmla="*/ 6416254 h 8112704"/>
              <a:gd name="connsiteX2568" fmla="*/ 5203960 w 8111225"/>
              <a:gd name="connsiteY2568" fmla="*/ 6345085 h 8112704"/>
              <a:gd name="connsiteX2569" fmla="*/ 5223952 w 8111225"/>
              <a:gd name="connsiteY2569" fmla="*/ 6335712 h 8112704"/>
              <a:gd name="connsiteX2570" fmla="*/ 5200214 w 8111225"/>
              <a:gd name="connsiteY2570" fmla="*/ 6347582 h 8112704"/>
              <a:gd name="connsiteX2571" fmla="*/ 5039144 w 8111225"/>
              <a:gd name="connsiteY2571" fmla="*/ 6418752 h 8112704"/>
              <a:gd name="connsiteX2572" fmla="*/ 5019165 w 8111225"/>
              <a:gd name="connsiteY2572" fmla="*/ 6427492 h 8112704"/>
              <a:gd name="connsiteX2573" fmla="*/ 4997939 w 8111225"/>
              <a:gd name="connsiteY2573" fmla="*/ 6434985 h 8112704"/>
              <a:gd name="connsiteX2574" fmla="*/ 4981708 w 8111225"/>
              <a:gd name="connsiteY2574" fmla="*/ 6441226 h 8112704"/>
              <a:gd name="connsiteX2575" fmla="*/ 4956736 w 8111225"/>
              <a:gd name="connsiteY2575" fmla="*/ 6449967 h 8112704"/>
              <a:gd name="connsiteX2576" fmla="*/ 4949244 w 8111225"/>
              <a:gd name="connsiteY2576" fmla="*/ 6452464 h 8112704"/>
              <a:gd name="connsiteX2577" fmla="*/ 4915531 w 8111225"/>
              <a:gd name="connsiteY2577" fmla="*/ 6463703 h 8112704"/>
              <a:gd name="connsiteX2578" fmla="*/ 4894305 w 8111225"/>
              <a:gd name="connsiteY2578" fmla="*/ 6469944 h 8112704"/>
              <a:gd name="connsiteX2579" fmla="*/ 4873077 w 8111225"/>
              <a:gd name="connsiteY2579" fmla="*/ 6476188 h 8112704"/>
              <a:gd name="connsiteX2580" fmla="*/ 4863090 w 8111225"/>
              <a:gd name="connsiteY2580" fmla="*/ 6479934 h 8112704"/>
              <a:gd name="connsiteX2581" fmla="*/ 4853100 w 8111225"/>
              <a:gd name="connsiteY2581" fmla="*/ 6483680 h 8112704"/>
              <a:gd name="connsiteX2582" fmla="*/ 4838118 w 8111225"/>
              <a:gd name="connsiteY2582" fmla="*/ 6488675 h 8112704"/>
              <a:gd name="connsiteX2583" fmla="*/ 4831874 w 8111225"/>
              <a:gd name="connsiteY2583" fmla="*/ 6489923 h 8112704"/>
              <a:gd name="connsiteX2584" fmla="*/ 4815641 w 8111225"/>
              <a:gd name="connsiteY2584" fmla="*/ 6494916 h 8112704"/>
              <a:gd name="connsiteX2585" fmla="*/ 4790669 w 8111225"/>
              <a:gd name="connsiteY2585" fmla="*/ 6502408 h 8112704"/>
              <a:gd name="connsiteX2586" fmla="*/ 4764449 w 8111225"/>
              <a:gd name="connsiteY2586" fmla="*/ 6508652 h 8112704"/>
              <a:gd name="connsiteX2587" fmla="*/ 4710881 w 8111225"/>
              <a:gd name="connsiteY2587" fmla="*/ 6522625 h 8112704"/>
              <a:gd name="connsiteX2588" fmla="*/ 4712008 w 8111225"/>
              <a:gd name="connsiteY2588" fmla="*/ 6522386 h 8112704"/>
              <a:gd name="connsiteX2589" fmla="*/ 4795664 w 8111225"/>
              <a:gd name="connsiteY2589" fmla="*/ 6501160 h 8112704"/>
              <a:gd name="connsiteX2590" fmla="*/ 4836869 w 8111225"/>
              <a:gd name="connsiteY2590" fmla="*/ 6489922 h 8112704"/>
              <a:gd name="connsiteX2591" fmla="*/ 4858095 w 8111225"/>
              <a:gd name="connsiteY2591" fmla="*/ 6483680 h 8112704"/>
              <a:gd name="connsiteX2592" fmla="*/ 4879323 w 8111225"/>
              <a:gd name="connsiteY2592" fmla="*/ 6477437 h 8112704"/>
              <a:gd name="connsiteX2593" fmla="*/ 4899300 w 8111225"/>
              <a:gd name="connsiteY2593" fmla="*/ 6471193 h 8112704"/>
              <a:gd name="connsiteX2594" fmla="*/ 4920526 w 8111225"/>
              <a:gd name="connsiteY2594" fmla="*/ 6463701 h 8112704"/>
              <a:gd name="connsiteX2595" fmla="*/ 4961731 w 8111225"/>
              <a:gd name="connsiteY2595" fmla="*/ 6449967 h 8112704"/>
              <a:gd name="connsiteX2596" fmla="*/ 5002934 w 8111225"/>
              <a:gd name="connsiteY2596" fmla="*/ 6434983 h 8112704"/>
              <a:gd name="connsiteX2597" fmla="*/ 5024160 w 8111225"/>
              <a:gd name="connsiteY2597" fmla="*/ 6427493 h 8112704"/>
              <a:gd name="connsiteX2598" fmla="*/ 5044139 w 8111225"/>
              <a:gd name="connsiteY2598" fmla="*/ 6420001 h 8112704"/>
              <a:gd name="connsiteX2599" fmla="*/ 5206457 w 8111225"/>
              <a:gd name="connsiteY2599" fmla="*/ 6348829 h 8112704"/>
              <a:gd name="connsiteX2600" fmla="*/ 5246413 w 8111225"/>
              <a:gd name="connsiteY2600" fmla="*/ 6328852 h 8112704"/>
              <a:gd name="connsiteX2601" fmla="*/ 5285119 w 8111225"/>
              <a:gd name="connsiteY2601" fmla="*/ 6307626 h 8112704"/>
              <a:gd name="connsiteX2602" fmla="*/ 5305098 w 8111225"/>
              <a:gd name="connsiteY2602" fmla="*/ 6297637 h 8112704"/>
              <a:gd name="connsiteX2603" fmla="*/ 5323827 w 8111225"/>
              <a:gd name="connsiteY2603" fmla="*/ 6286399 h 8112704"/>
              <a:gd name="connsiteX2604" fmla="*/ 5362533 w 8111225"/>
              <a:gd name="connsiteY2604" fmla="*/ 6265173 h 8112704"/>
              <a:gd name="connsiteX2605" fmla="*/ 5400340 w 8111225"/>
              <a:gd name="connsiteY2605" fmla="*/ 6241662 h 8112704"/>
              <a:gd name="connsiteX2606" fmla="*/ 5399188 w 8111225"/>
              <a:gd name="connsiteY2606" fmla="*/ 6239577 h 8112704"/>
              <a:gd name="connsiteX2607" fmla="*/ 5360035 w 8111225"/>
              <a:gd name="connsiteY2607" fmla="*/ 6263924 h 8112704"/>
              <a:gd name="connsiteX2608" fmla="*/ 5328819 w 8111225"/>
              <a:gd name="connsiteY2608" fmla="*/ 6281405 h 8112704"/>
              <a:gd name="connsiteX2609" fmla="*/ 5302599 w 8111225"/>
              <a:gd name="connsiteY2609" fmla="*/ 6296388 h 8112704"/>
              <a:gd name="connsiteX2610" fmla="*/ 5298853 w 8111225"/>
              <a:gd name="connsiteY2610" fmla="*/ 6297636 h 8112704"/>
              <a:gd name="connsiteX2611" fmla="*/ 5282622 w 8111225"/>
              <a:gd name="connsiteY2611" fmla="*/ 6306377 h 8112704"/>
              <a:gd name="connsiteX2612" fmla="*/ 5243914 w 8111225"/>
              <a:gd name="connsiteY2612" fmla="*/ 6326354 h 8112704"/>
              <a:gd name="connsiteX2613" fmla="*/ 5223952 w 8111225"/>
              <a:gd name="connsiteY2613" fmla="*/ 6335712 h 8112704"/>
              <a:gd name="connsiteX2614" fmla="*/ 5240170 w 8111225"/>
              <a:gd name="connsiteY2614" fmla="*/ 6327603 h 8112704"/>
              <a:gd name="connsiteX2615" fmla="*/ 5278876 w 8111225"/>
              <a:gd name="connsiteY2615" fmla="*/ 6306377 h 8112704"/>
              <a:gd name="connsiteX2616" fmla="*/ 5287616 w 8111225"/>
              <a:gd name="connsiteY2616" fmla="*/ 6301382 h 8112704"/>
              <a:gd name="connsiteX2617" fmla="*/ 5298853 w 8111225"/>
              <a:gd name="connsiteY2617" fmla="*/ 6295139 h 8112704"/>
              <a:gd name="connsiteX2618" fmla="*/ 5317583 w 8111225"/>
              <a:gd name="connsiteY2618" fmla="*/ 6285151 h 8112704"/>
              <a:gd name="connsiteX2619" fmla="*/ 5325075 w 8111225"/>
              <a:gd name="connsiteY2619" fmla="*/ 6281405 h 8112704"/>
              <a:gd name="connsiteX2620" fmla="*/ 5356290 w 8111225"/>
              <a:gd name="connsiteY2620" fmla="*/ 6263924 h 8112704"/>
              <a:gd name="connsiteX2621" fmla="*/ 5398231 w 8111225"/>
              <a:gd name="connsiteY2621" fmla="*/ 6237843 h 8112704"/>
              <a:gd name="connsiteX2622" fmla="*/ 5345052 w 8111225"/>
              <a:gd name="connsiteY2622" fmla="*/ 6141561 h 8112704"/>
              <a:gd name="connsiteX2623" fmla="*/ 5351295 w 8111225"/>
              <a:gd name="connsiteY2623" fmla="*/ 6137815 h 8112704"/>
              <a:gd name="connsiteX2624" fmla="*/ 5368775 w 8111225"/>
              <a:gd name="connsiteY2624" fmla="*/ 6127827 h 8112704"/>
              <a:gd name="connsiteX2625" fmla="*/ 5385008 w 8111225"/>
              <a:gd name="connsiteY2625" fmla="*/ 6117838 h 8112704"/>
              <a:gd name="connsiteX2626" fmla="*/ 5433703 w 8111225"/>
              <a:gd name="connsiteY2626" fmla="*/ 6089120 h 8112704"/>
              <a:gd name="connsiteX2627" fmla="*/ 5521734 w 8111225"/>
              <a:gd name="connsiteY2627" fmla="*/ 6031128 h 8112704"/>
              <a:gd name="connsiteX2628" fmla="*/ 5532655 w 8111225"/>
              <a:gd name="connsiteY2628" fmla="*/ 6023725 h 8112704"/>
              <a:gd name="connsiteX2629" fmla="*/ 5655911 w 8111225"/>
              <a:gd name="connsiteY2629" fmla="*/ 5933077 h 8112704"/>
              <a:gd name="connsiteX2630" fmla="*/ 5655955 w 8111225"/>
              <a:gd name="connsiteY2630" fmla="*/ 5933044 h 8112704"/>
              <a:gd name="connsiteX2631" fmla="*/ 5655974 w 8111225"/>
              <a:gd name="connsiteY2631" fmla="*/ 5933028 h 8112704"/>
              <a:gd name="connsiteX2632" fmla="*/ 5793302 w 8111225"/>
              <a:gd name="connsiteY2632" fmla="*/ 5815675 h 8112704"/>
              <a:gd name="connsiteX2633" fmla="*/ 5935643 w 8111225"/>
              <a:gd name="connsiteY2633" fmla="*/ 5672085 h 8112704"/>
              <a:gd name="connsiteX2634" fmla="*/ 6075779 w 8111225"/>
              <a:gd name="connsiteY2634" fmla="*/ 5503954 h 8112704"/>
              <a:gd name="connsiteX2635" fmla="*/ 6201597 w 8111225"/>
              <a:gd name="connsiteY2635" fmla="*/ 5322475 h 8112704"/>
              <a:gd name="connsiteX2636" fmla="*/ 6398877 w 8111225"/>
              <a:gd name="connsiteY2636" fmla="*/ 4930412 h 8112704"/>
              <a:gd name="connsiteX2637" fmla="*/ 6455282 w 8111225"/>
              <a:gd name="connsiteY2637" fmla="*/ 4767583 h 8112704"/>
              <a:gd name="connsiteX2638" fmla="*/ 6465053 w 8111225"/>
              <a:gd name="connsiteY2638" fmla="*/ 4739376 h 8112704"/>
              <a:gd name="connsiteX2639" fmla="*/ 6470155 w 8111225"/>
              <a:gd name="connsiteY2639" fmla="*/ 4719394 h 8112704"/>
              <a:gd name="connsiteX2640" fmla="*/ 6510003 w 8111225"/>
              <a:gd name="connsiteY2640" fmla="*/ 4563322 h 8112704"/>
              <a:gd name="connsiteX2641" fmla="*/ 6553704 w 8111225"/>
              <a:gd name="connsiteY2641" fmla="*/ 4294872 h 8112704"/>
              <a:gd name="connsiteX2642" fmla="*/ 6556202 w 8111225"/>
              <a:gd name="connsiteY2642" fmla="*/ 4263656 h 8112704"/>
              <a:gd name="connsiteX2643" fmla="*/ 6557450 w 8111225"/>
              <a:gd name="connsiteY2643" fmla="*/ 4251170 h 8112704"/>
              <a:gd name="connsiteX2644" fmla="*/ 6559947 w 8111225"/>
              <a:gd name="connsiteY2644" fmla="*/ 4218706 h 8112704"/>
              <a:gd name="connsiteX2645" fmla="*/ 6561196 w 8111225"/>
              <a:gd name="connsiteY2645" fmla="*/ 4191236 h 8112704"/>
              <a:gd name="connsiteX2646" fmla="*/ 6730326 w 8111225"/>
              <a:gd name="connsiteY2646" fmla="*/ 4201591 h 8112704"/>
              <a:gd name="connsiteX2647" fmla="*/ 6731009 w 8111225"/>
              <a:gd name="connsiteY2647" fmla="*/ 4189987 h 8112704"/>
              <a:gd name="connsiteX2648" fmla="*/ 6732258 w 8111225"/>
              <a:gd name="connsiteY2648" fmla="*/ 4179999 h 8112704"/>
              <a:gd name="connsiteX2649" fmla="*/ 6732258 w 8111225"/>
              <a:gd name="connsiteY2649" fmla="*/ 4170010 h 8112704"/>
              <a:gd name="connsiteX2650" fmla="*/ 6733507 w 8111225"/>
              <a:gd name="connsiteY2650" fmla="*/ 4127558 h 8112704"/>
              <a:gd name="connsiteX2651" fmla="*/ 6733507 w 8111225"/>
              <a:gd name="connsiteY2651" fmla="*/ 3960243 h 8112704"/>
              <a:gd name="connsiteX2652" fmla="*/ 6729760 w 8111225"/>
              <a:gd name="connsiteY2652" fmla="*/ 3879084 h 8112704"/>
              <a:gd name="connsiteX2653" fmla="*/ 6726014 w 8111225"/>
              <a:gd name="connsiteY2653" fmla="*/ 3839129 h 8112704"/>
              <a:gd name="connsiteX2654" fmla="*/ 6722268 w 8111225"/>
              <a:gd name="connsiteY2654" fmla="*/ 3799173 h 8112704"/>
              <a:gd name="connsiteX2655" fmla="*/ 6718522 w 8111225"/>
              <a:gd name="connsiteY2655" fmla="*/ 3760466 h 8112704"/>
              <a:gd name="connsiteX2656" fmla="*/ 6717274 w 8111225"/>
              <a:gd name="connsiteY2656" fmla="*/ 3740488 h 8112704"/>
              <a:gd name="connsiteX2657" fmla="*/ 6714776 w 8111225"/>
              <a:gd name="connsiteY2657" fmla="*/ 3721760 h 8112704"/>
              <a:gd name="connsiteX2658" fmla="*/ 6709783 w 8111225"/>
              <a:gd name="connsiteY2658" fmla="*/ 3684301 h 8112704"/>
              <a:gd name="connsiteX2659" fmla="*/ 6703540 w 8111225"/>
              <a:gd name="connsiteY2659" fmla="*/ 3646842 h 8112704"/>
              <a:gd name="connsiteX2660" fmla="*/ 6644855 w 8111225"/>
              <a:gd name="connsiteY2660" fmla="*/ 3370901 h 8112704"/>
              <a:gd name="connsiteX2661" fmla="*/ 6571186 w 8111225"/>
              <a:gd name="connsiteY2661" fmla="*/ 3143655 h 8112704"/>
              <a:gd name="connsiteX2662" fmla="*/ 6552458 w 8111225"/>
              <a:gd name="connsiteY2662" fmla="*/ 3096209 h 8112704"/>
              <a:gd name="connsiteX2663" fmla="*/ 6534978 w 8111225"/>
              <a:gd name="connsiteY2663" fmla="*/ 3051258 h 8112704"/>
              <a:gd name="connsiteX2664" fmla="*/ 6517496 w 8111225"/>
              <a:gd name="connsiteY2664" fmla="*/ 3010055 h 8112704"/>
              <a:gd name="connsiteX2665" fmla="*/ 6501265 w 8111225"/>
              <a:gd name="connsiteY2665" fmla="*/ 2973845 h 8112704"/>
              <a:gd name="connsiteX2666" fmla="*/ 6486281 w 8111225"/>
              <a:gd name="connsiteY2666" fmla="*/ 2941381 h 8112704"/>
              <a:gd name="connsiteX2667" fmla="*/ 6472547 w 8111225"/>
              <a:gd name="connsiteY2667" fmla="*/ 2912663 h 8112704"/>
              <a:gd name="connsiteX2668" fmla="*/ 6460060 w 8111225"/>
              <a:gd name="connsiteY2668" fmla="*/ 2887691 h 8112704"/>
              <a:gd name="connsiteX2669" fmla="*/ 6450072 w 8111225"/>
              <a:gd name="connsiteY2669" fmla="*/ 2867713 h 8112704"/>
              <a:gd name="connsiteX2670" fmla="*/ 6430094 w 8111225"/>
              <a:gd name="connsiteY2670" fmla="*/ 2830255 h 8112704"/>
              <a:gd name="connsiteX2671" fmla="*/ 5909425 w 8111225"/>
              <a:gd name="connsiteY2671" fmla="*/ 2634232 h 8112704"/>
              <a:gd name="connsiteX2672" fmla="*/ 5911921 w 8111225"/>
              <a:gd name="connsiteY2672" fmla="*/ 2637978 h 8112704"/>
              <a:gd name="connsiteX2673" fmla="*/ 5915667 w 8111225"/>
              <a:gd name="connsiteY2673" fmla="*/ 2641724 h 8112704"/>
              <a:gd name="connsiteX2674" fmla="*/ 5920661 w 8111225"/>
              <a:gd name="connsiteY2674" fmla="*/ 2646719 h 8112704"/>
              <a:gd name="connsiteX2675" fmla="*/ 5793304 w 8111225"/>
              <a:gd name="connsiteY2675" fmla="*/ 2744111 h 8112704"/>
              <a:gd name="connsiteX2676" fmla="*/ 5790807 w 8111225"/>
              <a:gd name="connsiteY2676" fmla="*/ 2740365 h 8112704"/>
              <a:gd name="connsiteX2677" fmla="*/ 5788309 w 8111225"/>
              <a:gd name="connsiteY2677" fmla="*/ 2736619 h 8112704"/>
              <a:gd name="connsiteX2678" fmla="*/ 5780817 w 8111225"/>
              <a:gd name="connsiteY2678" fmla="*/ 2734122 h 8112704"/>
              <a:gd name="connsiteX2679" fmla="*/ 2242261 w 8111225"/>
              <a:gd name="connsiteY2679" fmla="*/ 2630487 h 8112704"/>
              <a:gd name="connsiteX2680" fmla="*/ 2367122 w 8111225"/>
              <a:gd name="connsiteY2680" fmla="*/ 2727878 h 8112704"/>
              <a:gd name="connsiteX2681" fmla="*/ 2364625 w 8111225"/>
              <a:gd name="connsiteY2681" fmla="*/ 2731624 h 8112704"/>
              <a:gd name="connsiteX2682" fmla="*/ 2359630 w 8111225"/>
              <a:gd name="connsiteY2682" fmla="*/ 2737868 h 8112704"/>
              <a:gd name="connsiteX2683" fmla="*/ 2357133 w 8111225"/>
              <a:gd name="connsiteY2683" fmla="*/ 2740365 h 8112704"/>
              <a:gd name="connsiteX2684" fmla="*/ 2232273 w 8111225"/>
              <a:gd name="connsiteY2684" fmla="*/ 2644221 h 8112704"/>
              <a:gd name="connsiteX2685" fmla="*/ 2234770 w 8111225"/>
              <a:gd name="connsiteY2685" fmla="*/ 2640475 h 8112704"/>
              <a:gd name="connsiteX2686" fmla="*/ 2239765 w 8111225"/>
              <a:gd name="connsiteY2686" fmla="*/ 2634232 h 8112704"/>
              <a:gd name="connsiteX2687" fmla="*/ 5860728 w 8111225"/>
              <a:gd name="connsiteY2687" fmla="*/ 2574300 h 8112704"/>
              <a:gd name="connsiteX2688" fmla="*/ 5863225 w 8111225"/>
              <a:gd name="connsiteY2688" fmla="*/ 2578045 h 8112704"/>
              <a:gd name="connsiteX2689" fmla="*/ 5868220 w 8111225"/>
              <a:gd name="connsiteY2689" fmla="*/ 2584289 h 8112704"/>
              <a:gd name="connsiteX2690" fmla="*/ 5870717 w 8111225"/>
              <a:gd name="connsiteY2690" fmla="*/ 2588035 h 8112704"/>
              <a:gd name="connsiteX2691" fmla="*/ 5749602 w 8111225"/>
              <a:gd name="connsiteY2691" fmla="*/ 2689172 h 8112704"/>
              <a:gd name="connsiteX2692" fmla="*/ 5747105 w 8111225"/>
              <a:gd name="connsiteY2692" fmla="*/ 2685425 h 8112704"/>
              <a:gd name="connsiteX2693" fmla="*/ 5742110 w 8111225"/>
              <a:gd name="connsiteY2693" fmla="*/ 2680432 h 8112704"/>
              <a:gd name="connsiteX2694" fmla="*/ 5739614 w 8111225"/>
              <a:gd name="connsiteY2694" fmla="*/ 2676684 h 8112704"/>
              <a:gd name="connsiteX2695" fmla="*/ 5742110 w 8111225"/>
              <a:gd name="connsiteY2695" fmla="*/ 2672939 h 8112704"/>
              <a:gd name="connsiteX2696" fmla="*/ 2289709 w 8111225"/>
              <a:gd name="connsiteY2696" fmla="*/ 2573053 h 8112704"/>
              <a:gd name="connsiteX2697" fmla="*/ 2410824 w 8111225"/>
              <a:gd name="connsiteY2697" fmla="*/ 2674188 h 8112704"/>
              <a:gd name="connsiteX2698" fmla="*/ 2408327 w 8111225"/>
              <a:gd name="connsiteY2698" fmla="*/ 2677934 h 8112704"/>
              <a:gd name="connsiteX2699" fmla="*/ 2405830 w 8111225"/>
              <a:gd name="connsiteY2699" fmla="*/ 2680432 h 8112704"/>
              <a:gd name="connsiteX2700" fmla="*/ 2403332 w 8111225"/>
              <a:gd name="connsiteY2700" fmla="*/ 2684177 h 8112704"/>
              <a:gd name="connsiteX2701" fmla="*/ 2399586 w 8111225"/>
              <a:gd name="connsiteY2701" fmla="*/ 2685425 h 8112704"/>
              <a:gd name="connsiteX2702" fmla="*/ 2278471 w 8111225"/>
              <a:gd name="connsiteY2702" fmla="*/ 2585537 h 8112704"/>
              <a:gd name="connsiteX2703" fmla="*/ 2283466 w 8111225"/>
              <a:gd name="connsiteY2703" fmla="*/ 2579294 h 8112704"/>
              <a:gd name="connsiteX2704" fmla="*/ 2287212 w 8111225"/>
              <a:gd name="connsiteY2704" fmla="*/ 2575547 h 8112704"/>
              <a:gd name="connsiteX2705" fmla="*/ 2963958 w 8111225"/>
              <a:gd name="connsiteY2705" fmla="*/ 2545574 h 8112704"/>
              <a:gd name="connsiteX2706" fmla="*/ 2965207 w 8111225"/>
              <a:gd name="connsiteY2706" fmla="*/ 2546822 h 8112704"/>
              <a:gd name="connsiteX2707" fmla="*/ 3105051 w 8111225"/>
              <a:gd name="connsiteY2707" fmla="*/ 2745351 h 8112704"/>
              <a:gd name="connsiteX2708" fmla="*/ 3105050 w 8111225"/>
              <a:gd name="connsiteY2708" fmla="*/ 2745351 h 8112704"/>
              <a:gd name="connsiteX2709" fmla="*/ 3105050 w 8111225"/>
              <a:gd name="connsiteY2709" fmla="*/ 2745352 h 8112704"/>
              <a:gd name="connsiteX2710" fmla="*/ 3008908 w 8111225"/>
              <a:gd name="connsiteY2710" fmla="*/ 2817770 h 8112704"/>
              <a:gd name="connsiteX2711" fmla="*/ 2907770 w 8111225"/>
              <a:gd name="connsiteY2711" fmla="*/ 2911416 h 8112704"/>
              <a:gd name="connsiteX2712" fmla="*/ 2787903 w 8111225"/>
              <a:gd name="connsiteY2712" fmla="*/ 3042521 h 8112704"/>
              <a:gd name="connsiteX2713" fmla="*/ 2740237 w 8111225"/>
              <a:gd name="connsiteY2713" fmla="*/ 3107328 h 8112704"/>
              <a:gd name="connsiteX2714" fmla="*/ 2709825 w 8111225"/>
              <a:gd name="connsiteY2714" fmla="*/ 3150605 h 8112704"/>
              <a:gd name="connsiteX2715" fmla="*/ 2666164 w 8111225"/>
              <a:gd name="connsiteY2715" fmla="*/ 3214672 h 8112704"/>
              <a:gd name="connsiteX2716" fmla="*/ 2555662 w 8111225"/>
              <a:gd name="connsiteY2716" fmla="*/ 3423346 h 8112704"/>
              <a:gd name="connsiteX2717" fmla="*/ 2420813 w 8111225"/>
              <a:gd name="connsiteY2717" fmla="*/ 3916543 h 8112704"/>
              <a:gd name="connsiteX2718" fmla="*/ 2412187 w 8111225"/>
              <a:gd name="connsiteY2718" fmla="*/ 4044069 h 8112704"/>
              <a:gd name="connsiteX2719" fmla="*/ 2412312 w 8111225"/>
              <a:gd name="connsiteY2719" fmla="*/ 4087474 h 8112704"/>
              <a:gd name="connsiteX2720" fmla="*/ 2412975 w 8111225"/>
              <a:gd name="connsiteY2720" fmla="*/ 4172165 h 8112704"/>
              <a:gd name="connsiteX2721" fmla="*/ 2418428 w 8111225"/>
              <a:gd name="connsiteY2721" fmla="*/ 4246178 h 8112704"/>
              <a:gd name="connsiteX2722" fmla="*/ 2422478 w 8111225"/>
              <a:gd name="connsiteY2722" fmla="*/ 4298209 h 8112704"/>
              <a:gd name="connsiteX2723" fmla="*/ 2440790 w 8111225"/>
              <a:gd name="connsiteY2723" fmla="*/ 4423477 h 8112704"/>
              <a:gd name="connsiteX2724" fmla="*/ 2457021 w 8111225"/>
              <a:gd name="connsiteY2724" fmla="*/ 4488405 h 8112704"/>
              <a:gd name="connsiteX2725" fmla="*/ 2475039 w 8111225"/>
              <a:gd name="connsiteY2725" fmla="*/ 4560744 h 8112704"/>
              <a:gd name="connsiteX2726" fmla="*/ 2488306 w 8111225"/>
              <a:gd name="connsiteY2726" fmla="*/ 4602994 h 8112704"/>
              <a:gd name="connsiteX2727" fmla="*/ 2504470 w 8111225"/>
              <a:gd name="connsiteY2727" fmla="*/ 4650724 h 8112704"/>
              <a:gd name="connsiteX2728" fmla="*/ 2518203 w 8111225"/>
              <a:gd name="connsiteY2728" fmla="*/ 4689431 h 8112704"/>
              <a:gd name="connsiteX2729" fmla="*/ 2543175 w 8111225"/>
              <a:gd name="connsiteY2729" fmla="*/ 4754357 h 8112704"/>
              <a:gd name="connsiteX2730" fmla="*/ 2586878 w 8111225"/>
              <a:gd name="connsiteY2730" fmla="*/ 4846755 h 8112704"/>
              <a:gd name="connsiteX2731" fmla="*/ 2752942 w 8111225"/>
              <a:gd name="connsiteY2731" fmla="*/ 5115206 h 8112704"/>
              <a:gd name="connsiteX2732" fmla="*/ 2827858 w 8111225"/>
              <a:gd name="connsiteY2732" fmla="*/ 5208851 h 8112704"/>
              <a:gd name="connsiteX2733" fmla="*/ 2827858 w 8111225"/>
              <a:gd name="connsiteY2733" fmla="*/ 5210100 h 8112704"/>
              <a:gd name="connsiteX2734" fmla="*/ 2825864 w 8111225"/>
              <a:gd name="connsiteY2734" fmla="*/ 5211811 h 8112704"/>
              <a:gd name="connsiteX2735" fmla="*/ 2826611 w 8111225"/>
              <a:gd name="connsiteY2735" fmla="*/ 5212598 h 8112704"/>
              <a:gd name="connsiteX2736" fmla="*/ 2728676 w 8111225"/>
              <a:gd name="connsiteY2736" fmla="*/ 5295210 h 8112704"/>
              <a:gd name="connsiteX2737" fmla="*/ 2643065 w 8111225"/>
              <a:gd name="connsiteY2737" fmla="*/ 5368674 h 8112704"/>
              <a:gd name="connsiteX2738" fmla="*/ 2618093 w 8111225"/>
              <a:gd name="connsiteY2738" fmla="*/ 5341203 h 8112704"/>
              <a:gd name="connsiteX2739" fmla="*/ 2581883 w 8111225"/>
              <a:gd name="connsiteY2739" fmla="*/ 5295005 h 8112704"/>
              <a:gd name="connsiteX2740" fmla="*/ 2556911 w 8111225"/>
              <a:gd name="connsiteY2740" fmla="*/ 5261292 h 8112704"/>
              <a:gd name="connsiteX2741" fmla="*/ 2367123 w 8111225"/>
              <a:gd name="connsiteY2741" fmla="*/ 4952886 h 8112704"/>
              <a:gd name="connsiteX2742" fmla="*/ 2317177 w 8111225"/>
              <a:gd name="connsiteY2742" fmla="*/ 4846755 h 8112704"/>
              <a:gd name="connsiteX2743" fmla="*/ 2288459 w 8111225"/>
              <a:gd name="connsiteY2743" fmla="*/ 4770590 h 8112704"/>
              <a:gd name="connsiteX2744" fmla="*/ 2273477 w 8111225"/>
              <a:gd name="connsiteY2744" fmla="*/ 4729386 h 8112704"/>
              <a:gd name="connsiteX2745" fmla="*/ 2243198 w 8111225"/>
              <a:gd name="connsiteY2745" fmla="*/ 4636676 h 8112704"/>
              <a:gd name="connsiteX2746" fmla="*/ 2236594 w 8111225"/>
              <a:gd name="connsiteY2746" fmla="*/ 4610345 h 8112704"/>
              <a:gd name="connsiteX2747" fmla="*/ 2233990 w 8111225"/>
              <a:gd name="connsiteY2747" fmla="*/ 4602028 h 8112704"/>
              <a:gd name="connsiteX2748" fmla="*/ 2201160 w 8111225"/>
              <a:gd name="connsiteY2748" fmla="*/ 4468839 h 8112704"/>
              <a:gd name="connsiteX2749" fmla="*/ 2201058 w 8111225"/>
              <a:gd name="connsiteY2749" fmla="*/ 4468427 h 8112704"/>
              <a:gd name="connsiteX2750" fmla="*/ 2200971 w 8111225"/>
              <a:gd name="connsiteY2750" fmla="*/ 4467832 h 8112704"/>
              <a:gd name="connsiteX2751" fmla="*/ 2201056 w 8111225"/>
              <a:gd name="connsiteY2751" fmla="*/ 4468426 h 8112704"/>
              <a:gd name="connsiteX2752" fmla="*/ 2200957 w 8111225"/>
              <a:gd name="connsiteY2752" fmla="*/ 4467738 h 8112704"/>
              <a:gd name="connsiteX2753" fmla="*/ 2180358 w 8111225"/>
              <a:gd name="connsiteY2753" fmla="*/ 4327081 h 8112704"/>
              <a:gd name="connsiteX2754" fmla="*/ 2180023 w 8111225"/>
              <a:gd name="connsiteY2754" fmla="*/ 4322627 h 8112704"/>
              <a:gd name="connsiteX2755" fmla="*/ 2180006 w 8111225"/>
              <a:gd name="connsiteY2755" fmla="*/ 4322515 h 8112704"/>
              <a:gd name="connsiteX2756" fmla="*/ 2179842 w 8111225"/>
              <a:gd name="connsiteY2756" fmla="*/ 4320238 h 8112704"/>
              <a:gd name="connsiteX2757" fmla="*/ 2169375 w 8111225"/>
              <a:gd name="connsiteY2757" fmla="*/ 4181403 h 8112704"/>
              <a:gd name="connsiteX2758" fmla="*/ 2168926 w 8111225"/>
              <a:gd name="connsiteY2758" fmla="*/ 4033151 h 8112704"/>
              <a:gd name="connsiteX2759" fmla="*/ 2169276 w 8111225"/>
              <a:gd name="connsiteY2759" fmla="*/ 4028363 h 8112704"/>
              <a:gd name="connsiteX2760" fmla="*/ 2169276 w 8111225"/>
              <a:gd name="connsiteY2760" fmla="*/ 4028234 h 8112704"/>
              <a:gd name="connsiteX2761" fmla="*/ 2169277 w 8111225"/>
              <a:gd name="connsiteY2761" fmla="*/ 4028231 h 8112704"/>
              <a:gd name="connsiteX2762" fmla="*/ 2169277 w 8111225"/>
              <a:gd name="connsiteY2762" fmla="*/ 4028360 h 8112704"/>
              <a:gd name="connsiteX2763" fmla="*/ 2179832 w 8111225"/>
              <a:gd name="connsiteY2763" fmla="*/ 3884079 h 8112704"/>
              <a:gd name="connsiteX2764" fmla="*/ 2201416 w 8111225"/>
              <a:gd name="connsiteY2764" fmla="*/ 3743101 h 8112704"/>
              <a:gd name="connsiteX2765" fmla="*/ 2200687 w 8111225"/>
              <a:gd name="connsiteY2765" fmla="*/ 3746224 h 8112704"/>
              <a:gd name="connsiteX2766" fmla="*/ 2179831 w 8111225"/>
              <a:gd name="connsiteY2766" fmla="*/ 3884078 h 8112704"/>
              <a:gd name="connsiteX2767" fmla="*/ 2232897 w 8111225"/>
              <a:gd name="connsiteY2767" fmla="*/ 3605798 h 8112704"/>
              <a:gd name="connsiteX2768" fmla="*/ 2236848 w 8111225"/>
              <a:gd name="connsiteY2768" fmla="*/ 3593314 h 8112704"/>
              <a:gd name="connsiteX2769" fmla="*/ 2237111 w 8111225"/>
              <a:gd name="connsiteY2769" fmla="*/ 3592221 h 8112704"/>
              <a:gd name="connsiteX2770" fmla="*/ 2242198 w 8111225"/>
              <a:gd name="connsiteY2770" fmla="*/ 3576413 h 8112704"/>
              <a:gd name="connsiteX2771" fmla="*/ 2277808 w 8111225"/>
              <a:gd name="connsiteY2771" fmla="*/ 3463906 h 8112704"/>
              <a:gd name="connsiteX2772" fmla="*/ 2280910 w 8111225"/>
              <a:gd name="connsiteY2772" fmla="*/ 3456105 h 8112704"/>
              <a:gd name="connsiteX2773" fmla="*/ 2281847 w 8111225"/>
              <a:gd name="connsiteY2773" fmla="*/ 3453196 h 8112704"/>
              <a:gd name="connsiteX2774" fmla="*/ 2334658 w 8111225"/>
              <a:gd name="connsiteY2774" fmla="*/ 3320960 h 8112704"/>
              <a:gd name="connsiteX2775" fmla="*/ 2334706 w 8111225"/>
              <a:gd name="connsiteY2775" fmla="*/ 3320861 h 8112704"/>
              <a:gd name="connsiteX2776" fmla="*/ 2392192 w 8111225"/>
              <a:gd name="connsiteY2776" fmla="*/ 3199688 h 8112704"/>
              <a:gd name="connsiteX2777" fmla="*/ 2393089 w 8111225"/>
              <a:gd name="connsiteY2777" fmla="*/ 3198158 h 8112704"/>
              <a:gd name="connsiteX2778" fmla="*/ 2393948 w 8111225"/>
              <a:gd name="connsiteY2778" fmla="*/ 3196353 h 8112704"/>
              <a:gd name="connsiteX2779" fmla="*/ 2530788 w 8111225"/>
              <a:gd name="connsiteY2779" fmla="*/ 2979446 h 8112704"/>
              <a:gd name="connsiteX2780" fmla="*/ 2600447 w 8111225"/>
              <a:gd name="connsiteY2780" fmla="*/ 2886665 h 8112704"/>
              <a:gd name="connsiteX2781" fmla="*/ 2600476 w 8111225"/>
              <a:gd name="connsiteY2781" fmla="*/ 2886625 h 8112704"/>
              <a:gd name="connsiteX2782" fmla="*/ 2600476 w 8111225"/>
              <a:gd name="connsiteY2782" fmla="*/ 2886626 h 8112704"/>
              <a:gd name="connsiteX2783" fmla="*/ 2600492 w 8111225"/>
              <a:gd name="connsiteY2783" fmla="*/ 2886605 h 8112704"/>
              <a:gd name="connsiteX2784" fmla="*/ 2600613 w 8111225"/>
              <a:gd name="connsiteY2784" fmla="*/ 2886444 h 8112704"/>
              <a:gd name="connsiteX2785" fmla="*/ 2600694 w 8111225"/>
              <a:gd name="connsiteY2785" fmla="*/ 2886353 h 8112704"/>
              <a:gd name="connsiteX2786" fmla="*/ 2600611 w 8111225"/>
              <a:gd name="connsiteY2786" fmla="*/ 2886444 h 8112704"/>
              <a:gd name="connsiteX2787" fmla="*/ 2649308 w 8111225"/>
              <a:gd name="connsiteY2787" fmla="*/ 2830257 h 8112704"/>
              <a:gd name="connsiteX2788" fmla="*/ 2737960 w 8111225"/>
              <a:gd name="connsiteY2788" fmla="*/ 2735361 h 8112704"/>
              <a:gd name="connsiteX2789" fmla="*/ 2854081 w 8111225"/>
              <a:gd name="connsiteY2789" fmla="*/ 2629230 h 8112704"/>
              <a:gd name="connsiteX2790" fmla="*/ 1741217 w 8111225"/>
              <a:gd name="connsiteY2790" fmla="*/ 2524338 h 8112704"/>
              <a:gd name="connsiteX2791" fmla="*/ 1739073 w 8111225"/>
              <a:gd name="connsiteY2791" fmla="*/ 2528091 h 8112704"/>
              <a:gd name="connsiteX2792" fmla="*/ 1735327 w 8111225"/>
              <a:gd name="connsiteY2792" fmla="*/ 2534335 h 8112704"/>
              <a:gd name="connsiteX2793" fmla="*/ 1731581 w 8111225"/>
              <a:gd name="connsiteY2793" fmla="*/ 2540577 h 8112704"/>
              <a:gd name="connsiteX2794" fmla="*/ 1725338 w 8111225"/>
              <a:gd name="connsiteY2794" fmla="*/ 2551815 h 8112704"/>
              <a:gd name="connsiteX2795" fmla="*/ 1716597 w 8111225"/>
              <a:gd name="connsiteY2795" fmla="*/ 2566797 h 8112704"/>
              <a:gd name="connsiteX2796" fmla="*/ 1711602 w 8111225"/>
              <a:gd name="connsiteY2796" fmla="*/ 2573041 h 8112704"/>
              <a:gd name="connsiteX2797" fmla="*/ 1677891 w 8111225"/>
              <a:gd name="connsiteY2797" fmla="*/ 2630476 h 8112704"/>
              <a:gd name="connsiteX2798" fmla="*/ 1666653 w 8111225"/>
              <a:gd name="connsiteY2798" fmla="*/ 2649207 h 8112704"/>
              <a:gd name="connsiteX2799" fmla="*/ 1644178 w 8111225"/>
              <a:gd name="connsiteY2799" fmla="*/ 2690410 h 8112704"/>
              <a:gd name="connsiteX2800" fmla="*/ 1635438 w 8111225"/>
              <a:gd name="connsiteY2800" fmla="*/ 2706643 h 8112704"/>
              <a:gd name="connsiteX2801" fmla="*/ 1621704 w 8111225"/>
              <a:gd name="connsiteY2801" fmla="*/ 2734112 h 8112704"/>
              <a:gd name="connsiteX2802" fmla="*/ 1616709 w 8111225"/>
              <a:gd name="connsiteY2802" fmla="*/ 2742851 h 8112704"/>
              <a:gd name="connsiteX2803" fmla="*/ 1610466 w 8111225"/>
              <a:gd name="connsiteY2803" fmla="*/ 2754089 h 8112704"/>
              <a:gd name="connsiteX2804" fmla="*/ 1610466 w 8111225"/>
              <a:gd name="connsiteY2804" fmla="*/ 2752841 h 8112704"/>
              <a:gd name="connsiteX2805" fmla="*/ 1616709 w 8111225"/>
              <a:gd name="connsiteY2805" fmla="*/ 2740354 h 8112704"/>
              <a:gd name="connsiteX2806" fmla="*/ 1621704 w 8111225"/>
              <a:gd name="connsiteY2806" fmla="*/ 2731615 h 8112704"/>
              <a:gd name="connsiteX2807" fmla="*/ 1636686 w 8111225"/>
              <a:gd name="connsiteY2807" fmla="*/ 2704145 h 8112704"/>
              <a:gd name="connsiteX2808" fmla="*/ 1645427 w 8111225"/>
              <a:gd name="connsiteY2808" fmla="*/ 2687913 h 8112704"/>
              <a:gd name="connsiteX2809" fmla="*/ 1667902 w 8111225"/>
              <a:gd name="connsiteY2809" fmla="*/ 2646710 h 8112704"/>
              <a:gd name="connsiteX2810" fmla="*/ 1679140 w 8111225"/>
              <a:gd name="connsiteY2810" fmla="*/ 2627979 h 8112704"/>
              <a:gd name="connsiteX2811" fmla="*/ 1712851 w 8111225"/>
              <a:gd name="connsiteY2811" fmla="*/ 2570543 h 8112704"/>
              <a:gd name="connsiteX2812" fmla="*/ 1717846 w 8111225"/>
              <a:gd name="connsiteY2812" fmla="*/ 2563053 h 8112704"/>
              <a:gd name="connsiteX2813" fmla="*/ 1726586 w 8111225"/>
              <a:gd name="connsiteY2813" fmla="*/ 2548069 h 8112704"/>
              <a:gd name="connsiteX2814" fmla="*/ 1732830 w 8111225"/>
              <a:gd name="connsiteY2814" fmla="*/ 2536832 h 8112704"/>
              <a:gd name="connsiteX2815" fmla="*/ 1736576 w 8111225"/>
              <a:gd name="connsiteY2815" fmla="*/ 2530589 h 8112704"/>
              <a:gd name="connsiteX2816" fmla="*/ 1740320 w 8111225"/>
              <a:gd name="connsiteY2816" fmla="*/ 2525594 h 8112704"/>
              <a:gd name="connsiteX2817" fmla="*/ 5812033 w 8111225"/>
              <a:gd name="connsiteY2817" fmla="*/ 2518112 h 8112704"/>
              <a:gd name="connsiteX2818" fmla="*/ 5814530 w 8111225"/>
              <a:gd name="connsiteY2818" fmla="*/ 2521857 h 8112704"/>
              <a:gd name="connsiteX2819" fmla="*/ 5819525 w 8111225"/>
              <a:gd name="connsiteY2819" fmla="*/ 2528101 h 8112704"/>
              <a:gd name="connsiteX2820" fmla="*/ 5822022 w 8111225"/>
              <a:gd name="connsiteY2820" fmla="*/ 2531847 h 8112704"/>
              <a:gd name="connsiteX2821" fmla="*/ 5703404 w 8111225"/>
              <a:gd name="connsiteY2821" fmla="*/ 2635480 h 8112704"/>
              <a:gd name="connsiteX2822" fmla="*/ 5700907 w 8111225"/>
              <a:gd name="connsiteY2822" fmla="*/ 2631736 h 8112704"/>
              <a:gd name="connsiteX2823" fmla="*/ 5695912 w 8111225"/>
              <a:gd name="connsiteY2823" fmla="*/ 2626742 h 8112704"/>
              <a:gd name="connsiteX2824" fmla="*/ 5693415 w 8111225"/>
              <a:gd name="connsiteY2824" fmla="*/ 2622996 h 8112704"/>
              <a:gd name="connsiteX2825" fmla="*/ 2338404 w 8111225"/>
              <a:gd name="connsiteY2825" fmla="*/ 2514366 h 8112704"/>
              <a:gd name="connsiteX2826" fmla="*/ 2455774 w 8111225"/>
              <a:gd name="connsiteY2826" fmla="*/ 2619250 h 8112704"/>
              <a:gd name="connsiteX2827" fmla="*/ 2453276 w 8111225"/>
              <a:gd name="connsiteY2827" fmla="*/ 2622996 h 8112704"/>
              <a:gd name="connsiteX2828" fmla="*/ 2449530 w 8111225"/>
              <a:gd name="connsiteY2828" fmla="*/ 2626742 h 8112704"/>
              <a:gd name="connsiteX2829" fmla="*/ 2447033 w 8111225"/>
              <a:gd name="connsiteY2829" fmla="*/ 2629239 h 8112704"/>
              <a:gd name="connsiteX2830" fmla="*/ 2442038 w 8111225"/>
              <a:gd name="connsiteY2830" fmla="*/ 2629239 h 8112704"/>
              <a:gd name="connsiteX2831" fmla="*/ 2327168 w 8111225"/>
              <a:gd name="connsiteY2831" fmla="*/ 2526851 h 8112704"/>
              <a:gd name="connsiteX2832" fmla="*/ 2330912 w 8111225"/>
              <a:gd name="connsiteY2832" fmla="*/ 2521857 h 8112704"/>
              <a:gd name="connsiteX2833" fmla="*/ 2335907 w 8111225"/>
              <a:gd name="connsiteY2833" fmla="*/ 2516865 h 8112704"/>
              <a:gd name="connsiteX2834" fmla="*/ 5759591 w 8111225"/>
              <a:gd name="connsiteY2834" fmla="*/ 2463174 h 8112704"/>
              <a:gd name="connsiteX2835" fmla="*/ 5762089 w 8111225"/>
              <a:gd name="connsiteY2835" fmla="*/ 2466921 h 8112704"/>
              <a:gd name="connsiteX2836" fmla="*/ 5768331 w 8111225"/>
              <a:gd name="connsiteY2836" fmla="*/ 2473163 h 8112704"/>
              <a:gd name="connsiteX2837" fmla="*/ 5770828 w 8111225"/>
              <a:gd name="connsiteY2837" fmla="*/ 2476909 h 8112704"/>
              <a:gd name="connsiteX2838" fmla="*/ 5655956 w 8111225"/>
              <a:gd name="connsiteY2838" fmla="*/ 2583040 h 8112704"/>
              <a:gd name="connsiteX2839" fmla="*/ 5644719 w 8111225"/>
              <a:gd name="connsiteY2839" fmla="*/ 2571804 h 8112704"/>
              <a:gd name="connsiteX2840" fmla="*/ 2390846 w 8111225"/>
              <a:gd name="connsiteY2840" fmla="*/ 2458181 h 8112704"/>
              <a:gd name="connsiteX2841" fmla="*/ 2505718 w 8111225"/>
              <a:gd name="connsiteY2841" fmla="*/ 2566809 h 8112704"/>
              <a:gd name="connsiteX2842" fmla="*/ 2503220 w 8111225"/>
              <a:gd name="connsiteY2842" fmla="*/ 2570555 h 8112704"/>
              <a:gd name="connsiteX2843" fmla="*/ 2498227 w 8111225"/>
              <a:gd name="connsiteY2843" fmla="*/ 2575547 h 8112704"/>
              <a:gd name="connsiteX2844" fmla="*/ 2493232 w 8111225"/>
              <a:gd name="connsiteY2844" fmla="*/ 2579294 h 8112704"/>
              <a:gd name="connsiteX2845" fmla="*/ 2379609 w 8111225"/>
              <a:gd name="connsiteY2845" fmla="*/ 2470666 h 8112704"/>
              <a:gd name="connsiteX2846" fmla="*/ 2382106 w 8111225"/>
              <a:gd name="connsiteY2846" fmla="*/ 2468168 h 8112704"/>
              <a:gd name="connsiteX2847" fmla="*/ 2384604 w 8111225"/>
              <a:gd name="connsiteY2847" fmla="*/ 2464422 h 8112704"/>
              <a:gd name="connsiteX2848" fmla="*/ 2387101 w 8111225"/>
              <a:gd name="connsiteY2848" fmla="*/ 2460676 h 8112704"/>
              <a:gd name="connsiteX2849" fmla="*/ 6068021 w 8111225"/>
              <a:gd name="connsiteY2849" fmla="*/ 2458160 h 8112704"/>
              <a:gd name="connsiteX2850" fmla="*/ 6171630 w 8111225"/>
              <a:gd name="connsiteY2850" fmla="*/ 2591769 h 8112704"/>
              <a:gd name="connsiteX2851" fmla="*/ 6301486 w 8111225"/>
              <a:gd name="connsiteY2851" fmla="*/ 2791546 h 8112704"/>
              <a:gd name="connsiteX2852" fmla="*/ 6326458 w 8111225"/>
              <a:gd name="connsiteY2852" fmla="*/ 2836495 h 8112704"/>
              <a:gd name="connsiteX2853" fmla="*/ 6333948 w 8111225"/>
              <a:gd name="connsiteY2853" fmla="*/ 2848982 h 8112704"/>
              <a:gd name="connsiteX2854" fmla="*/ 6345186 w 8111225"/>
              <a:gd name="connsiteY2854" fmla="*/ 2868959 h 8112704"/>
              <a:gd name="connsiteX2855" fmla="*/ 6345662 w 8111225"/>
              <a:gd name="connsiteY2855" fmla="*/ 2868702 h 8112704"/>
              <a:gd name="connsiteX2856" fmla="*/ 6343627 w 8111225"/>
              <a:gd name="connsiteY2856" fmla="*/ 2864746 h 8112704"/>
              <a:gd name="connsiteX2857" fmla="*/ 6335199 w 8111225"/>
              <a:gd name="connsiteY2857" fmla="*/ 2848982 h 8112704"/>
              <a:gd name="connsiteX2858" fmla="*/ 6302735 w 8111225"/>
              <a:gd name="connsiteY2858" fmla="*/ 2791546 h 8112704"/>
              <a:gd name="connsiteX2859" fmla="*/ 6172879 w 8111225"/>
              <a:gd name="connsiteY2859" fmla="*/ 2591769 h 8112704"/>
              <a:gd name="connsiteX2860" fmla="*/ 6075800 w 8111225"/>
              <a:gd name="connsiteY2860" fmla="*/ 2466908 h 8112704"/>
              <a:gd name="connsiteX2861" fmla="*/ 5707148 w 8111225"/>
              <a:gd name="connsiteY2861" fmla="*/ 2409482 h 8112704"/>
              <a:gd name="connsiteX2862" fmla="*/ 5712143 w 8111225"/>
              <a:gd name="connsiteY2862" fmla="*/ 2414477 h 8112704"/>
              <a:gd name="connsiteX2863" fmla="*/ 5717138 w 8111225"/>
              <a:gd name="connsiteY2863" fmla="*/ 2418224 h 8112704"/>
              <a:gd name="connsiteX2864" fmla="*/ 5719635 w 8111225"/>
              <a:gd name="connsiteY2864" fmla="*/ 2421970 h 8112704"/>
              <a:gd name="connsiteX2865" fmla="*/ 5607261 w 8111225"/>
              <a:gd name="connsiteY2865" fmla="*/ 2531847 h 8112704"/>
              <a:gd name="connsiteX2866" fmla="*/ 5602266 w 8111225"/>
              <a:gd name="connsiteY2866" fmla="*/ 2526851 h 8112704"/>
              <a:gd name="connsiteX2867" fmla="*/ 5598520 w 8111225"/>
              <a:gd name="connsiteY2867" fmla="*/ 2524353 h 8112704"/>
              <a:gd name="connsiteX2868" fmla="*/ 5596022 w 8111225"/>
              <a:gd name="connsiteY2868" fmla="*/ 2521857 h 8112704"/>
              <a:gd name="connsiteX2869" fmla="*/ 2444536 w 8111225"/>
              <a:gd name="connsiteY2869" fmla="*/ 2404490 h 8112704"/>
              <a:gd name="connsiteX2870" fmla="*/ 2555662 w 8111225"/>
              <a:gd name="connsiteY2870" fmla="*/ 2516865 h 8112704"/>
              <a:gd name="connsiteX2871" fmla="*/ 2553166 w 8111225"/>
              <a:gd name="connsiteY2871" fmla="*/ 2519361 h 8112704"/>
              <a:gd name="connsiteX2872" fmla="*/ 2549420 w 8111225"/>
              <a:gd name="connsiteY2872" fmla="*/ 2521857 h 8112704"/>
              <a:gd name="connsiteX2873" fmla="*/ 2546922 w 8111225"/>
              <a:gd name="connsiteY2873" fmla="*/ 2525603 h 8112704"/>
              <a:gd name="connsiteX2874" fmla="*/ 2543176 w 8111225"/>
              <a:gd name="connsiteY2874" fmla="*/ 2528101 h 8112704"/>
              <a:gd name="connsiteX2875" fmla="*/ 2432050 w 8111225"/>
              <a:gd name="connsiteY2875" fmla="*/ 2415725 h 8112704"/>
              <a:gd name="connsiteX2876" fmla="*/ 2435796 w 8111225"/>
              <a:gd name="connsiteY2876" fmla="*/ 2413229 h 8112704"/>
              <a:gd name="connsiteX2877" fmla="*/ 2442038 w 8111225"/>
              <a:gd name="connsiteY2877" fmla="*/ 2406987 h 8112704"/>
              <a:gd name="connsiteX2878" fmla="*/ 3250630 w 8111225"/>
              <a:gd name="connsiteY2878" fmla="*/ 2375832 h 8112704"/>
              <a:gd name="connsiteX2879" fmla="*/ 3226868 w 8111225"/>
              <a:gd name="connsiteY2879" fmla="*/ 2387176 h 8112704"/>
              <a:gd name="connsiteX2880" fmla="*/ 3214221 w 8111225"/>
              <a:gd name="connsiteY2880" fmla="*/ 2393863 h 8112704"/>
              <a:gd name="connsiteX2881" fmla="*/ 5653458 w 8111225"/>
              <a:gd name="connsiteY2881" fmla="*/ 2355793 h 8112704"/>
              <a:gd name="connsiteX2882" fmla="*/ 5655956 w 8111225"/>
              <a:gd name="connsiteY2882" fmla="*/ 2359539 h 8112704"/>
              <a:gd name="connsiteX2883" fmla="*/ 5659702 w 8111225"/>
              <a:gd name="connsiteY2883" fmla="*/ 2362036 h 8112704"/>
              <a:gd name="connsiteX2884" fmla="*/ 5662199 w 8111225"/>
              <a:gd name="connsiteY2884" fmla="*/ 2364533 h 8112704"/>
              <a:gd name="connsiteX2885" fmla="*/ 5665945 w 8111225"/>
              <a:gd name="connsiteY2885" fmla="*/ 2367031 h 8112704"/>
              <a:gd name="connsiteX2886" fmla="*/ 5557317 w 8111225"/>
              <a:gd name="connsiteY2886" fmla="*/ 2483153 h 8112704"/>
              <a:gd name="connsiteX2887" fmla="*/ 5544830 w 8111225"/>
              <a:gd name="connsiteY2887" fmla="*/ 2471913 h 8112704"/>
              <a:gd name="connsiteX2888" fmla="*/ 2496978 w 8111225"/>
              <a:gd name="connsiteY2888" fmla="*/ 2353295 h 8112704"/>
              <a:gd name="connsiteX2889" fmla="*/ 2500724 w 8111225"/>
              <a:gd name="connsiteY2889" fmla="*/ 2355793 h 8112704"/>
              <a:gd name="connsiteX2890" fmla="*/ 2605607 w 8111225"/>
              <a:gd name="connsiteY2890" fmla="*/ 2469417 h 8112704"/>
              <a:gd name="connsiteX2891" fmla="*/ 2595618 w 8111225"/>
              <a:gd name="connsiteY2891" fmla="*/ 2478158 h 8112704"/>
              <a:gd name="connsiteX2892" fmla="*/ 2590623 w 8111225"/>
              <a:gd name="connsiteY2892" fmla="*/ 2476909 h 8112704"/>
              <a:gd name="connsiteX2893" fmla="*/ 2484492 w 8111225"/>
              <a:gd name="connsiteY2893" fmla="*/ 2363286 h 8112704"/>
              <a:gd name="connsiteX2894" fmla="*/ 2489486 w 8111225"/>
              <a:gd name="connsiteY2894" fmla="*/ 2360787 h 8112704"/>
              <a:gd name="connsiteX2895" fmla="*/ 2495730 w 8111225"/>
              <a:gd name="connsiteY2895" fmla="*/ 2355793 h 8112704"/>
              <a:gd name="connsiteX2896" fmla="*/ 3303380 w 8111225"/>
              <a:gd name="connsiteY2896" fmla="*/ 2351478 h 8112704"/>
              <a:gd name="connsiteX2897" fmla="*/ 3286411 w 8111225"/>
              <a:gd name="connsiteY2897" fmla="*/ 2358751 h 8112704"/>
              <a:gd name="connsiteX2898" fmla="*/ 3255323 w 8111225"/>
              <a:gd name="connsiteY2898" fmla="*/ 2373592 h 8112704"/>
              <a:gd name="connsiteX2899" fmla="*/ 7231701 w 8111225"/>
              <a:gd name="connsiteY2899" fmla="*/ 2342052 h 8112704"/>
              <a:gd name="connsiteX2900" fmla="*/ 7346573 w 8111225"/>
              <a:gd name="connsiteY2900" fmla="*/ 2576788 h 8112704"/>
              <a:gd name="connsiteX2901" fmla="*/ 6986973 w 8111225"/>
              <a:gd name="connsiteY2901" fmla="*/ 2737860 h 8112704"/>
              <a:gd name="connsiteX2902" fmla="*/ 6884587 w 8111225"/>
              <a:gd name="connsiteY2902" fmla="*/ 2529342 h 8112704"/>
              <a:gd name="connsiteX2903" fmla="*/ 5957116 w 8111225"/>
              <a:gd name="connsiteY2903" fmla="*/ 2333582 h 8112704"/>
              <a:gd name="connsiteX2904" fmla="*/ 6011447 w 8111225"/>
              <a:gd name="connsiteY2904" fmla="*/ 2394533 h 8112704"/>
              <a:gd name="connsiteX2905" fmla="*/ 5958119 w 8111225"/>
              <a:gd name="connsiteY2905" fmla="*/ 2334556 h 8112704"/>
              <a:gd name="connsiteX2906" fmla="*/ 3360763 w 8111225"/>
              <a:gd name="connsiteY2906" fmla="*/ 2327041 h 8112704"/>
              <a:gd name="connsiteX2907" fmla="*/ 3357659 w 8111225"/>
              <a:gd name="connsiteY2907" fmla="*/ 2328218 h 8112704"/>
              <a:gd name="connsiteX2908" fmla="*/ 3331734 w 8111225"/>
              <a:gd name="connsiteY2908" fmla="*/ 2339327 h 8112704"/>
              <a:gd name="connsiteX2909" fmla="*/ 5597273 w 8111225"/>
              <a:gd name="connsiteY2909" fmla="*/ 2305849 h 8112704"/>
              <a:gd name="connsiteX2910" fmla="*/ 5599769 w 8111225"/>
              <a:gd name="connsiteY2910" fmla="*/ 2309595 h 8112704"/>
              <a:gd name="connsiteX2911" fmla="*/ 5604763 w 8111225"/>
              <a:gd name="connsiteY2911" fmla="*/ 2314590 h 8112704"/>
              <a:gd name="connsiteX2912" fmla="*/ 5608509 w 8111225"/>
              <a:gd name="connsiteY2912" fmla="*/ 2317087 h 8112704"/>
              <a:gd name="connsiteX2913" fmla="*/ 5504875 w 8111225"/>
              <a:gd name="connsiteY2913" fmla="*/ 2435705 h 8112704"/>
              <a:gd name="connsiteX2914" fmla="*/ 5493637 w 8111225"/>
              <a:gd name="connsiteY2914" fmla="*/ 2425716 h 8112704"/>
              <a:gd name="connsiteX2915" fmla="*/ 5494886 w 8111225"/>
              <a:gd name="connsiteY2915" fmla="*/ 2423218 h 8112704"/>
              <a:gd name="connsiteX2916" fmla="*/ 2554414 w 8111225"/>
              <a:gd name="connsiteY2916" fmla="*/ 2303351 h 8112704"/>
              <a:gd name="connsiteX2917" fmla="*/ 2656800 w 8111225"/>
              <a:gd name="connsiteY2917" fmla="*/ 2423218 h 8112704"/>
              <a:gd name="connsiteX2918" fmla="*/ 2653054 w 8111225"/>
              <a:gd name="connsiteY2918" fmla="*/ 2425716 h 8112704"/>
              <a:gd name="connsiteX2919" fmla="*/ 2649308 w 8111225"/>
              <a:gd name="connsiteY2919" fmla="*/ 2428212 h 8112704"/>
              <a:gd name="connsiteX2920" fmla="*/ 2648059 w 8111225"/>
              <a:gd name="connsiteY2920" fmla="*/ 2430711 h 8112704"/>
              <a:gd name="connsiteX2921" fmla="*/ 2643064 w 8111225"/>
              <a:gd name="connsiteY2921" fmla="*/ 2429462 h 8112704"/>
              <a:gd name="connsiteX2922" fmla="*/ 2541928 w 8111225"/>
              <a:gd name="connsiteY2922" fmla="*/ 2313341 h 8112704"/>
              <a:gd name="connsiteX2923" fmla="*/ 2544425 w 8111225"/>
              <a:gd name="connsiteY2923" fmla="*/ 2310845 h 8112704"/>
              <a:gd name="connsiteX2924" fmla="*/ 2548171 w 8111225"/>
              <a:gd name="connsiteY2924" fmla="*/ 2308346 h 8112704"/>
              <a:gd name="connsiteX2925" fmla="*/ 5536091 w 8111225"/>
              <a:gd name="connsiteY2925" fmla="*/ 2258401 h 8112704"/>
              <a:gd name="connsiteX2926" fmla="*/ 5538588 w 8111225"/>
              <a:gd name="connsiteY2926" fmla="*/ 2260899 h 8112704"/>
              <a:gd name="connsiteX2927" fmla="*/ 5544830 w 8111225"/>
              <a:gd name="connsiteY2927" fmla="*/ 2265892 h 8112704"/>
              <a:gd name="connsiteX2928" fmla="*/ 5548576 w 8111225"/>
              <a:gd name="connsiteY2928" fmla="*/ 2268389 h 8112704"/>
              <a:gd name="connsiteX2929" fmla="*/ 5546079 w 8111225"/>
              <a:gd name="connsiteY2929" fmla="*/ 2272136 h 8112704"/>
              <a:gd name="connsiteX2930" fmla="*/ 5449937 w 8111225"/>
              <a:gd name="connsiteY2930" fmla="*/ 2390754 h 8112704"/>
              <a:gd name="connsiteX2931" fmla="*/ 5446191 w 8111225"/>
              <a:gd name="connsiteY2931" fmla="*/ 2388257 h 8112704"/>
              <a:gd name="connsiteX2932" fmla="*/ 5441196 w 8111225"/>
              <a:gd name="connsiteY2932" fmla="*/ 2383263 h 8112704"/>
              <a:gd name="connsiteX2933" fmla="*/ 5437450 w 8111225"/>
              <a:gd name="connsiteY2933" fmla="*/ 2380764 h 8112704"/>
              <a:gd name="connsiteX2934" fmla="*/ 2613099 w 8111225"/>
              <a:gd name="connsiteY2934" fmla="*/ 2254656 h 8112704"/>
              <a:gd name="connsiteX2935" fmla="*/ 2712987 w 8111225"/>
              <a:gd name="connsiteY2935" fmla="*/ 2378267 h 8112704"/>
              <a:gd name="connsiteX2936" fmla="*/ 2709241 w 8111225"/>
              <a:gd name="connsiteY2936" fmla="*/ 2380764 h 8112704"/>
              <a:gd name="connsiteX2937" fmla="*/ 2705495 w 8111225"/>
              <a:gd name="connsiteY2937" fmla="*/ 2383263 h 8112704"/>
              <a:gd name="connsiteX2938" fmla="*/ 2702998 w 8111225"/>
              <a:gd name="connsiteY2938" fmla="*/ 2384510 h 8112704"/>
              <a:gd name="connsiteX2939" fmla="*/ 2700500 w 8111225"/>
              <a:gd name="connsiteY2939" fmla="*/ 2387008 h 8112704"/>
              <a:gd name="connsiteX2940" fmla="*/ 2600612 w 8111225"/>
              <a:gd name="connsiteY2940" fmla="*/ 2265892 h 8112704"/>
              <a:gd name="connsiteX2941" fmla="*/ 2603110 w 8111225"/>
              <a:gd name="connsiteY2941" fmla="*/ 2262148 h 8112704"/>
              <a:gd name="connsiteX2942" fmla="*/ 2609353 w 8111225"/>
              <a:gd name="connsiteY2942" fmla="*/ 2258401 h 8112704"/>
              <a:gd name="connsiteX2943" fmla="*/ 3630904 w 8111225"/>
              <a:gd name="connsiteY2943" fmla="*/ 2239614 h 8112704"/>
              <a:gd name="connsiteX2944" fmla="*/ 3619418 w 8111225"/>
              <a:gd name="connsiteY2944" fmla="*/ 2241849 h 8112704"/>
              <a:gd name="connsiteX2945" fmla="*/ 3610380 w 8111225"/>
              <a:gd name="connsiteY2945" fmla="*/ 2244628 h 8112704"/>
              <a:gd name="connsiteX2946" fmla="*/ 5476157 w 8111225"/>
              <a:gd name="connsiteY2946" fmla="*/ 2212202 h 8112704"/>
              <a:gd name="connsiteX2947" fmla="*/ 5482399 w 8111225"/>
              <a:gd name="connsiteY2947" fmla="*/ 2215948 h 8112704"/>
              <a:gd name="connsiteX2948" fmla="*/ 5487394 w 8111225"/>
              <a:gd name="connsiteY2948" fmla="*/ 2219694 h 8112704"/>
              <a:gd name="connsiteX2949" fmla="*/ 5489891 w 8111225"/>
              <a:gd name="connsiteY2949" fmla="*/ 2222192 h 8112704"/>
              <a:gd name="connsiteX2950" fmla="*/ 5394996 w 8111225"/>
              <a:gd name="connsiteY2950" fmla="*/ 2347052 h 8112704"/>
              <a:gd name="connsiteX2951" fmla="*/ 5391252 w 8111225"/>
              <a:gd name="connsiteY2951" fmla="*/ 2344556 h 8112704"/>
              <a:gd name="connsiteX2952" fmla="*/ 5385009 w 8111225"/>
              <a:gd name="connsiteY2952" fmla="*/ 2340810 h 8112704"/>
              <a:gd name="connsiteX2953" fmla="*/ 5381263 w 8111225"/>
              <a:gd name="connsiteY2953" fmla="*/ 2338312 h 8112704"/>
              <a:gd name="connsiteX2954" fmla="*/ 2673031 w 8111225"/>
              <a:gd name="connsiteY2954" fmla="*/ 2207209 h 8112704"/>
              <a:gd name="connsiteX2955" fmla="*/ 2767926 w 8111225"/>
              <a:gd name="connsiteY2955" fmla="*/ 2333317 h 8112704"/>
              <a:gd name="connsiteX2956" fmla="*/ 2764180 w 8111225"/>
              <a:gd name="connsiteY2956" fmla="*/ 2335815 h 8112704"/>
              <a:gd name="connsiteX2957" fmla="*/ 2759185 w 8111225"/>
              <a:gd name="connsiteY2957" fmla="*/ 2339561 h 8112704"/>
              <a:gd name="connsiteX2958" fmla="*/ 2757936 w 8111225"/>
              <a:gd name="connsiteY2958" fmla="*/ 2345805 h 8112704"/>
              <a:gd name="connsiteX2959" fmla="*/ 2752943 w 8111225"/>
              <a:gd name="connsiteY2959" fmla="*/ 2340810 h 8112704"/>
              <a:gd name="connsiteX2960" fmla="*/ 2659297 w 8111225"/>
              <a:gd name="connsiteY2960" fmla="*/ 2217197 h 8112704"/>
              <a:gd name="connsiteX2961" fmla="*/ 2663043 w 8111225"/>
              <a:gd name="connsiteY2961" fmla="*/ 2214698 h 8112704"/>
              <a:gd name="connsiteX2962" fmla="*/ 2669285 w 8111225"/>
              <a:gd name="connsiteY2962" fmla="*/ 2209704 h 8112704"/>
              <a:gd name="connsiteX2963" fmla="*/ 3811979 w 8111225"/>
              <a:gd name="connsiteY2963" fmla="*/ 2204386 h 8112704"/>
              <a:gd name="connsiteX2964" fmla="*/ 3811919 w 8111225"/>
              <a:gd name="connsiteY2964" fmla="*/ 2204391 h 8112704"/>
              <a:gd name="connsiteX2965" fmla="*/ 3811751 w 8111225"/>
              <a:gd name="connsiteY2965" fmla="*/ 2204424 h 8112704"/>
              <a:gd name="connsiteX2966" fmla="*/ 4009647 w 8111225"/>
              <a:gd name="connsiteY2966" fmla="*/ 2183633 h 8112704"/>
              <a:gd name="connsiteX2967" fmla="*/ 4201328 w 8111225"/>
              <a:gd name="connsiteY2967" fmla="*/ 2185974 h 8112704"/>
              <a:gd name="connsiteX2968" fmla="*/ 4392365 w 8111225"/>
              <a:gd name="connsiteY2968" fmla="*/ 2207161 h 8112704"/>
              <a:gd name="connsiteX2969" fmla="*/ 4409171 w 8111225"/>
              <a:gd name="connsiteY2969" fmla="*/ 2210782 h 8112704"/>
              <a:gd name="connsiteX2970" fmla="*/ 4409922 w 8111225"/>
              <a:gd name="connsiteY2970" fmla="*/ 2210867 h 8112704"/>
              <a:gd name="connsiteX2971" fmla="*/ 4417136 w 8111225"/>
              <a:gd name="connsiteY2971" fmla="*/ 2212498 h 8112704"/>
              <a:gd name="connsiteX2972" fmla="*/ 4585274 w 8111225"/>
              <a:gd name="connsiteY2972" fmla="*/ 2248716 h 8112704"/>
              <a:gd name="connsiteX2973" fmla="*/ 4604088 w 8111225"/>
              <a:gd name="connsiteY2973" fmla="*/ 2254755 h 8112704"/>
              <a:gd name="connsiteX2974" fmla="*/ 4607749 w 8111225"/>
              <a:gd name="connsiteY2974" fmla="*/ 2255583 h 8112704"/>
              <a:gd name="connsiteX2975" fmla="*/ 4634038 w 8111225"/>
              <a:gd name="connsiteY2975" fmla="*/ 2264368 h 8112704"/>
              <a:gd name="connsiteX2976" fmla="*/ 4771629 w 8111225"/>
              <a:gd name="connsiteY2976" fmla="*/ 2308533 h 8112704"/>
              <a:gd name="connsiteX2977" fmla="*/ 4790257 w 8111225"/>
              <a:gd name="connsiteY2977" fmla="*/ 2316790 h 8112704"/>
              <a:gd name="connsiteX2978" fmla="*/ 4868932 w 8111225"/>
              <a:gd name="connsiteY2978" fmla="*/ 2349872 h 8112704"/>
              <a:gd name="connsiteX2979" fmla="*/ 4912639 w 8111225"/>
              <a:gd name="connsiteY2979" fmla="*/ 2371044 h 8112704"/>
              <a:gd name="connsiteX2980" fmla="*/ 4943001 w 8111225"/>
              <a:gd name="connsiteY2980" fmla="*/ 2384503 h 8112704"/>
              <a:gd name="connsiteX2981" fmla="*/ 5031653 w 8111225"/>
              <a:gd name="connsiteY2981" fmla="*/ 2431950 h 8112704"/>
              <a:gd name="connsiteX2982" fmla="*/ 5069110 w 8111225"/>
              <a:gd name="connsiteY2982" fmla="*/ 2454425 h 8112704"/>
              <a:gd name="connsiteX2983" fmla="*/ 5102823 w 8111225"/>
              <a:gd name="connsiteY2983" fmla="*/ 2474402 h 8112704"/>
              <a:gd name="connsiteX2984" fmla="*/ 5162756 w 8111225"/>
              <a:gd name="connsiteY2984" fmla="*/ 2513109 h 8112704"/>
              <a:gd name="connsiteX2985" fmla="*/ 5235097 w 8111225"/>
              <a:gd name="connsiteY2985" fmla="*/ 2566663 h 8112704"/>
              <a:gd name="connsiteX2986" fmla="*/ 5240128 w 8111225"/>
              <a:gd name="connsiteY2986" fmla="*/ 2570514 h 8112704"/>
              <a:gd name="connsiteX2987" fmla="*/ 5240169 w 8111225"/>
              <a:gd name="connsiteY2987" fmla="*/ 2570543 h 8112704"/>
              <a:gd name="connsiteX2988" fmla="*/ 5240168 w 8111225"/>
              <a:gd name="connsiteY2988" fmla="*/ 2570545 h 8112704"/>
              <a:gd name="connsiteX2989" fmla="*/ 5240169 w 8111225"/>
              <a:gd name="connsiteY2989" fmla="*/ 2570546 h 8112704"/>
              <a:gd name="connsiteX2990" fmla="*/ 5241418 w 8111225"/>
              <a:gd name="connsiteY2990" fmla="*/ 2571794 h 8112704"/>
              <a:gd name="connsiteX2991" fmla="*/ 5240169 w 8111225"/>
              <a:gd name="connsiteY2991" fmla="*/ 2571794 h 8112704"/>
              <a:gd name="connsiteX2992" fmla="*/ 5175610 w 8111225"/>
              <a:gd name="connsiteY2992" fmla="*/ 2654799 h 8112704"/>
              <a:gd name="connsiteX2993" fmla="*/ 5092833 w 8111225"/>
              <a:gd name="connsiteY2993" fmla="*/ 2762830 h 8112704"/>
              <a:gd name="connsiteX2994" fmla="*/ 5092028 w 8111225"/>
              <a:gd name="connsiteY2994" fmla="*/ 2762263 h 8112704"/>
              <a:gd name="connsiteX2995" fmla="*/ 5091586 w 8111225"/>
              <a:gd name="connsiteY2995" fmla="*/ 2762831 h 8112704"/>
              <a:gd name="connsiteX2996" fmla="*/ 5022912 w 8111225"/>
              <a:gd name="connsiteY2996" fmla="*/ 2712887 h 8112704"/>
              <a:gd name="connsiteX2997" fmla="*/ 4974217 w 8111225"/>
              <a:gd name="connsiteY2997" fmla="*/ 2681672 h 8112704"/>
              <a:gd name="connsiteX2998" fmla="*/ 4940504 w 8111225"/>
              <a:gd name="connsiteY2998" fmla="*/ 2661694 h 8112704"/>
              <a:gd name="connsiteX2999" fmla="*/ 4909289 w 8111225"/>
              <a:gd name="connsiteY2999" fmla="*/ 2642964 h 8112704"/>
              <a:gd name="connsiteX3000" fmla="*/ 4851648 w 8111225"/>
              <a:gd name="connsiteY3000" fmla="*/ 2611856 h 8112704"/>
              <a:gd name="connsiteX3001" fmla="*/ 4831874 w 8111225"/>
              <a:gd name="connsiteY3001" fmla="*/ 2601759 h 8112704"/>
              <a:gd name="connsiteX3002" fmla="*/ 4696204 w 8111225"/>
              <a:gd name="connsiteY3002" fmla="*/ 2541300 h 8112704"/>
              <a:gd name="connsiteX3003" fmla="*/ 4550200 w 8111225"/>
              <a:gd name="connsiteY3003" fmla="*/ 2492721 h 8112704"/>
              <a:gd name="connsiteX3004" fmla="*/ 4537223 w 8111225"/>
              <a:gd name="connsiteY3004" fmla="*/ 2488568 h 8112704"/>
              <a:gd name="connsiteX3005" fmla="*/ 4365869 w 8111225"/>
              <a:gd name="connsiteY3005" fmla="*/ 2449878 h 8112704"/>
              <a:gd name="connsiteX3006" fmla="*/ 4183845 w 8111225"/>
              <a:gd name="connsiteY3006" fmla="*/ 2429451 h 8112704"/>
              <a:gd name="connsiteX3007" fmla="*/ 3520835 w 8111225"/>
              <a:gd name="connsiteY3007" fmla="*/ 2525594 h 8112704"/>
              <a:gd name="connsiteX3008" fmla="*/ 3316063 w 8111225"/>
              <a:gd name="connsiteY3008" fmla="*/ 2614245 h 8112704"/>
              <a:gd name="connsiteX3009" fmla="*/ 3261124 w 8111225"/>
              <a:gd name="connsiteY3009" fmla="*/ 2644212 h 8112704"/>
              <a:gd name="connsiteX3010" fmla="*/ 3242396 w 8111225"/>
              <a:gd name="connsiteY3010" fmla="*/ 2655451 h 8112704"/>
              <a:gd name="connsiteX3011" fmla="*/ 3241550 w 8111225"/>
              <a:gd name="connsiteY3011" fmla="*/ 2653961 h 8112704"/>
              <a:gd name="connsiteX3012" fmla="*/ 3241149 w 8111225"/>
              <a:gd name="connsiteY3012" fmla="*/ 2654202 h 8112704"/>
              <a:gd name="connsiteX3013" fmla="*/ 3239900 w 8111225"/>
              <a:gd name="connsiteY3013" fmla="*/ 2654202 h 8112704"/>
              <a:gd name="connsiteX3014" fmla="*/ 3239900 w 8111225"/>
              <a:gd name="connsiteY3014" fmla="*/ 2652954 h 8112704"/>
              <a:gd name="connsiteX3015" fmla="*/ 3121282 w 8111225"/>
              <a:gd name="connsiteY3015" fmla="*/ 2443186 h 8112704"/>
              <a:gd name="connsiteX3016" fmla="*/ 3122531 w 8111225"/>
              <a:gd name="connsiteY3016" fmla="*/ 2443186 h 8112704"/>
              <a:gd name="connsiteX3017" fmla="*/ 3179967 w 8111225"/>
              <a:gd name="connsiteY3017" fmla="*/ 2409476 h 8112704"/>
              <a:gd name="connsiteX3018" fmla="*/ 3440926 w 8111225"/>
              <a:gd name="connsiteY3018" fmla="*/ 2294603 h 8112704"/>
              <a:gd name="connsiteX3019" fmla="*/ 3505734 w 8111225"/>
              <a:gd name="connsiteY3019" fmla="*/ 2274682 h 8112704"/>
              <a:gd name="connsiteX3020" fmla="*/ 3560281 w 8111225"/>
              <a:gd name="connsiteY3020" fmla="*/ 2256865 h 8112704"/>
              <a:gd name="connsiteX3021" fmla="*/ 3576901 w 8111225"/>
              <a:gd name="connsiteY3021" fmla="*/ 2252805 h 8112704"/>
              <a:gd name="connsiteX3022" fmla="*/ 3620667 w 8111225"/>
              <a:gd name="connsiteY3022" fmla="*/ 2239352 h 8112704"/>
              <a:gd name="connsiteX3023" fmla="*/ 3676285 w 8111225"/>
              <a:gd name="connsiteY3023" fmla="*/ 2228530 h 8112704"/>
              <a:gd name="connsiteX3024" fmla="*/ 3694141 w 8111225"/>
              <a:gd name="connsiteY3024" fmla="*/ 2224169 h 8112704"/>
              <a:gd name="connsiteX3025" fmla="*/ 3727352 w 8111225"/>
              <a:gd name="connsiteY3025" fmla="*/ 2218593 h 8112704"/>
              <a:gd name="connsiteX3026" fmla="*/ 3813167 w 8111225"/>
              <a:gd name="connsiteY3026" fmla="*/ 2201894 h 8112704"/>
              <a:gd name="connsiteX3027" fmla="*/ 4009647 w 8111225"/>
              <a:gd name="connsiteY3027" fmla="*/ 2183633 h 8112704"/>
              <a:gd name="connsiteX3028" fmla="*/ 5418721 w 8111225"/>
              <a:gd name="connsiteY3028" fmla="*/ 2168501 h 8112704"/>
              <a:gd name="connsiteX3029" fmla="*/ 5421217 w 8111225"/>
              <a:gd name="connsiteY3029" fmla="*/ 2169749 h 8112704"/>
              <a:gd name="connsiteX3030" fmla="*/ 5424965 w 8111225"/>
              <a:gd name="connsiteY3030" fmla="*/ 2172247 h 8112704"/>
              <a:gd name="connsiteX3031" fmla="*/ 5431206 w 8111225"/>
              <a:gd name="connsiteY3031" fmla="*/ 2177242 h 8112704"/>
              <a:gd name="connsiteX3032" fmla="*/ 5338809 w 8111225"/>
              <a:gd name="connsiteY3032" fmla="*/ 2305849 h 8112704"/>
              <a:gd name="connsiteX3033" fmla="*/ 5335065 w 8111225"/>
              <a:gd name="connsiteY3033" fmla="*/ 2303351 h 8112704"/>
              <a:gd name="connsiteX3034" fmla="*/ 5332567 w 8111225"/>
              <a:gd name="connsiteY3034" fmla="*/ 2300854 h 8112704"/>
              <a:gd name="connsiteX3035" fmla="*/ 5331319 w 8111225"/>
              <a:gd name="connsiteY3035" fmla="*/ 2299604 h 8112704"/>
              <a:gd name="connsiteX3036" fmla="*/ 5317583 w 8111225"/>
              <a:gd name="connsiteY3036" fmla="*/ 2307097 h 8112704"/>
              <a:gd name="connsiteX3037" fmla="*/ 2734213 w 8111225"/>
              <a:gd name="connsiteY3037" fmla="*/ 2163506 h 8112704"/>
              <a:gd name="connsiteX3038" fmla="*/ 2825362 w 8111225"/>
              <a:gd name="connsiteY3038" fmla="*/ 2292114 h 8112704"/>
              <a:gd name="connsiteX3039" fmla="*/ 2811628 w 8111225"/>
              <a:gd name="connsiteY3039" fmla="*/ 2300854 h 8112704"/>
              <a:gd name="connsiteX3040" fmla="*/ 2720479 w 8111225"/>
              <a:gd name="connsiteY3040" fmla="*/ 2172247 h 8112704"/>
              <a:gd name="connsiteX3041" fmla="*/ 986162 w 8111225"/>
              <a:gd name="connsiteY3041" fmla="*/ 2163500 h 8112704"/>
              <a:gd name="connsiteX3042" fmla="*/ 1322038 w 8111225"/>
              <a:gd name="connsiteY3042" fmla="*/ 2369520 h 8112704"/>
              <a:gd name="connsiteX3043" fmla="*/ 1207166 w 8111225"/>
              <a:gd name="connsiteY3043" fmla="*/ 2570546 h 8112704"/>
              <a:gd name="connsiteX3044" fmla="*/ 857555 w 8111225"/>
              <a:gd name="connsiteY3044" fmla="*/ 2389498 h 8112704"/>
              <a:gd name="connsiteX3045" fmla="*/ 986162 w 8111225"/>
              <a:gd name="connsiteY3045" fmla="*/ 2163500 h 8112704"/>
              <a:gd name="connsiteX3046" fmla="*/ 5355042 w 8111225"/>
              <a:gd name="connsiteY3046" fmla="*/ 2123550 h 8112704"/>
              <a:gd name="connsiteX3047" fmla="*/ 5361285 w 8111225"/>
              <a:gd name="connsiteY3047" fmla="*/ 2127296 h 8112704"/>
              <a:gd name="connsiteX3048" fmla="*/ 5366280 w 8111225"/>
              <a:gd name="connsiteY3048" fmla="*/ 2129792 h 8112704"/>
              <a:gd name="connsiteX3049" fmla="*/ 5370024 w 8111225"/>
              <a:gd name="connsiteY3049" fmla="*/ 2132289 h 8112704"/>
              <a:gd name="connsiteX3050" fmla="*/ 5281375 w 8111225"/>
              <a:gd name="connsiteY3050" fmla="*/ 2264643 h 8112704"/>
              <a:gd name="connsiteX3051" fmla="*/ 5277629 w 8111225"/>
              <a:gd name="connsiteY3051" fmla="*/ 2262148 h 8112704"/>
              <a:gd name="connsiteX3052" fmla="*/ 5273883 w 8111225"/>
              <a:gd name="connsiteY3052" fmla="*/ 2259651 h 8112704"/>
              <a:gd name="connsiteX3053" fmla="*/ 5268888 w 8111225"/>
              <a:gd name="connsiteY3053" fmla="*/ 2255904 h 8112704"/>
              <a:gd name="connsiteX3054" fmla="*/ 2796644 w 8111225"/>
              <a:gd name="connsiteY3054" fmla="*/ 2119805 h 8112704"/>
              <a:gd name="connsiteX3055" fmla="*/ 2884046 w 8111225"/>
              <a:gd name="connsiteY3055" fmla="*/ 2252159 h 8112704"/>
              <a:gd name="connsiteX3056" fmla="*/ 2881549 w 8111225"/>
              <a:gd name="connsiteY3056" fmla="*/ 2254656 h 8112704"/>
              <a:gd name="connsiteX3057" fmla="*/ 2875306 w 8111225"/>
              <a:gd name="connsiteY3057" fmla="*/ 2258401 h 8112704"/>
              <a:gd name="connsiteX3058" fmla="*/ 2870311 w 8111225"/>
              <a:gd name="connsiteY3058" fmla="*/ 2260899 h 8112704"/>
              <a:gd name="connsiteX3059" fmla="*/ 2782910 w 8111225"/>
              <a:gd name="connsiteY3059" fmla="*/ 2129792 h 8112704"/>
              <a:gd name="connsiteX3060" fmla="*/ 2786654 w 8111225"/>
              <a:gd name="connsiteY3060" fmla="*/ 2127296 h 8112704"/>
              <a:gd name="connsiteX3061" fmla="*/ 2791649 w 8111225"/>
              <a:gd name="connsiteY3061" fmla="*/ 2123550 h 8112704"/>
              <a:gd name="connsiteX3062" fmla="*/ 5293860 w 8111225"/>
              <a:gd name="connsiteY3062" fmla="*/ 2081099 h 8112704"/>
              <a:gd name="connsiteX3063" fmla="*/ 5297606 w 8111225"/>
              <a:gd name="connsiteY3063" fmla="*/ 2083596 h 8112704"/>
              <a:gd name="connsiteX3064" fmla="*/ 5301352 w 8111225"/>
              <a:gd name="connsiteY3064" fmla="*/ 2086094 h 8112704"/>
              <a:gd name="connsiteX3065" fmla="*/ 5307595 w 8111225"/>
              <a:gd name="connsiteY3065" fmla="*/ 2089839 h 8112704"/>
              <a:gd name="connsiteX3066" fmla="*/ 5222690 w 8111225"/>
              <a:gd name="connsiteY3066" fmla="*/ 2225939 h 8112704"/>
              <a:gd name="connsiteX3067" fmla="*/ 5220193 w 8111225"/>
              <a:gd name="connsiteY3067" fmla="*/ 2223441 h 8112704"/>
              <a:gd name="connsiteX3068" fmla="*/ 5216447 w 8111225"/>
              <a:gd name="connsiteY3068" fmla="*/ 2220943 h 8112704"/>
              <a:gd name="connsiteX3069" fmla="*/ 5213949 w 8111225"/>
              <a:gd name="connsiteY3069" fmla="*/ 2218445 h 8112704"/>
              <a:gd name="connsiteX3070" fmla="*/ 5210203 w 8111225"/>
              <a:gd name="connsiteY3070" fmla="*/ 2215948 h 8112704"/>
              <a:gd name="connsiteX3071" fmla="*/ 2856577 w 8111225"/>
              <a:gd name="connsiteY3071" fmla="*/ 2081099 h 8112704"/>
              <a:gd name="connsiteX3072" fmla="*/ 2861572 w 8111225"/>
              <a:gd name="connsiteY3072" fmla="*/ 2082348 h 8112704"/>
              <a:gd name="connsiteX3073" fmla="*/ 2941482 w 8111225"/>
              <a:gd name="connsiteY3073" fmla="*/ 2213451 h 8112704"/>
              <a:gd name="connsiteX3074" fmla="*/ 2937736 w 8111225"/>
              <a:gd name="connsiteY3074" fmla="*/ 2215948 h 8112704"/>
              <a:gd name="connsiteX3075" fmla="*/ 2935239 w 8111225"/>
              <a:gd name="connsiteY3075" fmla="*/ 2218445 h 8112704"/>
              <a:gd name="connsiteX3076" fmla="*/ 2932742 w 8111225"/>
              <a:gd name="connsiteY3076" fmla="*/ 2220943 h 8112704"/>
              <a:gd name="connsiteX3077" fmla="*/ 2926500 w 8111225"/>
              <a:gd name="connsiteY3077" fmla="*/ 2219694 h 8112704"/>
              <a:gd name="connsiteX3078" fmla="*/ 2845339 w 8111225"/>
              <a:gd name="connsiteY3078" fmla="*/ 2088591 h 8112704"/>
              <a:gd name="connsiteX3079" fmla="*/ 2849085 w 8111225"/>
              <a:gd name="connsiteY3079" fmla="*/ 2086094 h 8112704"/>
              <a:gd name="connsiteX3080" fmla="*/ 2856577 w 8111225"/>
              <a:gd name="connsiteY3080" fmla="*/ 2081099 h 8112704"/>
              <a:gd name="connsiteX3081" fmla="*/ 5226436 w 8111225"/>
              <a:gd name="connsiteY3081" fmla="*/ 2046139 h 8112704"/>
              <a:gd name="connsiteX3082" fmla="*/ 5230180 w 8111225"/>
              <a:gd name="connsiteY3082" fmla="*/ 2047387 h 8112704"/>
              <a:gd name="connsiteX3083" fmla="*/ 5237673 w 8111225"/>
              <a:gd name="connsiteY3083" fmla="*/ 2052382 h 8112704"/>
              <a:gd name="connsiteX3084" fmla="*/ 5241419 w 8111225"/>
              <a:gd name="connsiteY3084" fmla="*/ 2053631 h 8112704"/>
              <a:gd name="connsiteX3085" fmla="*/ 5161508 w 8111225"/>
              <a:gd name="connsiteY3085" fmla="*/ 2189728 h 8112704"/>
              <a:gd name="connsiteX3086" fmla="*/ 5155265 w 8111225"/>
              <a:gd name="connsiteY3086" fmla="*/ 2185981 h 8112704"/>
              <a:gd name="connsiteX3087" fmla="*/ 5151518 w 8111225"/>
              <a:gd name="connsiteY3087" fmla="*/ 2184733 h 8112704"/>
              <a:gd name="connsiteX3088" fmla="*/ 5147772 w 8111225"/>
              <a:gd name="connsiteY3088" fmla="*/ 2182235 h 8112704"/>
              <a:gd name="connsiteX3089" fmla="*/ 2921505 w 8111225"/>
              <a:gd name="connsiteY3089" fmla="*/ 2043642 h 8112704"/>
              <a:gd name="connsiteX3090" fmla="*/ 2927747 w 8111225"/>
              <a:gd name="connsiteY3090" fmla="*/ 2044890 h 8112704"/>
              <a:gd name="connsiteX3091" fmla="*/ 3003913 w 8111225"/>
              <a:gd name="connsiteY3091" fmla="*/ 2178491 h 8112704"/>
              <a:gd name="connsiteX3092" fmla="*/ 3000167 w 8111225"/>
              <a:gd name="connsiteY3092" fmla="*/ 2180986 h 8112704"/>
              <a:gd name="connsiteX3093" fmla="*/ 2992675 w 8111225"/>
              <a:gd name="connsiteY3093" fmla="*/ 2184733 h 8112704"/>
              <a:gd name="connsiteX3094" fmla="*/ 2987680 w 8111225"/>
              <a:gd name="connsiteY3094" fmla="*/ 2183484 h 8112704"/>
              <a:gd name="connsiteX3095" fmla="*/ 2911516 w 8111225"/>
              <a:gd name="connsiteY3095" fmla="*/ 2051134 h 8112704"/>
              <a:gd name="connsiteX3096" fmla="*/ 2915262 w 8111225"/>
              <a:gd name="connsiteY3096" fmla="*/ 2048637 h 8112704"/>
              <a:gd name="connsiteX3097" fmla="*/ 2921505 w 8111225"/>
              <a:gd name="connsiteY3097" fmla="*/ 2043642 h 8112704"/>
              <a:gd name="connsiteX3098" fmla="*/ 5159011 w 8111225"/>
              <a:gd name="connsiteY3098" fmla="*/ 2009930 h 8112704"/>
              <a:gd name="connsiteX3099" fmla="*/ 5164005 w 8111225"/>
              <a:gd name="connsiteY3099" fmla="*/ 2013676 h 8112704"/>
              <a:gd name="connsiteX3100" fmla="*/ 5170247 w 8111225"/>
              <a:gd name="connsiteY3100" fmla="*/ 2016174 h 8112704"/>
              <a:gd name="connsiteX3101" fmla="*/ 5173993 w 8111225"/>
              <a:gd name="connsiteY3101" fmla="*/ 2018670 h 8112704"/>
              <a:gd name="connsiteX3102" fmla="*/ 5100326 w 8111225"/>
              <a:gd name="connsiteY3102" fmla="*/ 2156015 h 8112704"/>
              <a:gd name="connsiteX3103" fmla="*/ 5096580 w 8111225"/>
              <a:gd name="connsiteY3103" fmla="*/ 2154765 h 8112704"/>
              <a:gd name="connsiteX3104" fmla="*/ 5092834 w 8111225"/>
              <a:gd name="connsiteY3104" fmla="*/ 2153517 h 8112704"/>
              <a:gd name="connsiteX3105" fmla="*/ 5089088 w 8111225"/>
              <a:gd name="connsiteY3105" fmla="*/ 2151020 h 8112704"/>
              <a:gd name="connsiteX3106" fmla="*/ 5084095 w 8111225"/>
              <a:gd name="connsiteY3106" fmla="*/ 2149770 h 8112704"/>
              <a:gd name="connsiteX3107" fmla="*/ 2993924 w 8111225"/>
              <a:gd name="connsiteY3107" fmla="*/ 2004936 h 8112704"/>
              <a:gd name="connsiteX3108" fmla="*/ 3065095 w 8111225"/>
              <a:gd name="connsiteY3108" fmla="*/ 2144778 h 8112704"/>
              <a:gd name="connsiteX3109" fmla="*/ 3050111 w 8111225"/>
              <a:gd name="connsiteY3109" fmla="*/ 2148522 h 8112704"/>
              <a:gd name="connsiteX3110" fmla="*/ 2982686 w 8111225"/>
              <a:gd name="connsiteY3110" fmla="*/ 2011180 h 8112704"/>
              <a:gd name="connsiteX3111" fmla="*/ 2990178 w 8111225"/>
              <a:gd name="connsiteY3111" fmla="*/ 2007435 h 8112704"/>
              <a:gd name="connsiteX3112" fmla="*/ 5994827 w 8111225"/>
              <a:gd name="connsiteY3112" fmla="*/ 1997465 h 8112704"/>
              <a:gd name="connsiteX3113" fmla="*/ 6000452 w 8111225"/>
              <a:gd name="connsiteY3113" fmla="*/ 2002147 h 8112704"/>
              <a:gd name="connsiteX3114" fmla="*/ 6000258 w 8111225"/>
              <a:gd name="connsiteY3114" fmla="*/ 2001957 h 8112704"/>
              <a:gd name="connsiteX3115" fmla="*/ 5092834 w 8111225"/>
              <a:gd name="connsiteY3115" fmla="*/ 1974971 h 8112704"/>
              <a:gd name="connsiteX3116" fmla="*/ 5096580 w 8111225"/>
              <a:gd name="connsiteY3116" fmla="*/ 1976219 h 8112704"/>
              <a:gd name="connsiteX3117" fmla="*/ 5104072 w 8111225"/>
              <a:gd name="connsiteY3117" fmla="*/ 1979965 h 8112704"/>
              <a:gd name="connsiteX3118" fmla="*/ 5107818 w 8111225"/>
              <a:gd name="connsiteY3118" fmla="*/ 1982463 h 8112704"/>
              <a:gd name="connsiteX3119" fmla="*/ 5037895 w 8111225"/>
              <a:gd name="connsiteY3119" fmla="*/ 2123550 h 8112704"/>
              <a:gd name="connsiteX3120" fmla="*/ 5022913 w 8111225"/>
              <a:gd name="connsiteY3120" fmla="*/ 2117308 h 8112704"/>
              <a:gd name="connsiteX3121" fmla="*/ 3058852 w 8111225"/>
              <a:gd name="connsiteY3121" fmla="*/ 1971227 h 8112704"/>
              <a:gd name="connsiteX3122" fmla="*/ 3128773 w 8111225"/>
              <a:gd name="connsiteY3122" fmla="*/ 2113561 h 8112704"/>
              <a:gd name="connsiteX3123" fmla="*/ 3125028 w 8111225"/>
              <a:gd name="connsiteY3123" fmla="*/ 2114811 h 8112704"/>
              <a:gd name="connsiteX3124" fmla="*/ 3117536 w 8111225"/>
              <a:gd name="connsiteY3124" fmla="*/ 2118556 h 8112704"/>
              <a:gd name="connsiteX3125" fmla="*/ 3113790 w 8111225"/>
              <a:gd name="connsiteY3125" fmla="*/ 2121052 h 8112704"/>
              <a:gd name="connsiteX3126" fmla="*/ 3047614 w 8111225"/>
              <a:gd name="connsiteY3126" fmla="*/ 1977469 h 8112704"/>
              <a:gd name="connsiteX3127" fmla="*/ 3053857 w 8111225"/>
              <a:gd name="connsiteY3127" fmla="*/ 1973722 h 8112704"/>
              <a:gd name="connsiteX3128" fmla="*/ 5025410 w 8111225"/>
              <a:gd name="connsiteY3128" fmla="*/ 1943753 h 8112704"/>
              <a:gd name="connsiteX3129" fmla="*/ 5029154 w 8111225"/>
              <a:gd name="connsiteY3129" fmla="*/ 1945004 h 8112704"/>
              <a:gd name="connsiteX3130" fmla="*/ 5036646 w 8111225"/>
              <a:gd name="connsiteY3130" fmla="*/ 1947501 h 8112704"/>
              <a:gd name="connsiteX3131" fmla="*/ 5040392 w 8111225"/>
              <a:gd name="connsiteY3131" fmla="*/ 1948750 h 8112704"/>
              <a:gd name="connsiteX3132" fmla="*/ 4974216 w 8111225"/>
              <a:gd name="connsiteY3132" fmla="*/ 2093586 h 8112704"/>
              <a:gd name="connsiteX3133" fmla="*/ 4960482 w 8111225"/>
              <a:gd name="connsiteY3133" fmla="*/ 2087343 h 8112704"/>
              <a:gd name="connsiteX3134" fmla="*/ 3127524 w 8111225"/>
              <a:gd name="connsiteY3134" fmla="*/ 1940011 h 8112704"/>
              <a:gd name="connsiteX3135" fmla="*/ 3192452 w 8111225"/>
              <a:gd name="connsiteY3135" fmla="*/ 2083596 h 8112704"/>
              <a:gd name="connsiteX3136" fmla="*/ 3188706 w 8111225"/>
              <a:gd name="connsiteY3136" fmla="*/ 2084844 h 8112704"/>
              <a:gd name="connsiteX3137" fmla="*/ 3182463 w 8111225"/>
              <a:gd name="connsiteY3137" fmla="*/ 2088591 h 8112704"/>
              <a:gd name="connsiteX3138" fmla="*/ 3178718 w 8111225"/>
              <a:gd name="connsiteY3138" fmla="*/ 2089839 h 8112704"/>
              <a:gd name="connsiteX3139" fmla="*/ 3176221 w 8111225"/>
              <a:gd name="connsiteY3139" fmla="*/ 2086094 h 8112704"/>
              <a:gd name="connsiteX3140" fmla="*/ 3112542 w 8111225"/>
              <a:gd name="connsiteY3140" fmla="*/ 1946253 h 8112704"/>
              <a:gd name="connsiteX3141" fmla="*/ 4955487 w 8111225"/>
              <a:gd name="connsiteY3141" fmla="*/ 1910042 h 8112704"/>
              <a:gd name="connsiteX3142" fmla="*/ 4959233 w 8111225"/>
              <a:gd name="connsiteY3142" fmla="*/ 1916287 h 8112704"/>
              <a:gd name="connsiteX3143" fmla="*/ 4965477 w 8111225"/>
              <a:gd name="connsiteY3143" fmla="*/ 1918783 h 8112704"/>
              <a:gd name="connsiteX3144" fmla="*/ 4970471 w 8111225"/>
              <a:gd name="connsiteY3144" fmla="*/ 1920032 h 8112704"/>
              <a:gd name="connsiteX3145" fmla="*/ 4909289 w 8111225"/>
              <a:gd name="connsiteY3145" fmla="*/ 2064869 h 8112704"/>
              <a:gd name="connsiteX3146" fmla="*/ 4905543 w 8111225"/>
              <a:gd name="connsiteY3146" fmla="*/ 2063619 h 8112704"/>
              <a:gd name="connsiteX3147" fmla="*/ 4898051 w 8111225"/>
              <a:gd name="connsiteY3147" fmla="*/ 2061123 h 8112704"/>
              <a:gd name="connsiteX3148" fmla="*/ 4894305 w 8111225"/>
              <a:gd name="connsiteY3148" fmla="*/ 2059874 h 8112704"/>
              <a:gd name="connsiteX3149" fmla="*/ 3196198 w 8111225"/>
              <a:gd name="connsiteY3149" fmla="*/ 1908793 h 8112704"/>
              <a:gd name="connsiteX3150" fmla="*/ 3257380 w 8111225"/>
              <a:gd name="connsiteY3150" fmla="*/ 2056128 h 8112704"/>
              <a:gd name="connsiteX3151" fmla="*/ 3242396 w 8111225"/>
              <a:gd name="connsiteY3151" fmla="*/ 2061123 h 8112704"/>
              <a:gd name="connsiteX3152" fmla="*/ 3184960 w 8111225"/>
              <a:gd name="connsiteY3152" fmla="*/ 1913789 h 8112704"/>
              <a:gd name="connsiteX3153" fmla="*/ 3188706 w 8111225"/>
              <a:gd name="connsiteY3153" fmla="*/ 1912540 h 8112704"/>
              <a:gd name="connsiteX3154" fmla="*/ 3192452 w 8111225"/>
              <a:gd name="connsiteY3154" fmla="*/ 1910042 h 8112704"/>
              <a:gd name="connsiteX3155" fmla="*/ 3268617 w 8111225"/>
              <a:gd name="connsiteY3155" fmla="*/ 1882573 h 8112704"/>
              <a:gd name="connsiteX3156" fmla="*/ 3323557 w 8111225"/>
              <a:gd name="connsiteY3156" fmla="*/ 2031157 h 8112704"/>
              <a:gd name="connsiteX3157" fmla="*/ 3317313 w 8111225"/>
              <a:gd name="connsiteY3157" fmla="*/ 2033656 h 8112704"/>
              <a:gd name="connsiteX3158" fmla="*/ 3313567 w 8111225"/>
              <a:gd name="connsiteY3158" fmla="*/ 2034902 h 8112704"/>
              <a:gd name="connsiteX3159" fmla="*/ 3311070 w 8111225"/>
              <a:gd name="connsiteY3159" fmla="*/ 2031157 h 8112704"/>
              <a:gd name="connsiteX3160" fmla="*/ 3307324 w 8111225"/>
              <a:gd name="connsiteY3160" fmla="*/ 2033656 h 8112704"/>
              <a:gd name="connsiteX3161" fmla="*/ 3252385 w 8111225"/>
              <a:gd name="connsiteY3161" fmla="*/ 1890064 h 8112704"/>
              <a:gd name="connsiteX3162" fmla="*/ 3256131 w 8111225"/>
              <a:gd name="connsiteY3162" fmla="*/ 1887566 h 8112704"/>
              <a:gd name="connsiteX3163" fmla="*/ 3264872 w 8111225"/>
              <a:gd name="connsiteY3163" fmla="*/ 1885068 h 8112704"/>
              <a:gd name="connsiteX3164" fmla="*/ 4900548 w 8111225"/>
              <a:gd name="connsiteY3164" fmla="*/ 1877575 h 8112704"/>
              <a:gd name="connsiteX3165" fmla="*/ 4893056 w 8111225"/>
              <a:gd name="connsiteY3165" fmla="*/ 1886316 h 8112704"/>
              <a:gd name="connsiteX3166" fmla="*/ 4895554 w 8111225"/>
              <a:gd name="connsiteY3166" fmla="*/ 1887566 h 8112704"/>
              <a:gd name="connsiteX3167" fmla="*/ 4900548 w 8111225"/>
              <a:gd name="connsiteY3167" fmla="*/ 1888815 h 8112704"/>
              <a:gd name="connsiteX3168" fmla="*/ 4844361 w 8111225"/>
              <a:gd name="connsiteY3168" fmla="*/ 2038647 h 8112704"/>
              <a:gd name="connsiteX3169" fmla="*/ 4829377 w 8111225"/>
              <a:gd name="connsiteY3169" fmla="*/ 2032406 h 8112704"/>
              <a:gd name="connsiteX3170" fmla="*/ 4885566 w 8111225"/>
              <a:gd name="connsiteY3170" fmla="*/ 1886316 h 8112704"/>
              <a:gd name="connsiteX3171" fmla="*/ 4811897 w 8111225"/>
              <a:gd name="connsiteY3171" fmla="*/ 1858849 h 8112704"/>
              <a:gd name="connsiteX3172" fmla="*/ 4816892 w 8111225"/>
              <a:gd name="connsiteY3172" fmla="*/ 1860097 h 8112704"/>
              <a:gd name="connsiteX3173" fmla="*/ 4824384 w 8111225"/>
              <a:gd name="connsiteY3173" fmla="*/ 1862594 h 8112704"/>
              <a:gd name="connsiteX3174" fmla="*/ 4828128 w 8111225"/>
              <a:gd name="connsiteY3174" fmla="*/ 1863843 h 8112704"/>
              <a:gd name="connsiteX3175" fmla="*/ 4778184 w 8111225"/>
              <a:gd name="connsiteY3175" fmla="*/ 2014925 h 8112704"/>
              <a:gd name="connsiteX3176" fmla="*/ 4773189 w 8111225"/>
              <a:gd name="connsiteY3176" fmla="*/ 2013676 h 8112704"/>
              <a:gd name="connsiteX3177" fmla="*/ 4768195 w 8111225"/>
              <a:gd name="connsiteY3177" fmla="*/ 2011180 h 8112704"/>
              <a:gd name="connsiteX3178" fmla="*/ 4761953 w 8111225"/>
              <a:gd name="connsiteY3178" fmla="*/ 2008681 h 8112704"/>
              <a:gd name="connsiteX3179" fmla="*/ 3339788 w 8111225"/>
              <a:gd name="connsiteY3179" fmla="*/ 1857599 h 8112704"/>
              <a:gd name="connsiteX3180" fmla="*/ 3389732 w 8111225"/>
              <a:gd name="connsiteY3180" fmla="*/ 2007435 h 8112704"/>
              <a:gd name="connsiteX3181" fmla="*/ 3383489 w 8111225"/>
              <a:gd name="connsiteY3181" fmla="*/ 2009930 h 8112704"/>
              <a:gd name="connsiteX3182" fmla="*/ 3378496 w 8111225"/>
              <a:gd name="connsiteY3182" fmla="*/ 2011180 h 8112704"/>
              <a:gd name="connsiteX3183" fmla="*/ 3374750 w 8111225"/>
              <a:gd name="connsiteY3183" fmla="*/ 2012428 h 8112704"/>
              <a:gd name="connsiteX3184" fmla="*/ 3323557 w 8111225"/>
              <a:gd name="connsiteY3184" fmla="*/ 1862594 h 8112704"/>
              <a:gd name="connsiteX3185" fmla="*/ 3328550 w 8111225"/>
              <a:gd name="connsiteY3185" fmla="*/ 1861345 h 8112704"/>
              <a:gd name="connsiteX3186" fmla="*/ 3336042 w 8111225"/>
              <a:gd name="connsiteY3186" fmla="*/ 1858849 h 8112704"/>
              <a:gd name="connsiteX3187" fmla="*/ 4740727 w 8111225"/>
              <a:gd name="connsiteY3187" fmla="*/ 1837623 h 8112704"/>
              <a:gd name="connsiteX3188" fmla="*/ 4755710 w 8111225"/>
              <a:gd name="connsiteY3188" fmla="*/ 1842616 h 8112704"/>
              <a:gd name="connsiteX3189" fmla="*/ 4710761 w 8111225"/>
              <a:gd name="connsiteY3189" fmla="*/ 1993700 h 8112704"/>
              <a:gd name="connsiteX3190" fmla="*/ 4707014 w 8111225"/>
              <a:gd name="connsiteY3190" fmla="*/ 1992452 h 8112704"/>
              <a:gd name="connsiteX3191" fmla="*/ 4702020 w 8111225"/>
              <a:gd name="connsiteY3191" fmla="*/ 1991203 h 8112704"/>
              <a:gd name="connsiteX3192" fmla="*/ 4695776 w 8111225"/>
              <a:gd name="connsiteY3192" fmla="*/ 1988705 h 8112704"/>
              <a:gd name="connsiteX3193" fmla="*/ 3412207 w 8111225"/>
              <a:gd name="connsiteY3193" fmla="*/ 1835125 h 8112704"/>
              <a:gd name="connsiteX3194" fmla="*/ 3457157 w 8111225"/>
              <a:gd name="connsiteY3194" fmla="*/ 1986207 h 8112704"/>
              <a:gd name="connsiteX3195" fmla="*/ 3440925 w 8111225"/>
              <a:gd name="connsiteY3195" fmla="*/ 1991203 h 8112704"/>
              <a:gd name="connsiteX3196" fmla="*/ 3395975 w 8111225"/>
              <a:gd name="connsiteY3196" fmla="*/ 1840118 h 8112704"/>
              <a:gd name="connsiteX3197" fmla="*/ 3399721 w 8111225"/>
              <a:gd name="connsiteY3197" fmla="*/ 1838870 h 8112704"/>
              <a:gd name="connsiteX3198" fmla="*/ 3408461 w 8111225"/>
              <a:gd name="connsiteY3198" fmla="*/ 1836373 h 8112704"/>
              <a:gd name="connsiteX3199" fmla="*/ 4667058 w 8111225"/>
              <a:gd name="connsiteY3199" fmla="*/ 1817643 h 8112704"/>
              <a:gd name="connsiteX3200" fmla="*/ 4670804 w 8111225"/>
              <a:gd name="connsiteY3200" fmla="*/ 1818891 h 8112704"/>
              <a:gd name="connsiteX3201" fmla="*/ 4675799 w 8111225"/>
              <a:gd name="connsiteY3201" fmla="*/ 1820141 h 8112704"/>
              <a:gd name="connsiteX3202" fmla="*/ 4683289 w 8111225"/>
              <a:gd name="connsiteY3202" fmla="*/ 1822638 h 8112704"/>
              <a:gd name="connsiteX3203" fmla="*/ 4643335 w 8111225"/>
              <a:gd name="connsiteY3203" fmla="*/ 1973722 h 8112704"/>
              <a:gd name="connsiteX3204" fmla="*/ 4639589 w 8111225"/>
              <a:gd name="connsiteY3204" fmla="*/ 1973722 h 8112704"/>
              <a:gd name="connsiteX3205" fmla="*/ 4635843 w 8111225"/>
              <a:gd name="connsiteY3205" fmla="*/ 1972473 h 8112704"/>
              <a:gd name="connsiteX3206" fmla="*/ 4630848 w 8111225"/>
              <a:gd name="connsiteY3206" fmla="*/ 1971227 h 8112704"/>
              <a:gd name="connsiteX3207" fmla="*/ 4627104 w 8111225"/>
              <a:gd name="connsiteY3207" fmla="*/ 1969977 h 8112704"/>
              <a:gd name="connsiteX3208" fmla="*/ 3485876 w 8111225"/>
              <a:gd name="connsiteY3208" fmla="*/ 1816396 h 8112704"/>
              <a:gd name="connsiteX3209" fmla="*/ 3525830 w 8111225"/>
              <a:gd name="connsiteY3209" fmla="*/ 1967479 h 8112704"/>
              <a:gd name="connsiteX3210" fmla="*/ 3522084 w 8111225"/>
              <a:gd name="connsiteY3210" fmla="*/ 1968729 h 8112704"/>
              <a:gd name="connsiteX3211" fmla="*/ 3518340 w 8111225"/>
              <a:gd name="connsiteY3211" fmla="*/ 1969977 h 8112704"/>
              <a:gd name="connsiteX3212" fmla="*/ 3510847 w 8111225"/>
              <a:gd name="connsiteY3212" fmla="*/ 1972473 h 8112704"/>
              <a:gd name="connsiteX3213" fmla="*/ 3469643 w 8111225"/>
              <a:gd name="connsiteY3213" fmla="*/ 1820141 h 8112704"/>
              <a:gd name="connsiteX3214" fmla="*/ 4597137 w 8111225"/>
              <a:gd name="connsiteY3214" fmla="*/ 1800164 h 8112704"/>
              <a:gd name="connsiteX3215" fmla="*/ 4599635 w 8111225"/>
              <a:gd name="connsiteY3215" fmla="*/ 1800164 h 8112704"/>
              <a:gd name="connsiteX3216" fmla="*/ 4607125 w 8111225"/>
              <a:gd name="connsiteY3216" fmla="*/ 1801412 h 8112704"/>
              <a:gd name="connsiteX3217" fmla="*/ 4610871 w 8111225"/>
              <a:gd name="connsiteY3217" fmla="*/ 1801412 h 8112704"/>
              <a:gd name="connsiteX3218" fmla="*/ 4574661 w 8111225"/>
              <a:gd name="connsiteY3218" fmla="*/ 1956239 h 8112704"/>
              <a:gd name="connsiteX3219" fmla="*/ 4567170 w 8111225"/>
              <a:gd name="connsiteY3219" fmla="*/ 1954992 h 8112704"/>
              <a:gd name="connsiteX3220" fmla="*/ 4562176 w 8111225"/>
              <a:gd name="connsiteY3220" fmla="*/ 1953743 h 8112704"/>
              <a:gd name="connsiteX3221" fmla="*/ 4558430 w 8111225"/>
              <a:gd name="connsiteY3221" fmla="*/ 1953743 h 8112704"/>
              <a:gd name="connsiteX3222" fmla="*/ 3560791 w 8111225"/>
              <a:gd name="connsiteY3222" fmla="*/ 1796418 h 8112704"/>
              <a:gd name="connsiteX3223" fmla="*/ 3594504 w 8111225"/>
              <a:gd name="connsiteY3223" fmla="*/ 1950000 h 8112704"/>
              <a:gd name="connsiteX3224" fmla="*/ 3579520 w 8111225"/>
              <a:gd name="connsiteY3224" fmla="*/ 1953743 h 8112704"/>
              <a:gd name="connsiteX3225" fmla="*/ 3543312 w 8111225"/>
              <a:gd name="connsiteY3225" fmla="*/ 1798915 h 8112704"/>
              <a:gd name="connsiteX3226" fmla="*/ 3548306 w 8111225"/>
              <a:gd name="connsiteY3226" fmla="*/ 1798915 h 8112704"/>
              <a:gd name="connsiteX3227" fmla="*/ 3552052 w 8111225"/>
              <a:gd name="connsiteY3227" fmla="*/ 1797666 h 8112704"/>
              <a:gd name="connsiteX3228" fmla="*/ 3557045 w 8111225"/>
              <a:gd name="connsiteY3228" fmla="*/ 1797666 h 8112704"/>
              <a:gd name="connsiteX3229" fmla="*/ 4519722 w 8111225"/>
              <a:gd name="connsiteY3229" fmla="*/ 1782684 h 8112704"/>
              <a:gd name="connsiteX3230" fmla="*/ 4524717 w 8111225"/>
              <a:gd name="connsiteY3230" fmla="*/ 1783930 h 8112704"/>
              <a:gd name="connsiteX3231" fmla="*/ 4530960 w 8111225"/>
              <a:gd name="connsiteY3231" fmla="*/ 1785181 h 8112704"/>
              <a:gd name="connsiteX3232" fmla="*/ 4535955 w 8111225"/>
              <a:gd name="connsiteY3232" fmla="*/ 1785181 h 8112704"/>
              <a:gd name="connsiteX3233" fmla="*/ 4505988 w 8111225"/>
              <a:gd name="connsiteY3233" fmla="*/ 1941259 h 8112704"/>
              <a:gd name="connsiteX3234" fmla="*/ 4498496 w 8111225"/>
              <a:gd name="connsiteY3234" fmla="*/ 1940011 h 8112704"/>
              <a:gd name="connsiteX3235" fmla="*/ 4493501 w 8111225"/>
              <a:gd name="connsiteY3235" fmla="*/ 1938760 h 8112704"/>
              <a:gd name="connsiteX3236" fmla="*/ 4489755 w 8111225"/>
              <a:gd name="connsiteY3236" fmla="*/ 1937514 h 8112704"/>
              <a:gd name="connsiteX3237" fmla="*/ 3631963 w 8111225"/>
              <a:gd name="connsiteY3237" fmla="*/ 1781435 h 8112704"/>
              <a:gd name="connsiteX3238" fmla="*/ 3663178 w 8111225"/>
              <a:gd name="connsiteY3238" fmla="*/ 1936264 h 8112704"/>
              <a:gd name="connsiteX3239" fmla="*/ 3659432 w 8111225"/>
              <a:gd name="connsiteY3239" fmla="*/ 1937514 h 8112704"/>
              <a:gd name="connsiteX3240" fmla="*/ 3654438 w 8111225"/>
              <a:gd name="connsiteY3240" fmla="*/ 1937514 h 8112704"/>
              <a:gd name="connsiteX3241" fmla="*/ 3650691 w 8111225"/>
              <a:gd name="connsiteY3241" fmla="*/ 1938760 h 8112704"/>
              <a:gd name="connsiteX3242" fmla="*/ 3646945 w 8111225"/>
              <a:gd name="connsiteY3242" fmla="*/ 1940011 h 8112704"/>
              <a:gd name="connsiteX3243" fmla="*/ 3619476 w 8111225"/>
              <a:gd name="connsiteY3243" fmla="*/ 1783930 h 8112704"/>
              <a:gd name="connsiteX3244" fmla="*/ 4446055 w 8111225"/>
              <a:gd name="connsiteY3244" fmla="*/ 1768948 h 8112704"/>
              <a:gd name="connsiteX3245" fmla="*/ 4451050 w 8111225"/>
              <a:gd name="connsiteY3245" fmla="*/ 1770197 h 8112704"/>
              <a:gd name="connsiteX3246" fmla="*/ 4456043 w 8111225"/>
              <a:gd name="connsiteY3246" fmla="*/ 1771446 h 8112704"/>
              <a:gd name="connsiteX3247" fmla="*/ 4463535 w 8111225"/>
              <a:gd name="connsiteY3247" fmla="*/ 1772695 h 8112704"/>
              <a:gd name="connsiteX3248" fmla="*/ 4436065 w 8111225"/>
              <a:gd name="connsiteY3248" fmla="*/ 1927523 h 8112704"/>
              <a:gd name="connsiteX3249" fmla="*/ 4429822 w 8111225"/>
              <a:gd name="connsiteY3249" fmla="*/ 1926274 h 8112704"/>
              <a:gd name="connsiteX3250" fmla="*/ 4424829 w 8111225"/>
              <a:gd name="connsiteY3250" fmla="*/ 1925026 h 8112704"/>
              <a:gd name="connsiteX3251" fmla="*/ 4419834 w 8111225"/>
              <a:gd name="connsiteY3251" fmla="*/ 1925026 h 8112704"/>
              <a:gd name="connsiteX3252" fmla="*/ 3705630 w 8111225"/>
              <a:gd name="connsiteY3252" fmla="*/ 1767699 h 8112704"/>
              <a:gd name="connsiteX3253" fmla="*/ 3731851 w 8111225"/>
              <a:gd name="connsiteY3253" fmla="*/ 1923775 h 8112704"/>
              <a:gd name="connsiteX3254" fmla="*/ 3715620 w 8111225"/>
              <a:gd name="connsiteY3254" fmla="*/ 1926274 h 8112704"/>
              <a:gd name="connsiteX3255" fmla="*/ 3689399 w 8111225"/>
              <a:gd name="connsiteY3255" fmla="*/ 1770197 h 8112704"/>
              <a:gd name="connsiteX3256" fmla="*/ 3694392 w 8111225"/>
              <a:gd name="connsiteY3256" fmla="*/ 1770197 h 8112704"/>
              <a:gd name="connsiteX3257" fmla="*/ 3700635 w 8111225"/>
              <a:gd name="connsiteY3257" fmla="*/ 1768948 h 8112704"/>
              <a:gd name="connsiteX3258" fmla="*/ 4371137 w 8111225"/>
              <a:gd name="connsiteY3258" fmla="*/ 1758959 h 8112704"/>
              <a:gd name="connsiteX3259" fmla="*/ 4388619 w 8111225"/>
              <a:gd name="connsiteY3259" fmla="*/ 1761457 h 8112704"/>
              <a:gd name="connsiteX3260" fmla="*/ 4366144 w 8111225"/>
              <a:gd name="connsiteY3260" fmla="*/ 1917534 h 8112704"/>
              <a:gd name="connsiteX3261" fmla="*/ 4359901 w 8111225"/>
              <a:gd name="connsiteY3261" fmla="*/ 1916287 h 8112704"/>
              <a:gd name="connsiteX3262" fmla="*/ 4354906 w 8111225"/>
              <a:gd name="connsiteY3262" fmla="*/ 1915038 h 8112704"/>
              <a:gd name="connsiteX3263" fmla="*/ 4351160 w 8111225"/>
              <a:gd name="connsiteY3263" fmla="*/ 1915038 h 8112704"/>
              <a:gd name="connsiteX3264" fmla="*/ 3784292 w 8111225"/>
              <a:gd name="connsiteY3264" fmla="*/ 1756463 h 8112704"/>
              <a:gd name="connsiteX3265" fmla="*/ 3803022 w 8111225"/>
              <a:gd name="connsiteY3265" fmla="*/ 1913789 h 8112704"/>
              <a:gd name="connsiteX3266" fmla="*/ 3799276 w 8111225"/>
              <a:gd name="connsiteY3266" fmla="*/ 1913789 h 8112704"/>
              <a:gd name="connsiteX3267" fmla="*/ 3791784 w 8111225"/>
              <a:gd name="connsiteY3267" fmla="*/ 1913789 h 8112704"/>
              <a:gd name="connsiteX3268" fmla="*/ 3788038 w 8111225"/>
              <a:gd name="connsiteY3268" fmla="*/ 1915038 h 8112704"/>
              <a:gd name="connsiteX3269" fmla="*/ 3766812 w 8111225"/>
              <a:gd name="connsiteY3269" fmla="*/ 1757711 h 8112704"/>
              <a:gd name="connsiteX3270" fmla="*/ 4296221 w 8111225"/>
              <a:gd name="connsiteY3270" fmla="*/ 1748971 h 8112704"/>
              <a:gd name="connsiteX3271" fmla="*/ 4299967 w 8111225"/>
              <a:gd name="connsiteY3271" fmla="*/ 1748971 h 8112704"/>
              <a:gd name="connsiteX3272" fmla="*/ 4303713 w 8111225"/>
              <a:gd name="connsiteY3272" fmla="*/ 1750220 h 8112704"/>
              <a:gd name="connsiteX3273" fmla="*/ 4308708 w 8111225"/>
              <a:gd name="connsiteY3273" fmla="*/ 1750220 h 8112704"/>
              <a:gd name="connsiteX3274" fmla="*/ 4312454 w 8111225"/>
              <a:gd name="connsiteY3274" fmla="*/ 1750220 h 8112704"/>
              <a:gd name="connsiteX3275" fmla="*/ 4296221 w 8111225"/>
              <a:gd name="connsiteY3275" fmla="*/ 1908793 h 8112704"/>
              <a:gd name="connsiteX3276" fmla="*/ 4292475 w 8111225"/>
              <a:gd name="connsiteY3276" fmla="*/ 1907543 h 8112704"/>
              <a:gd name="connsiteX3277" fmla="*/ 4287482 w 8111225"/>
              <a:gd name="connsiteY3277" fmla="*/ 1906296 h 8112704"/>
              <a:gd name="connsiteX3278" fmla="*/ 4281239 w 8111225"/>
              <a:gd name="connsiteY3278" fmla="*/ 1906296 h 8112704"/>
              <a:gd name="connsiteX3279" fmla="*/ 3854215 w 8111225"/>
              <a:gd name="connsiteY3279" fmla="*/ 1748971 h 8112704"/>
              <a:gd name="connsiteX3280" fmla="*/ 3857961 w 8111225"/>
              <a:gd name="connsiteY3280" fmla="*/ 1748971 h 8112704"/>
              <a:gd name="connsiteX3281" fmla="*/ 3872943 w 8111225"/>
              <a:gd name="connsiteY3281" fmla="*/ 1906296 h 8112704"/>
              <a:gd name="connsiteX3282" fmla="*/ 3856712 w 8111225"/>
              <a:gd name="connsiteY3282" fmla="*/ 1907543 h 8112704"/>
              <a:gd name="connsiteX3283" fmla="*/ 3840479 w 8111225"/>
              <a:gd name="connsiteY3283" fmla="*/ 1750220 h 8112704"/>
              <a:gd name="connsiteX3284" fmla="*/ 3845474 w 8111225"/>
              <a:gd name="connsiteY3284" fmla="*/ 1750220 h 8112704"/>
              <a:gd name="connsiteX3285" fmla="*/ 3849220 w 8111225"/>
              <a:gd name="connsiteY3285" fmla="*/ 1750220 h 8112704"/>
              <a:gd name="connsiteX3286" fmla="*/ 3854215 w 8111225"/>
              <a:gd name="connsiteY3286" fmla="*/ 1748971 h 8112704"/>
              <a:gd name="connsiteX3287" fmla="*/ 4220057 w 8111225"/>
              <a:gd name="connsiteY3287" fmla="*/ 1743977 h 8112704"/>
              <a:gd name="connsiteX3288" fmla="*/ 4236288 w 8111225"/>
              <a:gd name="connsiteY3288" fmla="*/ 1745225 h 8112704"/>
              <a:gd name="connsiteX3289" fmla="*/ 4226300 w 8111225"/>
              <a:gd name="connsiteY3289" fmla="*/ 1902550 h 8112704"/>
              <a:gd name="connsiteX3290" fmla="*/ 4221306 w 8111225"/>
              <a:gd name="connsiteY3290" fmla="*/ 1902550 h 8112704"/>
              <a:gd name="connsiteX3291" fmla="*/ 4217559 w 8111225"/>
              <a:gd name="connsiteY3291" fmla="*/ 1901301 h 8112704"/>
              <a:gd name="connsiteX3292" fmla="*/ 4210067 w 8111225"/>
              <a:gd name="connsiteY3292" fmla="*/ 1901301 h 8112704"/>
              <a:gd name="connsiteX3293" fmla="*/ 3916646 w 8111225"/>
              <a:gd name="connsiteY3293" fmla="*/ 1742728 h 8112704"/>
              <a:gd name="connsiteX3294" fmla="*/ 3922887 w 8111225"/>
              <a:gd name="connsiteY3294" fmla="*/ 1742728 h 8112704"/>
              <a:gd name="connsiteX3295" fmla="*/ 3929131 w 8111225"/>
              <a:gd name="connsiteY3295" fmla="*/ 1742728 h 8112704"/>
              <a:gd name="connsiteX3296" fmla="*/ 3932877 w 8111225"/>
              <a:gd name="connsiteY3296" fmla="*/ 1743977 h 8112704"/>
              <a:gd name="connsiteX3297" fmla="*/ 3942866 w 8111225"/>
              <a:gd name="connsiteY3297" fmla="*/ 1900051 h 8112704"/>
              <a:gd name="connsiteX3298" fmla="*/ 3939120 w 8111225"/>
              <a:gd name="connsiteY3298" fmla="*/ 1900051 h 8112704"/>
              <a:gd name="connsiteX3299" fmla="*/ 3934125 w 8111225"/>
              <a:gd name="connsiteY3299" fmla="*/ 1900051 h 8112704"/>
              <a:gd name="connsiteX3300" fmla="*/ 3926633 w 8111225"/>
              <a:gd name="connsiteY3300" fmla="*/ 1902550 h 8112704"/>
              <a:gd name="connsiteX3301" fmla="*/ 4143891 w 8111225"/>
              <a:gd name="connsiteY3301" fmla="*/ 1740230 h 8112704"/>
              <a:gd name="connsiteX3302" fmla="*/ 4148885 w 8111225"/>
              <a:gd name="connsiteY3302" fmla="*/ 1740230 h 8112704"/>
              <a:gd name="connsiteX3303" fmla="*/ 4153880 w 8111225"/>
              <a:gd name="connsiteY3303" fmla="*/ 1740230 h 8112704"/>
              <a:gd name="connsiteX3304" fmla="*/ 4157626 w 8111225"/>
              <a:gd name="connsiteY3304" fmla="*/ 1740230 h 8112704"/>
              <a:gd name="connsiteX3305" fmla="*/ 4161372 w 8111225"/>
              <a:gd name="connsiteY3305" fmla="*/ 1740230 h 8112704"/>
              <a:gd name="connsiteX3306" fmla="*/ 4155129 w 8111225"/>
              <a:gd name="connsiteY3306" fmla="*/ 1898802 h 8112704"/>
              <a:gd name="connsiteX3307" fmla="*/ 4138898 w 8111225"/>
              <a:gd name="connsiteY3307" fmla="*/ 1897555 h 8112704"/>
              <a:gd name="connsiteX3308" fmla="*/ 3992810 w 8111225"/>
              <a:gd name="connsiteY3308" fmla="*/ 1740230 h 8112704"/>
              <a:gd name="connsiteX3309" fmla="*/ 3996556 w 8111225"/>
              <a:gd name="connsiteY3309" fmla="*/ 1740230 h 8112704"/>
              <a:gd name="connsiteX3310" fmla="*/ 4001551 w 8111225"/>
              <a:gd name="connsiteY3310" fmla="*/ 1740230 h 8112704"/>
              <a:gd name="connsiteX3311" fmla="*/ 4009041 w 8111225"/>
              <a:gd name="connsiteY3311" fmla="*/ 1740230 h 8112704"/>
              <a:gd name="connsiteX3312" fmla="*/ 4014036 w 8111225"/>
              <a:gd name="connsiteY3312" fmla="*/ 1897555 h 8112704"/>
              <a:gd name="connsiteX3313" fmla="*/ 3997805 w 8111225"/>
              <a:gd name="connsiteY3313" fmla="*/ 1897555 h 8112704"/>
              <a:gd name="connsiteX3314" fmla="*/ 4067726 w 8111225"/>
              <a:gd name="connsiteY3314" fmla="*/ 1738982 h 8112704"/>
              <a:gd name="connsiteX3315" fmla="*/ 4072721 w 8111225"/>
              <a:gd name="connsiteY3315" fmla="*/ 1738982 h 8112704"/>
              <a:gd name="connsiteX3316" fmla="*/ 4081462 w 8111225"/>
              <a:gd name="connsiteY3316" fmla="*/ 1738982 h 8112704"/>
              <a:gd name="connsiteX3317" fmla="*/ 4085208 w 8111225"/>
              <a:gd name="connsiteY3317" fmla="*/ 1738982 h 8112704"/>
              <a:gd name="connsiteX3318" fmla="*/ 4085208 w 8111225"/>
              <a:gd name="connsiteY3318" fmla="*/ 1896306 h 8112704"/>
              <a:gd name="connsiteX3319" fmla="*/ 4080213 w 8111225"/>
              <a:gd name="connsiteY3319" fmla="*/ 1896306 h 8112704"/>
              <a:gd name="connsiteX3320" fmla="*/ 4076467 w 8111225"/>
              <a:gd name="connsiteY3320" fmla="*/ 1896306 h 8112704"/>
              <a:gd name="connsiteX3321" fmla="*/ 4072721 w 8111225"/>
              <a:gd name="connsiteY3321" fmla="*/ 1896306 h 8112704"/>
              <a:gd name="connsiteX3322" fmla="*/ 4067726 w 8111225"/>
              <a:gd name="connsiteY3322" fmla="*/ 1898802 h 8112704"/>
              <a:gd name="connsiteX3323" fmla="*/ 4067726 w 8111225"/>
              <a:gd name="connsiteY3323" fmla="*/ 1892561 h 8112704"/>
              <a:gd name="connsiteX3324" fmla="*/ 6457563 w 8111225"/>
              <a:gd name="connsiteY3324" fmla="*/ 1360645 h 8112704"/>
              <a:gd name="connsiteX3325" fmla="*/ 7178011 w 8111225"/>
              <a:gd name="connsiteY3325" fmla="*/ 2245908 h 8112704"/>
              <a:gd name="connsiteX3326" fmla="*/ 6835891 w 8111225"/>
              <a:gd name="connsiteY3326" fmla="*/ 2443188 h 8112704"/>
              <a:gd name="connsiteX3327" fmla="*/ 6195355 w 8111225"/>
              <a:gd name="connsiteY3327" fmla="*/ 1655317 h 8112704"/>
              <a:gd name="connsiteX3328" fmla="*/ 2020009 w 8111225"/>
              <a:gd name="connsiteY3328" fmla="*/ 1077211 h 8112704"/>
              <a:gd name="connsiteX3329" fmla="*/ 2242261 w 8111225"/>
              <a:gd name="connsiteY3329" fmla="*/ 1403098 h 8112704"/>
              <a:gd name="connsiteX3330" fmla="*/ 1505582 w 8111225"/>
              <a:gd name="connsiteY3330" fmla="*/ 2101069 h 8112704"/>
              <a:gd name="connsiteX3331" fmla="*/ 1192182 w 8111225"/>
              <a:gd name="connsiteY3331" fmla="*/ 1862586 h 8112704"/>
              <a:gd name="connsiteX3332" fmla="*/ 2020009 w 8111225"/>
              <a:gd name="connsiteY3332" fmla="*/ 1077211 h 8112704"/>
              <a:gd name="connsiteX3333" fmla="*/ 4132655 w 8111225"/>
              <a:gd name="connsiteY3333" fmla="*/ 1039750 h 8112704"/>
              <a:gd name="connsiteX3334" fmla="*/ 4318698 w 8111225"/>
              <a:gd name="connsiteY3334" fmla="*/ 1043496 h 8112704"/>
              <a:gd name="connsiteX3335" fmla="*/ 4337427 w 8111225"/>
              <a:gd name="connsiteY3335" fmla="*/ 1044744 h 8112704"/>
              <a:gd name="connsiteX3336" fmla="*/ 4363647 w 8111225"/>
              <a:gd name="connsiteY3336" fmla="*/ 1045993 h 8112704"/>
              <a:gd name="connsiteX3337" fmla="*/ 4369891 w 8111225"/>
              <a:gd name="connsiteY3337" fmla="*/ 1045993 h 8112704"/>
              <a:gd name="connsiteX3338" fmla="*/ 4386124 w 8111225"/>
              <a:gd name="connsiteY3338" fmla="*/ 1047242 h 8112704"/>
              <a:gd name="connsiteX3339" fmla="*/ 4408598 w 8111225"/>
              <a:gd name="connsiteY3339" fmla="*/ 1049739 h 8112704"/>
              <a:gd name="connsiteX3340" fmla="*/ 4431073 w 8111225"/>
              <a:gd name="connsiteY3340" fmla="*/ 1052236 h 8112704"/>
              <a:gd name="connsiteX3341" fmla="*/ 4452299 w 8111225"/>
              <a:gd name="connsiteY3341" fmla="*/ 1053485 h 8112704"/>
              <a:gd name="connsiteX3342" fmla="*/ 4481017 w 8111225"/>
              <a:gd name="connsiteY3342" fmla="*/ 1057231 h 8112704"/>
              <a:gd name="connsiteX3343" fmla="*/ 4494752 w 8111225"/>
              <a:gd name="connsiteY3343" fmla="*/ 1058478 h 8112704"/>
              <a:gd name="connsiteX3344" fmla="*/ 4816892 w 8111225"/>
              <a:gd name="connsiteY3344" fmla="*/ 1112170 h 8112704"/>
              <a:gd name="connsiteX3345" fmla="*/ 5082846 w 8111225"/>
              <a:gd name="connsiteY3345" fmla="*/ 1184588 h 8112704"/>
              <a:gd name="connsiteX3346" fmla="*/ 5119057 w 8111225"/>
              <a:gd name="connsiteY3346" fmla="*/ 1197075 h 8112704"/>
              <a:gd name="connsiteX3347" fmla="*/ 5139034 w 8111225"/>
              <a:gd name="connsiteY3347" fmla="*/ 1204566 h 8112704"/>
              <a:gd name="connsiteX3348" fmla="*/ 5191475 w 8111225"/>
              <a:gd name="connsiteY3348" fmla="*/ 1223296 h 8112704"/>
              <a:gd name="connsiteX3349" fmla="*/ 5281375 w 8111225"/>
              <a:gd name="connsiteY3349" fmla="*/ 1258255 h 8112704"/>
              <a:gd name="connsiteX3350" fmla="*/ 5282624 w 8111225"/>
              <a:gd name="connsiteY3350" fmla="*/ 1258255 h 8112704"/>
              <a:gd name="connsiteX3351" fmla="*/ 5310093 w 8111225"/>
              <a:gd name="connsiteY3351" fmla="*/ 1269493 h 8112704"/>
              <a:gd name="connsiteX3352" fmla="*/ 5321330 w 8111225"/>
              <a:gd name="connsiteY3352" fmla="*/ 1274488 h 8112704"/>
              <a:gd name="connsiteX3353" fmla="*/ 5343806 w 8111225"/>
              <a:gd name="connsiteY3353" fmla="*/ 1283229 h 8112704"/>
              <a:gd name="connsiteX3354" fmla="*/ 5356291 w 8111225"/>
              <a:gd name="connsiteY3354" fmla="*/ 1288222 h 8112704"/>
              <a:gd name="connsiteX3355" fmla="*/ 5391253 w 8111225"/>
              <a:gd name="connsiteY3355" fmla="*/ 1303206 h 8112704"/>
              <a:gd name="connsiteX3356" fmla="*/ 5409983 w 8111225"/>
              <a:gd name="connsiteY3356" fmla="*/ 1311947 h 8112704"/>
              <a:gd name="connsiteX3357" fmla="*/ 5428711 w 8111225"/>
              <a:gd name="connsiteY3357" fmla="*/ 1320686 h 8112704"/>
              <a:gd name="connsiteX3358" fmla="*/ 5442445 w 8111225"/>
              <a:gd name="connsiteY3358" fmla="*/ 1326930 h 8112704"/>
              <a:gd name="connsiteX3359" fmla="*/ 5452435 w 8111225"/>
              <a:gd name="connsiteY3359" fmla="*/ 1331924 h 8112704"/>
              <a:gd name="connsiteX3360" fmla="*/ 5449512 w 8111225"/>
              <a:gd name="connsiteY3360" fmla="*/ 1338118 h 8112704"/>
              <a:gd name="connsiteX3361" fmla="*/ 5452433 w 8111225"/>
              <a:gd name="connsiteY3361" fmla="*/ 1339416 h 8112704"/>
              <a:gd name="connsiteX3362" fmla="*/ 5449304 w 8111225"/>
              <a:gd name="connsiteY3362" fmla="*/ 1346052 h 8112704"/>
              <a:gd name="connsiteX3363" fmla="*/ 5451186 w 8111225"/>
              <a:gd name="connsiteY3363" fmla="*/ 1346907 h 8112704"/>
              <a:gd name="connsiteX3364" fmla="*/ 5462424 w 8111225"/>
              <a:gd name="connsiteY3364" fmla="*/ 1351902 h 8112704"/>
              <a:gd name="connsiteX3365" fmla="*/ 5463671 w 8111225"/>
              <a:gd name="connsiteY3365" fmla="*/ 1351902 h 8112704"/>
              <a:gd name="connsiteX3366" fmla="*/ 5463671 w 8111225"/>
              <a:gd name="connsiteY3366" fmla="*/ 1353150 h 8112704"/>
              <a:gd name="connsiteX3367" fmla="*/ 5397344 w 8111225"/>
              <a:gd name="connsiteY3367" fmla="*/ 1466710 h 8112704"/>
              <a:gd name="connsiteX3368" fmla="*/ 5466948 w 8111225"/>
              <a:gd name="connsiteY3368" fmla="*/ 1500330 h 8112704"/>
              <a:gd name="connsiteX3369" fmla="*/ 5573547 w 8111225"/>
              <a:gd name="connsiteY3369" fmla="*/ 1557922 h 8112704"/>
              <a:gd name="connsiteX3370" fmla="*/ 5592278 w 8111225"/>
              <a:gd name="connsiteY3370" fmla="*/ 1569160 h 8112704"/>
              <a:gd name="connsiteX3371" fmla="*/ 5614752 w 8111225"/>
              <a:gd name="connsiteY3371" fmla="*/ 1581645 h 8112704"/>
              <a:gd name="connsiteX3372" fmla="*/ 5639724 w 8111225"/>
              <a:gd name="connsiteY3372" fmla="*/ 1596629 h 8112704"/>
              <a:gd name="connsiteX3373" fmla="*/ 5649714 w 8111225"/>
              <a:gd name="connsiteY3373" fmla="*/ 1602871 h 8112704"/>
              <a:gd name="connsiteX3374" fmla="*/ 5694663 w 8111225"/>
              <a:gd name="connsiteY3374" fmla="*/ 1630342 h 8112704"/>
              <a:gd name="connsiteX3375" fmla="*/ 5705901 w 8111225"/>
              <a:gd name="connsiteY3375" fmla="*/ 1636584 h 8112704"/>
              <a:gd name="connsiteX3376" fmla="*/ 5739614 w 8111225"/>
              <a:gd name="connsiteY3376" fmla="*/ 1659059 h 8112704"/>
              <a:gd name="connsiteX3377" fmla="*/ 5750850 w 8111225"/>
              <a:gd name="connsiteY3377" fmla="*/ 1666551 h 8112704"/>
              <a:gd name="connsiteX3378" fmla="*/ 5748939 w 8111225"/>
              <a:gd name="connsiteY3378" fmla="*/ 1669438 h 8112704"/>
              <a:gd name="connsiteX3379" fmla="*/ 5740863 w 8111225"/>
              <a:gd name="connsiteY3379" fmla="*/ 1664053 h 8112704"/>
              <a:gd name="connsiteX3380" fmla="*/ 5707150 w 8111225"/>
              <a:gd name="connsiteY3380" fmla="*/ 1641578 h 8112704"/>
              <a:gd name="connsiteX3381" fmla="*/ 5697160 w 8111225"/>
              <a:gd name="connsiteY3381" fmla="*/ 1635336 h 8112704"/>
              <a:gd name="connsiteX3382" fmla="*/ 5652211 w 8111225"/>
              <a:gd name="connsiteY3382" fmla="*/ 1607866 h 8112704"/>
              <a:gd name="connsiteX3383" fmla="*/ 5642222 w 8111225"/>
              <a:gd name="connsiteY3383" fmla="*/ 1601623 h 8112704"/>
              <a:gd name="connsiteX3384" fmla="*/ 5629774 w 8111225"/>
              <a:gd name="connsiteY3384" fmla="*/ 1594510 h 8112704"/>
              <a:gd name="connsiteX3385" fmla="*/ 5649715 w 8111225"/>
              <a:gd name="connsiteY3385" fmla="*/ 1606616 h 8112704"/>
              <a:gd name="connsiteX3386" fmla="*/ 5705902 w 8111225"/>
              <a:gd name="connsiteY3386" fmla="*/ 1641578 h 8112704"/>
              <a:gd name="connsiteX3387" fmla="*/ 5739615 w 8111225"/>
              <a:gd name="connsiteY3387" fmla="*/ 1664052 h 8112704"/>
              <a:gd name="connsiteX3388" fmla="*/ 5748557 w 8111225"/>
              <a:gd name="connsiteY3388" fmla="*/ 1670015 h 8112704"/>
              <a:gd name="connsiteX3389" fmla="*/ 5748939 w 8111225"/>
              <a:gd name="connsiteY3389" fmla="*/ 1669438 h 8112704"/>
              <a:gd name="connsiteX3390" fmla="*/ 5752099 w 8111225"/>
              <a:gd name="connsiteY3390" fmla="*/ 1671545 h 8112704"/>
              <a:gd name="connsiteX3391" fmla="*/ 5752099 w 8111225"/>
              <a:gd name="connsiteY3391" fmla="*/ 1672794 h 8112704"/>
              <a:gd name="connsiteX3392" fmla="*/ 5693752 w 8111225"/>
              <a:gd name="connsiteY3392" fmla="*/ 1760962 h 8112704"/>
              <a:gd name="connsiteX3393" fmla="*/ 5834506 w 8111225"/>
              <a:gd name="connsiteY3393" fmla="*/ 1860085 h 8112704"/>
              <a:gd name="connsiteX3394" fmla="*/ 6151652 w 8111225"/>
              <a:gd name="connsiteY3394" fmla="*/ 2144767 h 8112704"/>
              <a:gd name="connsiteX3395" fmla="*/ 6390136 w 8111225"/>
              <a:gd name="connsiteY3395" fmla="*/ 2430699 h 8112704"/>
              <a:gd name="connsiteX3396" fmla="*/ 6433712 w 8111225"/>
              <a:gd name="connsiteY3396" fmla="*/ 2497767 h 8112704"/>
              <a:gd name="connsiteX3397" fmla="*/ 6475355 w 8111225"/>
              <a:gd name="connsiteY3397" fmla="*/ 2558837 h 8112704"/>
              <a:gd name="connsiteX3398" fmla="*/ 6508326 w 8111225"/>
              <a:gd name="connsiteY3398" fmla="*/ 2611454 h 8112704"/>
              <a:gd name="connsiteX3399" fmla="*/ 6515597 w 8111225"/>
              <a:gd name="connsiteY3399" fmla="*/ 2623797 h 8112704"/>
              <a:gd name="connsiteX3400" fmla="*/ 6533727 w 8111225"/>
              <a:gd name="connsiteY3400" fmla="*/ 2651702 h 8112704"/>
              <a:gd name="connsiteX3401" fmla="*/ 6566190 w 8111225"/>
              <a:gd name="connsiteY3401" fmla="*/ 2707889 h 8112704"/>
              <a:gd name="connsiteX3402" fmla="*/ 6569936 w 8111225"/>
              <a:gd name="connsiteY3402" fmla="*/ 2715381 h 8112704"/>
              <a:gd name="connsiteX3403" fmla="*/ 6582422 w 8111225"/>
              <a:gd name="connsiteY3403" fmla="*/ 2737856 h 8112704"/>
              <a:gd name="connsiteX3404" fmla="*/ 6582422 w 8111225"/>
              <a:gd name="connsiteY3404" fmla="*/ 2739105 h 8112704"/>
              <a:gd name="connsiteX3405" fmla="*/ 6581861 w 8111225"/>
              <a:gd name="connsiteY3405" fmla="*/ 2739419 h 8112704"/>
              <a:gd name="connsiteX3406" fmla="*/ 6583672 w 8111225"/>
              <a:gd name="connsiteY3406" fmla="*/ 2742851 h 8112704"/>
              <a:gd name="connsiteX3407" fmla="*/ 6398419 w 8111225"/>
              <a:gd name="connsiteY3407" fmla="*/ 2842302 h 8112704"/>
              <a:gd name="connsiteX3408" fmla="*/ 6346435 w 8111225"/>
              <a:gd name="connsiteY3408" fmla="*/ 2871457 h 8112704"/>
              <a:gd name="connsiteX3409" fmla="*/ 6333948 w 8111225"/>
              <a:gd name="connsiteY3409" fmla="*/ 2850231 h 8112704"/>
              <a:gd name="connsiteX3410" fmla="*/ 6326458 w 8111225"/>
              <a:gd name="connsiteY3410" fmla="*/ 2837744 h 8112704"/>
              <a:gd name="connsiteX3411" fmla="*/ 6300237 w 8111225"/>
              <a:gd name="connsiteY3411" fmla="*/ 2792795 h 8112704"/>
              <a:gd name="connsiteX3412" fmla="*/ 6170381 w 8111225"/>
              <a:gd name="connsiteY3412" fmla="*/ 2593017 h 8112704"/>
              <a:gd name="connsiteX3413" fmla="*/ 5955621 w 8111225"/>
              <a:gd name="connsiteY3413" fmla="*/ 2334555 h 8112704"/>
              <a:gd name="connsiteX3414" fmla="*/ 5669690 w 8111225"/>
              <a:gd name="connsiteY3414" fmla="*/ 2077342 h 8112704"/>
              <a:gd name="connsiteX3415" fmla="*/ 5509869 w 8111225"/>
              <a:gd name="connsiteY3415" fmla="*/ 1964967 h 8112704"/>
              <a:gd name="connsiteX3416" fmla="*/ 5461739 w 8111225"/>
              <a:gd name="connsiteY3416" fmla="*/ 1934824 h 8112704"/>
              <a:gd name="connsiteX3417" fmla="*/ 5403461 w 8111225"/>
              <a:gd name="connsiteY3417" fmla="*/ 1900124 h 8112704"/>
              <a:gd name="connsiteX3418" fmla="*/ 5346300 w 8111225"/>
              <a:gd name="connsiteY3418" fmla="*/ 1867575 h 8112704"/>
              <a:gd name="connsiteX3419" fmla="*/ 5333815 w 8111225"/>
              <a:gd name="connsiteY3419" fmla="*/ 1860085 h 8112704"/>
              <a:gd name="connsiteX3420" fmla="*/ 5306347 w 8111225"/>
              <a:gd name="connsiteY3420" fmla="*/ 1845101 h 8112704"/>
              <a:gd name="connsiteX3421" fmla="*/ 5268887 w 8111225"/>
              <a:gd name="connsiteY3421" fmla="*/ 1826372 h 8112704"/>
              <a:gd name="connsiteX3422" fmla="*/ 5228932 w 8111225"/>
              <a:gd name="connsiteY3422" fmla="*/ 1807644 h 8112704"/>
              <a:gd name="connsiteX3423" fmla="*/ 5210202 w 8111225"/>
              <a:gd name="connsiteY3423" fmla="*/ 1798903 h 8112704"/>
              <a:gd name="connsiteX3424" fmla="*/ 5190225 w 8111225"/>
              <a:gd name="connsiteY3424" fmla="*/ 1790162 h 8112704"/>
              <a:gd name="connsiteX3425" fmla="*/ 5044138 w 8111225"/>
              <a:gd name="connsiteY3425" fmla="*/ 1728980 h 8112704"/>
              <a:gd name="connsiteX3426" fmla="*/ 4935180 w 8111225"/>
              <a:gd name="connsiteY3426" fmla="*/ 1690967 h 8112704"/>
              <a:gd name="connsiteX3427" fmla="*/ 4903003 w 8111225"/>
              <a:gd name="connsiteY3427" fmla="*/ 1680478 h 8112704"/>
              <a:gd name="connsiteX3428" fmla="*/ 4818140 w 8111225"/>
              <a:gd name="connsiteY3428" fmla="*/ 1655313 h 8112704"/>
              <a:gd name="connsiteX3429" fmla="*/ 4753212 w 8111225"/>
              <a:gd name="connsiteY3429" fmla="*/ 1639082 h 8112704"/>
              <a:gd name="connsiteX3430" fmla="*/ 4730737 w 8111225"/>
              <a:gd name="connsiteY3430" fmla="*/ 1634087 h 8112704"/>
              <a:gd name="connsiteX3431" fmla="*/ 4731291 w 8111225"/>
              <a:gd name="connsiteY3431" fmla="*/ 1631713 h 8112704"/>
              <a:gd name="connsiteX3432" fmla="*/ 4730737 w 8111225"/>
              <a:gd name="connsiteY3432" fmla="*/ 1631589 h 8112704"/>
              <a:gd name="connsiteX3433" fmla="*/ 4731011 w 8111225"/>
              <a:gd name="connsiteY3433" fmla="*/ 1630394 h 8112704"/>
              <a:gd name="connsiteX3434" fmla="*/ 4731573 w 8111225"/>
              <a:gd name="connsiteY3434" fmla="*/ 1630503 h 8112704"/>
              <a:gd name="connsiteX3435" fmla="*/ 4770098 w 8111225"/>
              <a:gd name="connsiteY3435" fmla="*/ 1465399 h 8112704"/>
              <a:gd name="connsiteX3436" fmla="*/ 4768960 w 8111225"/>
              <a:gd name="connsiteY3436" fmla="*/ 1465158 h 8112704"/>
              <a:gd name="connsiteX3437" fmla="*/ 4731011 w 8111225"/>
              <a:gd name="connsiteY3437" fmla="*/ 1630394 h 8112704"/>
              <a:gd name="connsiteX3438" fmla="*/ 4730737 w 8111225"/>
              <a:gd name="connsiteY3438" fmla="*/ 1630341 h 8112704"/>
              <a:gd name="connsiteX3439" fmla="*/ 4729488 w 8111225"/>
              <a:gd name="connsiteY3439" fmla="*/ 1630341 h 8112704"/>
              <a:gd name="connsiteX3440" fmla="*/ 4767900 w 8111225"/>
              <a:gd name="connsiteY3440" fmla="*/ 1464934 h 8112704"/>
              <a:gd name="connsiteX3441" fmla="*/ 4705765 w 8111225"/>
              <a:gd name="connsiteY3441" fmla="*/ 1451791 h 8112704"/>
              <a:gd name="connsiteX3442" fmla="*/ 4683291 w 8111225"/>
              <a:gd name="connsiteY3442" fmla="*/ 1446796 h 8112704"/>
              <a:gd name="connsiteX3443" fmla="*/ 4653324 w 8111225"/>
              <a:gd name="connsiteY3443" fmla="*/ 1440553 h 8112704"/>
              <a:gd name="connsiteX3444" fmla="*/ 4638342 w 8111225"/>
              <a:gd name="connsiteY3444" fmla="*/ 1438055 h 8112704"/>
              <a:gd name="connsiteX3445" fmla="*/ 4615865 w 8111225"/>
              <a:gd name="connsiteY3445" fmla="*/ 1434309 h 8112704"/>
              <a:gd name="connsiteX3446" fmla="*/ 4603380 w 8111225"/>
              <a:gd name="connsiteY3446" fmla="*/ 1431813 h 8112704"/>
              <a:gd name="connsiteX3447" fmla="*/ 4592142 w 8111225"/>
              <a:gd name="connsiteY3447" fmla="*/ 1430565 h 8112704"/>
              <a:gd name="connsiteX3448" fmla="*/ 4584650 w 8111225"/>
              <a:gd name="connsiteY3448" fmla="*/ 1429316 h 8112704"/>
              <a:gd name="connsiteX3449" fmla="*/ 4547191 w 8111225"/>
              <a:gd name="connsiteY3449" fmla="*/ 1423073 h 8112704"/>
              <a:gd name="connsiteX3450" fmla="*/ 4499745 w 8111225"/>
              <a:gd name="connsiteY3450" fmla="*/ 1416829 h 8112704"/>
              <a:gd name="connsiteX3451" fmla="*/ 4306211 w 8111225"/>
              <a:gd name="connsiteY3451" fmla="*/ 1399349 h 8112704"/>
              <a:gd name="connsiteX3452" fmla="*/ 4106433 w 8111225"/>
              <a:gd name="connsiteY3452" fmla="*/ 1395603 h 8112704"/>
              <a:gd name="connsiteX3453" fmla="*/ 3901661 w 8111225"/>
              <a:gd name="connsiteY3453" fmla="*/ 1408089 h 8112704"/>
              <a:gd name="connsiteX3454" fmla="*/ 3695642 w 8111225"/>
              <a:gd name="connsiteY3454" fmla="*/ 1436807 h 8112704"/>
              <a:gd name="connsiteX3455" fmla="*/ 3664427 w 8111225"/>
              <a:gd name="connsiteY3455" fmla="*/ 1441801 h 8112704"/>
              <a:gd name="connsiteX3456" fmla="*/ 3643199 w 8111225"/>
              <a:gd name="connsiteY3456" fmla="*/ 1445547 h 8112704"/>
              <a:gd name="connsiteX3457" fmla="*/ 3629929 w 8111225"/>
              <a:gd name="connsiteY3457" fmla="*/ 1447759 h 8112704"/>
              <a:gd name="connsiteX3458" fmla="*/ 3594505 w 8111225"/>
              <a:gd name="connsiteY3458" fmla="*/ 1455536 h 8112704"/>
              <a:gd name="connsiteX3459" fmla="*/ 3492119 w 8111225"/>
              <a:gd name="connsiteY3459" fmla="*/ 1480508 h 8112704"/>
              <a:gd name="connsiteX3460" fmla="*/ 3097559 w 8111225"/>
              <a:gd name="connsiteY3460" fmla="*/ 1617854 h 8112704"/>
              <a:gd name="connsiteX3461" fmla="*/ 2912765 w 8111225"/>
              <a:gd name="connsiteY3461" fmla="*/ 1707755 h 8112704"/>
              <a:gd name="connsiteX3462" fmla="*/ 2867815 w 8111225"/>
              <a:gd name="connsiteY3462" fmla="*/ 1731478 h 8112704"/>
              <a:gd name="connsiteX3463" fmla="*/ 2845341 w 8111225"/>
              <a:gd name="connsiteY3463" fmla="*/ 1743965 h 8112704"/>
              <a:gd name="connsiteX3464" fmla="*/ 2824113 w 8111225"/>
              <a:gd name="connsiteY3464" fmla="*/ 1756450 h 8112704"/>
              <a:gd name="connsiteX3465" fmla="*/ 2781661 w 8111225"/>
              <a:gd name="connsiteY3465" fmla="*/ 1782671 h 8112704"/>
              <a:gd name="connsiteX3466" fmla="*/ 2739208 w 8111225"/>
              <a:gd name="connsiteY3466" fmla="*/ 1808891 h 8112704"/>
              <a:gd name="connsiteX3467" fmla="*/ 2191070 w 8111225"/>
              <a:gd name="connsiteY3467" fmla="*/ 2270877 h 8112704"/>
              <a:gd name="connsiteX3468" fmla="*/ 2177335 w 8111225"/>
              <a:gd name="connsiteY3468" fmla="*/ 2285861 h 8112704"/>
              <a:gd name="connsiteX3469" fmla="*/ 2164849 w 8111225"/>
              <a:gd name="connsiteY3469" fmla="*/ 2300844 h 8112704"/>
              <a:gd name="connsiteX3470" fmla="*/ 2139876 w 8111225"/>
              <a:gd name="connsiteY3470" fmla="*/ 2329561 h 8112704"/>
              <a:gd name="connsiteX3471" fmla="*/ 2092429 w 8111225"/>
              <a:gd name="connsiteY3471" fmla="*/ 2386998 h 8112704"/>
              <a:gd name="connsiteX3472" fmla="*/ 2048729 w 8111225"/>
              <a:gd name="connsiteY3472" fmla="*/ 2441936 h 8112704"/>
              <a:gd name="connsiteX3473" fmla="*/ 2010021 w 8111225"/>
              <a:gd name="connsiteY3473" fmla="*/ 2495626 h 8112704"/>
              <a:gd name="connsiteX3474" fmla="*/ 1973811 w 8111225"/>
              <a:gd name="connsiteY3474" fmla="*/ 2546819 h 8112704"/>
              <a:gd name="connsiteX3475" fmla="*/ 1944476 w 8111225"/>
              <a:gd name="connsiteY3475" fmla="*/ 2589694 h 8112704"/>
              <a:gd name="connsiteX3476" fmla="*/ 2057534 w 8111225"/>
              <a:gd name="connsiteY3476" fmla="*/ 2665394 h 8112704"/>
              <a:gd name="connsiteX3477" fmla="*/ 2086186 w 8111225"/>
              <a:gd name="connsiteY3477" fmla="*/ 2684167 h 8112704"/>
              <a:gd name="connsiteX3478" fmla="*/ 2085996 w 8111225"/>
              <a:gd name="connsiteY3478" fmla="*/ 2684452 h 8112704"/>
              <a:gd name="connsiteX3479" fmla="*/ 2087435 w 8111225"/>
              <a:gd name="connsiteY3479" fmla="*/ 2685415 h 8112704"/>
              <a:gd name="connsiteX3480" fmla="*/ 2087420 w 8111225"/>
              <a:gd name="connsiteY3480" fmla="*/ 2685438 h 8112704"/>
              <a:gd name="connsiteX3481" fmla="*/ 2091180 w 8111225"/>
              <a:gd name="connsiteY3481" fmla="*/ 2687912 h 8112704"/>
              <a:gd name="connsiteX3482" fmla="*/ 2088683 w 8111225"/>
              <a:gd name="connsiteY3482" fmla="*/ 2691657 h 8112704"/>
              <a:gd name="connsiteX3483" fmla="*/ 2084938 w 8111225"/>
              <a:gd name="connsiteY3483" fmla="*/ 2696652 h 8112704"/>
              <a:gd name="connsiteX3484" fmla="*/ 2081192 w 8111225"/>
              <a:gd name="connsiteY3484" fmla="*/ 2704144 h 8112704"/>
              <a:gd name="connsiteX3485" fmla="*/ 2076198 w 8111225"/>
              <a:gd name="connsiteY3485" fmla="*/ 2711636 h 8112704"/>
              <a:gd name="connsiteX3486" fmla="*/ 2068706 w 8111225"/>
              <a:gd name="connsiteY3486" fmla="*/ 2724121 h 8112704"/>
              <a:gd name="connsiteX3487" fmla="*/ 2066208 w 8111225"/>
              <a:gd name="connsiteY3487" fmla="*/ 2726618 h 8112704"/>
              <a:gd name="connsiteX3488" fmla="*/ 2051226 w 8111225"/>
              <a:gd name="connsiteY3488" fmla="*/ 2751590 h 8112704"/>
              <a:gd name="connsiteX3489" fmla="*/ 2029998 w 8111225"/>
              <a:gd name="connsiteY3489" fmla="*/ 2785303 h 8112704"/>
              <a:gd name="connsiteX3490" fmla="*/ 2016264 w 8111225"/>
              <a:gd name="connsiteY3490" fmla="*/ 2809026 h 8112704"/>
              <a:gd name="connsiteX3491" fmla="*/ 2006275 w 8111225"/>
              <a:gd name="connsiteY3491" fmla="*/ 2825259 h 8112704"/>
              <a:gd name="connsiteX3492" fmla="*/ 1986298 w 8111225"/>
              <a:gd name="connsiteY3492" fmla="*/ 2861468 h 8112704"/>
              <a:gd name="connsiteX3493" fmla="*/ 1977559 w 8111225"/>
              <a:gd name="connsiteY3493" fmla="*/ 2871455 h 8112704"/>
              <a:gd name="connsiteX3494" fmla="*/ 1977557 w 8111225"/>
              <a:gd name="connsiteY3494" fmla="*/ 2871457 h 8112704"/>
              <a:gd name="connsiteX3495" fmla="*/ 1963822 w 8111225"/>
              <a:gd name="connsiteY3495" fmla="*/ 2897678 h 8112704"/>
              <a:gd name="connsiteX3496" fmla="*/ 1950088 w 8111225"/>
              <a:gd name="connsiteY3496" fmla="*/ 2925147 h 8112704"/>
              <a:gd name="connsiteX3497" fmla="*/ 1897066 w 8111225"/>
              <a:gd name="connsiteY3497" fmla="*/ 3036537 h 8112704"/>
              <a:gd name="connsiteX3498" fmla="*/ 1892501 w 8111225"/>
              <a:gd name="connsiteY3498" fmla="*/ 3046234 h 8112704"/>
              <a:gd name="connsiteX3499" fmla="*/ 1836465 w 8111225"/>
              <a:gd name="connsiteY3499" fmla="*/ 3183609 h 8112704"/>
              <a:gd name="connsiteX3500" fmla="*/ 1822729 w 8111225"/>
              <a:gd name="connsiteY3500" fmla="*/ 3219819 h 8112704"/>
              <a:gd name="connsiteX3501" fmla="*/ 1810244 w 8111225"/>
              <a:gd name="connsiteY3501" fmla="*/ 3257278 h 8112704"/>
              <a:gd name="connsiteX3502" fmla="*/ 1804001 w 8111225"/>
              <a:gd name="connsiteY3502" fmla="*/ 3276006 h 8112704"/>
              <a:gd name="connsiteX3503" fmla="*/ 1800265 w 8111225"/>
              <a:gd name="connsiteY3503" fmla="*/ 3287213 h 8112704"/>
              <a:gd name="connsiteX3504" fmla="*/ 1800256 w 8111225"/>
              <a:gd name="connsiteY3504" fmla="*/ 3287243 h 8112704"/>
              <a:gd name="connsiteX3505" fmla="*/ 1800250 w 8111225"/>
              <a:gd name="connsiteY3505" fmla="*/ 3287258 h 8112704"/>
              <a:gd name="connsiteX3506" fmla="*/ 1797757 w 8111225"/>
              <a:gd name="connsiteY3506" fmla="*/ 3294735 h 8112704"/>
              <a:gd name="connsiteX3507" fmla="*/ 1785272 w 8111225"/>
              <a:gd name="connsiteY3507" fmla="*/ 3333443 h 8112704"/>
              <a:gd name="connsiteX3508" fmla="*/ 1774034 w 8111225"/>
              <a:gd name="connsiteY3508" fmla="*/ 3372149 h 8112704"/>
              <a:gd name="connsiteX3509" fmla="*/ 1772305 w 8111225"/>
              <a:gd name="connsiteY3509" fmla="*/ 3379064 h 8112704"/>
              <a:gd name="connsiteX3510" fmla="*/ 1769040 w 8111225"/>
              <a:gd name="connsiteY3510" fmla="*/ 3392127 h 8112704"/>
              <a:gd name="connsiteX3511" fmla="*/ 1764046 w 8111225"/>
              <a:gd name="connsiteY3511" fmla="*/ 3412104 h 8112704"/>
              <a:gd name="connsiteX3512" fmla="*/ 1764035 w 8111225"/>
              <a:gd name="connsiteY3512" fmla="*/ 3412143 h 8112704"/>
              <a:gd name="connsiteX3513" fmla="*/ 1754057 w 8111225"/>
              <a:gd name="connsiteY3513" fmla="*/ 3452060 h 8112704"/>
              <a:gd name="connsiteX3514" fmla="*/ 1744075 w 8111225"/>
              <a:gd name="connsiteY3514" fmla="*/ 3491984 h 8112704"/>
              <a:gd name="connsiteX3515" fmla="*/ 1744068 w 8111225"/>
              <a:gd name="connsiteY3515" fmla="*/ 3492015 h 8112704"/>
              <a:gd name="connsiteX3516" fmla="*/ 1735327 w 8111225"/>
              <a:gd name="connsiteY3516" fmla="*/ 3531971 h 8112704"/>
              <a:gd name="connsiteX3517" fmla="*/ 1732830 w 8111225"/>
              <a:gd name="connsiteY3517" fmla="*/ 3544456 h 8112704"/>
              <a:gd name="connsiteX3518" fmla="*/ 1726599 w 8111225"/>
              <a:gd name="connsiteY3518" fmla="*/ 3571869 h 8112704"/>
              <a:gd name="connsiteX3519" fmla="*/ 1726587 w 8111225"/>
              <a:gd name="connsiteY3519" fmla="*/ 3571926 h 8112704"/>
              <a:gd name="connsiteX3520" fmla="*/ 1726584 w 8111225"/>
              <a:gd name="connsiteY3520" fmla="*/ 3571941 h 8112704"/>
              <a:gd name="connsiteX3521" fmla="*/ 1724089 w 8111225"/>
              <a:gd name="connsiteY3521" fmla="*/ 3588158 h 8112704"/>
              <a:gd name="connsiteX3522" fmla="*/ 1712853 w 8111225"/>
              <a:gd name="connsiteY3522" fmla="*/ 3653086 h 8112704"/>
              <a:gd name="connsiteX3523" fmla="*/ 1702863 w 8111225"/>
              <a:gd name="connsiteY3523" fmla="*/ 3716764 h 8112704"/>
              <a:gd name="connsiteX3524" fmla="*/ 1700371 w 8111225"/>
              <a:gd name="connsiteY3524" fmla="*/ 3732960 h 8112704"/>
              <a:gd name="connsiteX3525" fmla="*/ 1700366 w 8111225"/>
              <a:gd name="connsiteY3525" fmla="*/ 3732996 h 8112704"/>
              <a:gd name="connsiteX3526" fmla="*/ 1695372 w 8111225"/>
              <a:gd name="connsiteY3526" fmla="*/ 3772951 h 8112704"/>
              <a:gd name="connsiteX3527" fmla="*/ 1691626 w 8111225"/>
              <a:gd name="connsiteY3527" fmla="*/ 3811658 h 8112704"/>
              <a:gd name="connsiteX3528" fmla="*/ 1690900 w 8111225"/>
              <a:gd name="connsiteY3528" fmla="*/ 3822659 h 8112704"/>
              <a:gd name="connsiteX3529" fmla="*/ 1681792 w 8111225"/>
              <a:gd name="connsiteY3529" fmla="*/ 3960711 h 8112704"/>
              <a:gd name="connsiteX3530" fmla="*/ 1680388 w 8111225"/>
              <a:gd name="connsiteY3530" fmla="*/ 4093843 h 8112704"/>
              <a:gd name="connsiteX3531" fmla="*/ 1680396 w 8111225"/>
              <a:gd name="connsiteY3531" fmla="*/ 4094042 h 8112704"/>
              <a:gd name="connsiteX3532" fmla="*/ 1680389 w 8111225"/>
              <a:gd name="connsiteY3532" fmla="*/ 4093844 h 8112704"/>
              <a:gd name="connsiteX3533" fmla="*/ 1680465 w 8111225"/>
              <a:gd name="connsiteY3533" fmla="*/ 4095686 h 8112704"/>
              <a:gd name="connsiteX3534" fmla="*/ 1685070 w 8111225"/>
              <a:gd name="connsiteY3534" fmla="*/ 4206374 h 8112704"/>
              <a:gd name="connsiteX3535" fmla="*/ 1691626 w 8111225"/>
              <a:gd name="connsiteY3535" fmla="*/ 4293621 h 8112704"/>
              <a:gd name="connsiteX3536" fmla="*/ 1697869 w 8111225"/>
              <a:gd name="connsiteY3536" fmla="*/ 4348559 h 8112704"/>
              <a:gd name="connsiteX3537" fmla="*/ 1698245 w 8111225"/>
              <a:gd name="connsiteY3537" fmla="*/ 4351777 h 8112704"/>
              <a:gd name="connsiteX3538" fmla="*/ 1700678 w 8111225"/>
              <a:gd name="connsiteY3538" fmla="*/ 4364479 h 8112704"/>
              <a:gd name="connsiteX3539" fmla="*/ 1701615 w 8111225"/>
              <a:gd name="connsiteY3539" fmla="*/ 4369786 h 8112704"/>
              <a:gd name="connsiteX3540" fmla="*/ 1528058 w 8111225"/>
              <a:gd name="connsiteY3540" fmla="*/ 4392262 h 8112704"/>
              <a:gd name="connsiteX3541" fmla="*/ 1526547 w 8111225"/>
              <a:gd name="connsiteY3541" fmla="*/ 4379422 h 8112704"/>
              <a:gd name="connsiteX3542" fmla="*/ 1526664 w 8111225"/>
              <a:gd name="connsiteY3542" fmla="*/ 4379912 h 8112704"/>
              <a:gd name="connsiteX3543" fmla="*/ 1525561 w 8111225"/>
              <a:gd name="connsiteY3543" fmla="*/ 4369785 h 8112704"/>
              <a:gd name="connsiteX3544" fmla="*/ 1524167 w 8111225"/>
              <a:gd name="connsiteY3544" fmla="*/ 4358495 h 8112704"/>
              <a:gd name="connsiteX3545" fmla="*/ 1525560 w 8111225"/>
              <a:gd name="connsiteY3545" fmla="*/ 4371034 h 8112704"/>
              <a:gd name="connsiteX3546" fmla="*/ 1526547 w 8111225"/>
              <a:gd name="connsiteY3546" fmla="*/ 4379422 h 8112704"/>
              <a:gd name="connsiteX3547" fmla="*/ 1523063 w 8111225"/>
              <a:gd name="connsiteY3547" fmla="*/ 4364791 h 8112704"/>
              <a:gd name="connsiteX3548" fmla="*/ 1519317 w 8111225"/>
              <a:gd name="connsiteY3548" fmla="*/ 4331080 h 8112704"/>
              <a:gd name="connsiteX3549" fmla="*/ 1516820 w 8111225"/>
              <a:gd name="connsiteY3549" fmla="*/ 4304859 h 8112704"/>
              <a:gd name="connsiteX3550" fmla="*/ 1504335 w 8111225"/>
              <a:gd name="connsiteY3550" fmla="*/ 4091346 h 8112704"/>
              <a:gd name="connsiteX3551" fmla="*/ 1516820 w 8111225"/>
              <a:gd name="connsiteY3551" fmla="*/ 3789184 h 8112704"/>
              <a:gd name="connsiteX3552" fmla="*/ 1519317 w 8111225"/>
              <a:gd name="connsiteY3552" fmla="*/ 3760466 h 8112704"/>
              <a:gd name="connsiteX3553" fmla="*/ 1520566 w 8111225"/>
              <a:gd name="connsiteY3553" fmla="*/ 3747979 h 8112704"/>
              <a:gd name="connsiteX3554" fmla="*/ 1523063 w 8111225"/>
              <a:gd name="connsiteY3554" fmla="*/ 3732996 h 8112704"/>
              <a:gd name="connsiteX3555" fmla="*/ 1525560 w 8111225"/>
              <a:gd name="connsiteY3555" fmla="*/ 3706776 h 8112704"/>
              <a:gd name="connsiteX3556" fmla="*/ 1526809 w 8111225"/>
              <a:gd name="connsiteY3556" fmla="*/ 3694289 h 8112704"/>
              <a:gd name="connsiteX3557" fmla="*/ 1538047 w 8111225"/>
              <a:gd name="connsiteY3557" fmla="*/ 3621871 h 8112704"/>
              <a:gd name="connsiteX3558" fmla="*/ 1550532 w 8111225"/>
              <a:gd name="connsiteY3558" fmla="*/ 3548202 h 8112704"/>
              <a:gd name="connsiteX3559" fmla="*/ 1553030 w 8111225"/>
              <a:gd name="connsiteY3559" fmla="*/ 3535717 h 8112704"/>
              <a:gd name="connsiteX3560" fmla="*/ 1558025 w 8111225"/>
              <a:gd name="connsiteY3560" fmla="*/ 3509496 h 8112704"/>
              <a:gd name="connsiteX3561" fmla="*/ 1561771 w 8111225"/>
              <a:gd name="connsiteY3561" fmla="*/ 3492015 h 8112704"/>
              <a:gd name="connsiteX3562" fmla="*/ 1564268 w 8111225"/>
              <a:gd name="connsiteY3562" fmla="*/ 3483276 h 8112704"/>
              <a:gd name="connsiteX3563" fmla="*/ 1571760 w 8111225"/>
              <a:gd name="connsiteY3563" fmla="*/ 3449563 h 8112704"/>
              <a:gd name="connsiteX3564" fmla="*/ 1581748 w 8111225"/>
              <a:gd name="connsiteY3564" fmla="*/ 3405861 h 8112704"/>
              <a:gd name="connsiteX3565" fmla="*/ 1589240 w 8111225"/>
              <a:gd name="connsiteY3565" fmla="*/ 3377143 h 8112704"/>
              <a:gd name="connsiteX3566" fmla="*/ 1597981 w 8111225"/>
              <a:gd name="connsiteY3566" fmla="*/ 3340934 h 8112704"/>
              <a:gd name="connsiteX3567" fmla="*/ 1599229 w 8111225"/>
              <a:gd name="connsiteY3567" fmla="*/ 3337188 h 8112704"/>
              <a:gd name="connsiteX3568" fmla="*/ 1604222 w 8111225"/>
              <a:gd name="connsiteY3568" fmla="*/ 3319707 h 8112704"/>
              <a:gd name="connsiteX3569" fmla="*/ 1611714 w 8111225"/>
              <a:gd name="connsiteY3569" fmla="*/ 3294735 h 8112704"/>
              <a:gd name="connsiteX3570" fmla="*/ 1616709 w 8111225"/>
              <a:gd name="connsiteY3570" fmla="*/ 3278504 h 8112704"/>
              <a:gd name="connsiteX3571" fmla="*/ 1620455 w 8111225"/>
              <a:gd name="connsiteY3571" fmla="*/ 3268514 h 8112704"/>
              <a:gd name="connsiteX3572" fmla="*/ 1630445 w 8111225"/>
              <a:gd name="connsiteY3572" fmla="*/ 3237299 h 8112704"/>
              <a:gd name="connsiteX3573" fmla="*/ 1632940 w 8111225"/>
              <a:gd name="connsiteY3573" fmla="*/ 3228560 h 8112704"/>
              <a:gd name="connsiteX3574" fmla="*/ 1636686 w 8111225"/>
              <a:gd name="connsiteY3574" fmla="*/ 3217322 h 8112704"/>
              <a:gd name="connsiteX3575" fmla="*/ 1639184 w 8111225"/>
              <a:gd name="connsiteY3575" fmla="*/ 3211078 h 8112704"/>
              <a:gd name="connsiteX3576" fmla="*/ 1644179 w 8111225"/>
              <a:gd name="connsiteY3576" fmla="*/ 3196096 h 8112704"/>
              <a:gd name="connsiteX3577" fmla="*/ 1657914 w 8111225"/>
              <a:gd name="connsiteY3577" fmla="*/ 3156140 h 8112704"/>
              <a:gd name="connsiteX3578" fmla="*/ 1672897 w 8111225"/>
              <a:gd name="connsiteY3578" fmla="*/ 3117433 h 8112704"/>
              <a:gd name="connsiteX3579" fmla="*/ 1727835 w 8111225"/>
              <a:gd name="connsiteY3579" fmla="*/ 2979774 h 8112704"/>
              <a:gd name="connsiteX3580" fmla="*/ 1790670 w 8111225"/>
              <a:gd name="connsiteY3580" fmla="*/ 2847289 h 8112704"/>
              <a:gd name="connsiteX3581" fmla="*/ 1611715 w 8111225"/>
              <a:gd name="connsiteY3581" fmla="*/ 2756585 h 8112704"/>
              <a:gd name="connsiteX3582" fmla="*/ 1612455 w 8111225"/>
              <a:gd name="connsiteY3582" fmla="*/ 2755104 h 8112704"/>
              <a:gd name="connsiteX3583" fmla="*/ 1610466 w 8111225"/>
              <a:gd name="connsiteY3583" fmla="*/ 2754089 h 8112704"/>
              <a:gd name="connsiteX3584" fmla="*/ 1612461 w 8111225"/>
              <a:gd name="connsiteY3584" fmla="*/ 2755093 h 8112704"/>
              <a:gd name="connsiteX3585" fmla="*/ 1617958 w 8111225"/>
              <a:gd name="connsiteY3585" fmla="*/ 2744099 h 8112704"/>
              <a:gd name="connsiteX3586" fmla="*/ 1636687 w 8111225"/>
              <a:gd name="connsiteY3586" fmla="*/ 2707890 h 8112704"/>
              <a:gd name="connsiteX3587" fmla="*/ 1667902 w 8111225"/>
              <a:gd name="connsiteY3587" fmla="*/ 2650454 h 8112704"/>
              <a:gd name="connsiteX3588" fmla="*/ 1712851 w 8111225"/>
              <a:gd name="connsiteY3588" fmla="*/ 2574288 h 8112704"/>
              <a:gd name="connsiteX3589" fmla="*/ 1726587 w 8111225"/>
              <a:gd name="connsiteY3589" fmla="*/ 2553062 h 8112704"/>
              <a:gd name="connsiteX3590" fmla="*/ 1732830 w 8111225"/>
              <a:gd name="connsiteY3590" fmla="*/ 2541825 h 8112704"/>
              <a:gd name="connsiteX3591" fmla="*/ 1740321 w 8111225"/>
              <a:gd name="connsiteY3591" fmla="*/ 2530588 h 8112704"/>
              <a:gd name="connsiteX3592" fmla="*/ 1768814 w 8111225"/>
              <a:gd name="connsiteY3592" fmla="*/ 2486140 h 8112704"/>
              <a:gd name="connsiteX3593" fmla="*/ 1766651 w 8111225"/>
              <a:gd name="connsiteY3593" fmla="*/ 2484716 h 8112704"/>
              <a:gd name="connsiteX3594" fmla="*/ 1746564 w 8111225"/>
              <a:gd name="connsiteY3594" fmla="*/ 2516854 h 8112704"/>
              <a:gd name="connsiteX3595" fmla="*/ 1741217 w 8111225"/>
              <a:gd name="connsiteY3595" fmla="*/ 2524338 h 8112704"/>
              <a:gd name="connsiteX3596" fmla="*/ 1744066 w 8111225"/>
              <a:gd name="connsiteY3596" fmla="*/ 2519351 h 8112704"/>
              <a:gd name="connsiteX3597" fmla="*/ 1765987 w 8111225"/>
              <a:gd name="connsiteY3597" fmla="*/ 2484279 h 8112704"/>
              <a:gd name="connsiteX3598" fmla="*/ 1650422 w 8111225"/>
              <a:gd name="connsiteY3598" fmla="*/ 2408224 h 8112704"/>
              <a:gd name="connsiteX3599" fmla="*/ 1651663 w 8111225"/>
              <a:gd name="connsiteY3599" fmla="*/ 2406471 h 8112704"/>
              <a:gd name="connsiteX3600" fmla="*/ 1646675 w 8111225"/>
              <a:gd name="connsiteY3600" fmla="*/ 2403230 h 8112704"/>
              <a:gd name="connsiteX3601" fmla="*/ 1650111 w 8111225"/>
              <a:gd name="connsiteY3601" fmla="*/ 2398376 h 8112704"/>
              <a:gd name="connsiteX3602" fmla="*/ 1644179 w 8111225"/>
              <a:gd name="connsiteY3602" fmla="*/ 2394489 h 8112704"/>
              <a:gd name="connsiteX3603" fmla="*/ 1670399 w 8111225"/>
              <a:gd name="connsiteY3603" fmla="*/ 2354535 h 8112704"/>
              <a:gd name="connsiteX3604" fmla="*/ 1674145 w 8111225"/>
              <a:gd name="connsiteY3604" fmla="*/ 2348291 h 8112704"/>
              <a:gd name="connsiteX3605" fmla="*/ 1685383 w 8111225"/>
              <a:gd name="connsiteY3605" fmla="*/ 2333309 h 8112704"/>
              <a:gd name="connsiteX3606" fmla="*/ 1686632 w 8111225"/>
              <a:gd name="connsiteY3606" fmla="*/ 2330811 h 8112704"/>
              <a:gd name="connsiteX3607" fmla="*/ 1702863 w 8111225"/>
              <a:gd name="connsiteY3607" fmla="*/ 2307087 h 8112704"/>
              <a:gd name="connsiteX3608" fmla="*/ 1724089 w 8111225"/>
              <a:gd name="connsiteY3608" fmla="*/ 2277122 h 8112704"/>
              <a:gd name="connsiteX3609" fmla="*/ 1737825 w 8111225"/>
              <a:gd name="connsiteY3609" fmla="*/ 2258391 h 8112704"/>
              <a:gd name="connsiteX3610" fmla="*/ 1749062 w 8111225"/>
              <a:gd name="connsiteY3610" fmla="*/ 2243409 h 8112704"/>
              <a:gd name="connsiteX3611" fmla="*/ 1796510 w 8111225"/>
              <a:gd name="connsiteY3611" fmla="*/ 2182227 h 8112704"/>
              <a:gd name="connsiteX3612" fmla="*/ 1808995 w 8111225"/>
              <a:gd name="connsiteY3612" fmla="*/ 2165994 h 8112704"/>
              <a:gd name="connsiteX3613" fmla="*/ 1833967 w 8111225"/>
              <a:gd name="connsiteY3613" fmla="*/ 2136029 h 8112704"/>
              <a:gd name="connsiteX3614" fmla="*/ 1845205 w 8111225"/>
              <a:gd name="connsiteY3614" fmla="*/ 2123542 h 8112704"/>
              <a:gd name="connsiteX3615" fmla="*/ 1853946 w 8111225"/>
              <a:gd name="connsiteY3615" fmla="*/ 2113553 h 8112704"/>
              <a:gd name="connsiteX3616" fmla="*/ 1863934 w 8111225"/>
              <a:gd name="connsiteY3616" fmla="*/ 2101067 h 8112704"/>
              <a:gd name="connsiteX3617" fmla="*/ 1877669 w 8111225"/>
              <a:gd name="connsiteY3617" fmla="*/ 2086083 h 8112704"/>
              <a:gd name="connsiteX3618" fmla="*/ 1883913 w 8111225"/>
              <a:gd name="connsiteY3618" fmla="*/ 2078592 h 8112704"/>
              <a:gd name="connsiteX3619" fmla="*/ 2073701 w 8111225"/>
              <a:gd name="connsiteY3619" fmla="*/ 1878816 h 8112704"/>
              <a:gd name="connsiteX3620" fmla="*/ 2320925 w 8111225"/>
              <a:gd name="connsiteY3620" fmla="*/ 1666551 h 8112704"/>
              <a:gd name="connsiteX3621" fmla="*/ 2465763 w 8111225"/>
              <a:gd name="connsiteY3621" fmla="*/ 1561668 h 8112704"/>
              <a:gd name="connsiteX3622" fmla="*/ 2491984 w 8111225"/>
              <a:gd name="connsiteY3622" fmla="*/ 1544187 h 8112704"/>
              <a:gd name="connsiteX3623" fmla="*/ 2504471 w 8111225"/>
              <a:gd name="connsiteY3623" fmla="*/ 1535448 h 8112704"/>
              <a:gd name="connsiteX3624" fmla="*/ 2516956 w 8111225"/>
              <a:gd name="connsiteY3624" fmla="*/ 1526707 h 8112704"/>
              <a:gd name="connsiteX3625" fmla="*/ 2543177 w 8111225"/>
              <a:gd name="connsiteY3625" fmla="*/ 1510476 h 8112704"/>
              <a:gd name="connsiteX3626" fmla="*/ 2568149 w 8111225"/>
              <a:gd name="connsiteY3626" fmla="*/ 1495492 h 8112704"/>
              <a:gd name="connsiteX3627" fmla="*/ 2584381 w 8111225"/>
              <a:gd name="connsiteY3627" fmla="*/ 1485502 h 8112704"/>
              <a:gd name="connsiteX3628" fmla="*/ 2601861 w 8111225"/>
              <a:gd name="connsiteY3628" fmla="*/ 1474266 h 8112704"/>
              <a:gd name="connsiteX3629" fmla="*/ 2615597 w 8111225"/>
              <a:gd name="connsiteY3629" fmla="*/ 1465525 h 8112704"/>
              <a:gd name="connsiteX3630" fmla="*/ 2621840 w 8111225"/>
              <a:gd name="connsiteY3630" fmla="*/ 1461779 h 8112704"/>
              <a:gd name="connsiteX3631" fmla="*/ 2735463 w 8111225"/>
              <a:gd name="connsiteY3631" fmla="*/ 1398100 h 8112704"/>
              <a:gd name="connsiteX3632" fmla="*/ 2968952 w 8111225"/>
              <a:gd name="connsiteY3632" fmla="*/ 1285725 h 8112704"/>
              <a:gd name="connsiteX3633" fmla="*/ 2986433 w 8111225"/>
              <a:gd name="connsiteY3633" fmla="*/ 1278234 h 8112704"/>
              <a:gd name="connsiteX3634" fmla="*/ 3013903 w 8111225"/>
              <a:gd name="connsiteY3634" fmla="*/ 1265748 h 8112704"/>
              <a:gd name="connsiteX3635" fmla="*/ 3043870 w 8111225"/>
              <a:gd name="connsiteY3635" fmla="*/ 1254511 h 8112704"/>
              <a:gd name="connsiteX3636" fmla="*/ 3060101 w 8111225"/>
              <a:gd name="connsiteY3636" fmla="*/ 1248268 h 8112704"/>
              <a:gd name="connsiteX3637" fmla="*/ 3070090 w 8111225"/>
              <a:gd name="connsiteY3637" fmla="*/ 1244522 h 8112704"/>
              <a:gd name="connsiteX3638" fmla="*/ 3083824 w 8111225"/>
              <a:gd name="connsiteY3638" fmla="*/ 1239527 h 8112704"/>
              <a:gd name="connsiteX3639" fmla="*/ 3120034 w 8111225"/>
              <a:gd name="connsiteY3639" fmla="*/ 1225793 h 8112704"/>
              <a:gd name="connsiteX3640" fmla="*/ 3154995 w 8111225"/>
              <a:gd name="connsiteY3640" fmla="*/ 1213306 h 8112704"/>
              <a:gd name="connsiteX3641" fmla="*/ 3181216 w 8111225"/>
              <a:gd name="connsiteY3641" fmla="*/ 1204566 h 8112704"/>
              <a:gd name="connsiteX3642" fmla="*/ 3203691 w 8111225"/>
              <a:gd name="connsiteY3642" fmla="*/ 1197075 h 8112704"/>
              <a:gd name="connsiteX3643" fmla="*/ 3207437 w 8111225"/>
              <a:gd name="connsiteY3643" fmla="*/ 1195826 h 8112704"/>
              <a:gd name="connsiteX3644" fmla="*/ 3227414 w 8111225"/>
              <a:gd name="connsiteY3644" fmla="*/ 1188334 h 8112704"/>
              <a:gd name="connsiteX3645" fmla="*/ 3251139 w 8111225"/>
              <a:gd name="connsiteY3645" fmla="*/ 1180842 h 8112704"/>
              <a:gd name="connsiteX3646" fmla="*/ 3268619 w 8111225"/>
              <a:gd name="connsiteY3646" fmla="*/ 1175847 h 8112704"/>
              <a:gd name="connsiteX3647" fmla="*/ 3299834 w 8111225"/>
              <a:gd name="connsiteY3647" fmla="*/ 1165860 h 8112704"/>
              <a:gd name="connsiteX3648" fmla="*/ 3348529 w 8111225"/>
              <a:gd name="connsiteY3648" fmla="*/ 1152124 h 8112704"/>
              <a:gd name="connsiteX3649" fmla="*/ 3393479 w 8111225"/>
              <a:gd name="connsiteY3649" fmla="*/ 1139639 h 8112704"/>
              <a:gd name="connsiteX3650" fmla="*/ 3397225 w 8111225"/>
              <a:gd name="connsiteY3650" fmla="*/ 1138390 h 8112704"/>
              <a:gd name="connsiteX3651" fmla="*/ 3414706 w 8111225"/>
              <a:gd name="connsiteY3651" fmla="*/ 1133396 h 8112704"/>
              <a:gd name="connsiteX3652" fmla="*/ 3445921 w 8111225"/>
              <a:gd name="connsiteY3652" fmla="*/ 1125904 h 8112704"/>
              <a:gd name="connsiteX3653" fmla="*/ 3469645 w 8111225"/>
              <a:gd name="connsiteY3653" fmla="*/ 1120909 h 8112704"/>
              <a:gd name="connsiteX3654" fmla="*/ 3544561 w 8111225"/>
              <a:gd name="connsiteY3654" fmla="*/ 1104678 h 8112704"/>
              <a:gd name="connsiteX3655" fmla="*/ 3741841 w 8111225"/>
              <a:gd name="connsiteY3655" fmla="*/ 1069716 h 8112704"/>
              <a:gd name="connsiteX3656" fmla="*/ 3786791 w 8111225"/>
              <a:gd name="connsiteY3656" fmla="*/ 1063473 h 8112704"/>
              <a:gd name="connsiteX3657" fmla="*/ 3791785 w 8111225"/>
              <a:gd name="connsiteY3657" fmla="*/ 1062224 h 8112704"/>
              <a:gd name="connsiteX3658" fmla="*/ 3829243 w 8111225"/>
              <a:gd name="connsiteY3658" fmla="*/ 1058478 h 8112704"/>
              <a:gd name="connsiteX3659" fmla="*/ 3841730 w 8111225"/>
              <a:gd name="connsiteY3659" fmla="*/ 1057231 h 8112704"/>
              <a:gd name="connsiteX3660" fmla="*/ 3916646 w 8111225"/>
              <a:gd name="connsiteY3660" fmla="*/ 1049739 h 8112704"/>
              <a:gd name="connsiteX3661" fmla="*/ 3940369 w 8111225"/>
              <a:gd name="connsiteY3661" fmla="*/ 1047242 h 8112704"/>
              <a:gd name="connsiteX3662" fmla="*/ 4132655 w 8111225"/>
              <a:gd name="connsiteY3662" fmla="*/ 1039750 h 8112704"/>
              <a:gd name="connsiteX3663" fmla="*/ 5956871 w 8111225"/>
              <a:gd name="connsiteY3663" fmla="*/ 988560 h 8112704"/>
              <a:gd name="connsiteX3664" fmla="*/ 6172881 w 8111225"/>
              <a:gd name="connsiteY3664" fmla="*/ 1133398 h 8112704"/>
              <a:gd name="connsiteX3665" fmla="*/ 5941887 w 8111225"/>
              <a:gd name="connsiteY3665" fmla="*/ 1451794 h 8112704"/>
              <a:gd name="connsiteX3666" fmla="*/ 5749603 w 8111225"/>
              <a:gd name="connsiteY3666" fmla="*/ 1323186 h 8112704"/>
              <a:gd name="connsiteX3667" fmla="*/ 2375864 w 8111225"/>
              <a:gd name="connsiteY3667" fmla="*/ 863700 h 8112704"/>
              <a:gd name="connsiteX3668" fmla="*/ 2559408 w 8111225"/>
              <a:gd name="connsiteY3668" fmla="*/ 1212060 h 8112704"/>
              <a:gd name="connsiteX3669" fmla="*/ 2534436 w 8111225"/>
              <a:gd name="connsiteY3669" fmla="*/ 1225796 h 8112704"/>
              <a:gd name="connsiteX3670" fmla="*/ 2438294 w 8111225"/>
              <a:gd name="connsiteY3670" fmla="*/ 1279486 h 8112704"/>
              <a:gd name="connsiteX3671" fmla="*/ 2239766 w 8111225"/>
              <a:gd name="connsiteY3671" fmla="*/ 938616 h 8112704"/>
              <a:gd name="connsiteX3672" fmla="*/ 2347146 w 8111225"/>
              <a:gd name="connsiteY3672" fmla="*/ 878682 h 8112704"/>
              <a:gd name="connsiteX3673" fmla="*/ 1507999 w 8111225"/>
              <a:gd name="connsiteY3673" fmla="*/ 853515 h 8112704"/>
              <a:gd name="connsiteX3674" fmla="*/ 1599180 w 8111225"/>
              <a:gd name="connsiteY3674" fmla="*/ 1022803 h 8112704"/>
              <a:gd name="connsiteX3675" fmla="*/ 1476061 w 8111225"/>
              <a:gd name="connsiteY3675" fmla="*/ 1089117 h 8112704"/>
              <a:gd name="connsiteX3676" fmla="*/ 1460271 w 8111225"/>
              <a:gd name="connsiteY3676" fmla="*/ 1059800 h 8112704"/>
              <a:gd name="connsiteX3677" fmla="*/ 1281987 w 8111225"/>
              <a:gd name="connsiteY3677" fmla="*/ 1222281 h 8112704"/>
              <a:gd name="connsiteX3678" fmla="*/ 162176 w 8111225"/>
              <a:gd name="connsiteY3678" fmla="*/ 4800137 h 8112704"/>
              <a:gd name="connsiteX3679" fmla="*/ 210149 w 8111225"/>
              <a:gd name="connsiteY3679" fmla="*/ 5012110 h 8112704"/>
              <a:gd name="connsiteX3680" fmla="*/ 237394 w 8111225"/>
              <a:gd name="connsiteY3680" fmla="*/ 4997021 h 8112704"/>
              <a:gd name="connsiteX3681" fmla="*/ 305149 w 8111225"/>
              <a:gd name="connsiteY3681" fmla="*/ 5119357 h 8112704"/>
              <a:gd name="connsiteX3682" fmla="*/ 136937 w 8111225"/>
              <a:gd name="connsiteY3682" fmla="*/ 5212519 h 8112704"/>
              <a:gd name="connsiteX3683" fmla="*/ 69183 w 8111225"/>
              <a:gd name="connsiteY3683" fmla="*/ 5090183 h 8112704"/>
              <a:gd name="connsiteX3684" fmla="*/ 126547 w 8111225"/>
              <a:gd name="connsiteY3684" fmla="*/ 5058413 h 8112704"/>
              <a:gd name="connsiteX3685" fmla="*/ 75184 w 8111225"/>
              <a:gd name="connsiteY3685" fmla="*/ 4836884 h 8112704"/>
              <a:gd name="connsiteX3686" fmla="*/ 1230403 w 8111225"/>
              <a:gd name="connsiteY3686" fmla="*/ 1145118 h 8112704"/>
              <a:gd name="connsiteX3687" fmla="*/ 1416007 w 8111225"/>
              <a:gd name="connsiteY3687" fmla="*/ 977619 h 8112704"/>
              <a:gd name="connsiteX3688" fmla="*/ 1384880 w 8111225"/>
              <a:gd name="connsiteY3688" fmla="*/ 919829 h 8112704"/>
              <a:gd name="connsiteX3689" fmla="*/ 5105321 w 8111225"/>
              <a:gd name="connsiteY3689" fmla="*/ 602740 h 8112704"/>
              <a:gd name="connsiteX3690" fmla="*/ 5253905 w 8111225"/>
              <a:gd name="connsiteY3690" fmla="*/ 651436 h 8112704"/>
              <a:gd name="connsiteX3691" fmla="*/ 5122801 w 8111225"/>
              <a:gd name="connsiteY3691" fmla="*/ 1023521 h 8112704"/>
              <a:gd name="connsiteX3692" fmla="*/ 4990449 w 8111225"/>
              <a:gd name="connsiteY3692" fmla="*/ 979819 h 8112704"/>
              <a:gd name="connsiteX3693" fmla="*/ 3353523 w 8111225"/>
              <a:gd name="connsiteY3693" fmla="*/ 516586 h 8112704"/>
              <a:gd name="connsiteX3694" fmla="*/ 3430937 w 8111225"/>
              <a:gd name="connsiteY3694" fmla="*/ 902405 h 8112704"/>
              <a:gd name="connsiteX3695" fmla="*/ 3204939 w 8111225"/>
              <a:gd name="connsiteY3695" fmla="*/ 956095 h 8112704"/>
              <a:gd name="connsiteX3696" fmla="*/ 3100055 w 8111225"/>
              <a:gd name="connsiteY3696" fmla="*/ 576520 h 8112704"/>
              <a:gd name="connsiteX3697" fmla="*/ 3353523 w 8111225"/>
              <a:gd name="connsiteY3697" fmla="*/ 516586 h 8112704"/>
              <a:gd name="connsiteX3698" fmla="*/ 4001532 w 8111225"/>
              <a:gd name="connsiteY3698" fmla="*/ 447191 h 8112704"/>
              <a:gd name="connsiteX3699" fmla="*/ 4854351 w 8111225"/>
              <a:gd name="connsiteY3699" fmla="*/ 536564 h 8112704"/>
              <a:gd name="connsiteX3700" fmla="*/ 4766949 w 8111225"/>
              <a:gd name="connsiteY3700" fmla="*/ 921136 h 8112704"/>
              <a:gd name="connsiteX3701" fmla="*/ 3753077 w 8111225"/>
              <a:gd name="connsiteY3701" fmla="*/ 854959 h 8112704"/>
              <a:gd name="connsiteX3702" fmla="*/ 3715620 w 8111225"/>
              <a:gd name="connsiteY3702" fmla="*/ 462896 h 8112704"/>
              <a:gd name="connsiteX3703" fmla="*/ 4001532 w 8111225"/>
              <a:gd name="connsiteY3703" fmla="*/ 447191 h 8112704"/>
              <a:gd name="connsiteX3704" fmla="*/ 3968765 w 8111225"/>
              <a:gd name="connsiteY3704" fmla="*/ 792 h 8112704"/>
              <a:gd name="connsiteX3705" fmla="*/ 4175342 w 8111225"/>
              <a:gd name="connsiteY3705" fmla="*/ 1972 h 8112704"/>
              <a:gd name="connsiteX3706" fmla="*/ 6945103 w 8111225"/>
              <a:gd name="connsiteY3706" fmla="*/ 1206726 h 8112704"/>
              <a:gd name="connsiteX3707" fmla="*/ 7078631 w 8111225"/>
              <a:gd name="connsiteY3707" fmla="*/ 1349207 h 8112704"/>
              <a:gd name="connsiteX3708" fmla="*/ 7130368 w 8111225"/>
              <a:gd name="connsiteY3708" fmla="*/ 1320529 h 8112704"/>
              <a:gd name="connsiteX3709" fmla="*/ 7198164 w 8111225"/>
              <a:gd name="connsiteY3709" fmla="*/ 1442836 h 8112704"/>
              <a:gd name="connsiteX3710" fmla="*/ 7029991 w 8111225"/>
              <a:gd name="connsiteY3710" fmla="*/ 1536056 h 8112704"/>
              <a:gd name="connsiteX3711" fmla="*/ 6962195 w 8111225"/>
              <a:gd name="connsiteY3711" fmla="*/ 1413748 h 8112704"/>
              <a:gd name="connsiteX3712" fmla="*/ 6995703 w 8111225"/>
              <a:gd name="connsiteY3712" fmla="*/ 1395174 h 8112704"/>
              <a:gd name="connsiteX3713" fmla="*/ 6829386 w 8111225"/>
              <a:gd name="connsiteY3713" fmla="*/ 1221729 h 8112704"/>
              <a:gd name="connsiteX3714" fmla="*/ 3384264 w 8111225"/>
              <a:gd name="connsiteY3714" fmla="*/ 148218 h 8112704"/>
              <a:gd name="connsiteX3715" fmla="*/ 3142635 w 8111225"/>
              <a:gd name="connsiteY3715" fmla="*/ 198254 h 8112704"/>
              <a:gd name="connsiteX3716" fmla="*/ 3154786 w 8111225"/>
              <a:gd name="connsiteY3716" fmla="*/ 220862 h 8112704"/>
              <a:gd name="connsiteX3717" fmla="*/ 3031611 w 8111225"/>
              <a:gd name="connsiteY3717" fmla="*/ 287064 h 8112704"/>
              <a:gd name="connsiteX3718" fmla="*/ 2940583 w 8111225"/>
              <a:gd name="connsiteY3718" fmla="*/ 117699 h 8112704"/>
              <a:gd name="connsiteX3719" fmla="*/ 3063758 w 8111225"/>
              <a:gd name="connsiteY3719" fmla="*/ 51497 h 8112704"/>
              <a:gd name="connsiteX3720" fmla="*/ 3097610 w 8111225"/>
              <a:gd name="connsiteY3720" fmla="*/ 114482 h 8112704"/>
              <a:gd name="connsiteX3721" fmla="*/ 3348070 w 8111225"/>
              <a:gd name="connsiteY3721" fmla="*/ 61237 h 8112704"/>
              <a:gd name="connsiteX3722" fmla="*/ 3968765 w 8111225"/>
              <a:gd name="connsiteY3722" fmla="*/ 792 h 811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Lst>
            <a:rect l="l" t="t" r="r" b="b"/>
            <a:pathLst>
              <a:path w="8111225" h="8112704">
                <a:moveTo>
                  <a:pt x="3457158" y="7207873"/>
                </a:moveTo>
                <a:cubicBezTo>
                  <a:pt x="3503356" y="7216613"/>
                  <a:pt x="3548305" y="7224105"/>
                  <a:pt x="3594505" y="7231596"/>
                </a:cubicBezTo>
                <a:lnTo>
                  <a:pt x="3537069" y="7621163"/>
                </a:lnTo>
                <a:cubicBezTo>
                  <a:pt x="3485876" y="7613671"/>
                  <a:pt x="3434682" y="7604930"/>
                  <a:pt x="3383489" y="7594942"/>
                </a:cubicBezTo>
                <a:close/>
                <a:moveTo>
                  <a:pt x="4836869" y="7169165"/>
                </a:moveTo>
                <a:lnTo>
                  <a:pt x="4933013" y="7551240"/>
                </a:lnTo>
                <a:cubicBezTo>
                  <a:pt x="4562176" y="7644886"/>
                  <a:pt x="4178853" y="7677350"/>
                  <a:pt x="3795531" y="7649881"/>
                </a:cubicBezTo>
                <a:lnTo>
                  <a:pt x="3824249" y="7256568"/>
                </a:lnTo>
                <a:cubicBezTo>
                  <a:pt x="4165119" y="7281541"/>
                  <a:pt x="4505989" y="7251575"/>
                  <a:pt x="4836869" y="7169165"/>
                </a:cubicBezTo>
                <a:close/>
                <a:moveTo>
                  <a:pt x="4383212" y="7076769"/>
                </a:moveTo>
                <a:lnTo>
                  <a:pt x="4364895" y="7078018"/>
                </a:lnTo>
                <a:cubicBezTo>
                  <a:pt x="4346167" y="7079266"/>
                  <a:pt x="4327437" y="7080515"/>
                  <a:pt x="4307459" y="7081764"/>
                </a:cubicBezTo>
                <a:lnTo>
                  <a:pt x="4295715" y="7082264"/>
                </a:lnTo>
                <a:lnTo>
                  <a:pt x="4313703" y="7081764"/>
                </a:lnTo>
                <a:lnTo>
                  <a:pt x="4369891" y="7078018"/>
                </a:lnTo>
                <a:close/>
                <a:moveTo>
                  <a:pt x="4847796" y="7005910"/>
                </a:moveTo>
                <a:lnTo>
                  <a:pt x="4834694" y="7009029"/>
                </a:lnTo>
                <a:lnTo>
                  <a:pt x="4844361" y="7006846"/>
                </a:lnTo>
                <a:close/>
                <a:moveTo>
                  <a:pt x="5362535" y="6988118"/>
                </a:moveTo>
                <a:lnTo>
                  <a:pt x="5522355" y="7347717"/>
                </a:lnTo>
                <a:cubicBezTo>
                  <a:pt x="5442445" y="7382678"/>
                  <a:pt x="5361284" y="7416391"/>
                  <a:pt x="5281373" y="7445109"/>
                </a:cubicBezTo>
                <a:lnTo>
                  <a:pt x="5147773" y="7074272"/>
                </a:lnTo>
                <a:cubicBezTo>
                  <a:pt x="5220193" y="7048051"/>
                  <a:pt x="5291363" y="7019333"/>
                  <a:pt x="5362535" y="6988118"/>
                </a:cubicBezTo>
                <a:close/>
                <a:moveTo>
                  <a:pt x="2583131" y="6906959"/>
                </a:moveTo>
                <a:cubicBezTo>
                  <a:pt x="2651805" y="6941919"/>
                  <a:pt x="2722975" y="6975631"/>
                  <a:pt x="2792898" y="7005598"/>
                </a:cubicBezTo>
                <a:lnTo>
                  <a:pt x="2638070" y="7367694"/>
                </a:lnTo>
                <a:cubicBezTo>
                  <a:pt x="2559408" y="7333983"/>
                  <a:pt x="2479498" y="7296524"/>
                  <a:pt x="2402084" y="7256568"/>
                </a:cubicBezTo>
                <a:close/>
                <a:moveTo>
                  <a:pt x="4897259" y="6873113"/>
                </a:moveTo>
                <a:lnTo>
                  <a:pt x="4896802" y="6873245"/>
                </a:lnTo>
                <a:lnTo>
                  <a:pt x="4895941" y="6873484"/>
                </a:lnTo>
                <a:lnTo>
                  <a:pt x="4925307" y="6986054"/>
                </a:lnTo>
                <a:lnTo>
                  <a:pt x="4926769" y="6985620"/>
                </a:lnTo>
                <a:close/>
                <a:moveTo>
                  <a:pt x="3279286" y="6703733"/>
                </a:moveTo>
                <a:lnTo>
                  <a:pt x="3279213" y="6703951"/>
                </a:lnTo>
                <a:lnTo>
                  <a:pt x="3280145" y="6704302"/>
                </a:lnTo>
                <a:lnTo>
                  <a:pt x="3280222" y="6704086"/>
                </a:lnTo>
                <a:close/>
                <a:moveTo>
                  <a:pt x="4341437" y="6578473"/>
                </a:moveTo>
                <a:lnTo>
                  <a:pt x="4302463" y="6581070"/>
                </a:lnTo>
                <a:cubicBezTo>
                  <a:pt x="4296221" y="6581070"/>
                  <a:pt x="4289978" y="6582319"/>
                  <a:pt x="4283735" y="6582319"/>
                </a:cubicBezTo>
                <a:lnTo>
                  <a:pt x="4289978" y="6582319"/>
                </a:lnTo>
                <a:cubicBezTo>
                  <a:pt x="4296222" y="6582319"/>
                  <a:pt x="4302465" y="6582319"/>
                  <a:pt x="4308707" y="6581071"/>
                </a:cubicBezTo>
                <a:close/>
                <a:moveTo>
                  <a:pt x="3796687" y="6553765"/>
                </a:moveTo>
                <a:lnTo>
                  <a:pt x="3821282" y="6557972"/>
                </a:lnTo>
                <a:lnTo>
                  <a:pt x="3848524" y="6561365"/>
                </a:lnTo>
                <a:close/>
                <a:moveTo>
                  <a:pt x="6071743" y="6553602"/>
                </a:moveTo>
                <a:lnTo>
                  <a:pt x="6318967" y="6860761"/>
                </a:lnTo>
                <a:cubicBezTo>
                  <a:pt x="6279011" y="6893223"/>
                  <a:pt x="6237809" y="6924439"/>
                  <a:pt x="6195355" y="6955654"/>
                </a:cubicBezTo>
                <a:lnTo>
                  <a:pt x="5961865" y="6638507"/>
                </a:lnTo>
                <a:cubicBezTo>
                  <a:pt x="5999323" y="6611038"/>
                  <a:pt x="6036783" y="6582320"/>
                  <a:pt x="6071743" y="6553602"/>
                </a:cubicBezTo>
                <a:close/>
                <a:moveTo>
                  <a:pt x="1074427" y="6553509"/>
                </a:moveTo>
                <a:lnTo>
                  <a:pt x="1142042" y="6675929"/>
                </a:lnTo>
                <a:lnTo>
                  <a:pt x="1100917" y="6698643"/>
                </a:lnTo>
                <a:lnTo>
                  <a:pt x="1271248" y="6879220"/>
                </a:lnTo>
                <a:cubicBezTo>
                  <a:pt x="2223088" y="7817303"/>
                  <a:pt x="3599921" y="8216281"/>
                  <a:pt x="4908369" y="7927799"/>
                </a:cubicBezTo>
                <a:lnTo>
                  <a:pt x="5119211" y="7873675"/>
                </a:lnTo>
                <a:lnTo>
                  <a:pt x="5102450" y="7843791"/>
                </a:lnTo>
                <a:lnTo>
                  <a:pt x="5224421" y="7775380"/>
                </a:lnTo>
                <a:lnTo>
                  <a:pt x="5318488" y="7943092"/>
                </a:lnTo>
                <a:lnTo>
                  <a:pt x="5196516" y="8011504"/>
                </a:lnTo>
                <a:lnTo>
                  <a:pt x="5165993" y="7957083"/>
                </a:lnTo>
                <a:lnTo>
                  <a:pt x="4945127" y="8014804"/>
                </a:lnTo>
                <a:cubicBezTo>
                  <a:pt x="3595405" y="8318113"/>
                  <a:pt x="2173038" y="7905480"/>
                  <a:pt x="1194290" y="6932039"/>
                </a:cubicBezTo>
                <a:lnTo>
                  <a:pt x="1018691" y="6744058"/>
                </a:lnTo>
                <a:lnTo>
                  <a:pt x="973715" y="6768900"/>
                </a:lnTo>
                <a:lnTo>
                  <a:pt x="906100" y="6646480"/>
                </a:lnTo>
                <a:close/>
                <a:moveTo>
                  <a:pt x="5662779" y="6530802"/>
                </a:moveTo>
                <a:lnTo>
                  <a:pt x="5616874" y="6559409"/>
                </a:lnTo>
                <a:lnTo>
                  <a:pt x="5638943" y="6546110"/>
                </a:lnTo>
                <a:close/>
                <a:moveTo>
                  <a:pt x="2800883" y="6494027"/>
                </a:moveTo>
                <a:lnTo>
                  <a:pt x="2846588" y="6519890"/>
                </a:lnTo>
                <a:cubicBezTo>
                  <a:pt x="2911516" y="6553603"/>
                  <a:pt x="2980190" y="6587314"/>
                  <a:pt x="3052608" y="6618530"/>
                </a:cubicBezTo>
                <a:lnTo>
                  <a:pt x="3276859" y="6703063"/>
                </a:lnTo>
                <a:lnTo>
                  <a:pt x="3276938" y="6702845"/>
                </a:lnTo>
                <a:lnTo>
                  <a:pt x="3053857" y="6618530"/>
                </a:lnTo>
                <a:cubicBezTo>
                  <a:pt x="2985183" y="6588563"/>
                  <a:pt x="2915262" y="6554850"/>
                  <a:pt x="2847837" y="6519890"/>
                </a:cubicBezTo>
                <a:close/>
                <a:moveTo>
                  <a:pt x="3366007" y="6446221"/>
                </a:moveTo>
                <a:lnTo>
                  <a:pt x="3369606" y="6447571"/>
                </a:lnTo>
                <a:lnTo>
                  <a:pt x="3313550" y="6601988"/>
                </a:lnTo>
                <a:close/>
                <a:moveTo>
                  <a:pt x="5824928" y="6418818"/>
                </a:moveTo>
                <a:lnTo>
                  <a:pt x="5782176" y="6450302"/>
                </a:lnTo>
                <a:lnTo>
                  <a:pt x="5812187" y="6428897"/>
                </a:lnTo>
                <a:lnTo>
                  <a:pt x="5825099" y="6419063"/>
                </a:lnTo>
                <a:close/>
                <a:moveTo>
                  <a:pt x="4091449" y="6233959"/>
                </a:moveTo>
                <a:lnTo>
                  <a:pt x="4095195" y="6233959"/>
                </a:lnTo>
                <a:cubicBezTo>
                  <a:pt x="4097693" y="6233959"/>
                  <a:pt x="4100190" y="6233959"/>
                  <a:pt x="4102687" y="6233959"/>
                </a:cubicBezTo>
                <a:lnTo>
                  <a:pt x="4106433" y="6233959"/>
                </a:lnTo>
                <a:lnTo>
                  <a:pt x="4107682" y="6237703"/>
                </a:lnTo>
                <a:lnTo>
                  <a:pt x="4110180" y="6392531"/>
                </a:lnTo>
                <a:lnTo>
                  <a:pt x="4106433" y="6392531"/>
                </a:lnTo>
                <a:cubicBezTo>
                  <a:pt x="4103936" y="6392531"/>
                  <a:pt x="4101439" y="6392531"/>
                  <a:pt x="4097693" y="6392531"/>
                </a:cubicBezTo>
                <a:lnTo>
                  <a:pt x="4092698" y="6392531"/>
                </a:lnTo>
                <a:close/>
                <a:moveTo>
                  <a:pt x="4022777" y="6233959"/>
                </a:moveTo>
                <a:lnTo>
                  <a:pt x="4027772" y="6233959"/>
                </a:lnTo>
                <a:cubicBezTo>
                  <a:pt x="4030269" y="6233959"/>
                  <a:pt x="4034015" y="6233959"/>
                  <a:pt x="4035262" y="6233959"/>
                </a:cubicBezTo>
                <a:lnTo>
                  <a:pt x="4039008" y="6233959"/>
                </a:lnTo>
                <a:lnTo>
                  <a:pt x="4035262" y="6391283"/>
                </a:lnTo>
                <a:lnTo>
                  <a:pt x="4031518" y="6391283"/>
                </a:lnTo>
                <a:cubicBezTo>
                  <a:pt x="4027772" y="6391283"/>
                  <a:pt x="4025274" y="6391283"/>
                  <a:pt x="4022777" y="6391283"/>
                </a:cubicBezTo>
                <a:lnTo>
                  <a:pt x="4019031" y="6391283"/>
                </a:lnTo>
                <a:close/>
                <a:moveTo>
                  <a:pt x="4162621" y="6231461"/>
                </a:moveTo>
                <a:lnTo>
                  <a:pt x="4166367" y="6231461"/>
                </a:lnTo>
                <a:cubicBezTo>
                  <a:pt x="4168864" y="6231461"/>
                  <a:pt x="4170113" y="6231461"/>
                  <a:pt x="4171362" y="6231461"/>
                </a:cubicBezTo>
                <a:lnTo>
                  <a:pt x="4178852" y="6233959"/>
                </a:lnTo>
                <a:lnTo>
                  <a:pt x="4178852" y="6235207"/>
                </a:lnTo>
                <a:lnTo>
                  <a:pt x="4187593" y="6388785"/>
                </a:lnTo>
                <a:lnTo>
                  <a:pt x="4182598" y="6388785"/>
                </a:lnTo>
                <a:cubicBezTo>
                  <a:pt x="4180101" y="6388785"/>
                  <a:pt x="4177603" y="6388785"/>
                  <a:pt x="4173859" y="6388785"/>
                </a:cubicBezTo>
                <a:lnTo>
                  <a:pt x="4168864" y="6388785"/>
                </a:lnTo>
                <a:close/>
                <a:moveTo>
                  <a:pt x="3951605" y="6231461"/>
                </a:moveTo>
                <a:lnTo>
                  <a:pt x="3955351" y="6231461"/>
                </a:lnTo>
                <a:cubicBezTo>
                  <a:pt x="3957849" y="6231461"/>
                  <a:pt x="3960346" y="6231461"/>
                  <a:pt x="3962843" y="6231461"/>
                </a:cubicBezTo>
                <a:lnTo>
                  <a:pt x="3967838" y="6231461"/>
                </a:lnTo>
                <a:lnTo>
                  <a:pt x="3959097" y="6390034"/>
                </a:lnTo>
                <a:lnTo>
                  <a:pt x="3955351" y="6390034"/>
                </a:lnTo>
                <a:cubicBezTo>
                  <a:pt x="3952854" y="6390034"/>
                  <a:pt x="3949108" y="6390034"/>
                  <a:pt x="3946612" y="6390034"/>
                </a:cubicBezTo>
                <a:lnTo>
                  <a:pt x="3942866" y="6388785"/>
                </a:lnTo>
                <a:close/>
                <a:moveTo>
                  <a:pt x="4250024" y="6226467"/>
                </a:moveTo>
                <a:lnTo>
                  <a:pt x="4262509" y="6385039"/>
                </a:lnTo>
                <a:lnTo>
                  <a:pt x="4258764" y="6383792"/>
                </a:lnTo>
                <a:cubicBezTo>
                  <a:pt x="4257514" y="6385039"/>
                  <a:pt x="4255018" y="6385039"/>
                  <a:pt x="4253770" y="6385039"/>
                </a:cubicBezTo>
                <a:lnTo>
                  <a:pt x="4246277" y="6385039"/>
                </a:lnTo>
                <a:lnTo>
                  <a:pt x="4233791" y="6227715"/>
                </a:lnTo>
                <a:close/>
                <a:moveTo>
                  <a:pt x="3896667" y="6223969"/>
                </a:moveTo>
                <a:lnTo>
                  <a:pt x="3896667" y="6227715"/>
                </a:lnTo>
                <a:lnTo>
                  <a:pt x="3907905" y="6227715"/>
                </a:lnTo>
                <a:lnTo>
                  <a:pt x="3896667" y="6233959"/>
                </a:lnTo>
                <a:lnTo>
                  <a:pt x="3884181" y="6383792"/>
                </a:lnTo>
                <a:lnTo>
                  <a:pt x="3879187" y="6383792"/>
                </a:lnTo>
                <a:cubicBezTo>
                  <a:pt x="3876689" y="6383792"/>
                  <a:pt x="3874192" y="6383792"/>
                  <a:pt x="3871695" y="6383792"/>
                </a:cubicBezTo>
                <a:lnTo>
                  <a:pt x="3867949" y="6382542"/>
                </a:lnTo>
                <a:lnTo>
                  <a:pt x="3881684" y="6226467"/>
                </a:lnTo>
                <a:lnTo>
                  <a:pt x="3885430" y="6226467"/>
                </a:lnTo>
                <a:cubicBezTo>
                  <a:pt x="3886679" y="6226467"/>
                  <a:pt x="3887928" y="6226467"/>
                  <a:pt x="3889176" y="6226467"/>
                </a:cubicBezTo>
                <a:cubicBezTo>
                  <a:pt x="3889176" y="6226467"/>
                  <a:pt x="3891672" y="6226467"/>
                  <a:pt x="3891672" y="6226467"/>
                </a:cubicBezTo>
                <a:close/>
                <a:moveTo>
                  <a:pt x="4308708" y="6218975"/>
                </a:moveTo>
                <a:cubicBezTo>
                  <a:pt x="4311206" y="6218975"/>
                  <a:pt x="4313703" y="6218975"/>
                  <a:pt x="4316200" y="6218975"/>
                </a:cubicBezTo>
                <a:lnTo>
                  <a:pt x="4319945" y="6218975"/>
                </a:lnTo>
                <a:lnTo>
                  <a:pt x="4337426" y="6377549"/>
                </a:lnTo>
                <a:lnTo>
                  <a:pt x="4332432" y="6377549"/>
                </a:lnTo>
                <a:cubicBezTo>
                  <a:pt x="4329934" y="6377549"/>
                  <a:pt x="4327437" y="6377549"/>
                  <a:pt x="4324939" y="6377549"/>
                </a:cubicBezTo>
                <a:lnTo>
                  <a:pt x="4321193" y="6377549"/>
                </a:lnTo>
                <a:lnTo>
                  <a:pt x="4304962" y="6220223"/>
                </a:lnTo>
                <a:close/>
                <a:moveTo>
                  <a:pt x="3811761" y="6218975"/>
                </a:moveTo>
                <a:lnTo>
                  <a:pt x="3815507" y="6218975"/>
                </a:lnTo>
                <a:cubicBezTo>
                  <a:pt x="3818005" y="6218975"/>
                  <a:pt x="3820502" y="6218975"/>
                  <a:pt x="3823000" y="6220223"/>
                </a:cubicBezTo>
                <a:lnTo>
                  <a:pt x="3826746" y="6220223"/>
                </a:lnTo>
                <a:lnTo>
                  <a:pt x="3808015" y="6376300"/>
                </a:lnTo>
                <a:lnTo>
                  <a:pt x="3804271" y="6376300"/>
                </a:lnTo>
                <a:cubicBezTo>
                  <a:pt x="3801774" y="6375051"/>
                  <a:pt x="3799276" y="6375051"/>
                  <a:pt x="3796779" y="6376300"/>
                </a:cubicBezTo>
                <a:lnTo>
                  <a:pt x="3793033" y="6376300"/>
                </a:lnTo>
                <a:close/>
                <a:moveTo>
                  <a:pt x="3741840" y="6207738"/>
                </a:moveTo>
                <a:lnTo>
                  <a:pt x="3745586" y="6208987"/>
                </a:lnTo>
                <a:cubicBezTo>
                  <a:pt x="3748084" y="6208987"/>
                  <a:pt x="3749332" y="6208987"/>
                  <a:pt x="3751828" y="6210235"/>
                </a:cubicBezTo>
                <a:lnTo>
                  <a:pt x="3755574" y="6213980"/>
                </a:lnTo>
                <a:lnTo>
                  <a:pt x="3755574" y="6215229"/>
                </a:lnTo>
                <a:lnTo>
                  <a:pt x="3726856" y="6386288"/>
                </a:lnTo>
                <a:lnTo>
                  <a:pt x="3725607" y="6365062"/>
                </a:lnTo>
                <a:cubicBezTo>
                  <a:pt x="3723110" y="6365062"/>
                  <a:pt x="3721861" y="6365062"/>
                  <a:pt x="3720613" y="6363813"/>
                </a:cubicBezTo>
                <a:lnTo>
                  <a:pt x="3716868" y="6363813"/>
                </a:lnTo>
                <a:close/>
                <a:moveTo>
                  <a:pt x="4461037" y="6196500"/>
                </a:moveTo>
                <a:lnTo>
                  <a:pt x="4492253" y="6376300"/>
                </a:lnTo>
                <a:lnTo>
                  <a:pt x="4481016" y="6356321"/>
                </a:lnTo>
                <a:lnTo>
                  <a:pt x="4472276" y="6357570"/>
                </a:lnTo>
                <a:lnTo>
                  <a:pt x="4444806" y="6201495"/>
                </a:lnTo>
                <a:lnTo>
                  <a:pt x="4451050" y="6200246"/>
                </a:lnTo>
                <a:cubicBezTo>
                  <a:pt x="4452298" y="6200246"/>
                  <a:pt x="4453547" y="6200246"/>
                  <a:pt x="4456043" y="6198997"/>
                </a:cubicBezTo>
                <a:close/>
                <a:moveTo>
                  <a:pt x="3670669" y="6195251"/>
                </a:moveTo>
                <a:lnTo>
                  <a:pt x="3678161" y="6196500"/>
                </a:lnTo>
                <a:cubicBezTo>
                  <a:pt x="3679409" y="6196500"/>
                  <a:pt x="3680658" y="6197749"/>
                  <a:pt x="3681907" y="6196500"/>
                </a:cubicBezTo>
                <a:lnTo>
                  <a:pt x="3685653" y="6196500"/>
                </a:lnTo>
                <a:lnTo>
                  <a:pt x="3658184" y="6353824"/>
                </a:lnTo>
                <a:lnTo>
                  <a:pt x="3641951" y="6350079"/>
                </a:lnTo>
                <a:close/>
                <a:moveTo>
                  <a:pt x="4374885" y="6185262"/>
                </a:moveTo>
                <a:lnTo>
                  <a:pt x="4389868" y="6211483"/>
                </a:lnTo>
                <a:lnTo>
                  <a:pt x="4391116" y="6211483"/>
                </a:lnTo>
                <a:lnTo>
                  <a:pt x="4413591" y="6367559"/>
                </a:lnTo>
                <a:lnTo>
                  <a:pt x="4408596" y="6367559"/>
                </a:lnTo>
                <a:cubicBezTo>
                  <a:pt x="4406099" y="6367559"/>
                  <a:pt x="4403601" y="6368808"/>
                  <a:pt x="4401106" y="6368808"/>
                </a:cubicBezTo>
                <a:lnTo>
                  <a:pt x="4396111" y="6370057"/>
                </a:lnTo>
                <a:lnTo>
                  <a:pt x="4373635" y="6212731"/>
                </a:lnTo>
                <a:lnTo>
                  <a:pt x="4378629" y="6212731"/>
                </a:lnTo>
                <a:cubicBezTo>
                  <a:pt x="4379878" y="6212731"/>
                  <a:pt x="4381127" y="6212731"/>
                  <a:pt x="4381127" y="6212731"/>
                </a:cubicBezTo>
                <a:close/>
                <a:moveTo>
                  <a:pt x="4527214" y="6184013"/>
                </a:moveTo>
                <a:lnTo>
                  <a:pt x="4562176" y="6340090"/>
                </a:lnTo>
                <a:lnTo>
                  <a:pt x="4558430" y="6341339"/>
                </a:lnTo>
                <a:cubicBezTo>
                  <a:pt x="4555932" y="6341339"/>
                  <a:pt x="4552186" y="6342587"/>
                  <a:pt x="4549689" y="6342587"/>
                </a:cubicBezTo>
                <a:lnTo>
                  <a:pt x="4544696" y="6342587"/>
                </a:lnTo>
                <a:lnTo>
                  <a:pt x="4512232" y="6187759"/>
                </a:lnTo>
                <a:close/>
                <a:moveTo>
                  <a:pt x="3601996" y="6181516"/>
                </a:moveTo>
                <a:lnTo>
                  <a:pt x="3608238" y="6184013"/>
                </a:lnTo>
                <a:cubicBezTo>
                  <a:pt x="3610735" y="6184013"/>
                  <a:pt x="3611984" y="6184013"/>
                  <a:pt x="3613233" y="6185262"/>
                </a:cubicBezTo>
                <a:lnTo>
                  <a:pt x="3616979" y="6185262"/>
                </a:lnTo>
                <a:lnTo>
                  <a:pt x="3584515" y="6340090"/>
                </a:lnTo>
                <a:lnTo>
                  <a:pt x="3568283" y="6336344"/>
                </a:lnTo>
                <a:close/>
                <a:moveTo>
                  <a:pt x="4597137" y="6170279"/>
                </a:moveTo>
                <a:lnTo>
                  <a:pt x="4635843" y="6323859"/>
                </a:lnTo>
                <a:lnTo>
                  <a:pt x="4632097" y="6323859"/>
                </a:lnTo>
                <a:cubicBezTo>
                  <a:pt x="4629601" y="6323859"/>
                  <a:pt x="4627104" y="6325106"/>
                  <a:pt x="4624607" y="6326355"/>
                </a:cubicBezTo>
                <a:lnTo>
                  <a:pt x="4619612" y="6327603"/>
                </a:lnTo>
                <a:lnTo>
                  <a:pt x="4582153" y="6174025"/>
                </a:lnTo>
                <a:close/>
                <a:moveTo>
                  <a:pt x="3533322" y="6164036"/>
                </a:moveTo>
                <a:lnTo>
                  <a:pt x="3539565" y="6166533"/>
                </a:lnTo>
                <a:cubicBezTo>
                  <a:pt x="3540814" y="6166533"/>
                  <a:pt x="3543312" y="6167782"/>
                  <a:pt x="3544560" y="6167782"/>
                </a:cubicBezTo>
                <a:lnTo>
                  <a:pt x="3549555" y="6169031"/>
                </a:lnTo>
                <a:lnTo>
                  <a:pt x="3510847" y="6322610"/>
                </a:lnTo>
                <a:lnTo>
                  <a:pt x="3504604" y="6321361"/>
                </a:lnTo>
                <a:cubicBezTo>
                  <a:pt x="3502107" y="6321361"/>
                  <a:pt x="3499609" y="6320113"/>
                  <a:pt x="3498361" y="6318864"/>
                </a:cubicBezTo>
                <a:lnTo>
                  <a:pt x="3494615" y="6317615"/>
                </a:lnTo>
                <a:close/>
                <a:moveTo>
                  <a:pt x="4667058" y="6151551"/>
                </a:moveTo>
                <a:lnTo>
                  <a:pt x="4709512" y="6302631"/>
                </a:lnTo>
                <a:lnTo>
                  <a:pt x="4705766" y="6303880"/>
                </a:lnTo>
                <a:cubicBezTo>
                  <a:pt x="4704517" y="6303880"/>
                  <a:pt x="4702020" y="6305129"/>
                  <a:pt x="4700771" y="6305129"/>
                </a:cubicBezTo>
                <a:lnTo>
                  <a:pt x="4693279" y="6307626"/>
                </a:lnTo>
                <a:lnTo>
                  <a:pt x="4650827" y="6156545"/>
                </a:lnTo>
                <a:lnTo>
                  <a:pt x="4657069" y="6154048"/>
                </a:lnTo>
                <a:cubicBezTo>
                  <a:pt x="4659566" y="6154048"/>
                  <a:pt x="4660817" y="6152798"/>
                  <a:pt x="4663312" y="6152798"/>
                </a:cubicBezTo>
                <a:close/>
                <a:moveTo>
                  <a:pt x="3467145" y="6147805"/>
                </a:moveTo>
                <a:lnTo>
                  <a:pt x="3482129" y="6152798"/>
                </a:lnTo>
                <a:lnTo>
                  <a:pt x="3437180" y="6302631"/>
                </a:lnTo>
                <a:lnTo>
                  <a:pt x="3433434" y="6302631"/>
                </a:lnTo>
                <a:cubicBezTo>
                  <a:pt x="3430937" y="6301383"/>
                  <a:pt x="3428439" y="6301383"/>
                  <a:pt x="3427191" y="6300134"/>
                </a:cubicBezTo>
                <a:lnTo>
                  <a:pt x="3422196" y="6298885"/>
                </a:lnTo>
                <a:close/>
                <a:moveTo>
                  <a:pt x="4734484" y="6131572"/>
                </a:moveTo>
                <a:lnTo>
                  <a:pt x="4781930" y="6281405"/>
                </a:lnTo>
                <a:lnTo>
                  <a:pt x="4778184" y="6282654"/>
                </a:lnTo>
                <a:cubicBezTo>
                  <a:pt x="4775687" y="6283903"/>
                  <a:pt x="4773189" y="6285151"/>
                  <a:pt x="4770692" y="6285151"/>
                </a:cubicBezTo>
                <a:lnTo>
                  <a:pt x="4766948" y="6286400"/>
                </a:lnTo>
                <a:lnTo>
                  <a:pt x="4719499" y="6136567"/>
                </a:lnTo>
                <a:close/>
                <a:moveTo>
                  <a:pt x="3395975" y="6125330"/>
                </a:moveTo>
                <a:lnTo>
                  <a:pt x="3402219" y="6127827"/>
                </a:lnTo>
                <a:cubicBezTo>
                  <a:pt x="3403468" y="6127827"/>
                  <a:pt x="3404716" y="6127827"/>
                  <a:pt x="3405965" y="6129075"/>
                </a:cubicBezTo>
                <a:lnTo>
                  <a:pt x="3413455" y="6125330"/>
                </a:lnTo>
                <a:lnTo>
                  <a:pt x="3364760" y="6281405"/>
                </a:lnTo>
                <a:lnTo>
                  <a:pt x="3357268" y="6278908"/>
                </a:lnTo>
                <a:cubicBezTo>
                  <a:pt x="3354771" y="6277659"/>
                  <a:pt x="3353524" y="6277659"/>
                  <a:pt x="3352275" y="6276411"/>
                </a:cubicBezTo>
                <a:lnTo>
                  <a:pt x="3348529" y="6275162"/>
                </a:lnTo>
                <a:close/>
                <a:moveTo>
                  <a:pt x="4799410" y="6107849"/>
                </a:moveTo>
                <a:lnTo>
                  <a:pt x="4853102" y="6257682"/>
                </a:lnTo>
                <a:lnTo>
                  <a:pt x="4836869" y="6262677"/>
                </a:lnTo>
                <a:lnTo>
                  <a:pt x="4784428" y="6114092"/>
                </a:lnTo>
                <a:lnTo>
                  <a:pt x="4788174" y="6112843"/>
                </a:lnTo>
                <a:cubicBezTo>
                  <a:pt x="4790671" y="6112843"/>
                  <a:pt x="4793169" y="6111595"/>
                  <a:pt x="4794417" y="6110346"/>
                </a:cubicBezTo>
                <a:close/>
                <a:moveTo>
                  <a:pt x="3331047" y="6104103"/>
                </a:moveTo>
                <a:lnTo>
                  <a:pt x="3346032" y="6109097"/>
                </a:lnTo>
                <a:lnTo>
                  <a:pt x="3293589" y="6257682"/>
                </a:lnTo>
                <a:lnTo>
                  <a:pt x="3289844" y="6256433"/>
                </a:lnTo>
                <a:lnTo>
                  <a:pt x="3291093" y="6252687"/>
                </a:lnTo>
                <a:lnTo>
                  <a:pt x="3288595" y="6255185"/>
                </a:lnTo>
                <a:cubicBezTo>
                  <a:pt x="3286098" y="6255185"/>
                  <a:pt x="3283601" y="6253936"/>
                  <a:pt x="3281103" y="6252687"/>
                </a:cubicBezTo>
                <a:lnTo>
                  <a:pt x="3277357" y="6251439"/>
                </a:lnTo>
                <a:close/>
                <a:moveTo>
                  <a:pt x="4865587" y="6084125"/>
                </a:moveTo>
                <a:lnTo>
                  <a:pt x="4921774" y="6226467"/>
                </a:lnTo>
                <a:lnTo>
                  <a:pt x="4918028" y="6228964"/>
                </a:lnTo>
                <a:lnTo>
                  <a:pt x="4920526" y="6231461"/>
                </a:lnTo>
                <a:lnTo>
                  <a:pt x="4918028" y="6232710"/>
                </a:lnTo>
                <a:cubicBezTo>
                  <a:pt x="4916781" y="6233959"/>
                  <a:pt x="4914284" y="6235207"/>
                  <a:pt x="4911787" y="6235207"/>
                </a:cubicBezTo>
                <a:lnTo>
                  <a:pt x="4908041" y="6236456"/>
                </a:lnTo>
                <a:lnTo>
                  <a:pt x="4850605" y="6089120"/>
                </a:lnTo>
                <a:close/>
                <a:moveTo>
                  <a:pt x="3266119" y="6079131"/>
                </a:moveTo>
                <a:lnTo>
                  <a:pt x="3272363" y="6081628"/>
                </a:lnTo>
                <a:cubicBezTo>
                  <a:pt x="3273611" y="6082877"/>
                  <a:pt x="3274860" y="6082877"/>
                  <a:pt x="3277357" y="6084125"/>
                </a:cubicBezTo>
                <a:lnTo>
                  <a:pt x="3281103" y="6085374"/>
                </a:lnTo>
                <a:lnTo>
                  <a:pt x="3222419" y="6230213"/>
                </a:lnTo>
                <a:lnTo>
                  <a:pt x="3218673" y="6228964"/>
                </a:lnTo>
                <a:cubicBezTo>
                  <a:pt x="3217424" y="6228964"/>
                  <a:pt x="3216175" y="6228964"/>
                  <a:pt x="3214927" y="6227715"/>
                </a:cubicBezTo>
                <a:cubicBezTo>
                  <a:pt x="3213678" y="6227715"/>
                  <a:pt x="3212429" y="6227715"/>
                  <a:pt x="3211181" y="6226467"/>
                </a:cubicBezTo>
                <a:lnTo>
                  <a:pt x="3207436" y="6225218"/>
                </a:lnTo>
                <a:close/>
                <a:moveTo>
                  <a:pt x="1549284" y="6061650"/>
                </a:moveTo>
                <a:cubicBezTo>
                  <a:pt x="1762796" y="6327604"/>
                  <a:pt x="2015015" y="6557348"/>
                  <a:pt x="2302195" y="6743390"/>
                </a:cubicBezTo>
                <a:lnTo>
                  <a:pt x="2087435" y="7074272"/>
                </a:lnTo>
                <a:cubicBezTo>
                  <a:pt x="1766542" y="6865754"/>
                  <a:pt x="1481859" y="6607292"/>
                  <a:pt x="1242127" y="6307627"/>
                </a:cubicBezTo>
                <a:close/>
                <a:moveTo>
                  <a:pt x="4933013" y="6056656"/>
                </a:moveTo>
                <a:lnTo>
                  <a:pt x="4994195" y="6202743"/>
                </a:lnTo>
                <a:lnTo>
                  <a:pt x="4990449" y="6203992"/>
                </a:lnTo>
                <a:cubicBezTo>
                  <a:pt x="4987951" y="6205241"/>
                  <a:pt x="4985454" y="6205241"/>
                  <a:pt x="4984205" y="6206489"/>
                </a:cubicBezTo>
                <a:lnTo>
                  <a:pt x="4980459" y="6208987"/>
                </a:lnTo>
                <a:lnTo>
                  <a:pt x="4977962" y="6205241"/>
                </a:lnTo>
                <a:lnTo>
                  <a:pt x="4918028" y="6064148"/>
                </a:lnTo>
                <a:lnTo>
                  <a:pt x="4921774" y="6061651"/>
                </a:lnTo>
                <a:cubicBezTo>
                  <a:pt x="4923023" y="6060402"/>
                  <a:pt x="4924272" y="6061651"/>
                  <a:pt x="4925520" y="6060402"/>
                </a:cubicBezTo>
                <a:cubicBezTo>
                  <a:pt x="4925520" y="6060402"/>
                  <a:pt x="4928018" y="6059153"/>
                  <a:pt x="4929266" y="6057905"/>
                </a:cubicBezTo>
                <a:close/>
                <a:moveTo>
                  <a:pt x="3199944" y="6051661"/>
                </a:moveTo>
                <a:lnTo>
                  <a:pt x="3203690" y="6052910"/>
                </a:lnTo>
                <a:cubicBezTo>
                  <a:pt x="3206187" y="6054159"/>
                  <a:pt x="3208685" y="6055407"/>
                  <a:pt x="3211181" y="6056656"/>
                </a:cubicBezTo>
                <a:lnTo>
                  <a:pt x="3214927" y="6057905"/>
                </a:lnTo>
                <a:lnTo>
                  <a:pt x="3152498" y="6202743"/>
                </a:lnTo>
                <a:lnTo>
                  <a:pt x="3147503" y="6200246"/>
                </a:lnTo>
                <a:cubicBezTo>
                  <a:pt x="3145005" y="6198997"/>
                  <a:pt x="3142508" y="6197749"/>
                  <a:pt x="3141260" y="6197749"/>
                </a:cubicBezTo>
                <a:lnTo>
                  <a:pt x="3136265" y="6196500"/>
                </a:lnTo>
                <a:close/>
                <a:moveTo>
                  <a:pt x="4995443" y="6027938"/>
                </a:moveTo>
                <a:lnTo>
                  <a:pt x="5062867" y="6170279"/>
                </a:lnTo>
                <a:lnTo>
                  <a:pt x="5047885" y="6177771"/>
                </a:lnTo>
                <a:lnTo>
                  <a:pt x="4980459" y="6034181"/>
                </a:lnTo>
                <a:lnTo>
                  <a:pt x="4984205" y="6032933"/>
                </a:lnTo>
                <a:cubicBezTo>
                  <a:pt x="4985454" y="6032933"/>
                  <a:pt x="4986703" y="6031684"/>
                  <a:pt x="4989200" y="6030435"/>
                </a:cubicBezTo>
                <a:close/>
                <a:moveTo>
                  <a:pt x="3154993" y="6020446"/>
                </a:moveTo>
                <a:lnTo>
                  <a:pt x="3083824" y="6170279"/>
                </a:lnTo>
                <a:lnTo>
                  <a:pt x="3078829" y="6167782"/>
                </a:lnTo>
                <a:cubicBezTo>
                  <a:pt x="3076332" y="6166533"/>
                  <a:pt x="3073834" y="6165285"/>
                  <a:pt x="3072586" y="6165285"/>
                </a:cubicBezTo>
                <a:lnTo>
                  <a:pt x="3068840" y="6164036"/>
                </a:lnTo>
                <a:lnTo>
                  <a:pt x="3136265" y="6021695"/>
                </a:lnTo>
                <a:lnTo>
                  <a:pt x="3140011" y="6022943"/>
                </a:lnTo>
                <a:cubicBezTo>
                  <a:pt x="3141260" y="6024192"/>
                  <a:pt x="3143757" y="6024192"/>
                  <a:pt x="3145005" y="6025441"/>
                </a:cubicBezTo>
                <a:close/>
                <a:moveTo>
                  <a:pt x="5059121" y="5995474"/>
                </a:moveTo>
                <a:lnTo>
                  <a:pt x="5061618" y="5999220"/>
                </a:lnTo>
                <a:lnTo>
                  <a:pt x="5130293" y="6136567"/>
                </a:lnTo>
                <a:lnTo>
                  <a:pt x="5126547" y="6137815"/>
                </a:lnTo>
                <a:cubicBezTo>
                  <a:pt x="5124049" y="6139064"/>
                  <a:pt x="5121552" y="6140313"/>
                  <a:pt x="5119054" y="6141561"/>
                </a:cubicBezTo>
                <a:lnTo>
                  <a:pt x="5115310" y="6144059"/>
                </a:lnTo>
                <a:lnTo>
                  <a:pt x="5047885" y="6001717"/>
                </a:lnTo>
                <a:cubicBezTo>
                  <a:pt x="5051631" y="6000469"/>
                  <a:pt x="5052879" y="5999220"/>
                  <a:pt x="5055377" y="5997971"/>
                </a:cubicBezTo>
                <a:close/>
                <a:moveTo>
                  <a:pt x="3072586" y="5989231"/>
                </a:moveTo>
                <a:lnTo>
                  <a:pt x="3078829" y="5992977"/>
                </a:lnTo>
                <a:cubicBezTo>
                  <a:pt x="3080078" y="5994225"/>
                  <a:pt x="3081326" y="5995474"/>
                  <a:pt x="3082575" y="5995474"/>
                </a:cubicBezTo>
                <a:lnTo>
                  <a:pt x="3086321" y="5996723"/>
                </a:lnTo>
                <a:lnTo>
                  <a:pt x="3017647" y="6135318"/>
                </a:lnTo>
                <a:lnTo>
                  <a:pt x="3011405" y="6135318"/>
                </a:lnTo>
                <a:cubicBezTo>
                  <a:pt x="3008908" y="6134069"/>
                  <a:pt x="3006410" y="6132821"/>
                  <a:pt x="3003913" y="6131572"/>
                </a:cubicBezTo>
                <a:lnTo>
                  <a:pt x="3000167" y="6130323"/>
                </a:lnTo>
                <a:lnTo>
                  <a:pt x="3001416" y="6126577"/>
                </a:lnTo>
                <a:close/>
                <a:moveTo>
                  <a:pt x="5124049" y="5968005"/>
                </a:moveTo>
                <a:lnTo>
                  <a:pt x="5197718" y="6102854"/>
                </a:lnTo>
                <a:lnTo>
                  <a:pt x="5193972" y="6104103"/>
                </a:lnTo>
                <a:lnTo>
                  <a:pt x="5181485" y="6106600"/>
                </a:lnTo>
                <a:lnTo>
                  <a:pt x="5107818" y="5971751"/>
                </a:lnTo>
                <a:close/>
                <a:moveTo>
                  <a:pt x="3011405" y="5956767"/>
                </a:moveTo>
                <a:lnTo>
                  <a:pt x="3015150" y="5958017"/>
                </a:lnTo>
                <a:cubicBezTo>
                  <a:pt x="3017647" y="5959264"/>
                  <a:pt x="3020144" y="5960513"/>
                  <a:pt x="3022642" y="5963010"/>
                </a:cubicBezTo>
                <a:lnTo>
                  <a:pt x="3026388" y="5964259"/>
                </a:lnTo>
                <a:lnTo>
                  <a:pt x="2948974" y="6101605"/>
                </a:lnTo>
                <a:lnTo>
                  <a:pt x="2933990" y="6094115"/>
                </a:lnTo>
                <a:close/>
                <a:moveTo>
                  <a:pt x="5182734" y="5928048"/>
                </a:moveTo>
                <a:lnTo>
                  <a:pt x="5185231" y="5931794"/>
                </a:lnTo>
                <a:lnTo>
                  <a:pt x="5266391" y="6069143"/>
                </a:lnTo>
                <a:lnTo>
                  <a:pt x="5257650" y="6067893"/>
                </a:lnTo>
                <a:lnTo>
                  <a:pt x="5248911" y="6072887"/>
                </a:lnTo>
                <a:lnTo>
                  <a:pt x="5169000" y="5936789"/>
                </a:lnTo>
                <a:lnTo>
                  <a:pt x="5172744" y="5934292"/>
                </a:lnTo>
                <a:cubicBezTo>
                  <a:pt x="5175242" y="5933043"/>
                  <a:pt x="5175242" y="5931794"/>
                  <a:pt x="5177739" y="5930546"/>
                </a:cubicBezTo>
                <a:close/>
                <a:moveTo>
                  <a:pt x="2950223" y="5921807"/>
                </a:moveTo>
                <a:lnTo>
                  <a:pt x="2963957" y="5929299"/>
                </a:lnTo>
                <a:lnTo>
                  <a:pt x="2882798" y="6065397"/>
                </a:lnTo>
                <a:lnTo>
                  <a:pt x="2869062" y="6056656"/>
                </a:lnTo>
                <a:close/>
                <a:moveTo>
                  <a:pt x="5238921" y="5893089"/>
                </a:moveTo>
                <a:lnTo>
                  <a:pt x="5241419" y="5896835"/>
                </a:lnTo>
                <a:lnTo>
                  <a:pt x="5245165" y="5894337"/>
                </a:lnTo>
                <a:lnTo>
                  <a:pt x="5327573" y="6024192"/>
                </a:lnTo>
                <a:lnTo>
                  <a:pt x="5323827" y="6025441"/>
                </a:lnTo>
                <a:cubicBezTo>
                  <a:pt x="5321329" y="6027938"/>
                  <a:pt x="5318832" y="6029187"/>
                  <a:pt x="5316336" y="6030435"/>
                </a:cubicBezTo>
                <a:lnTo>
                  <a:pt x="5313839" y="6034181"/>
                </a:lnTo>
                <a:lnTo>
                  <a:pt x="5228933" y="5899330"/>
                </a:lnTo>
                <a:close/>
                <a:moveTo>
                  <a:pt x="2890290" y="5883099"/>
                </a:moveTo>
                <a:lnTo>
                  <a:pt x="2892787" y="5885596"/>
                </a:lnTo>
                <a:cubicBezTo>
                  <a:pt x="2895284" y="5886845"/>
                  <a:pt x="2896533" y="5888094"/>
                  <a:pt x="2899029" y="5889343"/>
                </a:cubicBezTo>
                <a:lnTo>
                  <a:pt x="2901526" y="5893089"/>
                </a:lnTo>
                <a:lnTo>
                  <a:pt x="2900278" y="5894337"/>
                </a:lnTo>
                <a:lnTo>
                  <a:pt x="2817870" y="6027938"/>
                </a:lnTo>
                <a:lnTo>
                  <a:pt x="2806633" y="6012954"/>
                </a:lnTo>
                <a:close/>
                <a:moveTo>
                  <a:pt x="5301352" y="5850635"/>
                </a:moveTo>
                <a:lnTo>
                  <a:pt x="5390003" y="5981740"/>
                </a:lnTo>
                <a:lnTo>
                  <a:pt x="5386257" y="5984237"/>
                </a:lnTo>
                <a:cubicBezTo>
                  <a:pt x="5383760" y="5985485"/>
                  <a:pt x="5381263" y="5987982"/>
                  <a:pt x="5380014" y="5989231"/>
                </a:cubicBezTo>
                <a:lnTo>
                  <a:pt x="5377517" y="5991728"/>
                </a:lnTo>
                <a:lnTo>
                  <a:pt x="5288865" y="5860624"/>
                </a:lnTo>
                <a:lnTo>
                  <a:pt x="5295109" y="5855630"/>
                </a:lnTo>
                <a:cubicBezTo>
                  <a:pt x="5296357" y="5855630"/>
                  <a:pt x="5297606" y="5854381"/>
                  <a:pt x="5298855" y="5853132"/>
                </a:cubicBezTo>
                <a:close/>
                <a:moveTo>
                  <a:pt x="2831605" y="5843143"/>
                </a:moveTo>
                <a:lnTo>
                  <a:pt x="2845339" y="5853132"/>
                </a:lnTo>
                <a:lnTo>
                  <a:pt x="2755439" y="5982987"/>
                </a:lnTo>
                <a:lnTo>
                  <a:pt x="2741705" y="5972999"/>
                </a:lnTo>
                <a:close/>
                <a:moveTo>
                  <a:pt x="5358788" y="5810681"/>
                </a:moveTo>
                <a:lnTo>
                  <a:pt x="5452432" y="5938038"/>
                </a:lnTo>
                <a:lnTo>
                  <a:pt x="5448688" y="5940535"/>
                </a:lnTo>
                <a:cubicBezTo>
                  <a:pt x="5447439" y="5941784"/>
                  <a:pt x="5446191" y="5941784"/>
                  <a:pt x="5444942" y="5943033"/>
                </a:cubicBezTo>
                <a:cubicBezTo>
                  <a:pt x="5443693" y="5944281"/>
                  <a:pt x="5442445" y="5944281"/>
                  <a:pt x="5441196" y="5945530"/>
                </a:cubicBezTo>
                <a:lnTo>
                  <a:pt x="5438699" y="5948027"/>
                </a:lnTo>
                <a:lnTo>
                  <a:pt x="5346301" y="5820668"/>
                </a:lnTo>
                <a:lnTo>
                  <a:pt x="5350047" y="5818171"/>
                </a:lnTo>
                <a:cubicBezTo>
                  <a:pt x="5352545" y="5816922"/>
                  <a:pt x="5353793" y="5815675"/>
                  <a:pt x="5356291" y="5813178"/>
                </a:cubicBezTo>
                <a:close/>
                <a:moveTo>
                  <a:pt x="2776666" y="5803188"/>
                </a:moveTo>
                <a:lnTo>
                  <a:pt x="2780412" y="5805686"/>
                </a:lnTo>
                <a:cubicBezTo>
                  <a:pt x="2781661" y="5806935"/>
                  <a:pt x="2782910" y="5808183"/>
                  <a:pt x="2784157" y="5808183"/>
                </a:cubicBezTo>
                <a:lnTo>
                  <a:pt x="2790400" y="5811929"/>
                </a:lnTo>
                <a:lnTo>
                  <a:pt x="2694258" y="5939287"/>
                </a:lnTo>
                <a:lnTo>
                  <a:pt x="2691761" y="5936789"/>
                </a:lnTo>
                <a:cubicBezTo>
                  <a:pt x="2690512" y="5935541"/>
                  <a:pt x="2686766" y="5933043"/>
                  <a:pt x="2685518" y="5931794"/>
                </a:cubicBezTo>
                <a:lnTo>
                  <a:pt x="2681772" y="5930546"/>
                </a:lnTo>
                <a:close/>
                <a:moveTo>
                  <a:pt x="4105185" y="5783210"/>
                </a:moveTo>
                <a:cubicBezTo>
                  <a:pt x="4098317" y="5783834"/>
                  <a:pt x="4092699" y="5784147"/>
                  <a:pt x="4088485" y="5784147"/>
                </a:cubicBezTo>
                <a:lnTo>
                  <a:pt x="4082002" y="5783412"/>
                </a:lnTo>
                <a:lnTo>
                  <a:pt x="4085988" y="5783678"/>
                </a:lnTo>
                <a:cubicBezTo>
                  <a:pt x="4090514" y="5783834"/>
                  <a:pt x="4097070" y="5783834"/>
                  <a:pt x="4105185" y="5783210"/>
                </a:cubicBezTo>
                <a:close/>
                <a:moveTo>
                  <a:pt x="4080213" y="5783210"/>
                </a:moveTo>
                <a:lnTo>
                  <a:pt x="4082002" y="5783412"/>
                </a:lnTo>
                <a:lnTo>
                  <a:pt x="4080211" y="5783293"/>
                </a:lnTo>
                <a:close/>
                <a:moveTo>
                  <a:pt x="5406235" y="5768227"/>
                </a:moveTo>
                <a:lnTo>
                  <a:pt x="5417473" y="5771973"/>
                </a:lnTo>
                <a:lnTo>
                  <a:pt x="5512367" y="5893089"/>
                </a:lnTo>
                <a:lnTo>
                  <a:pt x="5508620" y="5895586"/>
                </a:lnTo>
                <a:cubicBezTo>
                  <a:pt x="5506124" y="5896835"/>
                  <a:pt x="5503627" y="5899330"/>
                  <a:pt x="5502378" y="5900579"/>
                </a:cubicBezTo>
                <a:lnTo>
                  <a:pt x="5499881" y="5903076"/>
                </a:lnTo>
                <a:lnTo>
                  <a:pt x="5402488" y="5778217"/>
                </a:lnTo>
                <a:lnTo>
                  <a:pt x="5407483" y="5774470"/>
                </a:lnTo>
                <a:cubicBezTo>
                  <a:pt x="5407483" y="5774470"/>
                  <a:pt x="5408732" y="5774470"/>
                  <a:pt x="5408732" y="5773222"/>
                </a:cubicBezTo>
                <a:close/>
                <a:moveTo>
                  <a:pt x="2719230" y="5760735"/>
                </a:moveTo>
                <a:lnTo>
                  <a:pt x="2722976" y="5763232"/>
                </a:lnTo>
                <a:cubicBezTo>
                  <a:pt x="2725474" y="5764481"/>
                  <a:pt x="2726722" y="5766978"/>
                  <a:pt x="2729218" y="5768227"/>
                </a:cubicBezTo>
                <a:lnTo>
                  <a:pt x="2731716" y="5770724"/>
                </a:lnTo>
                <a:lnTo>
                  <a:pt x="2634325" y="5894337"/>
                </a:lnTo>
                <a:lnTo>
                  <a:pt x="2620590" y="5884348"/>
                </a:lnTo>
                <a:close/>
                <a:moveTo>
                  <a:pt x="1334523" y="5759487"/>
                </a:moveTo>
                <a:cubicBezTo>
                  <a:pt x="1359496" y="5799443"/>
                  <a:pt x="1384468" y="5838149"/>
                  <a:pt x="1410689" y="5875608"/>
                </a:cubicBezTo>
                <a:lnTo>
                  <a:pt x="1087299" y="6097860"/>
                </a:lnTo>
                <a:cubicBezTo>
                  <a:pt x="1058581" y="6055408"/>
                  <a:pt x="1029863" y="6011706"/>
                  <a:pt x="1001145" y="5968005"/>
                </a:cubicBezTo>
                <a:close/>
                <a:moveTo>
                  <a:pt x="5469914" y="5724527"/>
                </a:moveTo>
                <a:lnTo>
                  <a:pt x="5571050" y="5845640"/>
                </a:lnTo>
                <a:lnTo>
                  <a:pt x="5567306" y="5848138"/>
                </a:lnTo>
                <a:cubicBezTo>
                  <a:pt x="5564809" y="5849386"/>
                  <a:pt x="5562311" y="5851884"/>
                  <a:pt x="5561063" y="5853132"/>
                </a:cubicBezTo>
                <a:lnTo>
                  <a:pt x="5558565" y="5855630"/>
                </a:lnTo>
                <a:lnTo>
                  <a:pt x="5457427" y="5734514"/>
                </a:lnTo>
                <a:close/>
                <a:moveTo>
                  <a:pt x="2665540" y="5714537"/>
                </a:moveTo>
                <a:lnTo>
                  <a:pt x="2669285" y="5717034"/>
                </a:lnTo>
                <a:cubicBezTo>
                  <a:pt x="2671782" y="5718283"/>
                  <a:pt x="2673031" y="5720781"/>
                  <a:pt x="2675528" y="5722029"/>
                </a:cubicBezTo>
                <a:lnTo>
                  <a:pt x="2678026" y="5725775"/>
                </a:lnTo>
                <a:lnTo>
                  <a:pt x="2676777" y="5728273"/>
                </a:lnTo>
                <a:lnTo>
                  <a:pt x="2575640" y="5846889"/>
                </a:lnTo>
                <a:lnTo>
                  <a:pt x="2563154" y="5835653"/>
                </a:lnTo>
                <a:close/>
                <a:moveTo>
                  <a:pt x="4587463" y="5711046"/>
                </a:moveTo>
                <a:lnTo>
                  <a:pt x="4572728" y="5715065"/>
                </a:lnTo>
                <a:lnTo>
                  <a:pt x="4584650" y="5712040"/>
                </a:lnTo>
                <a:close/>
                <a:moveTo>
                  <a:pt x="4677048" y="5679576"/>
                </a:moveTo>
                <a:lnTo>
                  <a:pt x="4674837" y="5680372"/>
                </a:lnTo>
                <a:lnTo>
                  <a:pt x="4756162" y="5905863"/>
                </a:lnTo>
                <a:lnTo>
                  <a:pt x="4756958" y="5905574"/>
                </a:lnTo>
                <a:close/>
                <a:moveTo>
                  <a:pt x="5523604" y="5678327"/>
                </a:moveTo>
                <a:lnTo>
                  <a:pt x="5629735" y="5795696"/>
                </a:lnTo>
                <a:lnTo>
                  <a:pt x="5625991" y="5798194"/>
                </a:lnTo>
                <a:cubicBezTo>
                  <a:pt x="5623493" y="5800691"/>
                  <a:pt x="5622243" y="5801940"/>
                  <a:pt x="5619747" y="5803188"/>
                </a:cubicBezTo>
                <a:lnTo>
                  <a:pt x="5616001" y="5806935"/>
                </a:lnTo>
                <a:lnTo>
                  <a:pt x="5511117" y="5688316"/>
                </a:lnTo>
                <a:close/>
                <a:moveTo>
                  <a:pt x="4677048" y="5678327"/>
                </a:moveTo>
                <a:lnTo>
                  <a:pt x="4678296" y="5678327"/>
                </a:lnTo>
                <a:lnTo>
                  <a:pt x="4678296" y="5679576"/>
                </a:lnTo>
                <a:lnTo>
                  <a:pt x="4759455" y="5908071"/>
                </a:lnTo>
                <a:cubicBezTo>
                  <a:pt x="4758207" y="5908071"/>
                  <a:pt x="4717002" y="5923054"/>
                  <a:pt x="4655822" y="5944281"/>
                </a:cubicBezTo>
                <a:cubicBezTo>
                  <a:pt x="4642086" y="5948026"/>
                  <a:pt x="4628351" y="5951772"/>
                  <a:pt x="4614617" y="5955518"/>
                </a:cubicBezTo>
                <a:cubicBezTo>
                  <a:pt x="4559678" y="5970502"/>
                  <a:pt x="4491004" y="5987982"/>
                  <a:pt x="4422332" y="5999220"/>
                </a:cubicBezTo>
                <a:lnTo>
                  <a:pt x="4416088" y="6000469"/>
                </a:lnTo>
                <a:cubicBezTo>
                  <a:pt x="4374885" y="6006712"/>
                  <a:pt x="4333680" y="6011705"/>
                  <a:pt x="4294973" y="6017949"/>
                </a:cubicBezTo>
                <a:cubicBezTo>
                  <a:pt x="4268752" y="6021695"/>
                  <a:pt x="4242532" y="6022943"/>
                  <a:pt x="4218808" y="6022943"/>
                </a:cubicBezTo>
                <a:cubicBezTo>
                  <a:pt x="4206322" y="6024192"/>
                  <a:pt x="4193836" y="6024192"/>
                  <a:pt x="4182598" y="6024192"/>
                </a:cubicBezTo>
                <a:lnTo>
                  <a:pt x="4103936" y="6027938"/>
                </a:lnTo>
                <a:cubicBezTo>
                  <a:pt x="4085208" y="6029187"/>
                  <a:pt x="4073970" y="6027938"/>
                  <a:pt x="4073970" y="6027938"/>
                </a:cubicBezTo>
                <a:lnTo>
                  <a:pt x="4072721" y="6027938"/>
                </a:lnTo>
                <a:lnTo>
                  <a:pt x="4072721" y="6026763"/>
                </a:lnTo>
                <a:lnTo>
                  <a:pt x="4071472" y="6026690"/>
                </a:lnTo>
                <a:lnTo>
                  <a:pt x="4076467" y="5784459"/>
                </a:lnTo>
                <a:lnTo>
                  <a:pt x="4077689" y="5784540"/>
                </a:lnTo>
                <a:lnTo>
                  <a:pt x="4077716" y="5783210"/>
                </a:lnTo>
                <a:lnTo>
                  <a:pt x="4078964" y="5783210"/>
                </a:lnTo>
                <a:lnTo>
                  <a:pt x="4080211" y="5783293"/>
                </a:lnTo>
                <a:lnTo>
                  <a:pt x="4080174" y="5784706"/>
                </a:lnTo>
                <a:lnTo>
                  <a:pt x="4083490" y="5784927"/>
                </a:lnTo>
                <a:cubicBezTo>
                  <a:pt x="4088016" y="5785083"/>
                  <a:pt x="4094571" y="5785083"/>
                  <a:pt x="4102687" y="5784459"/>
                </a:cubicBezTo>
                <a:cubicBezTo>
                  <a:pt x="4118919" y="5783210"/>
                  <a:pt x="4142642" y="5783210"/>
                  <a:pt x="4171360" y="5781962"/>
                </a:cubicBezTo>
                <a:cubicBezTo>
                  <a:pt x="4200078" y="5781962"/>
                  <a:pt x="4233478" y="5779153"/>
                  <a:pt x="4269064" y="5774939"/>
                </a:cubicBezTo>
                <a:lnTo>
                  <a:pt x="4269095" y="5774934"/>
                </a:lnTo>
                <a:lnTo>
                  <a:pt x="4175106" y="5780713"/>
                </a:lnTo>
                <a:lnTo>
                  <a:pt x="4143891" y="5781963"/>
                </a:lnTo>
                <a:cubicBezTo>
                  <a:pt x="4128908" y="5781963"/>
                  <a:pt x="4116423" y="5783210"/>
                  <a:pt x="4105185" y="5783210"/>
                </a:cubicBezTo>
                <a:cubicBezTo>
                  <a:pt x="4115174" y="5783210"/>
                  <a:pt x="4128908" y="5781963"/>
                  <a:pt x="4142644" y="5781963"/>
                </a:cubicBezTo>
                <a:lnTo>
                  <a:pt x="4173859" y="5780713"/>
                </a:lnTo>
                <a:cubicBezTo>
                  <a:pt x="4231294" y="5780713"/>
                  <a:pt x="4306211" y="5769476"/>
                  <a:pt x="4379878" y="5759487"/>
                </a:cubicBezTo>
                <a:cubicBezTo>
                  <a:pt x="4417336" y="5753243"/>
                  <a:pt x="4454482" y="5744815"/>
                  <a:pt x="4489287" y="5736231"/>
                </a:cubicBezTo>
                <a:lnTo>
                  <a:pt x="4548750" y="5721147"/>
                </a:lnTo>
                <a:lnTo>
                  <a:pt x="4559678" y="5718283"/>
                </a:lnTo>
                <a:cubicBezTo>
                  <a:pt x="4569666" y="5715786"/>
                  <a:pt x="4578407" y="5713289"/>
                  <a:pt x="4587148" y="5710791"/>
                </a:cubicBezTo>
                <a:cubicBezTo>
                  <a:pt x="4640837" y="5692063"/>
                  <a:pt x="4677048" y="5678327"/>
                  <a:pt x="4677048" y="5678327"/>
                </a:cubicBezTo>
                <a:close/>
                <a:moveTo>
                  <a:pt x="2613099" y="5669588"/>
                </a:moveTo>
                <a:lnTo>
                  <a:pt x="2626833" y="5678327"/>
                </a:lnTo>
                <a:lnTo>
                  <a:pt x="2621838" y="5682073"/>
                </a:lnTo>
                <a:lnTo>
                  <a:pt x="2519453" y="5796945"/>
                </a:lnTo>
                <a:lnTo>
                  <a:pt x="2515707" y="5794448"/>
                </a:lnTo>
                <a:cubicBezTo>
                  <a:pt x="2514458" y="5793199"/>
                  <a:pt x="2513210" y="5791950"/>
                  <a:pt x="2511961" y="5790702"/>
                </a:cubicBezTo>
                <a:lnTo>
                  <a:pt x="2506966" y="5786956"/>
                </a:lnTo>
                <a:close/>
                <a:moveTo>
                  <a:pt x="5577294" y="5629632"/>
                </a:moveTo>
                <a:lnTo>
                  <a:pt x="5692166" y="5751996"/>
                </a:lnTo>
                <a:lnTo>
                  <a:pt x="5679681" y="5748250"/>
                </a:lnTo>
                <a:cubicBezTo>
                  <a:pt x="5677183" y="5749499"/>
                  <a:pt x="5675935" y="5750747"/>
                  <a:pt x="5675935" y="5751996"/>
                </a:cubicBezTo>
                <a:lnTo>
                  <a:pt x="5672189" y="5754493"/>
                </a:lnTo>
                <a:lnTo>
                  <a:pt x="5563560" y="5639620"/>
                </a:lnTo>
                <a:lnTo>
                  <a:pt x="5567306" y="5637124"/>
                </a:lnTo>
                <a:cubicBezTo>
                  <a:pt x="5568553" y="5635875"/>
                  <a:pt x="5571050" y="5634627"/>
                  <a:pt x="5572299" y="5633378"/>
                </a:cubicBezTo>
                <a:close/>
                <a:moveTo>
                  <a:pt x="3380845" y="5627063"/>
                </a:moveTo>
                <a:lnTo>
                  <a:pt x="3380991" y="5627136"/>
                </a:lnTo>
                <a:lnTo>
                  <a:pt x="3381126" y="5627194"/>
                </a:lnTo>
                <a:lnTo>
                  <a:pt x="3380991" y="5627134"/>
                </a:lnTo>
                <a:close/>
                <a:moveTo>
                  <a:pt x="2560656" y="5620891"/>
                </a:moveTo>
                <a:lnTo>
                  <a:pt x="2571894" y="5632129"/>
                </a:lnTo>
                <a:lnTo>
                  <a:pt x="2465763" y="5743255"/>
                </a:lnTo>
                <a:lnTo>
                  <a:pt x="2460768" y="5743255"/>
                </a:lnTo>
                <a:cubicBezTo>
                  <a:pt x="2459520" y="5742006"/>
                  <a:pt x="2458271" y="5742006"/>
                  <a:pt x="2457022" y="5740758"/>
                </a:cubicBezTo>
                <a:cubicBezTo>
                  <a:pt x="2455774" y="5739509"/>
                  <a:pt x="2455774" y="5739509"/>
                  <a:pt x="2454525" y="5737012"/>
                </a:cubicBezTo>
                <a:lnTo>
                  <a:pt x="2450779" y="5734514"/>
                </a:lnTo>
                <a:close/>
                <a:moveTo>
                  <a:pt x="6870851" y="5599666"/>
                </a:moveTo>
                <a:lnTo>
                  <a:pt x="7216717" y="5789454"/>
                </a:lnTo>
                <a:cubicBezTo>
                  <a:pt x="7031923" y="6126578"/>
                  <a:pt x="6795935" y="6428742"/>
                  <a:pt x="6516247" y="6689701"/>
                </a:cubicBezTo>
                <a:lnTo>
                  <a:pt x="6247797" y="6401273"/>
                </a:lnTo>
                <a:cubicBezTo>
                  <a:pt x="6497519" y="6169031"/>
                  <a:pt x="6707285" y="5899331"/>
                  <a:pt x="6870851" y="5599666"/>
                </a:cubicBezTo>
                <a:close/>
                <a:moveTo>
                  <a:pt x="2510712" y="5569698"/>
                </a:moveTo>
                <a:lnTo>
                  <a:pt x="2514458" y="5572196"/>
                </a:lnTo>
                <a:cubicBezTo>
                  <a:pt x="2515707" y="5573444"/>
                  <a:pt x="2516956" y="5574693"/>
                  <a:pt x="2516956" y="5575942"/>
                </a:cubicBezTo>
                <a:lnTo>
                  <a:pt x="2521950" y="5580937"/>
                </a:lnTo>
                <a:lnTo>
                  <a:pt x="2408327" y="5692063"/>
                </a:lnTo>
                <a:lnTo>
                  <a:pt x="2405830" y="5688316"/>
                </a:lnTo>
                <a:cubicBezTo>
                  <a:pt x="2404581" y="5687068"/>
                  <a:pt x="2403332" y="5687068"/>
                  <a:pt x="2403332" y="5684570"/>
                </a:cubicBezTo>
                <a:cubicBezTo>
                  <a:pt x="2402084" y="5684570"/>
                  <a:pt x="2400835" y="5683322"/>
                  <a:pt x="2399586" y="5682073"/>
                </a:cubicBezTo>
                <a:lnTo>
                  <a:pt x="2397089" y="5679576"/>
                </a:lnTo>
                <a:close/>
                <a:moveTo>
                  <a:pt x="5608509" y="5563455"/>
                </a:moveTo>
                <a:lnTo>
                  <a:pt x="5735866" y="5688316"/>
                </a:lnTo>
                <a:lnTo>
                  <a:pt x="5725879" y="5702050"/>
                </a:lnTo>
                <a:lnTo>
                  <a:pt x="5613504" y="5590924"/>
                </a:lnTo>
                <a:lnTo>
                  <a:pt x="5619747" y="5584683"/>
                </a:lnTo>
                <a:close/>
                <a:moveTo>
                  <a:pt x="3234772" y="5549905"/>
                </a:moveTo>
                <a:lnTo>
                  <a:pt x="3278606" y="5575787"/>
                </a:lnTo>
                <a:lnTo>
                  <a:pt x="3285266" y="5579127"/>
                </a:lnTo>
                <a:close/>
                <a:moveTo>
                  <a:pt x="4966498" y="5541801"/>
                </a:moveTo>
                <a:lnTo>
                  <a:pt x="4924187" y="5566765"/>
                </a:lnTo>
                <a:lnTo>
                  <a:pt x="4932679" y="5562206"/>
                </a:lnTo>
                <a:close/>
                <a:moveTo>
                  <a:pt x="5670940" y="5530991"/>
                </a:moveTo>
                <a:lnTo>
                  <a:pt x="5675935" y="5532241"/>
                </a:lnTo>
                <a:lnTo>
                  <a:pt x="5789558" y="5637124"/>
                </a:lnTo>
                <a:lnTo>
                  <a:pt x="5785812" y="5639620"/>
                </a:lnTo>
                <a:cubicBezTo>
                  <a:pt x="5784563" y="5640870"/>
                  <a:pt x="5784563" y="5642117"/>
                  <a:pt x="5783315" y="5643367"/>
                </a:cubicBezTo>
                <a:lnTo>
                  <a:pt x="5778320" y="5648360"/>
                </a:lnTo>
                <a:lnTo>
                  <a:pt x="5662199" y="5540980"/>
                </a:lnTo>
                <a:lnTo>
                  <a:pt x="5664697" y="5537234"/>
                </a:lnTo>
                <a:cubicBezTo>
                  <a:pt x="5665945" y="5535986"/>
                  <a:pt x="5668443" y="5533488"/>
                  <a:pt x="5669691" y="5532241"/>
                </a:cubicBezTo>
                <a:close/>
                <a:moveTo>
                  <a:pt x="2463266" y="5519754"/>
                </a:moveTo>
                <a:lnTo>
                  <a:pt x="2465763" y="5522252"/>
                </a:lnTo>
                <a:cubicBezTo>
                  <a:pt x="2467012" y="5523501"/>
                  <a:pt x="2468260" y="5524749"/>
                  <a:pt x="2469509" y="5525998"/>
                </a:cubicBezTo>
                <a:lnTo>
                  <a:pt x="2475751" y="5523501"/>
                </a:lnTo>
                <a:lnTo>
                  <a:pt x="2473254" y="5530991"/>
                </a:lnTo>
                <a:lnTo>
                  <a:pt x="2474502" y="5530991"/>
                </a:lnTo>
                <a:lnTo>
                  <a:pt x="2357133" y="5637124"/>
                </a:lnTo>
                <a:lnTo>
                  <a:pt x="2354637" y="5634627"/>
                </a:lnTo>
                <a:cubicBezTo>
                  <a:pt x="2352140" y="5632129"/>
                  <a:pt x="2350891" y="5630880"/>
                  <a:pt x="2349642" y="5627134"/>
                </a:cubicBezTo>
                <a:lnTo>
                  <a:pt x="2347145" y="5624637"/>
                </a:lnTo>
                <a:close/>
                <a:moveTo>
                  <a:pt x="5720884" y="5474804"/>
                </a:moveTo>
                <a:lnTo>
                  <a:pt x="5839502" y="5579688"/>
                </a:lnTo>
                <a:lnTo>
                  <a:pt x="5837005" y="5582185"/>
                </a:lnTo>
                <a:cubicBezTo>
                  <a:pt x="5834507" y="5584683"/>
                  <a:pt x="5832010" y="5585931"/>
                  <a:pt x="5832010" y="5588427"/>
                </a:cubicBezTo>
                <a:lnTo>
                  <a:pt x="5829513" y="5592173"/>
                </a:lnTo>
                <a:lnTo>
                  <a:pt x="5710896" y="5488539"/>
                </a:lnTo>
                <a:lnTo>
                  <a:pt x="5713392" y="5484793"/>
                </a:lnTo>
                <a:cubicBezTo>
                  <a:pt x="5714641" y="5483544"/>
                  <a:pt x="5715889" y="5482296"/>
                  <a:pt x="5715889" y="5479798"/>
                </a:cubicBezTo>
                <a:close/>
                <a:moveTo>
                  <a:pt x="2417066" y="5463567"/>
                </a:moveTo>
                <a:lnTo>
                  <a:pt x="2419564" y="5467313"/>
                </a:lnTo>
                <a:cubicBezTo>
                  <a:pt x="2422061" y="5468562"/>
                  <a:pt x="2423310" y="5471059"/>
                  <a:pt x="2424558" y="5473557"/>
                </a:cubicBezTo>
                <a:lnTo>
                  <a:pt x="2423310" y="5479798"/>
                </a:lnTo>
                <a:lnTo>
                  <a:pt x="2307189" y="5579688"/>
                </a:lnTo>
                <a:lnTo>
                  <a:pt x="2304692" y="5575942"/>
                </a:lnTo>
                <a:cubicBezTo>
                  <a:pt x="2302194" y="5574693"/>
                  <a:pt x="2302194" y="5572196"/>
                  <a:pt x="2299698" y="5569698"/>
                </a:cubicBezTo>
                <a:lnTo>
                  <a:pt x="2297201" y="5565952"/>
                </a:lnTo>
                <a:close/>
                <a:moveTo>
                  <a:pt x="5764584" y="5423611"/>
                </a:moveTo>
                <a:lnTo>
                  <a:pt x="5768331" y="5424860"/>
                </a:lnTo>
                <a:lnTo>
                  <a:pt x="5888197" y="5521003"/>
                </a:lnTo>
                <a:lnTo>
                  <a:pt x="5885700" y="5523501"/>
                </a:lnTo>
                <a:cubicBezTo>
                  <a:pt x="5884451" y="5525998"/>
                  <a:pt x="5881954" y="5528494"/>
                  <a:pt x="5879458" y="5529744"/>
                </a:cubicBezTo>
                <a:lnTo>
                  <a:pt x="5876961" y="5533488"/>
                </a:lnTo>
                <a:lnTo>
                  <a:pt x="5754597" y="5434849"/>
                </a:lnTo>
                <a:lnTo>
                  <a:pt x="5757094" y="5432352"/>
                </a:lnTo>
                <a:cubicBezTo>
                  <a:pt x="5758343" y="5431103"/>
                  <a:pt x="5760840" y="5428606"/>
                  <a:pt x="5760840" y="5426108"/>
                </a:cubicBezTo>
                <a:close/>
                <a:moveTo>
                  <a:pt x="2372117" y="5411126"/>
                </a:moveTo>
                <a:lnTo>
                  <a:pt x="2374614" y="5414870"/>
                </a:lnTo>
                <a:cubicBezTo>
                  <a:pt x="2375863" y="5417368"/>
                  <a:pt x="2378360" y="5419865"/>
                  <a:pt x="2379609" y="5421114"/>
                </a:cubicBezTo>
                <a:lnTo>
                  <a:pt x="2382106" y="5424860"/>
                </a:lnTo>
                <a:lnTo>
                  <a:pt x="2258494" y="5522252"/>
                </a:lnTo>
                <a:lnTo>
                  <a:pt x="2248504" y="5509765"/>
                </a:lnTo>
                <a:close/>
                <a:moveTo>
                  <a:pt x="5156520" y="5407624"/>
                </a:moveTo>
                <a:lnTo>
                  <a:pt x="5113298" y="5442738"/>
                </a:lnTo>
                <a:lnTo>
                  <a:pt x="5121083" y="5437150"/>
                </a:lnTo>
                <a:close/>
                <a:moveTo>
                  <a:pt x="5795800" y="5358683"/>
                </a:moveTo>
                <a:lnTo>
                  <a:pt x="5934395" y="5462318"/>
                </a:lnTo>
                <a:lnTo>
                  <a:pt x="5931899" y="5466065"/>
                </a:lnTo>
                <a:cubicBezTo>
                  <a:pt x="5930651" y="5467313"/>
                  <a:pt x="5929402" y="5468562"/>
                  <a:pt x="5928153" y="5471059"/>
                </a:cubicBezTo>
                <a:lnTo>
                  <a:pt x="5924407" y="5474804"/>
                </a:lnTo>
                <a:lnTo>
                  <a:pt x="5798297" y="5379911"/>
                </a:lnTo>
                <a:lnTo>
                  <a:pt x="5803292" y="5374916"/>
                </a:lnTo>
                <a:cubicBezTo>
                  <a:pt x="5803292" y="5373667"/>
                  <a:pt x="5803292" y="5373667"/>
                  <a:pt x="5803292" y="5372418"/>
                </a:cubicBezTo>
                <a:close/>
                <a:moveTo>
                  <a:pt x="2329664" y="5354939"/>
                </a:moveTo>
                <a:lnTo>
                  <a:pt x="2332161" y="5357436"/>
                </a:lnTo>
                <a:cubicBezTo>
                  <a:pt x="2333410" y="5359933"/>
                  <a:pt x="2334658" y="5361180"/>
                  <a:pt x="2337156" y="5363678"/>
                </a:cubicBezTo>
                <a:lnTo>
                  <a:pt x="2339653" y="5366175"/>
                </a:lnTo>
                <a:lnTo>
                  <a:pt x="2212296" y="5462318"/>
                </a:lnTo>
                <a:lnTo>
                  <a:pt x="2209798" y="5458572"/>
                </a:lnTo>
                <a:cubicBezTo>
                  <a:pt x="2208550" y="5457324"/>
                  <a:pt x="2207301" y="5456075"/>
                  <a:pt x="2207301" y="5454826"/>
                </a:cubicBezTo>
                <a:lnTo>
                  <a:pt x="2203555" y="5448583"/>
                </a:lnTo>
                <a:close/>
                <a:moveTo>
                  <a:pt x="5850740" y="5309988"/>
                </a:moveTo>
                <a:lnTo>
                  <a:pt x="5853237" y="5311236"/>
                </a:lnTo>
                <a:lnTo>
                  <a:pt x="5980595" y="5401136"/>
                </a:lnTo>
                <a:lnTo>
                  <a:pt x="5975600" y="5403634"/>
                </a:lnTo>
                <a:cubicBezTo>
                  <a:pt x="5975600" y="5404882"/>
                  <a:pt x="5973103" y="5406131"/>
                  <a:pt x="5973103" y="5406131"/>
                </a:cubicBezTo>
                <a:cubicBezTo>
                  <a:pt x="5973103" y="5407380"/>
                  <a:pt x="5971854" y="5408629"/>
                  <a:pt x="5970605" y="5408629"/>
                </a:cubicBezTo>
                <a:lnTo>
                  <a:pt x="5969357" y="5413623"/>
                </a:lnTo>
                <a:lnTo>
                  <a:pt x="5840751" y="5322475"/>
                </a:lnTo>
                <a:lnTo>
                  <a:pt x="5843248" y="5317480"/>
                </a:lnTo>
                <a:cubicBezTo>
                  <a:pt x="5844497" y="5316231"/>
                  <a:pt x="5845745" y="5313734"/>
                  <a:pt x="5846994" y="5312485"/>
                </a:cubicBezTo>
                <a:close/>
                <a:moveTo>
                  <a:pt x="5273128" y="5303765"/>
                </a:moveTo>
                <a:lnTo>
                  <a:pt x="5215717" y="5358300"/>
                </a:lnTo>
                <a:lnTo>
                  <a:pt x="5226122" y="5349631"/>
                </a:lnTo>
                <a:close/>
                <a:moveTo>
                  <a:pt x="2288460" y="5297503"/>
                </a:moveTo>
                <a:lnTo>
                  <a:pt x="2290958" y="5301247"/>
                </a:lnTo>
                <a:cubicBezTo>
                  <a:pt x="2292206" y="5303744"/>
                  <a:pt x="2294704" y="5306242"/>
                  <a:pt x="2295952" y="5308739"/>
                </a:cubicBezTo>
                <a:lnTo>
                  <a:pt x="2297201" y="5311236"/>
                </a:lnTo>
                <a:lnTo>
                  <a:pt x="2294704" y="5313734"/>
                </a:lnTo>
                <a:lnTo>
                  <a:pt x="2168594" y="5401136"/>
                </a:lnTo>
                <a:lnTo>
                  <a:pt x="2158606" y="5387403"/>
                </a:lnTo>
                <a:close/>
                <a:moveTo>
                  <a:pt x="4015912" y="5291435"/>
                </a:moveTo>
                <a:lnTo>
                  <a:pt x="4025841" y="5292078"/>
                </a:lnTo>
                <a:lnTo>
                  <a:pt x="4022212" y="5292176"/>
                </a:lnTo>
                <a:close/>
                <a:moveTo>
                  <a:pt x="4256021" y="5278987"/>
                </a:moveTo>
                <a:lnTo>
                  <a:pt x="4195085" y="5287513"/>
                </a:lnTo>
                <a:cubicBezTo>
                  <a:pt x="4211317" y="5285016"/>
                  <a:pt x="4226301" y="5283767"/>
                  <a:pt x="4242532" y="5281270"/>
                </a:cubicBezTo>
                <a:close/>
                <a:moveTo>
                  <a:pt x="2885295" y="5273779"/>
                </a:moveTo>
                <a:lnTo>
                  <a:pt x="2886544" y="5275028"/>
                </a:lnTo>
                <a:lnTo>
                  <a:pt x="2889646" y="5278498"/>
                </a:lnTo>
                <a:lnTo>
                  <a:pt x="2887666" y="5276351"/>
                </a:lnTo>
                <a:lnTo>
                  <a:pt x="2895284" y="5285329"/>
                </a:lnTo>
                <a:cubicBezTo>
                  <a:pt x="2901215" y="5291884"/>
                  <a:pt x="2910267" y="5301249"/>
                  <a:pt x="2922754" y="5312487"/>
                </a:cubicBezTo>
                <a:cubicBezTo>
                  <a:pt x="2947726" y="5334962"/>
                  <a:pt x="2982685" y="5366177"/>
                  <a:pt x="3025139" y="5404884"/>
                </a:cubicBezTo>
                <a:cubicBezTo>
                  <a:pt x="3070088" y="5439844"/>
                  <a:pt x="3123780" y="5479800"/>
                  <a:pt x="3183711" y="5519755"/>
                </a:cubicBezTo>
                <a:lnTo>
                  <a:pt x="3183859" y="5519842"/>
                </a:lnTo>
                <a:lnTo>
                  <a:pt x="3183711" y="5519754"/>
                </a:lnTo>
                <a:cubicBezTo>
                  <a:pt x="3123778" y="5479800"/>
                  <a:pt x="3071337" y="5439844"/>
                  <a:pt x="3025139" y="5404882"/>
                </a:cubicBezTo>
                <a:lnTo>
                  <a:pt x="2982685" y="5366177"/>
                </a:lnTo>
                <a:cubicBezTo>
                  <a:pt x="2958962" y="5344949"/>
                  <a:pt x="2938985" y="5327469"/>
                  <a:pt x="2922752" y="5312485"/>
                </a:cubicBezTo>
                <a:cubicBezTo>
                  <a:pt x="2910891" y="5301248"/>
                  <a:pt x="2901839" y="5291884"/>
                  <a:pt x="2895752" y="5285329"/>
                </a:cubicBezTo>
                <a:lnTo>
                  <a:pt x="2889646" y="5278498"/>
                </a:lnTo>
                <a:lnTo>
                  <a:pt x="2896376" y="5285797"/>
                </a:lnTo>
                <a:cubicBezTo>
                  <a:pt x="2902463" y="5292196"/>
                  <a:pt x="2910891" y="5300624"/>
                  <a:pt x="2921503" y="5309988"/>
                </a:cubicBezTo>
                <a:cubicBezTo>
                  <a:pt x="2936488" y="5323723"/>
                  <a:pt x="2957713" y="5342453"/>
                  <a:pt x="2981437" y="5363679"/>
                </a:cubicBezTo>
                <a:lnTo>
                  <a:pt x="3023890" y="5402385"/>
                </a:lnTo>
                <a:cubicBezTo>
                  <a:pt x="3070088" y="5437346"/>
                  <a:pt x="3123778" y="5478551"/>
                  <a:pt x="3182463" y="5517257"/>
                </a:cubicBezTo>
                <a:cubicBezTo>
                  <a:pt x="3196198" y="5524749"/>
                  <a:pt x="3208683" y="5533490"/>
                  <a:pt x="3222419" y="5540982"/>
                </a:cubicBezTo>
                <a:cubicBezTo>
                  <a:pt x="3272363" y="5570947"/>
                  <a:pt x="3323555" y="5602162"/>
                  <a:pt x="3379743" y="5624637"/>
                </a:cubicBezTo>
                <a:cubicBezTo>
                  <a:pt x="3432184" y="5652108"/>
                  <a:pt x="3487124" y="5672085"/>
                  <a:pt x="3540814" y="5690814"/>
                </a:cubicBezTo>
                <a:cubicBezTo>
                  <a:pt x="3557045" y="5695808"/>
                  <a:pt x="3573278" y="5702052"/>
                  <a:pt x="3588261" y="5707046"/>
                </a:cubicBezTo>
                <a:cubicBezTo>
                  <a:pt x="3653189" y="5725775"/>
                  <a:pt x="3719364" y="5742008"/>
                  <a:pt x="3778048" y="5754493"/>
                </a:cubicBezTo>
                <a:cubicBezTo>
                  <a:pt x="3809264" y="5758239"/>
                  <a:pt x="3837982" y="5763234"/>
                  <a:pt x="3862954" y="5766978"/>
                </a:cubicBezTo>
                <a:cubicBezTo>
                  <a:pt x="3882933" y="5769476"/>
                  <a:pt x="3900413" y="5771973"/>
                  <a:pt x="3915395" y="5774470"/>
                </a:cubicBezTo>
                <a:cubicBezTo>
                  <a:pt x="3944113" y="5778216"/>
                  <a:pt x="3961595" y="5778216"/>
                  <a:pt x="3966589" y="5778216"/>
                </a:cubicBezTo>
                <a:lnTo>
                  <a:pt x="3966372" y="5780665"/>
                </a:lnTo>
                <a:lnTo>
                  <a:pt x="3953791" y="5780245"/>
                </a:lnTo>
                <a:cubicBezTo>
                  <a:pt x="3944738" y="5779777"/>
                  <a:pt x="3931627" y="5778841"/>
                  <a:pt x="3915395" y="5776968"/>
                </a:cubicBezTo>
                <a:cubicBezTo>
                  <a:pt x="3900413" y="5775719"/>
                  <a:pt x="3882933" y="5773222"/>
                  <a:pt x="3862954" y="5769476"/>
                </a:cubicBezTo>
                <a:cubicBezTo>
                  <a:pt x="3839230" y="5765731"/>
                  <a:pt x="3810512" y="5761985"/>
                  <a:pt x="3779297" y="5756990"/>
                </a:cubicBezTo>
                <a:cubicBezTo>
                  <a:pt x="3720612" y="5744504"/>
                  <a:pt x="3654437" y="5728272"/>
                  <a:pt x="3589509" y="5709542"/>
                </a:cubicBezTo>
                <a:cubicBezTo>
                  <a:pt x="3574525" y="5703300"/>
                  <a:pt x="3557045" y="5697057"/>
                  <a:pt x="3542063" y="5692062"/>
                </a:cubicBezTo>
                <a:lnTo>
                  <a:pt x="3478300" y="5669089"/>
                </a:lnTo>
                <a:lnTo>
                  <a:pt x="3485250" y="5672085"/>
                </a:lnTo>
                <a:cubicBezTo>
                  <a:pt x="3520524" y="5685195"/>
                  <a:pt x="3555797" y="5697057"/>
                  <a:pt x="3589509" y="5709544"/>
                </a:cubicBezTo>
                <a:cubicBezTo>
                  <a:pt x="3658183" y="5729522"/>
                  <a:pt x="3723110" y="5745753"/>
                  <a:pt x="3779299" y="5756991"/>
                </a:cubicBezTo>
                <a:cubicBezTo>
                  <a:pt x="3835484" y="5765732"/>
                  <a:pt x="3882933" y="5773224"/>
                  <a:pt x="3916645" y="5778217"/>
                </a:cubicBezTo>
                <a:cubicBezTo>
                  <a:pt x="3933501" y="5780090"/>
                  <a:pt x="3946611" y="5781026"/>
                  <a:pt x="3955508" y="5781495"/>
                </a:cubicBezTo>
                <a:lnTo>
                  <a:pt x="3966266" y="5781865"/>
                </a:lnTo>
                <a:lnTo>
                  <a:pt x="3966372" y="5780665"/>
                </a:lnTo>
                <a:lnTo>
                  <a:pt x="3967838" y="5780714"/>
                </a:lnTo>
                <a:lnTo>
                  <a:pt x="3969087" y="5780714"/>
                </a:lnTo>
                <a:lnTo>
                  <a:pt x="3969087" y="5781962"/>
                </a:lnTo>
                <a:lnTo>
                  <a:pt x="3969087" y="5781963"/>
                </a:lnTo>
                <a:lnTo>
                  <a:pt x="3969086" y="5781970"/>
                </a:lnTo>
                <a:lnTo>
                  <a:pt x="3947859" y="6021694"/>
                </a:lnTo>
                <a:cubicBezTo>
                  <a:pt x="3946610" y="6021694"/>
                  <a:pt x="3924136" y="6021694"/>
                  <a:pt x="3886677" y="6016701"/>
                </a:cubicBezTo>
                <a:lnTo>
                  <a:pt x="3730602" y="5992978"/>
                </a:lnTo>
                <a:cubicBezTo>
                  <a:pt x="3673166" y="5980491"/>
                  <a:pt x="3597001" y="5963010"/>
                  <a:pt x="3513345" y="5938039"/>
                </a:cubicBezTo>
                <a:cubicBezTo>
                  <a:pt x="3500858" y="5933044"/>
                  <a:pt x="3489620" y="5929298"/>
                  <a:pt x="3477135" y="5925552"/>
                </a:cubicBezTo>
                <a:cubicBezTo>
                  <a:pt x="3409709" y="5901829"/>
                  <a:pt x="3341037" y="5878106"/>
                  <a:pt x="3274860" y="5844393"/>
                </a:cubicBezTo>
                <a:cubicBezTo>
                  <a:pt x="3211181" y="5818172"/>
                  <a:pt x="3151247" y="5781962"/>
                  <a:pt x="3093811" y="5748250"/>
                </a:cubicBezTo>
                <a:cubicBezTo>
                  <a:pt x="3078829" y="5739510"/>
                  <a:pt x="3065093" y="5730770"/>
                  <a:pt x="3050111" y="5722029"/>
                </a:cubicBezTo>
                <a:cubicBezTo>
                  <a:pt x="2987680" y="5680826"/>
                  <a:pt x="2925249" y="5634626"/>
                  <a:pt x="2869062" y="5590926"/>
                </a:cubicBezTo>
                <a:lnTo>
                  <a:pt x="2750446" y="5486042"/>
                </a:lnTo>
                <a:cubicBezTo>
                  <a:pt x="2722975" y="5459821"/>
                  <a:pt x="2709241" y="5443590"/>
                  <a:pt x="2707992" y="5442341"/>
                </a:cubicBezTo>
                <a:lnTo>
                  <a:pt x="2707992" y="5441093"/>
                </a:lnTo>
                <a:lnTo>
                  <a:pt x="2709241" y="5441093"/>
                </a:lnTo>
                <a:lnTo>
                  <a:pt x="2885295" y="5273779"/>
                </a:lnTo>
                <a:lnTo>
                  <a:pt x="2711738" y="5439844"/>
                </a:lnTo>
                <a:lnTo>
                  <a:pt x="2712328" y="5440532"/>
                </a:lnTo>
                <a:lnTo>
                  <a:pt x="2886492" y="5275078"/>
                </a:lnTo>
                <a:close/>
                <a:moveTo>
                  <a:pt x="3841698" y="5270329"/>
                </a:moveTo>
                <a:lnTo>
                  <a:pt x="3853160" y="5272286"/>
                </a:lnTo>
                <a:lnTo>
                  <a:pt x="3845943" y="5271437"/>
                </a:lnTo>
                <a:close/>
                <a:moveTo>
                  <a:pt x="5879458" y="5245060"/>
                </a:moveTo>
                <a:lnTo>
                  <a:pt x="5888197" y="5251303"/>
                </a:lnTo>
                <a:lnTo>
                  <a:pt x="5890695" y="5248806"/>
                </a:lnTo>
                <a:lnTo>
                  <a:pt x="5894441" y="5255049"/>
                </a:lnTo>
                <a:lnTo>
                  <a:pt x="6021797" y="5338706"/>
                </a:lnTo>
                <a:lnTo>
                  <a:pt x="6019301" y="5341203"/>
                </a:lnTo>
                <a:cubicBezTo>
                  <a:pt x="6018053" y="5343700"/>
                  <a:pt x="6015556" y="5346198"/>
                  <a:pt x="6014307" y="5348695"/>
                </a:cubicBezTo>
                <a:lnTo>
                  <a:pt x="6011810" y="5351193"/>
                </a:lnTo>
                <a:lnTo>
                  <a:pt x="5879458" y="5263790"/>
                </a:lnTo>
                <a:lnTo>
                  <a:pt x="5881954" y="5261292"/>
                </a:lnTo>
                <a:cubicBezTo>
                  <a:pt x="5883203" y="5260044"/>
                  <a:pt x="5884451" y="5258795"/>
                  <a:pt x="5885700" y="5256298"/>
                </a:cubicBezTo>
                <a:close/>
                <a:moveTo>
                  <a:pt x="4421083" y="5243811"/>
                </a:moveTo>
                <a:cubicBezTo>
                  <a:pt x="4393614" y="5250054"/>
                  <a:pt x="4361150" y="5258795"/>
                  <a:pt x="4323693" y="5267534"/>
                </a:cubicBezTo>
                <a:lnTo>
                  <a:pt x="4323518" y="5267564"/>
                </a:lnTo>
                <a:lnTo>
                  <a:pt x="4323693" y="5267535"/>
                </a:lnTo>
                <a:cubicBezTo>
                  <a:pt x="4361150" y="5258795"/>
                  <a:pt x="4393614" y="5250055"/>
                  <a:pt x="4421083" y="5243811"/>
                </a:cubicBezTo>
                <a:close/>
                <a:moveTo>
                  <a:pt x="2248504" y="5240067"/>
                </a:moveTo>
                <a:lnTo>
                  <a:pt x="2251002" y="5242564"/>
                </a:lnTo>
                <a:cubicBezTo>
                  <a:pt x="2252250" y="5245060"/>
                  <a:pt x="2253499" y="5247557"/>
                  <a:pt x="2254748" y="5250054"/>
                </a:cubicBezTo>
                <a:lnTo>
                  <a:pt x="2257245" y="5253800"/>
                </a:lnTo>
                <a:lnTo>
                  <a:pt x="2126142" y="5337457"/>
                </a:lnTo>
                <a:lnTo>
                  <a:pt x="2124893" y="5334960"/>
                </a:lnTo>
                <a:cubicBezTo>
                  <a:pt x="2122396" y="5333713"/>
                  <a:pt x="2122396" y="5332462"/>
                  <a:pt x="2121147" y="5331215"/>
                </a:cubicBezTo>
                <a:lnTo>
                  <a:pt x="2116152" y="5324972"/>
                </a:lnTo>
                <a:close/>
                <a:moveTo>
                  <a:pt x="3660956" y="5220999"/>
                </a:moveTo>
                <a:lnTo>
                  <a:pt x="3674123" y="5226585"/>
                </a:lnTo>
                <a:lnTo>
                  <a:pt x="3681476" y="5228504"/>
                </a:lnTo>
                <a:close/>
                <a:moveTo>
                  <a:pt x="5926905" y="5191371"/>
                </a:moveTo>
                <a:lnTo>
                  <a:pt x="6061754" y="5273779"/>
                </a:lnTo>
                <a:lnTo>
                  <a:pt x="6053013" y="5287513"/>
                </a:lnTo>
                <a:lnTo>
                  <a:pt x="5918164" y="5205105"/>
                </a:lnTo>
                <a:lnTo>
                  <a:pt x="5919413" y="5201359"/>
                </a:lnTo>
                <a:cubicBezTo>
                  <a:pt x="5921910" y="5198862"/>
                  <a:pt x="5923159" y="5197613"/>
                  <a:pt x="5924407" y="5193867"/>
                </a:cubicBezTo>
                <a:close/>
                <a:moveTo>
                  <a:pt x="2213544" y="5178884"/>
                </a:moveTo>
                <a:lnTo>
                  <a:pt x="2221035" y="5192618"/>
                </a:lnTo>
                <a:lnTo>
                  <a:pt x="2086186" y="5273779"/>
                </a:lnTo>
                <a:lnTo>
                  <a:pt x="2083688" y="5271282"/>
                </a:lnTo>
                <a:lnTo>
                  <a:pt x="2087434" y="5268785"/>
                </a:lnTo>
                <a:lnTo>
                  <a:pt x="2083688" y="5270033"/>
                </a:lnTo>
                <a:cubicBezTo>
                  <a:pt x="2082440" y="5267536"/>
                  <a:pt x="2081191" y="5265039"/>
                  <a:pt x="2079942" y="5262541"/>
                </a:cubicBezTo>
                <a:lnTo>
                  <a:pt x="2081191" y="5257546"/>
                </a:lnTo>
                <a:close/>
                <a:moveTo>
                  <a:pt x="4025281" y="5163789"/>
                </a:moveTo>
                <a:lnTo>
                  <a:pt x="4026522" y="5163902"/>
                </a:lnTo>
                <a:lnTo>
                  <a:pt x="4026522" y="5165151"/>
                </a:lnTo>
                <a:lnTo>
                  <a:pt x="4025275" y="5163902"/>
                </a:lnTo>
                <a:close/>
                <a:moveTo>
                  <a:pt x="4627799" y="5160880"/>
                </a:moveTo>
                <a:lnTo>
                  <a:pt x="4626479" y="5161561"/>
                </a:lnTo>
                <a:cubicBezTo>
                  <a:pt x="4619611" y="5164839"/>
                  <a:pt x="4615866" y="5166400"/>
                  <a:pt x="4615866" y="5166400"/>
                </a:cubicBezTo>
                <a:close/>
                <a:moveTo>
                  <a:pt x="5411926" y="5152360"/>
                </a:moveTo>
                <a:lnTo>
                  <a:pt x="5325407" y="5252754"/>
                </a:lnTo>
                <a:lnTo>
                  <a:pt x="5330693" y="5247596"/>
                </a:lnTo>
                <a:close/>
                <a:moveTo>
                  <a:pt x="4655822" y="5146421"/>
                </a:moveTo>
                <a:cubicBezTo>
                  <a:pt x="4644584" y="5152664"/>
                  <a:pt x="4635219" y="5157347"/>
                  <a:pt x="4628352" y="5160624"/>
                </a:cubicBezTo>
                <a:lnTo>
                  <a:pt x="4627799" y="5160880"/>
                </a:lnTo>
                <a:close/>
                <a:moveTo>
                  <a:pt x="2475362" y="5143721"/>
                </a:moveTo>
                <a:lnTo>
                  <a:pt x="2477000" y="5146421"/>
                </a:lnTo>
                <a:lnTo>
                  <a:pt x="2482560" y="5154574"/>
                </a:lnTo>
                <a:close/>
                <a:moveTo>
                  <a:pt x="3620949" y="5134501"/>
                </a:moveTo>
                <a:lnTo>
                  <a:pt x="3626888" y="5137264"/>
                </a:lnTo>
                <a:lnTo>
                  <a:pt x="3630894" y="5138733"/>
                </a:lnTo>
                <a:close/>
                <a:moveTo>
                  <a:pt x="5964363" y="5131436"/>
                </a:moveTo>
                <a:lnTo>
                  <a:pt x="5965611" y="5132687"/>
                </a:lnTo>
                <a:lnTo>
                  <a:pt x="6100461" y="5208851"/>
                </a:lnTo>
                <a:lnTo>
                  <a:pt x="6096715" y="5215095"/>
                </a:lnTo>
                <a:cubicBezTo>
                  <a:pt x="6096715" y="5216342"/>
                  <a:pt x="6095467" y="5218839"/>
                  <a:pt x="6094218" y="5220089"/>
                </a:cubicBezTo>
                <a:lnTo>
                  <a:pt x="6091721" y="5222585"/>
                </a:lnTo>
                <a:lnTo>
                  <a:pt x="5954374" y="5143923"/>
                </a:lnTo>
                <a:close/>
                <a:moveTo>
                  <a:pt x="2174837" y="5117702"/>
                </a:moveTo>
                <a:lnTo>
                  <a:pt x="2178583" y="5133934"/>
                </a:lnTo>
                <a:lnTo>
                  <a:pt x="2046230" y="5208851"/>
                </a:lnTo>
                <a:lnTo>
                  <a:pt x="2043734" y="5205105"/>
                </a:lnTo>
                <a:cubicBezTo>
                  <a:pt x="2042485" y="5203856"/>
                  <a:pt x="2042485" y="5202608"/>
                  <a:pt x="2041236" y="5201359"/>
                </a:cubicBezTo>
                <a:cubicBezTo>
                  <a:pt x="2039988" y="5200110"/>
                  <a:pt x="2039988" y="5198862"/>
                  <a:pt x="2038739" y="5197613"/>
                </a:cubicBezTo>
                <a:lnTo>
                  <a:pt x="2039988" y="5192618"/>
                </a:lnTo>
                <a:close/>
                <a:moveTo>
                  <a:pt x="4723944" y="5105852"/>
                </a:moveTo>
                <a:lnTo>
                  <a:pt x="4684976" y="5129194"/>
                </a:lnTo>
                <a:lnTo>
                  <a:pt x="4721061" y="5107871"/>
                </a:lnTo>
                <a:close/>
                <a:moveTo>
                  <a:pt x="7095603" y="5092731"/>
                </a:moveTo>
                <a:lnTo>
                  <a:pt x="7468935" y="5220089"/>
                </a:lnTo>
                <a:cubicBezTo>
                  <a:pt x="7440217" y="5301248"/>
                  <a:pt x="7409003" y="5382407"/>
                  <a:pt x="7375291" y="5462319"/>
                </a:cubicBezTo>
                <a:lnTo>
                  <a:pt x="7013193" y="5308740"/>
                </a:lnTo>
                <a:cubicBezTo>
                  <a:pt x="7043159" y="5237570"/>
                  <a:pt x="7070631" y="5165150"/>
                  <a:pt x="7095603" y="5092731"/>
                </a:cubicBezTo>
                <a:close/>
                <a:moveTo>
                  <a:pt x="4138898" y="5074002"/>
                </a:moveTo>
                <a:cubicBezTo>
                  <a:pt x="4142644" y="5074002"/>
                  <a:pt x="4146390" y="5074002"/>
                  <a:pt x="4151383" y="5074002"/>
                </a:cubicBezTo>
                <a:lnTo>
                  <a:pt x="4156378" y="5163902"/>
                </a:lnTo>
                <a:cubicBezTo>
                  <a:pt x="4151383" y="5163902"/>
                  <a:pt x="4146390" y="5165151"/>
                  <a:pt x="4142644" y="5165151"/>
                </a:cubicBezTo>
                <a:close/>
                <a:moveTo>
                  <a:pt x="4017782" y="5071504"/>
                </a:moveTo>
                <a:cubicBezTo>
                  <a:pt x="4022777" y="5071504"/>
                  <a:pt x="4026522" y="5071504"/>
                  <a:pt x="4030268" y="5072753"/>
                </a:cubicBezTo>
                <a:lnTo>
                  <a:pt x="4025281" y="5163789"/>
                </a:lnTo>
                <a:lnTo>
                  <a:pt x="4012788" y="5162653"/>
                </a:lnTo>
                <a:lnTo>
                  <a:pt x="4011539" y="5162653"/>
                </a:lnTo>
                <a:close/>
                <a:moveTo>
                  <a:pt x="5986838" y="5064012"/>
                </a:moveTo>
                <a:lnTo>
                  <a:pt x="6135421" y="5141426"/>
                </a:lnTo>
                <a:lnTo>
                  <a:pt x="6134174" y="5145172"/>
                </a:lnTo>
                <a:cubicBezTo>
                  <a:pt x="6132923" y="5146420"/>
                  <a:pt x="6131677" y="5147669"/>
                  <a:pt x="6131677" y="5150166"/>
                </a:cubicBezTo>
                <a:lnTo>
                  <a:pt x="6126682" y="5156410"/>
                </a:lnTo>
                <a:lnTo>
                  <a:pt x="5986838" y="5082741"/>
                </a:lnTo>
                <a:lnTo>
                  <a:pt x="5990584" y="5075251"/>
                </a:lnTo>
                <a:cubicBezTo>
                  <a:pt x="5991833" y="5075251"/>
                  <a:pt x="5990584" y="5074002"/>
                  <a:pt x="5991833" y="5074002"/>
                </a:cubicBezTo>
                <a:close/>
                <a:moveTo>
                  <a:pt x="3356185" y="5061235"/>
                </a:moveTo>
                <a:lnTo>
                  <a:pt x="3356333" y="5061359"/>
                </a:lnTo>
                <a:cubicBezTo>
                  <a:pt x="3407214" y="5098037"/>
                  <a:pt x="3460280" y="5130812"/>
                  <a:pt x="3514594" y="5158906"/>
                </a:cubicBezTo>
                <a:close/>
                <a:moveTo>
                  <a:pt x="4268752" y="5060266"/>
                </a:moveTo>
                <a:lnTo>
                  <a:pt x="4284985" y="5150166"/>
                </a:lnTo>
                <a:cubicBezTo>
                  <a:pt x="4279991" y="5151415"/>
                  <a:pt x="4276245" y="5151415"/>
                  <a:pt x="4271250" y="5152664"/>
                </a:cubicBezTo>
                <a:lnTo>
                  <a:pt x="4256267" y="5062764"/>
                </a:lnTo>
                <a:cubicBezTo>
                  <a:pt x="4260013" y="5061515"/>
                  <a:pt x="4263759" y="5061515"/>
                  <a:pt x="4268752" y="5060266"/>
                </a:cubicBezTo>
                <a:close/>
                <a:moveTo>
                  <a:pt x="2144870" y="5057769"/>
                </a:moveTo>
                <a:cubicBezTo>
                  <a:pt x="2146119" y="5060266"/>
                  <a:pt x="2147368" y="5062764"/>
                  <a:pt x="2148616" y="5065261"/>
                </a:cubicBezTo>
                <a:lnTo>
                  <a:pt x="2151114" y="5069007"/>
                </a:lnTo>
                <a:lnTo>
                  <a:pt x="2010021" y="5137680"/>
                </a:lnTo>
                <a:cubicBezTo>
                  <a:pt x="2010021" y="5137680"/>
                  <a:pt x="2008772" y="5135184"/>
                  <a:pt x="2007524" y="5133934"/>
                </a:cubicBezTo>
                <a:cubicBezTo>
                  <a:pt x="2006275" y="5132687"/>
                  <a:pt x="2006275" y="5131436"/>
                  <a:pt x="2005026" y="5130189"/>
                </a:cubicBezTo>
                <a:lnTo>
                  <a:pt x="2002529" y="5126443"/>
                </a:lnTo>
                <a:close/>
                <a:moveTo>
                  <a:pt x="3901662" y="5056520"/>
                </a:moveTo>
                <a:cubicBezTo>
                  <a:pt x="3906656" y="5057769"/>
                  <a:pt x="3910402" y="5057769"/>
                  <a:pt x="3914148" y="5059018"/>
                </a:cubicBezTo>
                <a:lnTo>
                  <a:pt x="3897916" y="5148918"/>
                </a:lnTo>
                <a:cubicBezTo>
                  <a:pt x="3892923" y="5147669"/>
                  <a:pt x="3887928" y="5147669"/>
                  <a:pt x="3884182" y="5146420"/>
                </a:cubicBezTo>
                <a:close/>
                <a:moveTo>
                  <a:pt x="2422067" y="5055363"/>
                </a:moveTo>
                <a:lnTo>
                  <a:pt x="2424168" y="5059330"/>
                </a:lnTo>
                <a:lnTo>
                  <a:pt x="2435113" y="5077372"/>
                </a:lnTo>
                <a:close/>
                <a:moveTo>
                  <a:pt x="2694166" y="5037956"/>
                </a:moveTo>
                <a:lnTo>
                  <a:pt x="2713982" y="5068032"/>
                </a:lnTo>
                <a:cubicBezTo>
                  <a:pt x="2727191" y="5086956"/>
                  <a:pt x="2739833" y="5103968"/>
                  <a:pt x="2751695" y="5118951"/>
                </a:cubicBezTo>
                <a:cubicBezTo>
                  <a:pt x="2784470" y="5165774"/>
                  <a:pt x="2810223" y="5195039"/>
                  <a:pt x="2821051" y="5206745"/>
                </a:cubicBezTo>
                <a:lnTo>
                  <a:pt x="2824088" y="5209942"/>
                </a:lnTo>
                <a:lnTo>
                  <a:pt x="2825361" y="5208851"/>
                </a:lnTo>
                <a:cubicBezTo>
                  <a:pt x="2817870" y="5201360"/>
                  <a:pt x="2789152" y="5170145"/>
                  <a:pt x="2750445" y="5116453"/>
                </a:cubicBezTo>
                <a:cubicBezTo>
                  <a:pt x="2742329" y="5106152"/>
                  <a:pt x="2732184" y="5092886"/>
                  <a:pt x="2720459" y="5076596"/>
                </a:cubicBezTo>
                <a:close/>
                <a:moveTo>
                  <a:pt x="4386122" y="5031548"/>
                </a:moveTo>
                <a:lnTo>
                  <a:pt x="4412342" y="5118951"/>
                </a:lnTo>
                <a:cubicBezTo>
                  <a:pt x="4407348" y="5120199"/>
                  <a:pt x="4403602" y="5121448"/>
                  <a:pt x="4398607" y="5122697"/>
                </a:cubicBezTo>
                <a:lnTo>
                  <a:pt x="4373635" y="5035294"/>
                </a:lnTo>
                <a:cubicBezTo>
                  <a:pt x="4377381" y="5034046"/>
                  <a:pt x="4381127" y="5032797"/>
                  <a:pt x="4386122" y="5031548"/>
                </a:cubicBezTo>
                <a:close/>
                <a:moveTo>
                  <a:pt x="3786790" y="5026554"/>
                </a:moveTo>
                <a:cubicBezTo>
                  <a:pt x="3790536" y="5027803"/>
                  <a:pt x="3794282" y="5029052"/>
                  <a:pt x="3798028" y="5030300"/>
                </a:cubicBezTo>
                <a:lnTo>
                  <a:pt x="3771806" y="5118952"/>
                </a:lnTo>
                <a:cubicBezTo>
                  <a:pt x="3768062" y="5117703"/>
                  <a:pt x="3763067" y="5116454"/>
                  <a:pt x="3759321" y="5115206"/>
                </a:cubicBezTo>
                <a:lnTo>
                  <a:pt x="3759321" y="5113957"/>
                </a:lnTo>
                <a:close/>
                <a:moveTo>
                  <a:pt x="6026793" y="5006576"/>
                </a:moveTo>
                <a:lnTo>
                  <a:pt x="6167885" y="5076498"/>
                </a:lnTo>
                <a:lnTo>
                  <a:pt x="6166637" y="5078995"/>
                </a:lnTo>
                <a:cubicBezTo>
                  <a:pt x="6165389" y="5080244"/>
                  <a:pt x="6165389" y="5081492"/>
                  <a:pt x="6165389" y="5082741"/>
                </a:cubicBezTo>
                <a:cubicBezTo>
                  <a:pt x="6164139" y="5083990"/>
                  <a:pt x="6164139" y="5085238"/>
                  <a:pt x="6162892" y="5086487"/>
                </a:cubicBezTo>
                <a:lnTo>
                  <a:pt x="6161641" y="5088984"/>
                </a:lnTo>
                <a:lnTo>
                  <a:pt x="6019301" y="5020310"/>
                </a:lnTo>
                <a:lnTo>
                  <a:pt x="6021797" y="5016566"/>
                </a:lnTo>
                <a:cubicBezTo>
                  <a:pt x="6021797" y="5015316"/>
                  <a:pt x="6023048" y="5014069"/>
                  <a:pt x="6023048" y="5012820"/>
                </a:cubicBezTo>
                <a:close/>
                <a:moveTo>
                  <a:pt x="2113655" y="4994090"/>
                </a:moveTo>
                <a:cubicBezTo>
                  <a:pt x="2114904" y="4996587"/>
                  <a:pt x="2116152" y="4997836"/>
                  <a:pt x="2116152" y="5000333"/>
                </a:cubicBezTo>
                <a:lnTo>
                  <a:pt x="2116152" y="5007825"/>
                </a:lnTo>
                <a:lnTo>
                  <a:pt x="1978806" y="5072753"/>
                </a:lnTo>
                <a:lnTo>
                  <a:pt x="1967568" y="5070256"/>
                </a:lnTo>
                <a:lnTo>
                  <a:pt x="1973811" y="5066510"/>
                </a:lnTo>
                <a:cubicBezTo>
                  <a:pt x="1972562" y="5065261"/>
                  <a:pt x="1972562" y="5064012"/>
                  <a:pt x="1971314" y="5062764"/>
                </a:cubicBezTo>
                <a:lnTo>
                  <a:pt x="1973811" y="5056520"/>
                </a:lnTo>
                <a:close/>
                <a:moveTo>
                  <a:pt x="4495999" y="4990345"/>
                </a:moveTo>
                <a:lnTo>
                  <a:pt x="4533457" y="5074002"/>
                </a:lnTo>
                <a:cubicBezTo>
                  <a:pt x="4528463" y="5076499"/>
                  <a:pt x="4524717" y="5077748"/>
                  <a:pt x="4520971" y="5078997"/>
                </a:cubicBezTo>
                <a:lnTo>
                  <a:pt x="4484761" y="4995340"/>
                </a:lnTo>
                <a:lnTo>
                  <a:pt x="4486010" y="4995340"/>
                </a:lnTo>
                <a:cubicBezTo>
                  <a:pt x="4489756" y="4994091"/>
                  <a:pt x="4492253" y="4992843"/>
                  <a:pt x="4495999" y="4990345"/>
                </a:cubicBezTo>
                <a:close/>
                <a:moveTo>
                  <a:pt x="2660943" y="4985439"/>
                </a:moveTo>
                <a:lnTo>
                  <a:pt x="2672876" y="5005641"/>
                </a:lnTo>
                <a:lnTo>
                  <a:pt x="2676322" y="5010872"/>
                </a:lnTo>
                <a:close/>
                <a:moveTo>
                  <a:pt x="3675663" y="4982853"/>
                </a:moveTo>
                <a:cubicBezTo>
                  <a:pt x="3680658" y="4985351"/>
                  <a:pt x="3683154" y="4986599"/>
                  <a:pt x="3686900" y="4987848"/>
                </a:cubicBezTo>
                <a:lnTo>
                  <a:pt x="3650692" y="5074002"/>
                </a:lnTo>
                <a:cubicBezTo>
                  <a:pt x="3646946" y="5071504"/>
                  <a:pt x="3641951" y="5070256"/>
                  <a:pt x="3638205" y="5067758"/>
                </a:cubicBezTo>
                <a:lnTo>
                  <a:pt x="3638205" y="5066510"/>
                </a:lnTo>
                <a:close/>
                <a:moveTo>
                  <a:pt x="5539905" y="4969924"/>
                </a:moveTo>
                <a:lnTo>
                  <a:pt x="5514678" y="5012531"/>
                </a:lnTo>
                <a:lnTo>
                  <a:pt x="5516580" y="5009873"/>
                </a:lnTo>
                <a:close/>
                <a:moveTo>
                  <a:pt x="6056759" y="4941648"/>
                </a:moveTo>
                <a:lnTo>
                  <a:pt x="6201598" y="5005328"/>
                </a:lnTo>
                <a:lnTo>
                  <a:pt x="6200349" y="5009074"/>
                </a:lnTo>
                <a:cubicBezTo>
                  <a:pt x="6199101" y="5011571"/>
                  <a:pt x="6197852" y="5014069"/>
                  <a:pt x="6196603" y="5016566"/>
                </a:cubicBezTo>
                <a:lnTo>
                  <a:pt x="6194106" y="5020310"/>
                </a:lnTo>
                <a:lnTo>
                  <a:pt x="6050515" y="4956633"/>
                </a:lnTo>
                <a:lnTo>
                  <a:pt x="6051766" y="4952887"/>
                </a:lnTo>
                <a:cubicBezTo>
                  <a:pt x="6051766" y="4951638"/>
                  <a:pt x="6053013" y="4950389"/>
                  <a:pt x="6054262" y="4949140"/>
                </a:cubicBezTo>
                <a:cubicBezTo>
                  <a:pt x="6054262" y="4947892"/>
                  <a:pt x="6055511" y="4946643"/>
                  <a:pt x="6055511" y="4945394"/>
                </a:cubicBezTo>
                <a:close/>
                <a:moveTo>
                  <a:pt x="3211023" y="4940216"/>
                </a:moveTo>
                <a:lnTo>
                  <a:pt x="3211182" y="4940400"/>
                </a:lnTo>
                <a:lnTo>
                  <a:pt x="3211329" y="4940522"/>
                </a:lnTo>
                <a:lnTo>
                  <a:pt x="3211183" y="4940400"/>
                </a:lnTo>
                <a:close/>
                <a:moveTo>
                  <a:pt x="4602132" y="4936655"/>
                </a:moveTo>
                <a:lnTo>
                  <a:pt x="4648330" y="5015318"/>
                </a:lnTo>
                <a:cubicBezTo>
                  <a:pt x="4644584" y="5017815"/>
                  <a:pt x="4640838" y="5020312"/>
                  <a:pt x="4637092" y="5022810"/>
                </a:cubicBezTo>
                <a:lnTo>
                  <a:pt x="4590894" y="4942899"/>
                </a:lnTo>
                <a:cubicBezTo>
                  <a:pt x="4594640" y="4941650"/>
                  <a:pt x="4597137" y="4939153"/>
                  <a:pt x="4602132" y="4936655"/>
                </a:cubicBezTo>
                <a:close/>
                <a:moveTo>
                  <a:pt x="1913747" y="4930021"/>
                </a:moveTo>
                <a:lnTo>
                  <a:pt x="1913878" y="4930412"/>
                </a:lnTo>
                <a:lnTo>
                  <a:pt x="1912629" y="4930412"/>
                </a:lnTo>
                <a:close/>
                <a:moveTo>
                  <a:pt x="3570780" y="4927914"/>
                </a:moveTo>
                <a:cubicBezTo>
                  <a:pt x="3575775" y="4930412"/>
                  <a:pt x="3578272" y="4932909"/>
                  <a:pt x="3582018" y="4934158"/>
                </a:cubicBezTo>
                <a:lnTo>
                  <a:pt x="3534571" y="5014069"/>
                </a:lnTo>
                <a:cubicBezTo>
                  <a:pt x="3530825" y="5011571"/>
                  <a:pt x="3527079" y="5009074"/>
                  <a:pt x="3523333" y="5006577"/>
                </a:cubicBezTo>
                <a:close/>
                <a:moveTo>
                  <a:pt x="2082440" y="4926666"/>
                </a:moveTo>
                <a:lnTo>
                  <a:pt x="2083688" y="4930412"/>
                </a:lnTo>
                <a:cubicBezTo>
                  <a:pt x="2083688" y="4931661"/>
                  <a:pt x="2084937" y="4932908"/>
                  <a:pt x="2086186" y="4934158"/>
                </a:cubicBezTo>
                <a:lnTo>
                  <a:pt x="2089932" y="4941648"/>
                </a:lnTo>
                <a:lnTo>
                  <a:pt x="1945093" y="5005328"/>
                </a:lnTo>
                <a:lnTo>
                  <a:pt x="1943844" y="5001582"/>
                </a:lnTo>
                <a:cubicBezTo>
                  <a:pt x="1942596" y="4999084"/>
                  <a:pt x="1941347" y="4997836"/>
                  <a:pt x="1940098" y="4995338"/>
                </a:cubicBezTo>
                <a:lnTo>
                  <a:pt x="1937601" y="4990345"/>
                </a:lnTo>
                <a:close/>
                <a:moveTo>
                  <a:pt x="962438" y="4911683"/>
                </a:moveTo>
                <a:cubicBezTo>
                  <a:pt x="982416" y="4986599"/>
                  <a:pt x="1006140" y="5061516"/>
                  <a:pt x="1032360" y="5133935"/>
                </a:cubicBezTo>
                <a:lnTo>
                  <a:pt x="661524" y="5266288"/>
                </a:lnTo>
                <a:cubicBezTo>
                  <a:pt x="632806" y="5185127"/>
                  <a:pt x="605336" y="5101471"/>
                  <a:pt x="582862" y="5017814"/>
                </a:cubicBezTo>
                <a:close/>
                <a:moveTo>
                  <a:pt x="6084229" y="4876722"/>
                </a:moveTo>
                <a:lnTo>
                  <a:pt x="6230316" y="4935405"/>
                </a:lnTo>
                <a:lnTo>
                  <a:pt x="6229067" y="4939151"/>
                </a:lnTo>
                <a:cubicBezTo>
                  <a:pt x="6227819" y="4941648"/>
                  <a:pt x="6226570" y="4944146"/>
                  <a:pt x="6225321" y="4946643"/>
                </a:cubicBezTo>
                <a:lnTo>
                  <a:pt x="6224073" y="4951638"/>
                </a:lnTo>
                <a:lnTo>
                  <a:pt x="6077987" y="4891704"/>
                </a:lnTo>
                <a:lnTo>
                  <a:pt x="6079233" y="4887958"/>
                </a:lnTo>
                <a:cubicBezTo>
                  <a:pt x="6080483" y="4885461"/>
                  <a:pt x="6081731" y="4882964"/>
                  <a:pt x="6082980" y="4880466"/>
                </a:cubicBezTo>
                <a:close/>
                <a:moveTo>
                  <a:pt x="4700771" y="4870478"/>
                </a:moveTo>
                <a:lnTo>
                  <a:pt x="4702020" y="4870478"/>
                </a:lnTo>
                <a:lnTo>
                  <a:pt x="4756958" y="4942898"/>
                </a:lnTo>
                <a:cubicBezTo>
                  <a:pt x="4753212" y="4946643"/>
                  <a:pt x="4749466" y="4949140"/>
                  <a:pt x="4745720" y="4951637"/>
                </a:cubicBezTo>
                <a:lnTo>
                  <a:pt x="4690782" y="4877970"/>
                </a:lnTo>
                <a:cubicBezTo>
                  <a:pt x="4693279" y="4875473"/>
                  <a:pt x="4697025" y="4872976"/>
                  <a:pt x="4700771" y="4870478"/>
                </a:cubicBezTo>
                <a:close/>
                <a:moveTo>
                  <a:pt x="2057468" y="4864235"/>
                </a:moveTo>
                <a:lnTo>
                  <a:pt x="2058716" y="4867981"/>
                </a:lnTo>
                <a:cubicBezTo>
                  <a:pt x="2058716" y="4869230"/>
                  <a:pt x="2059965" y="4870479"/>
                  <a:pt x="2059965" y="4871727"/>
                </a:cubicBezTo>
                <a:cubicBezTo>
                  <a:pt x="2059965" y="4872974"/>
                  <a:pt x="2061214" y="4874225"/>
                  <a:pt x="2061214" y="4874225"/>
                </a:cubicBezTo>
                <a:lnTo>
                  <a:pt x="2062462" y="4877969"/>
                </a:lnTo>
                <a:lnTo>
                  <a:pt x="1913747" y="4930021"/>
                </a:lnTo>
                <a:lnTo>
                  <a:pt x="1912629" y="4926666"/>
                </a:lnTo>
                <a:lnTo>
                  <a:pt x="1910132" y="4921671"/>
                </a:lnTo>
                <a:close/>
                <a:moveTo>
                  <a:pt x="3472140" y="4860489"/>
                </a:moveTo>
                <a:cubicBezTo>
                  <a:pt x="3475886" y="4862987"/>
                  <a:pt x="3478383" y="4865484"/>
                  <a:pt x="3482129" y="4867981"/>
                </a:cubicBezTo>
                <a:lnTo>
                  <a:pt x="3482129" y="4869230"/>
                </a:lnTo>
                <a:lnTo>
                  <a:pt x="3427191" y="4941648"/>
                </a:lnTo>
                <a:cubicBezTo>
                  <a:pt x="3423445" y="4939151"/>
                  <a:pt x="3419699" y="4935405"/>
                  <a:pt x="3415953" y="4932908"/>
                </a:cubicBezTo>
                <a:close/>
                <a:moveTo>
                  <a:pt x="2585022" y="4847971"/>
                </a:moveTo>
                <a:lnTo>
                  <a:pt x="2585629" y="4849253"/>
                </a:lnTo>
                <a:lnTo>
                  <a:pt x="2625957" y="4925477"/>
                </a:lnTo>
                <a:close/>
                <a:moveTo>
                  <a:pt x="5615120" y="4831402"/>
                </a:moveTo>
                <a:lnTo>
                  <a:pt x="5587092" y="4889104"/>
                </a:lnTo>
                <a:lnTo>
                  <a:pt x="5590404" y="4883432"/>
                </a:lnTo>
                <a:close/>
                <a:moveTo>
                  <a:pt x="6107951" y="4811794"/>
                </a:moveTo>
                <a:lnTo>
                  <a:pt x="6256537" y="4866732"/>
                </a:lnTo>
                <a:lnTo>
                  <a:pt x="6256537" y="4870479"/>
                </a:lnTo>
                <a:cubicBezTo>
                  <a:pt x="6255288" y="4872974"/>
                  <a:pt x="6254039" y="4875473"/>
                  <a:pt x="6252792" y="4877969"/>
                </a:cubicBezTo>
                <a:lnTo>
                  <a:pt x="6251542" y="4881715"/>
                </a:lnTo>
                <a:lnTo>
                  <a:pt x="6102959" y="4826776"/>
                </a:lnTo>
                <a:lnTo>
                  <a:pt x="6105456" y="4823030"/>
                </a:lnTo>
                <a:cubicBezTo>
                  <a:pt x="6105456" y="4821782"/>
                  <a:pt x="6106703" y="4820533"/>
                  <a:pt x="6106703" y="4819284"/>
                </a:cubicBezTo>
                <a:cubicBezTo>
                  <a:pt x="6106703" y="4818037"/>
                  <a:pt x="6106703" y="4816789"/>
                  <a:pt x="6107951" y="4815540"/>
                </a:cubicBezTo>
                <a:close/>
                <a:moveTo>
                  <a:pt x="2029998" y="4796810"/>
                </a:moveTo>
                <a:lnTo>
                  <a:pt x="2031247" y="4800556"/>
                </a:lnTo>
                <a:cubicBezTo>
                  <a:pt x="2031247" y="4800556"/>
                  <a:pt x="2032496" y="4803053"/>
                  <a:pt x="2033744" y="4804302"/>
                </a:cubicBezTo>
                <a:cubicBezTo>
                  <a:pt x="2033744" y="4805550"/>
                  <a:pt x="2033744" y="4806799"/>
                  <a:pt x="2034993" y="4808048"/>
                </a:cubicBezTo>
                <a:lnTo>
                  <a:pt x="2036242" y="4811794"/>
                </a:lnTo>
                <a:lnTo>
                  <a:pt x="1888906" y="4866732"/>
                </a:lnTo>
                <a:lnTo>
                  <a:pt x="1886408" y="4861738"/>
                </a:lnTo>
                <a:cubicBezTo>
                  <a:pt x="1886408" y="4859240"/>
                  <a:pt x="1885160" y="4856743"/>
                  <a:pt x="1883911" y="4854246"/>
                </a:cubicBezTo>
                <a:lnTo>
                  <a:pt x="1882662" y="4850500"/>
                </a:lnTo>
                <a:close/>
                <a:moveTo>
                  <a:pt x="4790672" y="4793065"/>
                </a:moveTo>
                <a:lnTo>
                  <a:pt x="4854351" y="4859242"/>
                </a:lnTo>
                <a:cubicBezTo>
                  <a:pt x="4851854" y="4861740"/>
                  <a:pt x="4849357" y="4865486"/>
                  <a:pt x="4844362" y="4869230"/>
                </a:cubicBezTo>
                <a:lnTo>
                  <a:pt x="4781931" y="4801806"/>
                </a:lnTo>
                <a:cubicBezTo>
                  <a:pt x="4784428" y="4799309"/>
                  <a:pt x="4788174" y="4796811"/>
                  <a:pt x="4790672" y="4793065"/>
                </a:cubicBezTo>
                <a:close/>
                <a:moveTo>
                  <a:pt x="3384739" y="4783076"/>
                </a:moveTo>
                <a:cubicBezTo>
                  <a:pt x="3387236" y="4785574"/>
                  <a:pt x="3389732" y="4788071"/>
                  <a:pt x="3392230" y="4791817"/>
                </a:cubicBezTo>
                <a:lnTo>
                  <a:pt x="3393478" y="4791817"/>
                </a:lnTo>
                <a:lnTo>
                  <a:pt x="3394727" y="4790568"/>
                </a:lnTo>
                <a:lnTo>
                  <a:pt x="3329800" y="4857992"/>
                </a:lnTo>
                <a:cubicBezTo>
                  <a:pt x="3326054" y="4854246"/>
                  <a:pt x="3322308" y="4851750"/>
                  <a:pt x="3319811" y="4848004"/>
                </a:cubicBezTo>
                <a:close/>
                <a:moveTo>
                  <a:pt x="6132923" y="4744368"/>
                </a:moveTo>
                <a:lnTo>
                  <a:pt x="6287752" y="4795561"/>
                </a:lnTo>
                <a:lnTo>
                  <a:pt x="6280260" y="4799307"/>
                </a:lnTo>
                <a:cubicBezTo>
                  <a:pt x="6280260" y="4800556"/>
                  <a:pt x="6279013" y="4801804"/>
                  <a:pt x="6279013" y="4803053"/>
                </a:cubicBezTo>
                <a:cubicBezTo>
                  <a:pt x="6279013" y="4804302"/>
                  <a:pt x="6277763" y="4805550"/>
                  <a:pt x="6277763" y="4806799"/>
                </a:cubicBezTo>
                <a:lnTo>
                  <a:pt x="6276515" y="4810545"/>
                </a:lnTo>
                <a:lnTo>
                  <a:pt x="6126682" y="4759353"/>
                </a:lnTo>
                <a:lnTo>
                  <a:pt x="6127931" y="4755607"/>
                </a:lnTo>
                <a:cubicBezTo>
                  <a:pt x="6129179" y="4753109"/>
                  <a:pt x="6129179" y="4750612"/>
                  <a:pt x="6130428" y="4749363"/>
                </a:cubicBezTo>
                <a:close/>
                <a:moveTo>
                  <a:pt x="2008772" y="4729386"/>
                </a:moveTo>
                <a:lnTo>
                  <a:pt x="2010021" y="4733132"/>
                </a:lnTo>
                <a:cubicBezTo>
                  <a:pt x="2010021" y="4733132"/>
                  <a:pt x="2011270" y="4735628"/>
                  <a:pt x="2011270" y="4736876"/>
                </a:cubicBezTo>
                <a:cubicBezTo>
                  <a:pt x="2012518" y="4738125"/>
                  <a:pt x="2012518" y="4739374"/>
                  <a:pt x="2013767" y="4740622"/>
                </a:cubicBezTo>
                <a:lnTo>
                  <a:pt x="2013767" y="4744368"/>
                </a:lnTo>
                <a:lnTo>
                  <a:pt x="1863934" y="4794312"/>
                </a:lnTo>
                <a:lnTo>
                  <a:pt x="1858939" y="4778081"/>
                </a:lnTo>
                <a:close/>
                <a:moveTo>
                  <a:pt x="2273497" y="4728193"/>
                </a:moveTo>
                <a:lnTo>
                  <a:pt x="2288459" y="4769342"/>
                </a:lnTo>
                <a:cubicBezTo>
                  <a:pt x="2297200" y="4795562"/>
                  <a:pt x="2305941" y="4820534"/>
                  <a:pt x="2317177" y="4845506"/>
                </a:cubicBezTo>
                <a:lnTo>
                  <a:pt x="2342926" y="4900220"/>
                </a:lnTo>
                <a:lnTo>
                  <a:pt x="2317179" y="4845507"/>
                </a:lnTo>
                <a:close/>
                <a:moveTo>
                  <a:pt x="5663122" y="4722355"/>
                </a:moveTo>
                <a:lnTo>
                  <a:pt x="5648534" y="4761061"/>
                </a:lnTo>
                <a:lnTo>
                  <a:pt x="5649244" y="4759565"/>
                </a:lnTo>
                <a:close/>
                <a:moveTo>
                  <a:pt x="4871831" y="4705662"/>
                </a:moveTo>
                <a:lnTo>
                  <a:pt x="4943001" y="4763098"/>
                </a:lnTo>
                <a:cubicBezTo>
                  <a:pt x="4940504" y="4766844"/>
                  <a:pt x="4938006" y="4770590"/>
                  <a:pt x="4935509" y="4775585"/>
                </a:cubicBezTo>
                <a:lnTo>
                  <a:pt x="4864339" y="4715652"/>
                </a:lnTo>
                <a:cubicBezTo>
                  <a:pt x="4866836" y="4711906"/>
                  <a:pt x="4869334" y="4709408"/>
                  <a:pt x="4871831" y="4705662"/>
                </a:cubicBezTo>
                <a:close/>
                <a:moveTo>
                  <a:pt x="3306077" y="4691927"/>
                </a:moveTo>
                <a:lnTo>
                  <a:pt x="3304828" y="4693176"/>
                </a:lnTo>
                <a:cubicBezTo>
                  <a:pt x="3307325" y="4696922"/>
                  <a:pt x="3309823" y="4699419"/>
                  <a:pt x="3312320" y="4703164"/>
                </a:cubicBezTo>
                <a:lnTo>
                  <a:pt x="3241150" y="4761848"/>
                </a:lnTo>
                <a:cubicBezTo>
                  <a:pt x="3237404" y="4758104"/>
                  <a:pt x="3234906" y="4754358"/>
                  <a:pt x="3232409" y="4750612"/>
                </a:cubicBezTo>
                <a:lnTo>
                  <a:pt x="3303579" y="4693176"/>
                </a:lnTo>
                <a:close/>
                <a:moveTo>
                  <a:pt x="6156649" y="4676943"/>
                </a:moveTo>
                <a:lnTo>
                  <a:pt x="6157897" y="4678193"/>
                </a:lnTo>
                <a:lnTo>
                  <a:pt x="6303985" y="4723142"/>
                </a:lnTo>
                <a:lnTo>
                  <a:pt x="6308978" y="4731883"/>
                </a:lnTo>
                <a:lnTo>
                  <a:pt x="6303985" y="4730635"/>
                </a:lnTo>
                <a:cubicBezTo>
                  <a:pt x="6303985" y="4731883"/>
                  <a:pt x="6302736" y="4733132"/>
                  <a:pt x="6302736" y="4734379"/>
                </a:cubicBezTo>
                <a:lnTo>
                  <a:pt x="6300239" y="4736876"/>
                </a:lnTo>
                <a:lnTo>
                  <a:pt x="6149157" y="4691927"/>
                </a:lnTo>
                <a:lnTo>
                  <a:pt x="6150405" y="4688181"/>
                </a:lnTo>
                <a:cubicBezTo>
                  <a:pt x="6151654" y="4685684"/>
                  <a:pt x="6151654" y="4683186"/>
                  <a:pt x="6152903" y="4680691"/>
                </a:cubicBezTo>
                <a:close/>
                <a:moveTo>
                  <a:pt x="1987546" y="4664458"/>
                </a:moveTo>
                <a:lnTo>
                  <a:pt x="1988795" y="4668204"/>
                </a:lnTo>
                <a:cubicBezTo>
                  <a:pt x="1988795" y="4670701"/>
                  <a:pt x="1990042" y="4671950"/>
                  <a:pt x="1991291" y="4673199"/>
                </a:cubicBezTo>
                <a:lnTo>
                  <a:pt x="1992540" y="4678193"/>
                </a:lnTo>
                <a:lnTo>
                  <a:pt x="1841459" y="4723142"/>
                </a:lnTo>
                <a:lnTo>
                  <a:pt x="1838962" y="4718148"/>
                </a:lnTo>
                <a:cubicBezTo>
                  <a:pt x="1838962" y="4715650"/>
                  <a:pt x="1837713" y="4713153"/>
                  <a:pt x="1837713" y="4711904"/>
                </a:cubicBezTo>
                <a:lnTo>
                  <a:pt x="1836464" y="4708158"/>
                </a:lnTo>
                <a:close/>
                <a:moveTo>
                  <a:pt x="5947853" y="4631781"/>
                </a:moveTo>
                <a:lnTo>
                  <a:pt x="5938709" y="4661154"/>
                </a:lnTo>
                <a:lnTo>
                  <a:pt x="5945477" y="4640734"/>
                </a:lnTo>
                <a:close/>
                <a:moveTo>
                  <a:pt x="2236739" y="4610809"/>
                </a:moveTo>
                <a:lnTo>
                  <a:pt x="2243198" y="4636520"/>
                </a:lnTo>
                <a:lnTo>
                  <a:pt x="2273468" y="4728109"/>
                </a:lnTo>
                <a:close/>
                <a:moveTo>
                  <a:pt x="6170383" y="4610768"/>
                </a:moveTo>
                <a:lnTo>
                  <a:pt x="6330205" y="4651971"/>
                </a:lnTo>
                <a:lnTo>
                  <a:pt x="6322713" y="4656966"/>
                </a:lnTo>
                <a:cubicBezTo>
                  <a:pt x="6322713" y="4658214"/>
                  <a:pt x="6321465" y="4660712"/>
                  <a:pt x="6321465" y="4661960"/>
                </a:cubicBezTo>
                <a:lnTo>
                  <a:pt x="6320216" y="4664458"/>
                </a:lnTo>
                <a:lnTo>
                  <a:pt x="6167885" y="4624502"/>
                </a:lnTo>
                <a:lnTo>
                  <a:pt x="6169134" y="4619509"/>
                </a:lnTo>
                <a:cubicBezTo>
                  <a:pt x="6170383" y="4617011"/>
                  <a:pt x="6170383" y="4614514"/>
                  <a:pt x="6170383" y="4614514"/>
                </a:cubicBezTo>
                <a:close/>
                <a:moveTo>
                  <a:pt x="4941752" y="4610768"/>
                </a:moveTo>
                <a:lnTo>
                  <a:pt x="5019166" y="4660712"/>
                </a:lnTo>
                <a:cubicBezTo>
                  <a:pt x="5016669" y="4663210"/>
                  <a:pt x="5014171" y="4666956"/>
                  <a:pt x="5011674" y="4670702"/>
                </a:cubicBezTo>
                <a:lnTo>
                  <a:pt x="4935509" y="4620756"/>
                </a:lnTo>
                <a:cubicBezTo>
                  <a:pt x="4938006" y="4617012"/>
                  <a:pt x="4940504" y="4613266"/>
                  <a:pt x="4941752" y="4610768"/>
                </a:cubicBezTo>
                <a:close/>
                <a:moveTo>
                  <a:pt x="3236153" y="4598282"/>
                </a:moveTo>
                <a:cubicBezTo>
                  <a:pt x="3238650" y="4602028"/>
                  <a:pt x="3241148" y="4605774"/>
                  <a:pt x="3243645" y="4609519"/>
                </a:cubicBezTo>
                <a:lnTo>
                  <a:pt x="3166232" y="4656967"/>
                </a:lnTo>
                <a:cubicBezTo>
                  <a:pt x="3163735" y="4653221"/>
                  <a:pt x="3161237" y="4649475"/>
                  <a:pt x="3158740" y="4645729"/>
                </a:cubicBezTo>
                <a:close/>
                <a:moveTo>
                  <a:pt x="1968816" y="4594535"/>
                </a:moveTo>
                <a:lnTo>
                  <a:pt x="1970065" y="4598281"/>
                </a:lnTo>
                <a:cubicBezTo>
                  <a:pt x="1970065" y="4600778"/>
                  <a:pt x="1971314" y="4603276"/>
                  <a:pt x="1972562" y="4605773"/>
                </a:cubicBezTo>
                <a:lnTo>
                  <a:pt x="1973811" y="4609519"/>
                </a:lnTo>
                <a:lnTo>
                  <a:pt x="1820232" y="4648225"/>
                </a:lnTo>
                <a:lnTo>
                  <a:pt x="1816487" y="4633242"/>
                </a:lnTo>
                <a:close/>
                <a:moveTo>
                  <a:pt x="2954664" y="4568858"/>
                </a:moveTo>
                <a:lnTo>
                  <a:pt x="2975508" y="4613167"/>
                </a:lnTo>
                <a:cubicBezTo>
                  <a:pt x="2986277" y="4634569"/>
                  <a:pt x="2998607" y="4657590"/>
                  <a:pt x="3012654" y="4681938"/>
                </a:cubicBezTo>
                <a:close/>
                <a:moveTo>
                  <a:pt x="6187864" y="4539596"/>
                </a:moveTo>
                <a:lnTo>
                  <a:pt x="6341442" y="4574558"/>
                </a:lnTo>
                <a:lnTo>
                  <a:pt x="6341442" y="4578304"/>
                </a:lnTo>
                <a:cubicBezTo>
                  <a:pt x="6340193" y="4580801"/>
                  <a:pt x="6340193" y="4583298"/>
                  <a:pt x="6338945" y="4585796"/>
                </a:cubicBezTo>
                <a:lnTo>
                  <a:pt x="6338945" y="4590791"/>
                </a:lnTo>
                <a:lnTo>
                  <a:pt x="6184118" y="4555829"/>
                </a:lnTo>
                <a:lnTo>
                  <a:pt x="6185367" y="4550834"/>
                </a:lnTo>
                <a:cubicBezTo>
                  <a:pt x="6185367" y="4548337"/>
                  <a:pt x="6186615" y="4545840"/>
                  <a:pt x="6186615" y="4543342"/>
                </a:cubicBezTo>
                <a:close/>
                <a:moveTo>
                  <a:pt x="1952585" y="4525862"/>
                </a:moveTo>
                <a:lnTo>
                  <a:pt x="1957580" y="4539596"/>
                </a:lnTo>
                <a:lnTo>
                  <a:pt x="1952585" y="4542094"/>
                </a:lnTo>
                <a:lnTo>
                  <a:pt x="1802752" y="4575806"/>
                </a:lnTo>
                <a:lnTo>
                  <a:pt x="1800254" y="4568314"/>
                </a:lnTo>
                <a:cubicBezTo>
                  <a:pt x="1800254" y="4567067"/>
                  <a:pt x="1800254" y="4565817"/>
                  <a:pt x="1800254" y="4563320"/>
                </a:cubicBezTo>
                <a:lnTo>
                  <a:pt x="1799006" y="4559575"/>
                </a:lnTo>
                <a:close/>
                <a:moveTo>
                  <a:pt x="4999190" y="4505885"/>
                </a:moveTo>
                <a:lnTo>
                  <a:pt x="5000438" y="4505885"/>
                </a:lnTo>
                <a:lnTo>
                  <a:pt x="5082846" y="4545841"/>
                </a:lnTo>
                <a:cubicBezTo>
                  <a:pt x="5080349" y="4549586"/>
                  <a:pt x="5077852" y="4554581"/>
                  <a:pt x="5076603" y="4558327"/>
                </a:cubicBezTo>
                <a:lnTo>
                  <a:pt x="4994195" y="4517123"/>
                </a:lnTo>
                <a:cubicBezTo>
                  <a:pt x="4996692" y="4513377"/>
                  <a:pt x="4997941" y="4509631"/>
                  <a:pt x="4999190" y="4505885"/>
                </a:cubicBezTo>
                <a:close/>
                <a:moveTo>
                  <a:pt x="3179966" y="4492150"/>
                </a:moveTo>
                <a:lnTo>
                  <a:pt x="3181214" y="4494648"/>
                </a:lnTo>
                <a:cubicBezTo>
                  <a:pt x="3182463" y="4497145"/>
                  <a:pt x="3183712" y="4500891"/>
                  <a:pt x="3184960" y="4503388"/>
                </a:cubicBezTo>
                <a:lnTo>
                  <a:pt x="3102553" y="4543343"/>
                </a:lnTo>
                <a:cubicBezTo>
                  <a:pt x="3101304" y="4539597"/>
                  <a:pt x="3098807" y="4535853"/>
                  <a:pt x="3096309" y="4530858"/>
                </a:cubicBezTo>
                <a:close/>
                <a:moveTo>
                  <a:pt x="2916511" y="4472172"/>
                </a:moveTo>
                <a:cubicBezTo>
                  <a:pt x="2922130" y="4490277"/>
                  <a:pt x="2932119" y="4518370"/>
                  <a:pt x="2947727" y="4554112"/>
                </a:cubicBezTo>
                <a:lnTo>
                  <a:pt x="2952805" y="4564906"/>
                </a:lnTo>
                <a:close/>
                <a:moveTo>
                  <a:pt x="6202847" y="4470924"/>
                </a:moveTo>
                <a:lnTo>
                  <a:pt x="6356426" y="4502139"/>
                </a:lnTo>
                <a:lnTo>
                  <a:pt x="6361421" y="4510878"/>
                </a:lnTo>
                <a:lnTo>
                  <a:pt x="6356426" y="4509630"/>
                </a:lnTo>
                <a:lnTo>
                  <a:pt x="6353929" y="4517122"/>
                </a:lnTo>
                <a:lnTo>
                  <a:pt x="6199101" y="4487155"/>
                </a:lnTo>
                <a:close/>
                <a:moveTo>
                  <a:pt x="1941347" y="4457188"/>
                </a:moveTo>
                <a:lnTo>
                  <a:pt x="1941347" y="4462183"/>
                </a:lnTo>
                <a:cubicBezTo>
                  <a:pt x="1942596" y="4463432"/>
                  <a:pt x="1941347" y="4464680"/>
                  <a:pt x="1942596" y="4465929"/>
                </a:cubicBezTo>
                <a:cubicBezTo>
                  <a:pt x="1942596" y="4467178"/>
                  <a:pt x="1942596" y="4468426"/>
                  <a:pt x="1942596" y="4469675"/>
                </a:cubicBezTo>
                <a:lnTo>
                  <a:pt x="1942596" y="4472173"/>
                </a:lnTo>
                <a:lnTo>
                  <a:pt x="1787769" y="4502139"/>
                </a:lnTo>
                <a:lnTo>
                  <a:pt x="1787769" y="4498393"/>
                </a:lnTo>
                <a:cubicBezTo>
                  <a:pt x="1786520" y="4494647"/>
                  <a:pt x="1786520" y="4492150"/>
                  <a:pt x="1786520" y="4489652"/>
                </a:cubicBezTo>
                <a:lnTo>
                  <a:pt x="1785272" y="4485906"/>
                </a:lnTo>
                <a:close/>
                <a:moveTo>
                  <a:pt x="5236616" y="4453940"/>
                </a:moveTo>
                <a:lnTo>
                  <a:pt x="5236137" y="4455198"/>
                </a:lnTo>
                <a:lnTo>
                  <a:pt x="5236580" y="4454068"/>
                </a:lnTo>
                <a:close/>
                <a:moveTo>
                  <a:pt x="6214085" y="4401001"/>
                </a:moveTo>
                <a:lnTo>
                  <a:pt x="6371409" y="4425973"/>
                </a:lnTo>
                <a:lnTo>
                  <a:pt x="6370160" y="4430968"/>
                </a:lnTo>
                <a:cubicBezTo>
                  <a:pt x="6368911" y="4433465"/>
                  <a:pt x="6368911" y="4435962"/>
                  <a:pt x="6368911" y="4438460"/>
                </a:cubicBezTo>
                <a:lnTo>
                  <a:pt x="6368911" y="4443455"/>
                </a:lnTo>
                <a:lnTo>
                  <a:pt x="6212836" y="4417234"/>
                </a:lnTo>
                <a:lnTo>
                  <a:pt x="6214085" y="4410990"/>
                </a:lnTo>
                <a:cubicBezTo>
                  <a:pt x="6214085" y="4408493"/>
                  <a:pt x="6214085" y="4407244"/>
                  <a:pt x="6214085" y="4404747"/>
                </a:cubicBezTo>
                <a:close/>
                <a:moveTo>
                  <a:pt x="5755844" y="4397256"/>
                </a:moveTo>
                <a:lnTo>
                  <a:pt x="5757057" y="4397496"/>
                </a:lnTo>
                <a:lnTo>
                  <a:pt x="5756883" y="4398700"/>
                </a:lnTo>
                <a:lnTo>
                  <a:pt x="5903554" y="4426490"/>
                </a:lnTo>
                <a:lnTo>
                  <a:pt x="5757057" y="4397496"/>
                </a:lnTo>
                <a:lnTo>
                  <a:pt x="5757092" y="4397256"/>
                </a:lnTo>
                <a:lnTo>
                  <a:pt x="5992849" y="4443409"/>
                </a:lnTo>
                <a:lnTo>
                  <a:pt x="5993080" y="4443453"/>
                </a:lnTo>
                <a:lnTo>
                  <a:pt x="5993080" y="4443454"/>
                </a:lnTo>
                <a:lnTo>
                  <a:pt x="5993013" y="4444195"/>
                </a:lnTo>
                <a:lnTo>
                  <a:pt x="5992971" y="4444187"/>
                </a:lnTo>
                <a:lnTo>
                  <a:pt x="5992300" y="4448701"/>
                </a:lnTo>
                <a:cubicBezTo>
                  <a:pt x="5991207" y="4455607"/>
                  <a:pt x="5988866" y="4469147"/>
                  <a:pt x="5984652" y="4488227"/>
                </a:cubicBezTo>
                <a:lnTo>
                  <a:pt x="5976914" y="4520594"/>
                </a:lnTo>
                <a:lnTo>
                  <a:pt x="5989646" y="4468114"/>
                </a:lnTo>
                <a:cubicBezTo>
                  <a:pt x="5990895" y="4461559"/>
                  <a:pt x="5991753" y="4456175"/>
                  <a:pt x="5992300" y="4452039"/>
                </a:cubicBezTo>
                <a:lnTo>
                  <a:pt x="5993013" y="4444195"/>
                </a:lnTo>
                <a:lnTo>
                  <a:pt x="5995577" y="4444703"/>
                </a:lnTo>
                <a:lnTo>
                  <a:pt x="5995577" y="4445952"/>
                </a:lnTo>
                <a:cubicBezTo>
                  <a:pt x="5995577" y="4445952"/>
                  <a:pt x="5991831" y="4475918"/>
                  <a:pt x="5979346" y="4524615"/>
                </a:cubicBezTo>
                <a:cubicBezTo>
                  <a:pt x="5975600" y="4538349"/>
                  <a:pt x="5971854" y="4555829"/>
                  <a:pt x="5966859" y="4572062"/>
                </a:cubicBezTo>
                <a:cubicBezTo>
                  <a:pt x="5956870" y="4614513"/>
                  <a:pt x="5943136" y="4668203"/>
                  <a:pt x="5920659" y="4725639"/>
                </a:cubicBezTo>
                <a:cubicBezTo>
                  <a:pt x="5915666" y="4739375"/>
                  <a:pt x="5910672" y="4754357"/>
                  <a:pt x="5905677" y="4769342"/>
                </a:cubicBezTo>
                <a:cubicBezTo>
                  <a:pt x="5895689" y="4798060"/>
                  <a:pt x="5885700" y="4828026"/>
                  <a:pt x="5871964" y="4856744"/>
                </a:cubicBezTo>
                <a:lnTo>
                  <a:pt x="5866971" y="4866732"/>
                </a:lnTo>
                <a:cubicBezTo>
                  <a:pt x="5846992" y="4909185"/>
                  <a:pt x="5827015" y="4952886"/>
                  <a:pt x="5804540" y="4997837"/>
                </a:cubicBezTo>
                <a:lnTo>
                  <a:pt x="5719635" y="5142675"/>
                </a:lnTo>
                <a:cubicBezTo>
                  <a:pt x="5699658" y="5175140"/>
                  <a:pt x="5675933" y="5206353"/>
                  <a:pt x="5653458" y="5237569"/>
                </a:cubicBezTo>
                <a:cubicBezTo>
                  <a:pt x="5642220" y="5252553"/>
                  <a:pt x="5630984" y="5268784"/>
                  <a:pt x="5619745" y="5283768"/>
                </a:cubicBezTo>
                <a:cubicBezTo>
                  <a:pt x="5499879" y="5439843"/>
                  <a:pt x="5328819" y="5597169"/>
                  <a:pt x="5152767" y="5713288"/>
                </a:cubicBezTo>
                <a:cubicBezTo>
                  <a:pt x="5126546" y="5728272"/>
                  <a:pt x="5102821" y="5743255"/>
                  <a:pt x="5079098" y="5756990"/>
                </a:cubicBezTo>
                <a:cubicBezTo>
                  <a:pt x="5051629" y="5773223"/>
                  <a:pt x="5026657" y="5788205"/>
                  <a:pt x="5004182" y="5800691"/>
                </a:cubicBezTo>
                <a:cubicBezTo>
                  <a:pt x="4991695" y="5806934"/>
                  <a:pt x="4980459" y="5813177"/>
                  <a:pt x="4970469" y="5816923"/>
                </a:cubicBezTo>
                <a:lnTo>
                  <a:pt x="4898051" y="5851885"/>
                </a:lnTo>
                <a:lnTo>
                  <a:pt x="4898051" y="5850636"/>
                </a:lnTo>
                <a:lnTo>
                  <a:pt x="4897927" y="5850357"/>
                </a:lnTo>
                <a:lnTo>
                  <a:pt x="4799410" y="5629631"/>
                </a:lnTo>
                <a:lnTo>
                  <a:pt x="4799875" y="5629433"/>
                </a:lnTo>
                <a:lnTo>
                  <a:pt x="4799410" y="5628384"/>
                </a:lnTo>
                <a:lnTo>
                  <a:pt x="4800659" y="5628384"/>
                </a:lnTo>
                <a:cubicBezTo>
                  <a:pt x="4800659" y="5628384"/>
                  <a:pt x="4800659" y="5628384"/>
                  <a:pt x="4801907" y="5628384"/>
                </a:cubicBezTo>
                <a:cubicBezTo>
                  <a:pt x="4805029" y="5627135"/>
                  <a:pt x="4809555" y="5625184"/>
                  <a:pt x="4815349" y="5622551"/>
                </a:cubicBezTo>
                <a:lnTo>
                  <a:pt x="4823151" y="5618870"/>
                </a:lnTo>
                <a:lnTo>
                  <a:pt x="4840932" y="5610291"/>
                </a:lnTo>
                <a:lnTo>
                  <a:pt x="4891755" y="5584172"/>
                </a:lnTo>
                <a:lnTo>
                  <a:pt x="4900747" y="5579345"/>
                </a:lnTo>
                <a:lnTo>
                  <a:pt x="5022911" y="5507269"/>
                </a:lnTo>
                <a:lnTo>
                  <a:pt x="5035379" y="5498670"/>
                </a:lnTo>
                <a:lnTo>
                  <a:pt x="5106756" y="5447434"/>
                </a:lnTo>
                <a:lnTo>
                  <a:pt x="5174195" y="5392897"/>
                </a:lnTo>
                <a:lnTo>
                  <a:pt x="5214259" y="5359515"/>
                </a:lnTo>
                <a:lnTo>
                  <a:pt x="5276458" y="5300515"/>
                </a:lnTo>
                <a:lnTo>
                  <a:pt x="5325363" y="5252797"/>
                </a:lnTo>
                <a:lnTo>
                  <a:pt x="5412042" y="5152224"/>
                </a:lnTo>
                <a:lnTo>
                  <a:pt x="5428709" y="5132685"/>
                </a:lnTo>
                <a:lnTo>
                  <a:pt x="5513370" y="5014360"/>
                </a:lnTo>
                <a:lnTo>
                  <a:pt x="5548720" y="4954825"/>
                </a:lnTo>
                <a:lnTo>
                  <a:pt x="5586430" y="4890237"/>
                </a:lnTo>
                <a:lnTo>
                  <a:pt x="5632034" y="4795796"/>
                </a:lnTo>
                <a:lnTo>
                  <a:pt x="5645660" y="4767111"/>
                </a:lnTo>
                <a:lnTo>
                  <a:pt x="5692166" y="4643231"/>
                </a:lnTo>
                <a:lnTo>
                  <a:pt x="5697210" y="4628334"/>
                </a:lnTo>
                <a:lnTo>
                  <a:pt x="5721619" y="4550199"/>
                </a:lnTo>
                <a:lnTo>
                  <a:pt x="5727234" y="4527854"/>
                </a:lnTo>
                <a:lnTo>
                  <a:pt x="5733077" y="4502782"/>
                </a:lnTo>
                <a:lnTo>
                  <a:pt x="5737664" y="4484700"/>
                </a:lnTo>
                <a:lnTo>
                  <a:pt x="5742110" y="4465930"/>
                </a:lnTo>
                <a:lnTo>
                  <a:pt x="5749320" y="4438905"/>
                </a:lnTo>
                <a:lnTo>
                  <a:pt x="5748412" y="4442828"/>
                </a:lnTo>
                <a:lnTo>
                  <a:pt x="5749523" y="4438537"/>
                </a:lnTo>
                <a:lnTo>
                  <a:pt x="5750003" y="4436029"/>
                </a:lnTo>
                <a:lnTo>
                  <a:pt x="5749699" y="4437485"/>
                </a:lnTo>
                <a:lnTo>
                  <a:pt x="5749320" y="4438905"/>
                </a:lnTo>
                <a:lnTo>
                  <a:pt x="5750089" y="4435581"/>
                </a:lnTo>
                <a:lnTo>
                  <a:pt x="5753659" y="4416920"/>
                </a:lnTo>
                <a:cubicBezTo>
                  <a:pt x="5755532" y="4405058"/>
                  <a:pt x="5755844" y="4398503"/>
                  <a:pt x="5755844" y="4398503"/>
                </a:cubicBezTo>
                <a:close/>
                <a:moveTo>
                  <a:pt x="5044139" y="4397256"/>
                </a:moveTo>
                <a:lnTo>
                  <a:pt x="5130293" y="4427223"/>
                </a:lnTo>
                <a:cubicBezTo>
                  <a:pt x="5130293" y="4429720"/>
                  <a:pt x="5129045" y="4434715"/>
                  <a:pt x="5126547" y="4439710"/>
                </a:cubicBezTo>
                <a:lnTo>
                  <a:pt x="5040393" y="4408494"/>
                </a:lnTo>
                <a:cubicBezTo>
                  <a:pt x="5041642" y="4404748"/>
                  <a:pt x="5042890" y="4401002"/>
                  <a:pt x="5044139" y="4397256"/>
                </a:cubicBezTo>
                <a:close/>
                <a:moveTo>
                  <a:pt x="1927613" y="4386019"/>
                </a:moveTo>
                <a:lnTo>
                  <a:pt x="1927613" y="4391012"/>
                </a:lnTo>
                <a:cubicBezTo>
                  <a:pt x="1927613" y="4393509"/>
                  <a:pt x="1928862" y="4396006"/>
                  <a:pt x="1928862" y="4398504"/>
                </a:cubicBezTo>
                <a:lnTo>
                  <a:pt x="1930110" y="4402250"/>
                </a:lnTo>
                <a:lnTo>
                  <a:pt x="1774034" y="4425973"/>
                </a:lnTo>
                <a:lnTo>
                  <a:pt x="1772785" y="4422227"/>
                </a:lnTo>
                <a:cubicBezTo>
                  <a:pt x="1771536" y="4418483"/>
                  <a:pt x="1771536" y="4415985"/>
                  <a:pt x="1771536" y="4413488"/>
                </a:cubicBezTo>
                <a:lnTo>
                  <a:pt x="1771536" y="4409742"/>
                </a:lnTo>
                <a:close/>
                <a:moveTo>
                  <a:pt x="3136266" y="4382272"/>
                </a:moveTo>
                <a:cubicBezTo>
                  <a:pt x="3137514" y="4386018"/>
                  <a:pt x="3138763" y="4389764"/>
                  <a:pt x="3140012" y="4393510"/>
                </a:cubicBezTo>
                <a:lnTo>
                  <a:pt x="3052609" y="4423477"/>
                </a:lnTo>
                <a:cubicBezTo>
                  <a:pt x="3051361" y="4418482"/>
                  <a:pt x="3050112" y="4414736"/>
                  <a:pt x="3048863" y="4410990"/>
                </a:cubicBezTo>
                <a:close/>
                <a:moveTo>
                  <a:pt x="2952721" y="4371034"/>
                </a:moveTo>
                <a:lnTo>
                  <a:pt x="2952868" y="4371667"/>
                </a:lnTo>
                <a:lnTo>
                  <a:pt x="2955218" y="4371034"/>
                </a:lnTo>
                <a:lnTo>
                  <a:pt x="2955218" y="4372283"/>
                </a:lnTo>
                <a:cubicBezTo>
                  <a:pt x="2956467" y="4379775"/>
                  <a:pt x="2963957" y="4408493"/>
                  <a:pt x="2980190" y="4450945"/>
                </a:cubicBezTo>
                <a:cubicBezTo>
                  <a:pt x="2985808" y="4468426"/>
                  <a:pt x="2995173" y="4494959"/>
                  <a:pt x="3009844" y="4528671"/>
                </a:cubicBezTo>
                <a:lnTo>
                  <a:pt x="3034602" y="4581360"/>
                </a:lnTo>
                <a:lnTo>
                  <a:pt x="3038300" y="4588580"/>
                </a:lnTo>
                <a:lnTo>
                  <a:pt x="3071339" y="4649474"/>
                </a:lnTo>
                <a:cubicBezTo>
                  <a:pt x="3092565" y="4688181"/>
                  <a:pt x="3118785" y="4728137"/>
                  <a:pt x="3150000" y="4769029"/>
                </a:cubicBezTo>
                <a:lnTo>
                  <a:pt x="3257981" y="4893455"/>
                </a:lnTo>
                <a:lnTo>
                  <a:pt x="3294053" y="4923635"/>
                </a:lnTo>
                <a:lnTo>
                  <a:pt x="3393715" y="5006441"/>
                </a:lnTo>
                <a:lnTo>
                  <a:pt x="3544561" y="5098974"/>
                </a:lnTo>
                <a:lnTo>
                  <a:pt x="3561281" y="5106750"/>
                </a:lnTo>
                <a:lnTo>
                  <a:pt x="3678053" y="5156026"/>
                </a:lnTo>
                <a:lnTo>
                  <a:pt x="3707380" y="5166780"/>
                </a:lnTo>
                <a:lnTo>
                  <a:pt x="3731384" y="5173078"/>
                </a:lnTo>
                <a:lnTo>
                  <a:pt x="3879757" y="5209192"/>
                </a:lnTo>
                <a:lnTo>
                  <a:pt x="3883928" y="5209693"/>
                </a:lnTo>
                <a:lnTo>
                  <a:pt x="4042697" y="5225922"/>
                </a:lnTo>
                <a:cubicBezTo>
                  <a:pt x="4094650" y="5227736"/>
                  <a:pt x="4143892" y="5226019"/>
                  <a:pt x="4188842" y="5221336"/>
                </a:cubicBezTo>
                <a:cubicBezTo>
                  <a:pt x="4233793" y="5213844"/>
                  <a:pt x="4274996" y="5210100"/>
                  <a:pt x="4309957" y="5202608"/>
                </a:cubicBezTo>
                <a:cubicBezTo>
                  <a:pt x="4346167" y="5193867"/>
                  <a:pt x="4377383" y="5186377"/>
                  <a:pt x="4402355" y="5180133"/>
                </a:cubicBezTo>
                <a:cubicBezTo>
                  <a:pt x="4452299" y="5162652"/>
                  <a:pt x="4481017" y="5152664"/>
                  <a:pt x="4481017" y="5152664"/>
                </a:cubicBezTo>
                <a:lnTo>
                  <a:pt x="4481456" y="5153819"/>
                </a:lnTo>
                <a:lnTo>
                  <a:pt x="4484763" y="5152664"/>
                </a:lnTo>
                <a:lnTo>
                  <a:pt x="4504740" y="5215093"/>
                </a:lnTo>
                <a:lnTo>
                  <a:pt x="4503220" y="5215604"/>
                </a:lnTo>
                <a:lnTo>
                  <a:pt x="4503491" y="5216342"/>
                </a:lnTo>
                <a:cubicBezTo>
                  <a:pt x="4499745" y="5217591"/>
                  <a:pt x="4471027" y="5227580"/>
                  <a:pt x="4421083" y="5245060"/>
                </a:cubicBezTo>
                <a:cubicBezTo>
                  <a:pt x="4394863" y="5251303"/>
                  <a:pt x="4361150" y="5260044"/>
                  <a:pt x="4323693" y="5268785"/>
                </a:cubicBezTo>
                <a:cubicBezTo>
                  <a:pt x="4298719" y="5275027"/>
                  <a:pt x="4271250" y="5278773"/>
                  <a:pt x="4242532" y="5282519"/>
                </a:cubicBezTo>
                <a:cubicBezTo>
                  <a:pt x="4227549" y="5283767"/>
                  <a:pt x="4211317" y="5286265"/>
                  <a:pt x="4195085" y="5288762"/>
                </a:cubicBezTo>
                <a:cubicBezTo>
                  <a:pt x="4152945" y="5293210"/>
                  <a:pt x="4109795" y="5295156"/>
                  <a:pt x="4066162" y="5294691"/>
                </a:cubicBezTo>
                <a:lnTo>
                  <a:pt x="4025841" y="5292078"/>
                </a:lnTo>
                <a:lnTo>
                  <a:pt x="4034166" y="5291854"/>
                </a:lnTo>
                <a:lnTo>
                  <a:pt x="3929401" y="5281257"/>
                </a:lnTo>
                <a:lnTo>
                  <a:pt x="4015912" y="5291435"/>
                </a:lnTo>
                <a:lnTo>
                  <a:pt x="3934341" y="5286150"/>
                </a:lnTo>
                <a:lnTo>
                  <a:pt x="3853160" y="5272286"/>
                </a:lnTo>
                <a:lnTo>
                  <a:pt x="3861414" y="5273258"/>
                </a:lnTo>
                <a:lnTo>
                  <a:pt x="3742158" y="5244345"/>
                </a:lnTo>
                <a:lnTo>
                  <a:pt x="3841698" y="5270329"/>
                </a:lnTo>
                <a:lnTo>
                  <a:pt x="3802784" y="5263684"/>
                </a:lnTo>
                <a:cubicBezTo>
                  <a:pt x="3759326" y="5253934"/>
                  <a:pt x="3716440" y="5241954"/>
                  <a:pt x="3674650" y="5227834"/>
                </a:cubicBezTo>
                <a:lnTo>
                  <a:pt x="3642645" y="5214301"/>
                </a:lnTo>
                <a:lnTo>
                  <a:pt x="3601653" y="5199308"/>
                </a:lnTo>
                <a:lnTo>
                  <a:pt x="3544921" y="5172980"/>
                </a:lnTo>
                <a:lnTo>
                  <a:pt x="3514594" y="5160156"/>
                </a:lnTo>
                <a:cubicBezTo>
                  <a:pt x="3405965" y="5103967"/>
                  <a:pt x="3301083" y="5027803"/>
                  <a:pt x="3211182" y="4941649"/>
                </a:cubicBezTo>
                <a:cubicBezTo>
                  <a:pt x="3126277" y="4852997"/>
                  <a:pt x="3057603" y="4764346"/>
                  <a:pt x="3012654" y="4683186"/>
                </a:cubicBezTo>
                <a:cubicBezTo>
                  <a:pt x="2955218" y="4585796"/>
                  <a:pt x="2927749" y="4509630"/>
                  <a:pt x="2915262" y="4473421"/>
                </a:cubicBezTo>
                <a:cubicBezTo>
                  <a:pt x="2897782" y="4427222"/>
                  <a:pt x="2890290" y="4398504"/>
                  <a:pt x="2889041" y="4389763"/>
                </a:cubicBezTo>
                <a:lnTo>
                  <a:pt x="2890472" y="4389391"/>
                </a:lnTo>
                <a:lnTo>
                  <a:pt x="2892456" y="4398953"/>
                </a:lnTo>
                <a:cubicBezTo>
                  <a:pt x="2893607" y="4403693"/>
                  <a:pt x="2895207" y="4409663"/>
                  <a:pt x="2897314" y="4416765"/>
                </a:cubicBezTo>
                <a:lnTo>
                  <a:pt x="2901405" y="4428574"/>
                </a:lnTo>
                <a:lnTo>
                  <a:pt x="2895909" y="4410679"/>
                </a:lnTo>
                <a:cubicBezTo>
                  <a:pt x="2893880" y="4403499"/>
                  <a:pt x="2892476" y="4397958"/>
                  <a:pt x="2891578" y="4394213"/>
                </a:cubicBezTo>
                <a:lnTo>
                  <a:pt x="2890487" y="4389387"/>
                </a:lnTo>
                <a:lnTo>
                  <a:pt x="2890472" y="4389391"/>
                </a:lnTo>
                <a:lnTo>
                  <a:pt x="2890290" y="4388516"/>
                </a:lnTo>
                <a:lnTo>
                  <a:pt x="2890302" y="4388512"/>
                </a:lnTo>
                <a:close/>
                <a:moveTo>
                  <a:pt x="1700300" y="4368547"/>
                </a:moveTo>
                <a:lnTo>
                  <a:pt x="1529269" y="4390853"/>
                </a:lnTo>
                <a:lnTo>
                  <a:pt x="1529307" y="4391012"/>
                </a:lnTo>
                <a:close/>
                <a:moveTo>
                  <a:pt x="1699068" y="4358803"/>
                </a:moveTo>
                <a:lnTo>
                  <a:pt x="1699586" y="4363231"/>
                </a:lnTo>
                <a:lnTo>
                  <a:pt x="1700361" y="4368503"/>
                </a:lnTo>
                <a:close/>
                <a:moveTo>
                  <a:pt x="5271109" y="4331557"/>
                </a:moveTo>
                <a:lnTo>
                  <a:pt x="5267492" y="4344967"/>
                </a:lnTo>
                <a:lnTo>
                  <a:pt x="5270819" y="4333226"/>
                </a:lnTo>
                <a:close/>
                <a:moveTo>
                  <a:pt x="6225321" y="4331080"/>
                </a:moveTo>
                <a:lnTo>
                  <a:pt x="6381398" y="4351057"/>
                </a:lnTo>
                <a:lnTo>
                  <a:pt x="6381398" y="4354803"/>
                </a:lnTo>
                <a:cubicBezTo>
                  <a:pt x="6381398" y="4357301"/>
                  <a:pt x="6381398" y="4359798"/>
                  <a:pt x="6381398" y="4362294"/>
                </a:cubicBezTo>
                <a:lnTo>
                  <a:pt x="6380149" y="4368539"/>
                </a:lnTo>
                <a:lnTo>
                  <a:pt x="6222824" y="4347311"/>
                </a:lnTo>
                <a:close/>
                <a:moveTo>
                  <a:pt x="1920121" y="4317344"/>
                </a:moveTo>
                <a:lnTo>
                  <a:pt x="1921370" y="4326085"/>
                </a:lnTo>
                <a:lnTo>
                  <a:pt x="1933855" y="4326085"/>
                </a:lnTo>
                <a:lnTo>
                  <a:pt x="1918872" y="4332329"/>
                </a:lnTo>
                <a:lnTo>
                  <a:pt x="1917624" y="4333577"/>
                </a:lnTo>
                <a:lnTo>
                  <a:pt x="1764044" y="4352306"/>
                </a:lnTo>
                <a:lnTo>
                  <a:pt x="1764044" y="4348560"/>
                </a:lnTo>
                <a:cubicBezTo>
                  <a:pt x="1764044" y="4346062"/>
                  <a:pt x="1764044" y="4343565"/>
                  <a:pt x="1764044" y="4342316"/>
                </a:cubicBezTo>
                <a:lnTo>
                  <a:pt x="1762796" y="4336073"/>
                </a:lnTo>
                <a:close/>
                <a:moveTo>
                  <a:pt x="2937397" y="4312422"/>
                </a:moveTo>
                <a:lnTo>
                  <a:pt x="2873641" y="4325910"/>
                </a:lnTo>
                <a:lnTo>
                  <a:pt x="2874056" y="4327334"/>
                </a:lnTo>
                <a:lnTo>
                  <a:pt x="2937736" y="4313599"/>
                </a:lnTo>
                <a:close/>
                <a:moveTo>
                  <a:pt x="5077851" y="4282384"/>
                </a:moveTo>
                <a:lnTo>
                  <a:pt x="5166502" y="4302362"/>
                </a:lnTo>
                <a:cubicBezTo>
                  <a:pt x="5165254" y="4306108"/>
                  <a:pt x="5165254" y="4311102"/>
                  <a:pt x="5164005" y="4314848"/>
                </a:cubicBezTo>
                <a:lnTo>
                  <a:pt x="5075354" y="4294871"/>
                </a:lnTo>
                <a:cubicBezTo>
                  <a:pt x="5076603" y="4291125"/>
                  <a:pt x="5077851" y="4286130"/>
                  <a:pt x="5077851" y="4282384"/>
                </a:cubicBezTo>
                <a:close/>
                <a:moveTo>
                  <a:pt x="7260419" y="4274893"/>
                </a:moveTo>
                <a:lnTo>
                  <a:pt x="7653730" y="4302361"/>
                </a:lnTo>
                <a:cubicBezTo>
                  <a:pt x="7649984" y="4353555"/>
                  <a:pt x="7644989" y="4405997"/>
                  <a:pt x="7638745" y="4458438"/>
                </a:cubicBezTo>
                <a:lnTo>
                  <a:pt x="7247931" y="4413487"/>
                </a:lnTo>
                <a:cubicBezTo>
                  <a:pt x="7252927" y="4367289"/>
                  <a:pt x="7257921" y="4321091"/>
                  <a:pt x="7260419" y="4274893"/>
                </a:cubicBezTo>
                <a:close/>
                <a:moveTo>
                  <a:pt x="3105050" y="4267400"/>
                </a:moveTo>
                <a:cubicBezTo>
                  <a:pt x="3106299" y="4271146"/>
                  <a:pt x="3107548" y="4274892"/>
                  <a:pt x="3107548" y="4278638"/>
                </a:cubicBezTo>
                <a:lnTo>
                  <a:pt x="3017648" y="4298616"/>
                </a:lnTo>
                <a:cubicBezTo>
                  <a:pt x="3016399" y="4294870"/>
                  <a:pt x="3016399" y="4289875"/>
                  <a:pt x="3015150" y="4284880"/>
                </a:cubicBezTo>
                <a:close/>
                <a:moveTo>
                  <a:pt x="6231565" y="4261157"/>
                </a:moveTo>
                <a:lnTo>
                  <a:pt x="6388889" y="4276141"/>
                </a:lnTo>
                <a:lnTo>
                  <a:pt x="6387641" y="4292372"/>
                </a:lnTo>
                <a:lnTo>
                  <a:pt x="6230316" y="4277388"/>
                </a:lnTo>
                <a:close/>
                <a:moveTo>
                  <a:pt x="6018383" y="4246614"/>
                </a:moveTo>
                <a:lnTo>
                  <a:pt x="6018053" y="4252416"/>
                </a:lnTo>
                <a:cubicBezTo>
                  <a:pt x="6016804" y="4283632"/>
                  <a:pt x="6014307" y="4302362"/>
                  <a:pt x="6014307" y="4302362"/>
                </a:cubicBezTo>
                <a:lnTo>
                  <a:pt x="6013536" y="4302269"/>
                </a:lnTo>
                <a:lnTo>
                  <a:pt x="6014307" y="4302362"/>
                </a:lnTo>
                <a:cubicBezTo>
                  <a:pt x="6015556" y="4298616"/>
                  <a:pt x="6016804" y="4281135"/>
                  <a:pt x="6018053" y="4253665"/>
                </a:cubicBezTo>
                <a:close/>
                <a:moveTo>
                  <a:pt x="1911380" y="4246175"/>
                </a:moveTo>
                <a:lnTo>
                  <a:pt x="1911380" y="4251168"/>
                </a:lnTo>
                <a:cubicBezTo>
                  <a:pt x="1911380" y="4253665"/>
                  <a:pt x="1911380" y="4256162"/>
                  <a:pt x="1912629" y="4258660"/>
                </a:cubicBezTo>
                <a:lnTo>
                  <a:pt x="1912629" y="4262406"/>
                </a:lnTo>
                <a:lnTo>
                  <a:pt x="1755305" y="4276141"/>
                </a:lnTo>
                <a:lnTo>
                  <a:pt x="1755305" y="4272395"/>
                </a:lnTo>
                <a:cubicBezTo>
                  <a:pt x="1755305" y="4269898"/>
                  <a:pt x="1755305" y="4268649"/>
                  <a:pt x="1755305" y="4267400"/>
                </a:cubicBezTo>
                <a:lnTo>
                  <a:pt x="1754056" y="4259908"/>
                </a:lnTo>
                <a:close/>
                <a:moveTo>
                  <a:pt x="2919610" y="4204924"/>
                </a:moveTo>
                <a:lnTo>
                  <a:pt x="2923846" y="4235561"/>
                </a:lnTo>
                <a:lnTo>
                  <a:pt x="2928195" y="4263992"/>
                </a:lnTo>
                <a:lnTo>
                  <a:pt x="2924937" y="4240711"/>
                </a:lnTo>
                <a:close/>
                <a:moveTo>
                  <a:pt x="6239057" y="4191236"/>
                </a:moveTo>
                <a:lnTo>
                  <a:pt x="6242803" y="4191236"/>
                </a:lnTo>
                <a:lnTo>
                  <a:pt x="6395132" y="4199975"/>
                </a:lnTo>
                <a:lnTo>
                  <a:pt x="6395132" y="4207467"/>
                </a:lnTo>
                <a:cubicBezTo>
                  <a:pt x="6395132" y="4208716"/>
                  <a:pt x="6395132" y="4211213"/>
                  <a:pt x="6395132" y="4212462"/>
                </a:cubicBezTo>
                <a:lnTo>
                  <a:pt x="6393883" y="4217457"/>
                </a:lnTo>
                <a:lnTo>
                  <a:pt x="6236559" y="4207467"/>
                </a:lnTo>
                <a:lnTo>
                  <a:pt x="6236559" y="4203721"/>
                </a:lnTo>
                <a:cubicBezTo>
                  <a:pt x="6235311" y="4202472"/>
                  <a:pt x="6236559" y="4201224"/>
                  <a:pt x="6236559" y="4199975"/>
                </a:cubicBezTo>
                <a:lnTo>
                  <a:pt x="6224073" y="4199975"/>
                </a:lnTo>
                <a:close/>
                <a:moveTo>
                  <a:pt x="1906386" y="4175003"/>
                </a:moveTo>
                <a:lnTo>
                  <a:pt x="1907634" y="4178749"/>
                </a:lnTo>
                <a:cubicBezTo>
                  <a:pt x="1907634" y="4179998"/>
                  <a:pt x="1906386" y="4181246"/>
                  <a:pt x="1907634" y="4182495"/>
                </a:cubicBezTo>
                <a:cubicBezTo>
                  <a:pt x="1907634" y="4183744"/>
                  <a:pt x="1907634" y="4184992"/>
                  <a:pt x="1907634" y="4186241"/>
                </a:cubicBezTo>
                <a:lnTo>
                  <a:pt x="1908883" y="4191236"/>
                </a:lnTo>
                <a:lnTo>
                  <a:pt x="1750310" y="4199975"/>
                </a:lnTo>
                <a:lnTo>
                  <a:pt x="1749062" y="4182495"/>
                </a:lnTo>
                <a:close/>
                <a:moveTo>
                  <a:pt x="5095332" y="4163766"/>
                </a:moveTo>
                <a:lnTo>
                  <a:pt x="5096580" y="4163766"/>
                </a:lnTo>
                <a:lnTo>
                  <a:pt x="5187729" y="4172507"/>
                </a:lnTo>
                <a:cubicBezTo>
                  <a:pt x="5186481" y="4177501"/>
                  <a:pt x="5186481" y="4182495"/>
                  <a:pt x="5185232" y="4187489"/>
                </a:cubicBezTo>
                <a:lnTo>
                  <a:pt x="5094083" y="4177501"/>
                </a:lnTo>
                <a:lnTo>
                  <a:pt x="5094083" y="4176253"/>
                </a:lnTo>
                <a:cubicBezTo>
                  <a:pt x="5094083" y="4172507"/>
                  <a:pt x="5095332" y="4168761"/>
                  <a:pt x="5095332" y="4163766"/>
                </a:cubicBezTo>
                <a:close/>
                <a:moveTo>
                  <a:pt x="3088819" y="4150031"/>
                </a:moveTo>
                <a:cubicBezTo>
                  <a:pt x="3088819" y="4153777"/>
                  <a:pt x="3088819" y="4157523"/>
                  <a:pt x="3090068" y="4162517"/>
                </a:cubicBezTo>
                <a:lnTo>
                  <a:pt x="2998919" y="4171257"/>
                </a:lnTo>
                <a:cubicBezTo>
                  <a:pt x="2998919" y="4166263"/>
                  <a:pt x="2997670" y="4162517"/>
                  <a:pt x="2997670" y="4157523"/>
                </a:cubicBezTo>
                <a:close/>
                <a:moveTo>
                  <a:pt x="6241554" y="4120064"/>
                </a:moveTo>
                <a:lnTo>
                  <a:pt x="6398878" y="4125059"/>
                </a:lnTo>
                <a:lnTo>
                  <a:pt x="6398878" y="4128805"/>
                </a:lnTo>
                <a:cubicBezTo>
                  <a:pt x="6398878" y="4131303"/>
                  <a:pt x="6398878" y="4133800"/>
                  <a:pt x="6398878" y="4137544"/>
                </a:cubicBezTo>
                <a:lnTo>
                  <a:pt x="6398878" y="4141290"/>
                </a:lnTo>
                <a:lnTo>
                  <a:pt x="6240305" y="4136297"/>
                </a:lnTo>
                <a:lnTo>
                  <a:pt x="6239057" y="4131303"/>
                </a:lnTo>
                <a:cubicBezTo>
                  <a:pt x="6239057" y="4130054"/>
                  <a:pt x="6240305" y="4128805"/>
                  <a:pt x="6240305" y="4127556"/>
                </a:cubicBezTo>
                <a:cubicBezTo>
                  <a:pt x="6240305" y="4126308"/>
                  <a:pt x="6240305" y="4125059"/>
                  <a:pt x="6240305" y="4123810"/>
                </a:cubicBezTo>
                <a:close/>
                <a:moveTo>
                  <a:pt x="1905137" y="4105082"/>
                </a:moveTo>
                <a:lnTo>
                  <a:pt x="1905137" y="4108828"/>
                </a:lnTo>
                <a:cubicBezTo>
                  <a:pt x="1905137" y="4111324"/>
                  <a:pt x="1905137" y="4113821"/>
                  <a:pt x="1905137" y="4117567"/>
                </a:cubicBezTo>
                <a:lnTo>
                  <a:pt x="1905137" y="4121313"/>
                </a:lnTo>
                <a:lnTo>
                  <a:pt x="1747813" y="4123810"/>
                </a:lnTo>
                <a:lnTo>
                  <a:pt x="1746564" y="4117567"/>
                </a:lnTo>
                <a:cubicBezTo>
                  <a:pt x="1746564" y="4116318"/>
                  <a:pt x="1747813" y="4113821"/>
                  <a:pt x="1747813" y="4111324"/>
                </a:cubicBezTo>
                <a:lnTo>
                  <a:pt x="1747813" y="4107579"/>
                </a:lnTo>
                <a:close/>
                <a:moveTo>
                  <a:pt x="1506844" y="4096676"/>
                </a:moveTo>
                <a:lnTo>
                  <a:pt x="1506832" y="4097590"/>
                </a:lnTo>
                <a:cubicBezTo>
                  <a:pt x="1508081" y="4187490"/>
                  <a:pt x="1514324" y="4262406"/>
                  <a:pt x="1519317" y="4311101"/>
                </a:cubicBezTo>
                <a:lnTo>
                  <a:pt x="1521413" y="4333106"/>
                </a:lnTo>
                <a:lnTo>
                  <a:pt x="1519318" y="4309852"/>
                </a:lnTo>
                <a:cubicBezTo>
                  <a:pt x="1516820" y="4284256"/>
                  <a:pt x="1514011" y="4253041"/>
                  <a:pt x="1511670" y="4217143"/>
                </a:cubicBezTo>
                <a:close/>
                <a:moveTo>
                  <a:pt x="5232986" y="4091419"/>
                </a:moveTo>
                <a:lnTo>
                  <a:pt x="5229599" y="4151432"/>
                </a:lnTo>
                <a:lnTo>
                  <a:pt x="5232365" y="4117880"/>
                </a:lnTo>
                <a:close/>
                <a:moveTo>
                  <a:pt x="6242803" y="4051392"/>
                </a:moveTo>
                <a:lnTo>
                  <a:pt x="6400127" y="4051392"/>
                </a:lnTo>
                <a:lnTo>
                  <a:pt x="6400127" y="4055136"/>
                </a:lnTo>
                <a:cubicBezTo>
                  <a:pt x="6400127" y="4057634"/>
                  <a:pt x="6400127" y="4058882"/>
                  <a:pt x="6400127" y="4060131"/>
                </a:cubicBezTo>
                <a:lnTo>
                  <a:pt x="6400127" y="4066374"/>
                </a:lnTo>
                <a:lnTo>
                  <a:pt x="6242803" y="4066374"/>
                </a:lnTo>
                <a:lnTo>
                  <a:pt x="6242803" y="4062628"/>
                </a:lnTo>
                <a:cubicBezTo>
                  <a:pt x="6242803" y="4060131"/>
                  <a:pt x="6242803" y="4058882"/>
                  <a:pt x="6242803" y="4057634"/>
                </a:cubicBezTo>
                <a:close/>
                <a:moveTo>
                  <a:pt x="5192723" y="4043900"/>
                </a:moveTo>
                <a:cubicBezTo>
                  <a:pt x="5192723" y="4047646"/>
                  <a:pt x="5192723" y="4052641"/>
                  <a:pt x="5192723" y="4057636"/>
                </a:cubicBezTo>
                <a:lnTo>
                  <a:pt x="5101575" y="4058883"/>
                </a:lnTo>
                <a:cubicBezTo>
                  <a:pt x="5101575" y="4053890"/>
                  <a:pt x="5101575" y="4050144"/>
                  <a:pt x="5101575" y="4046398"/>
                </a:cubicBezTo>
                <a:close/>
                <a:moveTo>
                  <a:pt x="2911960" y="4033493"/>
                </a:moveTo>
                <a:lnTo>
                  <a:pt x="2911359" y="4047645"/>
                </a:lnTo>
                <a:cubicBezTo>
                  <a:pt x="2911125" y="4072305"/>
                  <a:pt x="2911632" y="4096185"/>
                  <a:pt x="2912588" y="4118816"/>
                </a:cubicBezTo>
                <a:lnTo>
                  <a:pt x="2916364" y="4180119"/>
                </a:lnTo>
                <a:close/>
                <a:moveTo>
                  <a:pt x="1746564" y="4032662"/>
                </a:moveTo>
                <a:lnTo>
                  <a:pt x="1903888" y="4035159"/>
                </a:lnTo>
                <a:lnTo>
                  <a:pt x="1903888" y="4042651"/>
                </a:lnTo>
                <a:cubicBezTo>
                  <a:pt x="1903888" y="4043900"/>
                  <a:pt x="1903888" y="4045149"/>
                  <a:pt x="1903888" y="4047646"/>
                </a:cubicBezTo>
                <a:lnTo>
                  <a:pt x="1903888" y="4050142"/>
                </a:lnTo>
                <a:lnTo>
                  <a:pt x="1746564" y="4048895"/>
                </a:lnTo>
                <a:close/>
                <a:moveTo>
                  <a:pt x="2995173" y="4026420"/>
                </a:moveTo>
                <a:lnTo>
                  <a:pt x="3086322" y="4030166"/>
                </a:lnTo>
                <a:cubicBezTo>
                  <a:pt x="3086322" y="4035161"/>
                  <a:pt x="3086322" y="4038905"/>
                  <a:pt x="3086322" y="4042653"/>
                </a:cubicBezTo>
                <a:lnTo>
                  <a:pt x="2995173" y="4040155"/>
                </a:lnTo>
                <a:cubicBezTo>
                  <a:pt x="2995173" y="4035161"/>
                  <a:pt x="2995173" y="4030166"/>
                  <a:pt x="2995173" y="4026420"/>
                </a:cubicBezTo>
                <a:close/>
                <a:moveTo>
                  <a:pt x="5297605" y="3988961"/>
                </a:moveTo>
                <a:lnTo>
                  <a:pt x="5297609" y="3989032"/>
                </a:lnTo>
                <a:lnTo>
                  <a:pt x="5298854" y="3988961"/>
                </a:lnTo>
                <a:cubicBezTo>
                  <a:pt x="5298854" y="3988961"/>
                  <a:pt x="5300103" y="4011436"/>
                  <a:pt x="5301351" y="4051392"/>
                </a:cubicBezTo>
                <a:lnTo>
                  <a:pt x="5299417" y="4082825"/>
                </a:lnTo>
                <a:lnTo>
                  <a:pt x="5298542" y="4122874"/>
                </a:lnTo>
                <a:cubicBezTo>
                  <a:pt x="5297293" y="4150343"/>
                  <a:pt x="5295108" y="4181247"/>
                  <a:pt x="5291362" y="4214959"/>
                </a:cubicBezTo>
                <a:cubicBezTo>
                  <a:pt x="5287616" y="4248672"/>
                  <a:pt x="5281685" y="4284959"/>
                  <a:pt x="5273453" y="4322866"/>
                </a:cubicBezTo>
                <a:lnTo>
                  <a:pt x="5272387" y="4326816"/>
                </a:lnTo>
                <a:lnTo>
                  <a:pt x="5271521" y="4331978"/>
                </a:lnTo>
                <a:lnTo>
                  <a:pt x="5258873" y="4376927"/>
                </a:lnTo>
                <a:lnTo>
                  <a:pt x="5241730" y="4440489"/>
                </a:lnTo>
                <a:lnTo>
                  <a:pt x="5238868" y="4448017"/>
                </a:lnTo>
                <a:lnTo>
                  <a:pt x="5237516" y="4452820"/>
                </a:lnTo>
                <a:lnTo>
                  <a:pt x="5223149" y="4489357"/>
                </a:lnTo>
                <a:lnTo>
                  <a:pt x="5195493" y="4562092"/>
                </a:lnTo>
                <a:lnTo>
                  <a:pt x="5191440" y="4569996"/>
                </a:lnTo>
                <a:lnTo>
                  <a:pt x="5191103" y="4570852"/>
                </a:lnTo>
                <a:lnTo>
                  <a:pt x="5186066" y="4580547"/>
                </a:lnTo>
                <a:lnTo>
                  <a:pt x="5190401" y="4572101"/>
                </a:lnTo>
                <a:lnTo>
                  <a:pt x="5190529" y="4571773"/>
                </a:lnTo>
                <a:lnTo>
                  <a:pt x="5183242" y="4585983"/>
                </a:lnTo>
                <a:lnTo>
                  <a:pt x="5186066" y="4580547"/>
                </a:lnTo>
                <a:lnTo>
                  <a:pt x="5134038" y="4681940"/>
                </a:lnTo>
                <a:cubicBezTo>
                  <a:pt x="5114373" y="4716589"/>
                  <a:pt x="5091976" y="4751159"/>
                  <a:pt x="5067472" y="4784950"/>
                </a:cubicBezTo>
                <a:lnTo>
                  <a:pt x="5062790" y="4790762"/>
                </a:lnTo>
                <a:lnTo>
                  <a:pt x="5060272" y="4794607"/>
                </a:lnTo>
                <a:lnTo>
                  <a:pt x="5035273" y="4824920"/>
                </a:lnTo>
                <a:lnTo>
                  <a:pt x="4988263" y="4883277"/>
                </a:lnTo>
                <a:lnTo>
                  <a:pt x="4981409" y="4890234"/>
                </a:lnTo>
                <a:lnTo>
                  <a:pt x="4977493" y="4894982"/>
                </a:lnTo>
                <a:lnTo>
                  <a:pt x="4943484" y="4928730"/>
                </a:lnTo>
                <a:lnTo>
                  <a:pt x="4900158" y="4972708"/>
                </a:lnTo>
                <a:lnTo>
                  <a:pt x="4894491" y="4977346"/>
                </a:lnTo>
                <a:lnTo>
                  <a:pt x="4891203" y="4980609"/>
                </a:lnTo>
                <a:cubicBezTo>
                  <a:pt x="4862465" y="5006420"/>
                  <a:pt x="4834059" y="5029363"/>
                  <a:pt x="4806902" y="5049029"/>
                </a:cubicBezTo>
                <a:cubicBezTo>
                  <a:pt x="4779745" y="5069319"/>
                  <a:pt x="4754149" y="5086800"/>
                  <a:pt x="4731030" y="5101608"/>
                </a:cubicBezTo>
                <a:lnTo>
                  <a:pt x="4730826" y="5101730"/>
                </a:lnTo>
                <a:lnTo>
                  <a:pt x="4721061" y="5108495"/>
                </a:lnTo>
                <a:cubicBezTo>
                  <a:pt x="4695464" y="5124571"/>
                  <a:pt x="4673302" y="5137057"/>
                  <a:pt x="4655822" y="5146421"/>
                </a:cubicBezTo>
                <a:lnTo>
                  <a:pt x="4668201" y="5139106"/>
                </a:lnTo>
                <a:lnTo>
                  <a:pt x="4629386" y="5159474"/>
                </a:lnTo>
                <a:cubicBezTo>
                  <a:pt x="4624616" y="5161805"/>
                  <a:pt x="4620923" y="5163537"/>
                  <a:pt x="4618424" y="5164685"/>
                </a:cubicBezTo>
                <a:lnTo>
                  <a:pt x="4615636" y="5165941"/>
                </a:lnTo>
                <a:lnTo>
                  <a:pt x="4614617" y="5166400"/>
                </a:lnTo>
                <a:lnTo>
                  <a:pt x="4585899" y="5106466"/>
                </a:lnTo>
                <a:lnTo>
                  <a:pt x="4599335" y="5100031"/>
                </a:lnTo>
                <a:lnTo>
                  <a:pt x="4624606" y="5086488"/>
                </a:lnTo>
                <a:lnTo>
                  <a:pt x="4673880" y="5057849"/>
                </a:lnTo>
                <a:lnTo>
                  <a:pt x="4689786" y="5048259"/>
                </a:lnTo>
                <a:lnTo>
                  <a:pt x="4718822" y="5028662"/>
                </a:lnTo>
                <a:lnTo>
                  <a:pt x="4766948" y="4995339"/>
                </a:lnTo>
                <a:cubicBezTo>
                  <a:pt x="4870581" y="4920423"/>
                  <a:pt x="4991697" y="4796810"/>
                  <a:pt x="5076602" y="4646978"/>
                </a:cubicBezTo>
                <a:cubicBezTo>
                  <a:pt x="5164005" y="4499642"/>
                  <a:pt x="5211451" y="4332329"/>
                  <a:pt x="5225185" y="4204970"/>
                </a:cubicBezTo>
                <a:lnTo>
                  <a:pt x="5229223" y="4155990"/>
                </a:lnTo>
                <a:lnTo>
                  <a:pt x="5233049" y="4088760"/>
                </a:lnTo>
                <a:lnTo>
                  <a:pt x="5233926" y="4051392"/>
                </a:lnTo>
                <a:cubicBezTo>
                  <a:pt x="5232677" y="4013933"/>
                  <a:pt x="5231429" y="3992707"/>
                  <a:pt x="5231429" y="3992707"/>
                </a:cubicBezTo>
                <a:close/>
                <a:moveTo>
                  <a:pt x="6398878" y="3973977"/>
                </a:moveTo>
                <a:lnTo>
                  <a:pt x="6398878" y="3976474"/>
                </a:lnTo>
                <a:cubicBezTo>
                  <a:pt x="6398878" y="3978972"/>
                  <a:pt x="6398878" y="3978972"/>
                  <a:pt x="6400127" y="3981469"/>
                </a:cubicBezTo>
                <a:cubicBezTo>
                  <a:pt x="6400127" y="3982718"/>
                  <a:pt x="6400127" y="3983966"/>
                  <a:pt x="6400127" y="3986464"/>
                </a:cubicBezTo>
                <a:lnTo>
                  <a:pt x="6400127" y="3988961"/>
                </a:lnTo>
                <a:lnTo>
                  <a:pt x="6398878" y="3988961"/>
                </a:lnTo>
                <a:lnTo>
                  <a:pt x="6240305" y="3995205"/>
                </a:lnTo>
                <a:lnTo>
                  <a:pt x="6240305" y="3990210"/>
                </a:lnTo>
                <a:cubicBezTo>
                  <a:pt x="6240305" y="3988961"/>
                  <a:pt x="6240305" y="3987712"/>
                  <a:pt x="6240305" y="3985215"/>
                </a:cubicBezTo>
                <a:lnTo>
                  <a:pt x="6234062" y="3982718"/>
                </a:lnTo>
                <a:lnTo>
                  <a:pt x="6242803" y="3978972"/>
                </a:lnTo>
                <a:lnTo>
                  <a:pt x="6245300" y="3978972"/>
                </a:lnTo>
                <a:close/>
                <a:moveTo>
                  <a:pt x="1749062" y="3956497"/>
                </a:moveTo>
                <a:lnTo>
                  <a:pt x="1906386" y="3962741"/>
                </a:lnTo>
                <a:lnTo>
                  <a:pt x="1906386" y="3978972"/>
                </a:lnTo>
                <a:lnTo>
                  <a:pt x="1747813" y="3972728"/>
                </a:lnTo>
                <a:lnTo>
                  <a:pt x="1749062" y="3968984"/>
                </a:lnTo>
                <a:cubicBezTo>
                  <a:pt x="1749062" y="3967735"/>
                  <a:pt x="1749062" y="3966487"/>
                  <a:pt x="1749062" y="3965238"/>
                </a:cubicBezTo>
                <a:cubicBezTo>
                  <a:pt x="1749062" y="3962741"/>
                  <a:pt x="1749062" y="3962741"/>
                  <a:pt x="1749062" y="3960243"/>
                </a:cubicBezTo>
                <a:close/>
                <a:moveTo>
                  <a:pt x="1063655" y="3937434"/>
                </a:moveTo>
                <a:lnTo>
                  <a:pt x="1063576" y="3939017"/>
                </a:lnTo>
                <a:lnTo>
                  <a:pt x="1063576" y="3940275"/>
                </a:lnTo>
                <a:lnTo>
                  <a:pt x="1063576" y="3940266"/>
                </a:lnTo>
                <a:close/>
                <a:moveTo>
                  <a:pt x="5181485" y="3914045"/>
                </a:moveTo>
                <a:cubicBezTo>
                  <a:pt x="5182734" y="3917791"/>
                  <a:pt x="5182734" y="3922786"/>
                  <a:pt x="5183982" y="3927779"/>
                </a:cubicBezTo>
                <a:lnTo>
                  <a:pt x="5092834" y="3939017"/>
                </a:lnTo>
                <a:cubicBezTo>
                  <a:pt x="5092834" y="3934023"/>
                  <a:pt x="5091585" y="3930277"/>
                  <a:pt x="5091585" y="3926532"/>
                </a:cubicBezTo>
                <a:close/>
                <a:moveTo>
                  <a:pt x="6393883" y="3897812"/>
                </a:moveTo>
                <a:lnTo>
                  <a:pt x="6395132" y="3914044"/>
                </a:lnTo>
                <a:lnTo>
                  <a:pt x="6237808" y="3925282"/>
                </a:lnTo>
                <a:lnTo>
                  <a:pt x="6236559" y="3919038"/>
                </a:lnTo>
                <a:cubicBezTo>
                  <a:pt x="6236559" y="3917790"/>
                  <a:pt x="6236559" y="3914044"/>
                  <a:pt x="6236559" y="3912795"/>
                </a:cubicBezTo>
                <a:lnTo>
                  <a:pt x="6236559" y="3907802"/>
                </a:lnTo>
                <a:close/>
                <a:moveTo>
                  <a:pt x="3007660" y="3895315"/>
                </a:moveTo>
                <a:lnTo>
                  <a:pt x="3097560" y="3909049"/>
                </a:lnTo>
                <a:cubicBezTo>
                  <a:pt x="3097560" y="3915293"/>
                  <a:pt x="3096311" y="3920288"/>
                  <a:pt x="3096311" y="3924034"/>
                </a:cubicBezTo>
                <a:lnTo>
                  <a:pt x="3005162" y="3910298"/>
                </a:lnTo>
                <a:lnTo>
                  <a:pt x="3005162" y="3909049"/>
                </a:lnTo>
                <a:cubicBezTo>
                  <a:pt x="3006411" y="3904056"/>
                  <a:pt x="3006411" y="3900310"/>
                  <a:pt x="3007660" y="3895315"/>
                </a:cubicBezTo>
                <a:close/>
                <a:moveTo>
                  <a:pt x="2179831" y="3884078"/>
                </a:moveTo>
                <a:lnTo>
                  <a:pt x="2169277" y="4028231"/>
                </a:lnTo>
                <a:lnTo>
                  <a:pt x="2169276" y="4027883"/>
                </a:lnTo>
                <a:cubicBezTo>
                  <a:pt x="2171013" y="3979285"/>
                  <a:pt x="2174524" y="3931213"/>
                  <a:pt x="2179831" y="3884078"/>
                </a:cubicBezTo>
                <a:close/>
                <a:moveTo>
                  <a:pt x="1754056" y="3881581"/>
                </a:moveTo>
                <a:lnTo>
                  <a:pt x="1759051" y="3881581"/>
                </a:lnTo>
                <a:lnTo>
                  <a:pt x="1911380" y="3894066"/>
                </a:lnTo>
                <a:lnTo>
                  <a:pt x="1910132" y="3909051"/>
                </a:lnTo>
                <a:lnTo>
                  <a:pt x="1752808" y="3897812"/>
                </a:lnTo>
                <a:close/>
                <a:moveTo>
                  <a:pt x="5286160" y="3875134"/>
                </a:moveTo>
                <a:lnTo>
                  <a:pt x="5286368" y="3876587"/>
                </a:lnTo>
                <a:lnTo>
                  <a:pt x="5286273" y="3876601"/>
                </a:lnTo>
                <a:close/>
                <a:moveTo>
                  <a:pt x="6386393" y="3821648"/>
                </a:moveTo>
                <a:lnTo>
                  <a:pt x="6386393" y="3826641"/>
                </a:lnTo>
                <a:cubicBezTo>
                  <a:pt x="6387641" y="3829138"/>
                  <a:pt x="6386393" y="3831636"/>
                  <a:pt x="6387641" y="3834133"/>
                </a:cubicBezTo>
                <a:lnTo>
                  <a:pt x="6388889" y="3837879"/>
                </a:lnTo>
                <a:lnTo>
                  <a:pt x="6231565" y="3854112"/>
                </a:lnTo>
                <a:lnTo>
                  <a:pt x="6230316" y="3845371"/>
                </a:lnTo>
                <a:lnTo>
                  <a:pt x="6216582" y="3846620"/>
                </a:lnTo>
                <a:lnTo>
                  <a:pt x="6232813" y="3837879"/>
                </a:lnTo>
                <a:lnTo>
                  <a:pt x="6234062" y="3836630"/>
                </a:lnTo>
                <a:close/>
                <a:moveTo>
                  <a:pt x="1764044" y="3806664"/>
                </a:moveTo>
                <a:lnTo>
                  <a:pt x="1920121" y="3824144"/>
                </a:lnTo>
                <a:lnTo>
                  <a:pt x="1920121" y="3827890"/>
                </a:lnTo>
                <a:cubicBezTo>
                  <a:pt x="1920121" y="3830387"/>
                  <a:pt x="1918872" y="3832884"/>
                  <a:pt x="1918872" y="3835382"/>
                </a:cubicBezTo>
                <a:lnTo>
                  <a:pt x="1916375" y="3839128"/>
                </a:lnTo>
                <a:lnTo>
                  <a:pt x="1760300" y="3822897"/>
                </a:lnTo>
                <a:lnTo>
                  <a:pt x="1761547" y="3819151"/>
                </a:lnTo>
                <a:cubicBezTo>
                  <a:pt x="1761547" y="3816653"/>
                  <a:pt x="1762796" y="3812907"/>
                  <a:pt x="1762796" y="3810410"/>
                </a:cubicBezTo>
                <a:close/>
                <a:moveTo>
                  <a:pt x="5156513" y="3786686"/>
                </a:moveTo>
                <a:cubicBezTo>
                  <a:pt x="5156513" y="3791681"/>
                  <a:pt x="5157762" y="3795427"/>
                  <a:pt x="5159010" y="3800422"/>
                </a:cubicBezTo>
                <a:lnTo>
                  <a:pt x="5070359" y="3822897"/>
                </a:lnTo>
                <a:cubicBezTo>
                  <a:pt x="5069111" y="3819151"/>
                  <a:pt x="5067862" y="3814156"/>
                  <a:pt x="5067862" y="3810410"/>
                </a:cubicBezTo>
                <a:close/>
                <a:moveTo>
                  <a:pt x="2949511" y="3772112"/>
                </a:moveTo>
                <a:lnTo>
                  <a:pt x="2937853" y="3816673"/>
                </a:lnTo>
                <a:cubicBezTo>
                  <a:pt x="2932196" y="3841938"/>
                  <a:pt x="2927435" y="3867846"/>
                  <a:pt x="2924002" y="3894067"/>
                </a:cubicBezTo>
                <a:cubicBezTo>
                  <a:pt x="2919632" y="3919975"/>
                  <a:pt x="2916588" y="3946040"/>
                  <a:pt x="2914579" y="3971792"/>
                </a:cubicBezTo>
                <a:lnTo>
                  <a:pt x="2912423" y="4022592"/>
                </a:lnTo>
                <a:lnTo>
                  <a:pt x="2924000" y="3896564"/>
                </a:lnTo>
                <a:close/>
                <a:moveTo>
                  <a:pt x="6378901" y="3749228"/>
                </a:moveTo>
                <a:lnTo>
                  <a:pt x="6380149" y="3762963"/>
                </a:lnTo>
                <a:lnTo>
                  <a:pt x="6222824" y="3784189"/>
                </a:lnTo>
                <a:lnTo>
                  <a:pt x="6222824" y="3780443"/>
                </a:lnTo>
                <a:cubicBezTo>
                  <a:pt x="6222824" y="3779195"/>
                  <a:pt x="6222824" y="3777946"/>
                  <a:pt x="6222824" y="3776697"/>
                </a:cubicBezTo>
                <a:cubicBezTo>
                  <a:pt x="6222824" y="3775448"/>
                  <a:pt x="6222824" y="3775448"/>
                  <a:pt x="6222824" y="3774200"/>
                </a:cubicBezTo>
                <a:lnTo>
                  <a:pt x="6207841" y="3769207"/>
                </a:lnTo>
                <a:close/>
                <a:moveTo>
                  <a:pt x="2963958" y="3745483"/>
                </a:moveTo>
                <a:lnTo>
                  <a:pt x="3121281" y="3789184"/>
                </a:lnTo>
                <a:cubicBezTo>
                  <a:pt x="3120033" y="3796676"/>
                  <a:pt x="3117535" y="3805416"/>
                  <a:pt x="3116287" y="3811660"/>
                </a:cubicBezTo>
                <a:lnTo>
                  <a:pt x="2957714" y="3769206"/>
                </a:lnTo>
                <a:cubicBezTo>
                  <a:pt x="2960212" y="3761714"/>
                  <a:pt x="2961460" y="3754224"/>
                  <a:pt x="2963958" y="3745483"/>
                </a:cubicBezTo>
                <a:close/>
                <a:moveTo>
                  <a:pt x="1771536" y="3729251"/>
                </a:moveTo>
                <a:lnTo>
                  <a:pt x="1926364" y="3750477"/>
                </a:lnTo>
                <a:lnTo>
                  <a:pt x="1926364" y="3754223"/>
                </a:lnTo>
                <a:cubicBezTo>
                  <a:pt x="1926364" y="3756720"/>
                  <a:pt x="1926364" y="3759217"/>
                  <a:pt x="1926364" y="3761715"/>
                </a:cubicBezTo>
                <a:lnTo>
                  <a:pt x="1925116" y="3767958"/>
                </a:lnTo>
                <a:lnTo>
                  <a:pt x="1769039" y="3746730"/>
                </a:lnTo>
                <a:lnTo>
                  <a:pt x="1770288" y="3739240"/>
                </a:lnTo>
                <a:cubicBezTo>
                  <a:pt x="1770288" y="3737991"/>
                  <a:pt x="1770288" y="3735494"/>
                  <a:pt x="1770288" y="3732997"/>
                </a:cubicBezTo>
                <a:close/>
                <a:moveTo>
                  <a:pt x="1527228" y="3717579"/>
                </a:moveTo>
                <a:lnTo>
                  <a:pt x="1524312" y="3737991"/>
                </a:lnTo>
                <a:cubicBezTo>
                  <a:pt x="1524312" y="3742984"/>
                  <a:pt x="1523063" y="3747979"/>
                  <a:pt x="1523063" y="3752974"/>
                </a:cubicBezTo>
                <a:lnTo>
                  <a:pt x="1523062" y="3752988"/>
                </a:lnTo>
                <a:lnTo>
                  <a:pt x="1523064" y="3752973"/>
                </a:lnTo>
                <a:close/>
                <a:moveTo>
                  <a:pt x="6366414" y="3671815"/>
                </a:moveTo>
                <a:lnTo>
                  <a:pt x="6366414" y="3675561"/>
                </a:lnTo>
                <a:cubicBezTo>
                  <a:pt x="6367663" y="3678058"/>
                  <a:pt x="6367663" y="3680555"/>
                  <a:pt x="6367663" y="3683053"/>
                </a:cubicBezTo>
                <a:lnTo>
                  <a:pt x="6368911" y="3688046"/>
                </a:lnTo>
                <a:lnTo>
                  <a:pt x="6212836" y="3714266"/>
                </a:lnTo>
                <a:lnTo>
                  <a:pt x="6212836" y="3710522"/>
                </a:lnTo>
                <a:cubicBezTo>
                  <a:pt x="6212836" y="3709273"/>
                  <a:pt x="6211587" y="3706776"/>
                  <a:pt x="6211587" y="3705527"/>
                </a:cubicBezTo>
                <a:lnTo>
                  <a:pt x="6209090" y="3698035"/>
                </a:lnTo>
                <a:lnTo>
                  <a:pt x="6214085" y="3696787"/>
                </a:lnTo>
                <a:close/>
                <a:moveTo>
                  <a:pt x="5115308" y="3664322"/>
                </a:moveTo>
                <a:cubicBezTo>
                  <a:pt x="5116557" y="3668068"/>
                  <a:pt x="5119054" y="3671814"/>
                  <a:pt x="5120303" y="3676809"/>
                </a:cubicBezTo>
                <a:lnTo>
                  <a:pt x="5035398" y="3709271"/>
                </a:lnTo>
                <a:cubicBezTo>
                  <a:pt x="5034149" y="3705527"/>
                  <a:pt x="5032900" y="3701781"/>
                  <a:pt x="5030403" y="3698035"/>
                </a:cubicBezTo>
                <a:close/>
                <a:moveTo>
                  <a:pt x="1784023" y="3655583"/>
                </a:moveTo>
                <a:lnTo>
                  <a:pt x="1940098" y="3683053"/>
                </a:lnTo>
                <a:lnTo>
                  <a:pt x="1940098" y="3686797"/>
                </a:lnTo>
                <a:cubicBezTo>
                  <a:pt x="1940098" y="3689294"/>
                  <a:pt x="1938850" y="3691792"/>
                  <a:pt x="1938850" y="3694289"/>
                </a:cubicBezTo>
                <a:lnTo>
                  <a:pt x="1936352" y="3698035"/>
                </a:lnTo>
                <a:lnTo>
                  <a:pt x="1781526" y="3671815"/>
                </a:lnTo>
                <a:lnTo>
                  <a:pt x="1782774" y="3668069"/>
                </a:lnTo>
                <a:cubicBezTo>
                  <a:pt x="1782774" y="3665571"/>
                  <a:pt x="1782774" y="3661825"/>
                  <a:pt x="1784023" y="3659328"/>
                </a:cubicBezTo>
                <a:close/>
                <a:moveTo>
                  <a:pt x="1537021" y="3649572"/>
                </a:moveTo>
                <a:lnTo>
                  <a:pt x="1529307" y="3699284"/>
                </a:lnTo>
                <a:lnTo>
                  <a:pt x="1528448" y="3707874"/>
                </a:lnTo>
                <a:close/>
                <a:moveTo>
                  <a:pt x="3077581" y="3649339"/>
                </a:moveTo>
                <a:lnTo>
                  <a:pt x="3162486" y="3684301"/>
                </a:lnTo>
                <a:cubicBezTo>
                  <a:pt x="3159989" y="3686798"/>
                  <a:pt x="3158740" y="3690544"/>
                  <a:pt x="3157492" y="3695537"/>
                </a:cubicBezTo>
                <a:lnTo>
                  <a:pt x="3072586" y="3661826"/>
                </a:lnTo>
                <a:cubicBezTo>
                  <a:pt x="3075084" y="3656831"/>
                  <a:pt x="3076332" y="3653085"/>
                  <a:pt x="3077581" y="3649339"/>
                </a:cubicBezTo>
                <a:close/>
                <a:moveTo>
                  <a:pt x="2234930" y="3601293"/>
                </a:moveTo>
                <a:lnTo>
                  <a:pt x="2233365" y="3606266"/>
                </a:lnTo>
                <a:lnTo>
                  <a:pt x="2221031" y="3659093"/>
                </a:lnTo>
                <a:close/>
                <a:moveTo>
                  <a:pt x="6352680" y="3598158"/>
                </a:moveTo>
                <a:lnTo>
                  <a:pt x="6355177" y="3613143"/>
                </a:lnTo>
                <a:lnTo>
                  <a:pt x="6200349" y="3644345"/>
                </a:lnTo>
                <a:lnTo>
                  <a:pt x="6199101" y="3640599"/>
                </a:lnTo>
                <a:cubicBezTo>
                  <a:pt x="6199101" y="3636853"/>
                  <a:pt x="6197852" y="3635604"/>
                  <a:pt x="6197852" y="3633120"/>
                </a:cubicBezTo>
                <a:lnTo>
                  <a:pt x="6197852" y="3629374"/>
                </a:lnTo>
                <a:close/>
                <a:moveTo>
                  <a:pt x="1797757" y="3581928"/>
                </a:moveTo>
                <a:lnTo>
                  <a:pt x="1952585" y="3614392"/>
                </a:lnTo>
                <a:lnTo>
                  <a:pt x="1951336" y="3619386"/>
                </a:lnTo>
                <a:cubicBezTo>
                  <a:pt x="1951336" y="3621884"/>
                  <a:pt x="1950088" y="3624380"/>
                  <a:pt x="1950088" y="3625630"/>
                </a:cubicBezTo>
                <a:lnTo>
                  <a:pt x="1948839" y="3629374"/>
                </a:lnTo>
                <a:lnTo>
                  <a:pt x="1794011" y="3598158"/>
                </a:lnTo>
                <a:lnTo>
                  <a:pt x="1795260" y="3594415"/>
                </a:lnTo>
                <a:cubicBezTo>
                  <a:pt x="1795260" y="3591916"/>
                  <a:pt x="1796508" y="3589420"/>
                  <a:pt x="1796508" y="3588171"/>
                </a:cubicBezTo>
                <a:close/>
                <a:moveTo>
                  <a:pt x="1553868" y="3549009"/>
                </a:moveTo>
                <a:lnTo>
                  <a:pt x="1553030" y="3553197"/>
                </a:lnTo>
                <a:lnTo>
                  <a:pt x="1548858" y="3577814"/>
                </a:lnTo>
                <a:close/>
                <a:moveTo>
                  <a:pt x="5051629" y="3533227"/>
                </a:moveTo>
                <a:cubicBezTo>
                  <a:pt x="5054126" y="3536973"/>
                  <a:pt x="5055375" y="3540719"/>
                  <a:pt x="5057872" y="3545713"/>
                </a:cubicBezTo>
                <a:lnTo>
                  <a:pt x="4979210" y="3589415"/>
                </a:lnTo>
                <a:cubicBezTo>
                  <a:pt x="4976713" y="3584420"/>
                  <a:pt x="4974216" y="3581923"/>
                  <a:pt x="4972967" y="3578178"/>
                </a:cubicBezTo>
                <a:close/>
                <a:moveTo>
                  <a:pt x="6336447" y="3525740"/>
                </a:moveTo>
                <a:lnTo>
                  <a:pt x="6337696" y="3529484"/>
                </a:lnTo>
                <a:cubicBezTo>
                  <a:pt x="6337696" y="3530735"/>
                  <a:pt x="6338945" y="3533232"/>
                  <a:pt x="6338945" y="3534481"/>
                </a:cubicBezTo>
                <a:lnTo>
                  <a:pt x="6338945" y="3538225"/>
                </a:lnTo>
                <a:lnTo>
                  <a:pt x="6185367" y="3574436"/>
                </a:lnTo>
                <a:lnTo>
                  <a:pt x="6181621" y="3559452"/>
                </a:lnTo>
                <a:close/>
                <a:moveTo>
                  <a:pt x="489216" y="3521986"/>
                </a:moveTo>
                <a:lnTo>
                  <a:pt x="878781" y="3580670"/>
                </a:lnTo>
                <a:cubicBezTo>
                  <a:pt x="828837" y="3919039"/>
                  <a:pt x="832583" y="4261158"/>
                  <a:pt x="890019" y="4597033"/>
                </a:cubicBezTo>
                <a:lnTo>
                  <a:pt x="501702" y="4663210"/>
                </a:lnTo>
                <a:cubicBezTo>
                  <a:pt x="436774" y="4286130"/>
                  <a:pt x="433028" y="3902808"/>
                  <a:pt x="489216" y="3521986"/>
                </a:cubicBezTo>
                <a:close/>
                <a:moveTo>
                  <a:pt x="1816487" y="3508259"/>
                </a:moveTo>
                <a:lnTo>
                  <a:pt x="1970065" y="3545717"/>
                </a:lnTo>
                <a:lnTo>
                  <a:pt x="1968816" y="3551958"/>
                </a:lnTo>
                <a:cubicBezTo>
                  <a:pt x="1967568" y="3554458"/>
                  <a:pt x="1967568" y="3555705"/>
                  <a:pt x="1967568" y="3556956"/>
                </a:cubicBezTo>
                <a:lnTo>
                  <a:pt x="1965070" y="3560702"/>
                </a:lnTo>
                <a:lnTo>
                  <a:pt x="1811492" y="3523243"/>
                </a:lnTo>
                <a:lnTo>
                  <a:pt x="1812741" y="3520744"/>
                </a:lnTo>
                <a:lnTo>
                  <a:pt x="1808995" y="3514503"/>
                </a:lnTo>
                <a:lnTo>
                  <a:pt x="1813990" y="3515750"/>
                </a:lnTo>
                <a:cubicBezTo>
                  <a:pt x="1815238" y="3515750"/>
                  <a:pt x="1815238" y="3515750"/>
                  <a:pt x="1815238" y="3515750"/>
                </a:cubicBezTo>
                <a:close/>
                <a:moveTo>
                  <a:pt x="3086322" y="3504508"/>
                </a:moveTo>
                <a:lnTo>
                  <a:pt x="3211181" y="3573182"/>
                </a:lnTo>
                <a:lnTo>
                  <a:pt x="3209932" y="3573182"/>
                </a:lnTo>
                <a:cubicBezTo>
                  <a:pt x="3207435" y="3579424"/>
                  <a:pt x="3204939" y="3584419"/>
                  <a:pt x="3201193" y="3590662"/>
                </a:cubicBezTo>
                <a:lnTo>
                  <a:pt x="3076332" y="3523236"/>
                </a:lnTo>
                <a:cubicBezTo>
                  <a:pt x="3080078" y="3518243"/>
                  <a:pt x="3082576" y="3512000"/>
                  <a:pt x="3086322" y="3504508"/>
                </a:cubicBezTo>
                <a:close/>
                <a:moveTo>
                  <a:pt x="3059570" y="3499213"/>
                </a:moveTo>
                <a:lnTo>
                  <a:pt x="3060100" y="3499512"/>
                </a:lnTo>
                <a:cubicBezTo>
                  <a:pt x="3058851" y="3502009"/>
                  <a:pt x="3051359" y="3513245"/>
                  <a:pt x="3042618" y="3530727"/>
                </a:cubicBezTo>
                <a:lnTo>
                  <a:pt x="3036025" y="3544463"/>
                </a:lnTo>
                <a:lnTo>
                  <a:pt x="3042618" y="3529478"/>
                </a:lnTo>
                <a:cubicBezTo>
                  <a:pt x="3048237" y="3519489"/>
                  <a:pt x="3052608" y="3511686"/>
                  <a:pt x="3055573" y="3506379"/>
                </a:cubicBezTo>
                <a:close/>
                <a:moveTo>
                  <a:pt x="5155265" y="3484529"/>
                </a:moveTo>
                <a:lnTo>
                  <a:pt x="5155520" y="3485069"/>
                </a:lnTo>
                <a:lnTo>
                  <a:pt x="5156513" y="3484529"/>
                </a:lnTo>
                <a:lnTo>
                  <a:pt x="5157223" y="3486065"/>
                </a:lnTo>
                <a:lnTo>
                  <a:pt x="5156238" y="3486588"/>
                </a:lnTo>
                <a:lnTo>
                  <a:pt x="5157274" y="3488781"/>
                </a:lnTo>
                <a:cubicBezTo>
                  <a:pt x="5161196" y="3497093"/>
                  <a:pt x="5170561" y="3516992"/>
                  <a:pt x="5182734" y="3543213"/>
                </a:cubicBezTo>
                <a:cubicBezTo>
                  <a:pt x="5191475" y="3560693"/>
                  <a:pt x="5201462" y="3580672"/>
                  <a:pt x="5210203" y="3603147"/>
                </a:cubicBezTo>
                <a:cubicBezTo>
                  <a:pt x="5217695" y="3626870"/>
                  <a:pt x="5226436" y="3650589"/>
                  <a:pt x="5236424" y="3675561"/>
                </a:cubicBezTo>
                <a:lnTo>
                  <a:pt x="5256829" y="3741736"/>
                </a:lnTo>
                <a:lnTo>
                  <a:pt x="5237673" y="3675561"/>
                </a:lnTo>
                <a:cubicBezTo>
                  <a:pt x="5232678" y="3661827"/>
                  <a:pt x="5227683" y="3648091"/>
                  <a:pt x="5222690" y="3634358"/>
                </a:cubicBezTo>
                <a:lnTo>
                  <a:pt x="5211452" y="3603147"/>
                </a:lnTo>
                <a:cubicBezTo>
                  <a:pt x="5205209" y="3588163"/>
                  <a:pt x="5198965" y="3574429"/>
                  <a:pt x="5192723" y="3561942"/>
                </a:cubicBezTo>
                <a:cubicBezTo>
                  <a:pt x="5188977" y="3555699"/>
                  <a:pt x="5186480" y="3548208"/>
                  <a:pt x="5183983" y="3543214"/>
                </a:cubicBezTo>
                <a:cubicBezTo>
                  <a:pt x="5176492" y="3526982"/>
                  <a:pt x="5169936" y="3513247"/>
                  <a:pt x="5165098" y="3503102"/>
                </a:cubicBezTo>
                <a:lnTo>
                  <a:pt x="5157223" y="3486065"/>
                </a:lnTo>
                <a:lnTo>
                  <a:pt x="5157762" y="3485778"/>
                </a:lnTo>
                <a:cubicBezTo>
                  <a:pt x="5157762" y="3485778"/>
                  <a:pt x="5169000" y="3509500"/>
                  <a:pt x="5185231" y="3544462"/>
                </a:cubicBezTo>
                <a:cubicBezTo>
                  <a:pt x="5187729" y="3550706"/>
                  <a:pt x="5191475" y="3556947"/>
                  <a:pt x="5193972" y="3563191"/>
                </a:cubicBezTo>
                <a:cubicBezTo>
                  <a:pt x="5200215" y="3575677"/>
                  <a:pt x="5206457" y="3589410"/>
                  <a:pt x="5212701" y="3604396"/>
                </a:cubicBezTo>
                <a:lnTo>
                  <a:pt x="5223939" y="3635606"/>
                </a:lnTo>
                <a:cubicBezTo>
                  <a:pt x="5228933" y="3649340"/>
                  <a:pt x="5232678" y="3663076"/>
                  <a:pt x="5238921" y="3676809"/>
                </a:cubicBezTo>
                <a:cubicBezTo>
                  <a:pt x="5251408" y="3708025"/>
                  <a:pt x="5260147" y="3742986"/>
                  <a:pt x="5266391" y="3772953"/>
                </a:cubicBezTo>
                <a:cubicBezTo>
                  <a:pt x="5270137" y="3787935"/>
                  <a:pt x="5272634" y="3801671"/>
                  <a:pt x="5276380" y="3815405"/>
                </a:cubicBezTo>
                <a:cubicBezTo>
                  <a:pt x="5280126" y="3829140"/>
                  <a:pt x="5281375" y="3841625"/>
                  <a:pt x="5283871" y="3851615"/>
                </a:cubicBezTo>
                <a:cubicBezTo>
                  <a:pt x="5283871" y="3855361"/>
                  <a:pt x="5285121" y="3857858"/>
                  <a:pt x="5285121" y="3861604"/>
                </a:cubicBezTo>
                <a:lnTo>
                  <a:pt x="5286160" y="3875134"/>
                </a:lnTo>
                <a:lnTo>
                  <a:pt x="5283871" y="3859107"/>
                </a:lnTo>
                <a:cubicBezTo>
                  <a:pt x="5283871" y="3856609"/>
                  <a:pt x="5282623" y="3852863"/>
                  <a:pt x="5282623" y="3849117"/>
                </a:cubicBezTo>
                <a:cubicBezTo>
                  <a:pt x="5281375" y="3839129"/>
                  <a:pt x="5280126" y="3826643"/>
                  <a:pt x="5275131" y="3812909"/>
                </a:cubicBezTo>
                <a:cubicBezTo>
                  <a:pt x="5271385" y="3800422"/>
                  <a:pt x="5268888" y="3786687"/>
                  <a:pt x="5265142" y="3770455"/>
                </a:cubicBezTo>
                <a:lnTo>
                  <a:pt x="5259415" y="3750671"/>
                </a:lnTo>
                <a:lnTo>
                  <a:pt x="5273882" y="3812909"/>
                </a:lnTo>
                <a:cubicBezTo>
                  <a:pt x="5280126" y="3831637"/>
                  <a:pt x="5280126" y="3847868"/>
                  <a:pt x="5282623" y="3859106"/>
                </a:cubicBezTo>
                <a:cubicBezTo>
                  <a:pt x="5283870" y="3870343"/>
                  <a:pt x="5285121" y="3876586"/>
                  <a:pt x="5285121" y="3876586"/>
                </a:cubicBezTo>
                <a:lnTo>
                  <a:pt x="5221414" y="3886388"/>
                </a:lnTo>
                <a:lnTo>
                  <a:pt x="5221441" y="3886576"/>
                </a:lnTo>
                <a:lnTo>
                  <a:pt x="5286273" y="3876601"/>
                </a:lnTo>
                <a:lnTo>
                  <a:pt x="5286368" y="3877835"/>
                </a:lnTo>
                <a:lnTo>
                  <a:pt x="5220193" y="3887825"/>
                </a:lnTo>
                <a:cubicBezTo>
                  <a:pt x="5220193" y="3887825"/>
                  <a:pt x="5218944" y="3881581"/>
                  <a:pt x="5217695" y="3871592"/>
                </a:cubicBezTo>
                <a:lnTo>
                  <a:pt x="5216627" y="3864113"/>
                </a:lnTo>
                <a:lnTo>
                  <a:pt x="5215546" y="3857810"/>
                </a:lnTo>
                <a:lnTo>
                  <a:pt x="5210203" y="3827891"/>
                </a:lnTo>
                <a:cubicBezTo>
                  <a:pt x="5206457" y="3815405"/>
                  <a:pt x="5203960" y="3801671"/>
                  <a:pt x="5200215" y="3786687"/>
                </a:cubicBezTo>
                <a:lnTo>
                  <a:pt x="5183408" y="3727025"/>
                </a:lnTo>
                <a:lnTo>
                  <a:pt x="5173993" y="3696788"/>
                </a:lnTo>
                <a:cubicBezTo>
                  <a:pt x="5165254" y="3673063"/>
                  <a:pt x="5157762" y="3650589"/>
                  <a:pt x="5149021" y="3629368"/>
                </a:cubicBezTo>
                <a:cubicBezTo>
                  <a:pt x="5140281" y="3608141"/>
                  <a:pt x="5130293" y="3589410"/>
                  <a:pt x="5122801" y="3571932"/>
                </a:cubicBezTo>
                <a:cubicBezTo>
                  <a:pt x="5106569" y="3538219"/>
                  <a:pt x="5096580" y="3515744"/>
                  <a:pt x="5096580" y="3515744"/>
                </a:cubicBezTo>
                <a:close/>
                <a:moveTo>
                  <a:pt x="3000166" y="3464550"/>
                </a:moveTo>
                <a:lnTo>
                  <a:pt x="3026382" y="3479611"/>
                </a:lnTo>
                <a:lnTo>
                  <a:pt x="3060100" y="3498263"/>
                </a:lnTo>
                <a:lnTo>
                  <a:pt x="3059570" y="3499213"/>
                </a:lnTo>
                <a:lnTo>
                  <a:pt x="3058603" y="3498666"/>
                </a:lnTo>
                <a:lnTo>
                  <a:pt x="3053856" y="3506379"/>
                </a:lnTo>
                <a:cubicBezTo>
                  <a:pt x="3050735" y="3511685"/>
                  <a:pt x="3046365" y="3519489"/>
                  <a:pt x="3041371" y="3529478"/>
                </a:cubicBezTo>
                <a:cubicBezTo>
                  <a:pt x="3031382" y="3550704"/>
                  <a:pt x="3017646" y="3580671"/>
                  <a:pt x="3001415" y="3615632"/>
                </a:cubicBezTo>
                <a:cubicBezTo>
                  <a:pt x="2987056" y="3652461"/>
                  <a:pt x="2971136" y="3695850"/>
                  <a:pt x="2957090" y="3743142"/>
                </a:cubicBezTo>
                <a:lnTo>
                  <a:pt x="2952728" y="3759813"/>
                </a:lnTo>
                <a:lnTo>
                  <a:pt x="3001415" y="3618130"/>
                </a:lnTo>
                <a:cubicBezTo>
                  <a:pt x="3011403" y="3596903"/>
                  <a:pt x="3020144" y="3578174"/>
                  <a:pt x="3027636" y="3561942"/>
                </a:cubicBezTo>
                <a:lnTo>
                  <a:pt x="3036025" y="3544463"/>
                </a:lnTo>
                <a:lnTo>
                  <a:pt x="3028884" y="3560693"/>
                </a:lnTo>
                <a:cubicBezTo>
                  <a:pt x="3021392" y="3576925"/>
                  <a:pt x="3012652" y="3595654"/>
                  <a:pt x="3002664" y="3616882"/>
                </a:cubicBezTo>
                <a:cubicBezTo>
                  <a:pt x="2961459" y="3720510"/>
                  <a:pt x="2936487" y="3811659"/>
                  <a:pt x="2926498" y="3895315"/>
                </a:cubicBezTo>
                <a:cubicBezTo>
                  <a:pt x="2912764" y="3977723"/>
                  <a:pt x="2910266" y="4071369"/>
                  <a:pt x="2919007" y="4183744"/>
                </a:cubicBezTo>
                <a:lnTo>
                  <a:pt x="2920254" y="4191235"/>
                </a:lnTo>
                <a:cubicBezTo>
                  <a:pt x="2925249" y="4227445"/>
                  <a:pt x="2930244" y="4256163"/>
                  <a:pt x="2932741" y="4277389"/>
                </a:cubicBezTo>
                <a:cubicBezTo>
                  <a:pt x="2933990" y="4301113"/>
                  <a:pt x="2938984" y="4313599"/>
                  <a:pt x="2938984" y="4313599"/>
                </a:cubicBezTo>
                <a:lnTo>
                  <a:pt x="2872808" y="4328581"/>
                </a:lnTo>
                <a:cubicBezTo>
                  <a:pt x="2872808" y="4328581"/>
                  <a:pt x="2869062" y="4314847"/>
                  <a:pt x="2865317" y="4291124"/>
                </a:cubicBezTo>
                <a:cubicBezTo>
                  <a:pt x="2861571" y="4267401"/>
                  <a:pt x="2856577" y="4232439"/>
                  <a:pt x="2850333" y="4191235"/>
                </a:cubicBezTo>
                <a:lnTo>
                  <a:pt x="2850181" y="4186258"/>
                </a:lnTo>
                <a:lnTo>
                  <a:pt x="2846237" y="4121820"/>
                </a:lnTo>
                <a:cubicBezTo>
                  <a:pt x="2845183" y="4097979"/>
                  <a:pt x="2844559" y="4072773"/>
                  <a:pt x="2844715" y="4046708"/>
                </a:cubicBezTo>
                <a:lnTo>
                  <a:pt x="2845396" y="4029406"/>
                </a:lnTo>
                <a:lnTo>
                  <a:pt x="2845339" y="4027512"/>
                </a:lnTo>
                <a:lnTo>
                  <a:pt x="2845562" y="4025198"/>
                </a:lnTo>
                <a:lnTo>
                  <a:pt x="2847876" y="3966446"/>
                </a:lnTo>
                <a:cubicBezTo>
                  <a:pt x="2849944" y="3939172"/>
                  <a:pt x="2853143" y="3911547"/>
                  <a:pt x="2857825" y="3884077"/>
                </a:cubicBezTo>
                <a:cubicBezTo>
                  <a:pt x="2871559" y="3772951"/>
                  <a:pt x="2907769" y="3666820"/>
                  <a:pt x="2938984" y="3589412"/>
                </a:cubicBezTo>
                <a:cubicBezTo>
                  <a:pt x="2956464" y="3551952"/>
                  <a:pt x="2971448" y="3520738"/>
                  <a:pt x="2981438" y="3498263"/>
                </a:cubicBezTo>
                <a:cubicBezTo>
                  <a:pt x="2992674" y="3477037"/>
                  <a:pt x="3000166" y="3464550"/>
                  <a:pt x="3000166" y="3464550"/>
                </a:cubicBezTo>
                <a:close/>
                <a:moveTo>
                  <a:pt x="2279317" y="3461056"/>
                </a:moveTo>
                <a:lnTo>
                  <a:pt x="2277984" y="3464432"/>
                </a:lnTo>
                <a:lnTo>
                  <a:pt x="2267178" y="3498783"/>
                </a:lnTo>
                <a:close/>
                <a:moveTo>
                  <a:pt x="6316470" y="3453322"/>
                </a:moveTo>
                <a:lnTo>
                  <a:pt x="6317719" y="3457068"/>
                </a:lnTo>
                <a:cubicBezTo>
                  <a:pt x="6318967" y="3458316"/>
                  <a:pt x="6318967" y="3460812"/>
                  <a:pt x="6318967" y="3462061"/>
                </a:cubicBezTo>
                <a:lnTo>
                  <a:pt x="6321465" y="3465807"/>
                </a:lnTo>
                <a:lnTo>
                  <a:pt x="6169134" y="3507012"/>
                </a:lnTo>
                <a:lnTo>
                  <a:pt x="6167885" y="3503264"/>
                </a:lnTo>
                <a:cubicBezTo>
                  <a:pt x="6166637" y="3502017"/>
                  <a:pt x="6166637" y="3500768"/>
                  <a:pt x="6166637" y="3498271"/>
                </a:cubicBezTo>
                <a:lnTo>
                  <a:pt x="6162892" y="3492027"/>
                </a:lnTo>
                <a:lnTo>
                  <a:pt x="6164139" y="3490779"/>
                </a:lnTo>
                <a:lnTo>
                  <a:pt x="6154151" y="3459564"/>
                </a:lnTo>
                <a:lnTo>
                  <a:pt x="6170383" y="3489531"/>
                </a:lnTo>
                <a:close/>
                <a:moveTo>
                  <a:pt x="1478274" y="3440308"/>
                </a:moveTo>
                <a:lnTo>
                  <a:pt x="1475538" y="3451398"/>
                </a:lnTo>
                <a:lnTo>
                  <a:pt x="1469747" y="3480037"/>
                </a:lnTo>
                <a:close/>
                <a:moveTo>
                  <a:pt x="1833967" y="3433344"/>
                </a:moveTo>
                <a:lnTo>
                  <a:pt x="1986298" y="3477045"/>
                </a:lnTo>
                <a:lnTo>
                  <a:pt x="1986298" y="3480790"/>
                </a:lnTo>
                <a:cubicBezTo>
                  <a:pt x="1985049" y="3483288"/>
                  <a:pt x="1983800" y="3485784"/>
                  <a:pt x="1983800" y="3488282"/>
                </a:cubicBezTo>
                <a:lnTo>
                  <a:pt x="1982552" y="3489531"/>
                </a:lnTo>
                <a:lnTo>
                  <a:pt x="1977557" y="3490779"/>
                </a:lnTo>
                <a:lnTo>
                  <a:pt x="1828972" y="3449575"/>
                </a:lnTo>
                <a:lnTo>
                  <a:pt x="1830221" y="3445829"/>
                </a:lnTo>
                <a:cubicBezTo>
                  <a:pt x="1830221" y="3444580"/>
                  <a:pt x="1831470" y="3442084"/>
                  <a:pt x="1831470" y="3440835"/>
                </a:cubicBezTo>
                <a:close/>
                <a:moveTo>
                  <a:pt x="3202442" y="3423347"/>
                </a:moveTo>
                <a:lnTo>
                  <a:pt x="3276109" y="3477038"/>
                </a:lnTo>
                <a:cubicBezTo>
                  <a:pt x="3274860" y="3478287"/>
                  <a:pt x="3272363" y="3482033"/>
                  <a:pt x="3269866" y="3487027"/>
                </a:cubicBezTo>
                <a:lnTo>
                  <a:pt x="3194950" y="3434585"/>
                </a:lnTo>
                <a:cubicBezTo>
                  <a:pt x="3197447" y="3430839"/>
                  <a:pt x="3199945" y="3427094"/>
                  <a:pt x="3202442" y="3423347"/>
                </a:cubicBezTo>
                <a:close/>
                <a:moveTo>
                  <a:pt x="4974217" y="3414609"/>
                </a:moveTo>
                <a:lnTo>
                  <a:pt x="4975464" y="3414609"/>
                </a:lnTo>
                <a:cubicBezTo>
                  <a:pt x="4977961" y="3418356"/>
                  <a:pt x="4980459" y="3422101"/>
                  <a:pt x="4982956" y="3425847"/>
                </a:cubicBezTo>
                <a:lnTo>
                  <a:pt x="4909289" y="3478289"/>
                </a:lnTo>
                <a:cubicBezTo>
                  <a:pt x="4906792" y="3474543"/>
                  <a:pt x="4904294" y="3470797"/>
                  <a:pt x="4901797" y="3468299"/>
                </a:cubicBezTo>
                <a:close/>
                <a:moveTo>
                  <a:pt x="6295244" y="3377155"/>
                </a:moveTo>
                <a:lnTo>
                  <a:pt x="6296493" y="3380901"/>
                </a:lnTo>
                <a:cubicBezTo>
                  <a:pt x="6297741" y="3384647"/>
                  <a:pt x="6297741" y="3387144"/>
                  <a:pt x="6298990" y="3389642"/>
                </a:cubicBezTo>
                <a:lnTo>
                  <a:pt x="6300239" y="3393388"/>
                </a:lnTo>
                <a:lnTo>
                  <a:pt x="6149157" y="3439588"/>
                </a:lnTo>
                <a:lnTo>
                  <a:pt x="6147908" y="3435840"/>
                </a:lnTo>
                <a:cubicBezTo>
                  <a:pt x="6146659" y="3433344"/>
                  <a:pt x="6145411" y="3430846"/>
                  <a:pt x="6145411" y="3428349"/>
                </a:cubicBezTo>
                <a:lnTo>
                  <a:pt x="6144162" y="3424604"/>
                </a:lnTo>
                <a:close/>
                <a:moveTo>
                  <a:pt x="1856442" y="3360924"/>
                </a:moveTo>
                <a:lnTo>
                  <a:pt x="2007524" y="3408371"/>
                </a:lnTo>
                <a:lnTo>
                  <a:pt x="2001280" y="3424604"/>
                </a:lnTo>
                <a:lnTo>
                  <a:pt x="1851447" y="3377155"/>
                </a:lnTo>
                <a:lnTo>
                  <a:pt x="1852696" y="3373409"/>
                </a:lnTo>
                <a:cubicBezTo>
                  <a:pt x="1852696" y="3370914"/>
                  <a:pt x="1853944" y="3368416"/>
                  <a:pt x="1855193" y="3364670"/>
                </a:cubicBezTo>
                <a:close/>
                <a:moveTo>
                  <a:pt x="4893057" y="3314720"/>
                </a:moveTo>
                <a:cubicBezTo>
                  <a:pt x="4895554" y="3317219"/>
                  <a:pt x="4899300" y="3320965"/>
                  <a:pt x="4903046" y="3324711"/>
                </a:cubicBezTo>
                <a:lnTo>
                  <a:pt x="4834374" y="3385893"/>
                </a:lnTo>
                <a:cubicBezTo>
                  <a:pt x="4831876" y="3383396"/>
                  <a:pt x="4829379" y="3379649"/>
                  <a:pt x="4825633" y="3377151"/>
                </a:cubicBezTo>
                <a:close/>
                <a:moveTo>
                  <a:pt x="6271521" y="3304736"/>
                </a:moveTo>
                <a:lnTo>
                  <a:pt x="6272769" y="3308483"/>
                </a:lnTo>
                <a:cubicBezTo>
                  <a:pt x="6274018" y="3309731"/>
                  <a:pt x="6274018" y="3312228"/>
                  <a:pt x="6275265" y="3313477"/>
                </a:cubicBezTo>
                <a:lnTo>
                  <a:pt x="6276515" y="3319719"/>
                </a:lnTo>
                <a:lnTo>
                  <a:pt x="6127931" y="3370914"/>
                </a:lnTo>
                <a:lnTo>
                  <a:pt x="6125433" y="3364670"/>
                </a:lnTo>
                <a:cubicBezTo>
                  <a:pt x="6124185" y="3363421"/>
                  <a:pt x="6124185" y="3360924"/>
                  <a:pt x="6124185" y="3359676"/>
                </a:cubicBezTo>
                <a:lnTo>
                  <a:pt x="6121687" y="3355929"/>
                </a:lnTo>
                <a:lnTo>
                  <a:pt x="6126682" y="3354681"/>
                </a:lnTo>
                <a:close/>
                <a:moveTo>
                  <a:pt x="3252385" y="3290995"/>
                </a:moveTo>
                <a:lnTo>
                  <a:pt x="3351026" y="3382144"/>
                </a:lnTo>
                <a:cubicBezTo>
                  <a:pt x="3347280" y="3387138"/>
                  <a:pt x="3343534" y="3390884"/>
                  <a:pt x="3338539" y="3395878"/>
                </a:cubicBezTo>
                <a:lnTo>
                  <a:pt x="3238651" y="3305978"/>
                </a:lnTo>
                <a:cubicBezTo>
                  <a:pt x="3243646" y="3300985"/>
                  <a:pt x="3247392" y="3295990"/>
                  <a:pt x="3252385" y="3290995"/>
                </a:cubicBezTo>
                <a:close/>
                <a:moveTo>
                  <a:pt x="1880165" y="3288504"/>
                </a:moveTo>
                <a:lnTo>
                  <a:pt x="2029998" y="3340946"/>
                </a:lnTo>
                <a:lnTo>
                  <a:pt x="2027501" y="3347188"/>
                </a:lnTo>
                <a:cubicBezTo>
                  <a:pt x="2026252" y="3349686"/>
                  <a:pt x="2026252" y="3350934"/>
                  <a:pt x="2025004" y="3353431"/>
                </a:cubicBezTo>
                <a:lnTo>
                  <a:pt x="2023755" y="3357177"/>
                </a:lnTo>
                <a:lnTo>
                  <a:pt x="1873923" y="3304736"/>
                </a:lnTo>
                <a:lnTo>
                  <a:pt x="1875172" y="3302239"/>
                </a:lnTo>
                <a:lnTo>
                  <a:pt x="1871426" y="3294747"/>
                </a:lnTo>
                <a:lnTo>
                  <a:pt x="1876419" y="3295996"/>
                </a:lnTo>
                <a:close/>
                <a:moveTo>
                  <a:pt x="3159190" y="3244628"/>
                </a:moveTo>
                <a:lnTo>
                  <a:pt x="3123935" y="3284907"/>
                </a:lnTo>
                <a:lnTo>
                  <a:pt x="3118377" y="3292215"/>
                </a:lnTo>
                <a:lnTo>
                  <a:pt x="3125183" y="3283190"/>
                </a:lnTo>
                <a:close/>
                <a:moveTo>
                  <a:pt x="6244051" y="3234815"/>
                </a:moveTo>
                <a:lnTo>
                  <a:pt x="6246547" y="3238560"/>
                </a:lnTo>
                <a:cubicBezTo>
                  <a:pt x="6246547" y="3241057"/>
                  <a:pt x="6247797" y="3243553"/>
                  <a:pt x="6249045" y="3246052"/>
                </a:cubicBezTo>
                <a:lnTo>
                  <a:pt x="6251542" y="3249797"/>
                </a:lnTo>
                <a:lnTo>
                  <a:pt x="6102959" y="3305985"/>
                </a:lnTo>
                <a:lnTo>
                  <a:pt x="6096715" y="3291001"/>
                </a:lnTo>
                <a:close/>
                <a:moveTo>
                  <a:pt x="3378496" y="3232311"/>
                </a:moveTo>
                <a:lnTo>
                  <a:pt x="3438429" y="3302233"/>
                </a:lnTo>
                <a:cubicBezTo>
                  <a:pt x="3434683" y="3304729"/>
                  <a:pt x="3430937" y="3307226"/>
                  <a:pt x="3428440" y="3309724"/>
                </a:cubicBezTo>
                <a:lnTo>
                  <a:pt x="3368507" y="3241052"/>
                </a:lnTo>
                <a:cubicBezTo>
                  <a:pt x="3372253" y="3237306"/>
                  <a:pt x="3375999" y="3234808"/>
                  <a:pt x="3378496" y="3232311"/>
                </a:cubicBezTo>
                <a:close/>
                <a:moveTo>
                  <a:pt x="4798161" y="3224821"/>
                </a:moveTo>
                <a:cubicBezTo>
                  <a:pt x="4801907" y="3227318"/>
                  <a:pt x="4805653" y="3231064"/>
                  <a:pt x="4808151" y="3233561"/>
                </a:cubicBezTo>
                <a:lnTo>
                  <a:pt x="4809399" y="3232313"/>
                </a:lnTo>
                <a:lnTo>
                  <a:pt x="4749466" y="3303483"/>
                </a:lnTo>
                <a:cubicBezTo>
                  <a:pt x="4745720" y="3300985"/>
                  <a:pt x="4743223" y="3298488"/>
                  <a:pt x="4739477" y="3294742"/>
                </a:cubicBezTo>
                <a:close/>
                <a:moveTo>
                  <a:pt x="3179934" y="3221107"/>
                </a:moveTo>
                <a:lnTo>
                  <a:pt x="3159190" y="3244628"/>
                </a:lnTo>
                <a:lnTo>
                  <a:pt x="3178717" y="3222320"/>
                </a:lnTo>
                <a:close/>
                <a:moveTo>
                  <a:pt x="1906386" y="3218582"/>
                </a:moveTo>
                <a:lnTo>
                  <a:pt x="2053722" y="3276019"/>
                </a:lnTo>
                <a:lnTo>
                  <a:pt x="2052473" y="3279764"/>
                </a:lnTo>
                <a:cubicBezTo>
                  <a:pt x="2051224" y="3282262"/>
                  <a:pt x="2049976" y="3284757"/>
                  <a:pt x="2048727" y="3287256"/>
                </a:cubicBezTo>
                <a:lnTo>
                  <a:pt x="2047478" y="3291001"/>
                </a:lnTo>
                <a:lnTo>
                  <a:pt x="1900144" y="3234815"/>
                </a:lnTo>
                <a:lnTo>
                  <a:pt x="1901392" y="3231068"/>
                </a:lnTo>
                <a:cubicBezTo>
                  <a:pt x="1902641" y="3228572"/>
                  <a:pt x="1903888" y="3226074"/>
                  <a:pt x="1905137" y="3222328"/>
                </a:cubicBezTo>
                <a:close/>
                <a:moveTo>
                  <a:pt x="1543309" y="3203833"/>
                </a:moveTo>
                <a:lnTo>
                  <a:pt x="1532975" y="3235467"/>
                </a:lnTo>
                <a:lnTo>
                  <a:pt x="1518402" y="3286040"/>
                </a:lnTo>
                <a:close/>
                <a:moveTo>
                  <a:pt x="5770282" y="3188950"/>
                </a:moveTo>
                <a:lnTo>
                  <a:pt x="5558565" y="3299732"/>
                </a:lnTo>
                <a:cubicBezTo>
                  <a:pt x="5558565" y="3299732"/>
                  <a:pt x="5548732" y="3282875"/>
                  <a:pt x="5531700" y="3254957"/>
                </a:cubicBezTo>
                <a:lnTo>
                  <a:pt x="5519825" y="3235678"/>
                </a:lnTo>
                <a:lnTo>
                  <a:pt x="5558565" y="3300980"/>
                </a:lnTo>
                <a:lnTo>
                  <a:pt x="5770828" y="3189855"/>
                </a:lnTo>
                <a:close/>
                <a:moveTo>
                  <a:pt x="5800794" y="3186108"/>
                </a:moveTo>
                <a:lnTo>
                  <a:pt x="5800754" y="3186129"/>
                </a:lnTo>
                <a:lnTo>
                  <a:pt x="5802216" y="3189180"/>
                </a:lnTo>
                <a:close/>
                <a:moveTo>
                  <a:pt x="5799547" y="3183610"/>
                </a:moveTo>
                <a:lnTo>
                  <a:pt x="5800524" y="3185649"/>
                </a:lnTo>
                <a:lnTo>
                  <a:pt x="5802043" y="3184859"/>
                </a:lnTo>
                <a:lnTo>
                  <a:pt x="5803292" y="3186108"/>
                </a:lnTo>
                <a:cubicBezTo>
                  <a:pt x="5803292" y="3186108"/>
                  <a:pt x="5834507" y="3251036"/>
                  <a:pt x="5880705" y="3349675"/>
                </a:cubicBezTo>
                <a:cubicBezTo>
                  <a:pt x="5894440" y="3383388"/>
                  <a:pt x="5908176" y="3422095"/>
                  <a:pt x="5921910" y="3463299"/>
                </a:cubicBezTo>
                <a:cubicBezTo>
                  <a:pt x="5928153" y="3483276"/>
                  <a:pt x="5935645" y="3503255"/>
                  <a:pt x="5943136" y="3524481"/>
                </a:cubicBezTo>
                <a:cubicBezTo>
                  <a:pt x="5956871" y="3568181"/>
                  <a:pt x="5966861" y="3613132"/>
                  <a:pt x="5979346" y="3660577"/>
                </a:cubicBezTo>
                <a:cubicBezTo>
                  <a:pt x="5984340" y="3683051"/>
                  <a:pt x="5990584" y="3706776"/>
                  <a:pt x="5995579" y="3730499"/>
                </a:cubicBezTo>
                <a:cubicBezTo>
                  <a:pt x="5999323" y="3754223"/>
                  <a:pt x="6001820" y="3776697"/>
                  <a:pt x="6005566" y="3800421"/>
                </a:cubicBezTo>
                <a:cubicBezTo>
                  <a:pt x="6013058" y="3849117"/>
                  <a:pt x="6020550" y="3895315"/>
                  <a:pt x="6023048" y="3941513"/>
                </a:cubicBezTo>
                <a:cubicBezTo>
                  <a:pt x="6024296" y="3965238"/>
                  <a:pt x="6025544" y="3987713"/>
                  <a:pt x="6025544" y="4008939"/>
                </a:cubicBezTo>
                <a:cubicBezTo>
                  <a:pt x="6028041" y="4051392"/>
                  <a:pt x="6029290" y="4091347"/>
                  <a:pt x="6028041" y="4126308"/>
                </a:cubicBezTo>
                <a:cubicBezTo>
                  <a:pt x="6025544" y="4179998"/>
                  <a:pt x="6023048" y="4224947"/>
                  <a:pt x="6021799" y="4257411"/>
                </a:cubicBezTo>
                <a:cubicBezTo>
                  <a:pt x="6019302" y="4284881"/>
                  <a:pt x="6015556" y="4302362"/>
                  <a:pt x="6015556" y="4303611"/>
                </a:cubicBezTo>
                <a:lnTo>
                  <a:pt x="5774574" y="4274893"/>
                </a:lnTo>
                <a:cubicBezTo>
                  <a:pt x="5773327" y="4274893"/>
                  <a:pt x="5773327" y="4274893"/>
                  <a:pt x="5773327" y="4272395"/>
                </a:cubicBezTo>
                <a:cubicBezTo>
                  <a:pt x="5773327" y="4267401"/>
                  <a:pt x="5775823" y="4253665"/>
                  <a:pt x="5775823" y="4231191"/>
                </a:cubicBezTo>
                <a:lnTo>
                  <a:pt x="5777071" y="4208716"/>
                </a:lnTo>
                <a:cubicBezTo>
                  <a:pt x="5778320" y="4183744"/>
                  <a:pt x="5779569" y="4152529"/>
                  <a:pt x="5782066" y="4116319"/>
                </a:cubicBezTo>
                <a:cubicBezTo>
                  <a:pt x="5782066" y="4087601"/>
                  <a:pt x="5780817" y="4055137"/>
                  <a:pt x="5779569" y="4021424"/>
                </a:cubicBezTo>
                <a:cubicBezTo>
                  <a:pt x="5778320" y="4000198"/>
                  <a:pt x="5777071" y="3977723"/>
                  <a:pt x="5777071" y="3955249"/>
                </a:cubicBezTo>
                <a:cubicBezTo>
                  <a:pt x="5773327" y="3914044"/>
                  <a:pt x="5767083" y="3872841"/>
                  <a:pt x="5760840" y="3829139"/>
                </a:cubicBezTo>
                <a:cubicBezTo>
                  <a:pt x="5758343" y="3810410"/>
                  <a:pt x="5755845" y="3791681"/>
                  <a:pt x="5752099" y="3771703"/>
                </a:cubicBezTo>
                <a:cubicBezTo>
                  <a:pt x="5745856" y="3749228"/>
                  <a:pt x="5740863" y="3725505"/>
                  <a:pt x="5735868" y="3704279"/>
                </a:cubicBezTo>
                <a:cubicBezTo>
                  <a:pt x="5727127" y="3665571"/>
                  <a:pt x="5718387" y="3628114"/>
                  <a:pt x="5707150" y="3593155"/>
                </a:cubicBezTo>
                <a:cubicBezTo>
                  <a:pt x="5699658" y="3571927"/>
                  <a:pt x="5692166" y="3551950"/>
                  <a:pt x="5685924" y="3531973"/>
                </a:cubicBezTo>
                <a:cubicBezTo>
                  <a:pt x="5674686" y="3499509"/>
                  <a:pt x="5663448" y="3468293"/>
                  <a:pt x="5652211" y="3440824"/>
                </a:cubicBezTo>
                <a:lnTo>
                  <a:pt x="5584786" y="3297234"/>
                </a:lnTo>
                <a:lnTo>
                  <a:pt x="5585976" y="3297234"/>
                </a:lnTo>
                <a:lnTo>
                  <a:pt x="5584786" y="3294736"/>
                </a:lnTo>
                <a:close/>
                <a:moveTo>
                  <a:pt x="6215333" y="3163644"/>
                </a:moveTo>
                <a:lnTo>
                  <a:pt x="6224073" y="3179876"/>
                </a:lnTo>
                <a:lnTo>
                  <a:pt x="6077987" y="3239808"/>
                </a:lnTo>
                <a:lnTo>
                  <a:pt x="6075489" y="3236061"/>
                </a:lnTo>
                <a:cubicBezTo>
                  <a:pt x="6074241" y="3234815"/>
                  <a:pt x="6074241" y="3232316"/>
                  <a:pt x="6072992" y="3231068"/>
                </a:cubicBezTo>
                <a:lnTo>
                  <a:pt x="6070495" y="3226074"/>
                </a:lnTo>
                <a:lnTo>
                  <a:pt x="6074241" y="3223578"/>
                </a:lnTo>
                <a:close/>
                <a:moveTo>
                  <a:pt x="1935104" y="3149909"/>
                </a:moveTo>
                <a:lnTo>
                  <a:pt x="2079942" y="3211090"/>
                </a:lnTo>
                <a:lnTo>
                  <a:pt x="2078694" y="3214836"/>
                </a:lnTo>
                <a:cubicBezTo>
                  <a:pt x="2077445" y="3217333"/>
                  <a:pt x="2076196" y="3219832"/>
                  <a:pt x="2074949" y="3223578"/>
                </a:cubicBezTo>
                <a:lnTo>
                  <a:pt x="2069954" y="3224826"/>
                </a:lnTo>
                <a:lnTo>
                  <a:pt x="1923867" y="3163644"/>
                </a:lnTo>
                <a:lnTo>
                  <a:pt x="1930110" y="3159897"/>
                </a:lnTo>
                <a:cubicBezTo>
                  <a:pt x="1930110" y="3157401"/>
                  <a:pt x="1931359" y="3154904"/>
                  <a:pt x="1932606" y="3153654"/>
                </a:cubicBezTo>
                <a:close/>
                <a:moveTo>
                  <a:pt x="4693279" y="3146158"/>
                </a:moveTo>
                <a:cubicBezTo>
                  <a:pt x="4697025" y="3148656"/>
                  <a:pt x="4700771" y="3151153"/>
                  <a:pt x="4704517" y="3153651"/>
                </a:cubicBezTo>
                <a:lnTo>
                  <a:pt x="4705765" y="3153651"/>
                </a:lnTo>
                <a:lnTo>
                  <a:pt x="4704517" y="3154899"/>
                </a:lnTo>
                <a:lnTo>
                  <a:pt x="4654573" y="3231064"/>
                </a:lnTo>
                <a:cubicBezTo>
                  <a:pt x="4650827" y="3228567"/>
                  <a:pt x="4647081" y="3226070"/>
                  <a:pt x="4643335" y="3223572"/>
                </a:cubicBezTo>
                <a:close/>
                <a:moveTo>
                  <a:pt x="575370" y="3114939"/>
                </a:moveTo>
                <a:lnTo>
                  <a:pt x="956196" y="3217326"/>
                </a:lnTo>
                <a:cubicBezTo>
                  <a:pt x="943709" y="3262275"/>
                  <a:pt x="932472" y="3307224"/>
                  <a:pt x="922483" y="3352175"/>
                </a:cubicBezTo>
                <a:lnTo>
                  <a:pt x="537911" y="3266021"/>
                </a:lnTo>
                <a:cubicBezTo>
                  <a:pt x="549149" y="3216077"/>
                  <a:pt x="561636" y="3164884"/>
                  <a:pt x="575370" y="3114939"/>
                </a:cubicBezTo>
                <a:close/>
                <a:moveTo>
                  <a:pt x="3455908" y="3111195"/>
                </a:moveTo>
                <a:lnTo>
                  <a:pt x="3457157" y="3111195"/>
                </a:lnTo>
                <a:lnTo>
                  <a:pt x="3535819" y="3229813"/>
                </a:lnTo>
                <a:cubicBezTo>
                  <a:pt x="3529577" y="3231061"/>
                  <a:pt x="3524582" y="3234807"/>
                  <a:pt x="3518339" y="3239802"/>
                </a:cubicBezTo>
                <a:lnTo>
                  <a:pt x="3438428" y="3122433"/>
                </a:lnTo>
                <a:cubicBezTo>
                  <a:pt x="3444671" y="3118687"/>
                  <a:pt x="3450913" y="3114941"/>
                  <a:pt x="3455908" y="3111195"/>
                </a:cubicBezTo>
                <a:close/>
                <a:moveTo>
                  <a:pt x="6187864" y="3093721"/>
                </a:moveTo>
                <a:lnTo>
                  <a:pt x="6189113" y="3097467"/>
                </a:lnTo>
                <a:cubicBezTo>
                  <a:pt x="6190361" y="3099965"/>
                  <a:pt x="6191610" y="3102462"/>
                  <a:pt x="6192857" y="3104959"/>
                </a:cubicBezTo>
                <a:lnTo>
                  <a:pt x="6192857" y="3109953"/>
                </a:lnTo>
                <a:lnTo>
                  <a:pt x="6049269" y="3174881"/>
                </a:lnTo>
                <a:lnTo>
                  <a:pt x="6043025" y="3159897"/>
                </a:lnTo>
                <a:close/>
                <a:moveTo>
                  <a:pt x="3594505" y="3088720"/>
                </a:moveTo>
                <a:lnTo>
                  <a:pt x="3635708" y="3169880"/>
                </a:lnTo>
                <a:cubicBezTo>
                  <a:pt x="3631962" y="3172377"/>
                  <a:pt x="3628216" y="3173626"/>
                  <a:pt x="3624471" y="3176123"/>
                </a:cubicBezTo>
                <a:lnTo>
                  <a:pt x="3582018" y="3094964"/>
                </a:lnTo>
                <a:cubicBezTo>
                  <a:pt x="3585764" y="3093715"/>
                  <a:pt x="3589510" y="3091218"/>
                  <a:pt x="3594505" y="3088720"/>
                </a:cubicBezTo>
                <a:close/>
                <a:moveTo>
                  <a:pt x="4580905" y="3083727"/>
                </a:moveTo>
                <a:cubicBezTo>
                  <a:pt x="4584651" y="3086225"/>
                  <a:pt x="4589644" y="3088722"/>
                  <a:pt x="4593390" y="3089971"/>
                </a:cubicBezTo>
                <a:lnTo>
                  <a:pt x="4552187" y="3169882"/>
                </a:lnTo>
                <a:cubicBezTo>
                  <a:pt x="4547192" y="3167384"/>
                  <a:pt x="4544695" y="3166136"/>
                  <a:pt x="4540949" y="3164888"/>
                </a:cubicBezTo>
                <a:close/>
                <a:moveTo>
                  <a:pt x="1966319" y="3079987"/>
                </a:moveTo>
                <a:lnTo>
                  <a:pt x="2109909" y="3146163"/>
                </a:lnTo>
                <a:lnTo>
                  <a:pt x="2108660" y="3149909"/>
                </a:lnTo>
                <a:cubicBezTo>
                  <a:pt x="2107412" y="3151157"/>
                  <a:pt x="2107412" y="3152406"/>
                  <a:pt x="2107412" y="3153654"/>
                </a:cubicBezTo>
                <a:cubicBezTo>
                  <a:pt x="2106163" y="3154904"/>
                  <a:pt x="2106163" y="3156151"/>
                  <a:pt x="2106163" y="3157401"/>
                </a:cubicBezTo>
                <a:lnTo>
                  <a:pt x="2102417" y="3161146"/>
                </a:lnTo>
                <a:lnTo>
                  <a:pt x="1958828" y="3094970"/>
                </a:lnTo>
                <a:lnTo>
                  <a:pt x="1960076" y="3091223"/>
                </a:lnTo>
                <a:cubicBezTo>
                  <a:pt x="1961324" y="3088726"/>
                  <a:pt x="1962573" y="3086228"/>
                  <a:pt x="1963822" y="3083733"/>
                </a:cubicBezTo>
                <a:close/>
                <a:moveTo>
                  <a:pt x="1585446" y="3079555"/>
                </a:moveTo>
                <a:lnTo>
                  <a:pt x="1583621" y="3084191"/>
                </a:lnTo>
                <a:lnTo>
                  <a:pt x="1581443" y="3090504"/>
                </a:lnTo>
                <a:close/>
                <a:moveTo>
                  <a:pt x="3346030" y="3074984"/>
                </a:moveTo>
                <a:lnTo>
                  <a:pt x="3289843" y="3117438"/>
                </a:lnTo>
                <a:cubicBezTo>
                  <a:pt x="3286097" y="3121182"/>
                  <a:pt x="3282352" y="3124928"/>
                  <a:pt x="3277357" y="3128674"/>
                </a:cubicBezTo>
                <a:cubicBezTo>
                  <a:pt x="3262374" y="3141785"/>
                  <a:pt x="3245830" y="3156456"/>
                  <a:pt x="3228974" y="3172219"/>
                </a:cubicBezTo>
                <a:lnTo>
                  <a:pt x="3179934" y="3221107"/>
                </a:lnTo>
                <a:lnTo>
                  <a:pt x="3179965" y="3221072"/>
                </a:lnTo>
                <a:cubicBezTo>
                  <a:pt x="3212429" y="3184862"/>
                  <a:pt x="3249888" y="3153647"/>
                  <a:pt x="3278606" y="3127426"/>
                </a:cubicBezTo>
                <a:cubicBezTo>
                  <a:pt x="3282352" y="3123680"/>
                  <a:pt x="3287345" y="3119933"/>
                  <a:pt x="3291091" y="3116189"/>
                </a:cubicBezTo>
                <a:close/>
                <a:moveTo>
                  <a:pt x="3346030" y="3074984"/>
                </a:moveTo>
                <a:lnTo>
                  <a:pt x="3384737" y="3127426"/>
                </a:lnTo>
                <a:lnTo>
                  <a:pt x="3384321" y="3127752"/>
                </a:lnTo>
                <a:lnTo>
                  <a:pt x="3385987" y="3129923"/>
                </a:lnTo>
                <a:cubicBezTo>
                  <a:pt x="3385987" y="3129923"/>
                  <a:pt x="3364761" y="3146156"/>
                  <a:pt x="3333545" y="3169879"/>
                </a:cubicBezTo>
                <a:cubicBezTo>
                  <a:pt x="3303578" y="3196100"/>
                  <a:pt x="3263622" y="3231061"/>
                  <a:pt x="3228661" y="3268519"/>
                </a:cubicBezTo>
                <a:cubicBezTo>
                  <a:pt x="3193701" y="3307226"/>
                  <a:pt x="3158740" y="3347180"/>
                  <a:pt x="3136265" y="3379645"/>
                </a:cubicBezTo>
                <a:lnTo>
                  <a:pt x="3111393" y="3413586"/>
                </a:lnTo>
                <a:lnTo>
                  <a:pt x="3107859" y="3418664"/>
                </a:lnTo>
                <a:cubicBezTo>
                  <a:pt x="3104581" y="3423346"/>
                  <a:pt x="3102006" y="3427013"/>
                  <a:pt x="3100250" y="3429511"/>
                </a:cubicBezTo>
                <a:lnTo>
                  <a:pt x="3097562" y="3433329"/>
                </a:lnTo>
                <a:lnTo>
                  <a:pt x="3097558" y="3433335"/>
                </a:lnTo>
                <a:lnTo>
                  <a:pt x="3041370" y="3397126"/>
                </a:lnTo>
                <a:lnTo>
                  <a:pt x="3041370" y="3397126"/>
                </a:lnTo>
                <a:cubicBezTo>
                  <a:pt x="3041370" y="3397126"/>
                  <a:pt x="3057602" y="3374652"/>
                  <a:pt x="3081326" y="3340938"/>
                </a:cubicBezTo>
                <a:lnTo>
                  <a:pt x="3118377" y="3292215"/>
                </a:lnTo>
                <a:lnTo>
                  <a:pt x="3103900" y="3311412"/>
                </a:lnTo>
                <a:lnTo>
                  <a:pt x="3124403" y="3284595"/>
                </a:lnTo>
                <a:cubicBezTo>
                  <a:pt x="3141259" y="3264773"/>
                  <a:pt x="3159988" y="3244172"/>
                  <a:pt x="3178717" y="3223570"/>
                </a:cubicBezTo>
                <a:cubicBezTo>
                  <a:pt x="3216176" y="3182365"/>
                  <a:pt x="3258628" y="3146156"/>
                  <a:pt x="3289843" y="3118687"/>
                </a:cubicBezTo>
                <a:cubicBezTo>
                  <a:pt x="3323556" y="3093713"/>
                  <a:pt x="3344782" y="3076234"/>
                  <a:pt x="3344782" y="3076234"/>
                </a:cubicBezTo>
                <a:lnTo>
                  <a:pt x="3380224" y="3122415"/>
                </a:lnTo>
                <a:close/>
                <a:moveTo>
                  <a:pt x="6154151" y="3026297"/>
                </a:moveTo>
                <a:lnTo>
                  <a:pt x="6156649" y="3030043"/>
                </a:lnTo>
                <a:cubicBezTo>
                  <a:pt x="6157897" y="3031291"/>
                  <a:pt x="6157897" y="3032538"/>
                  <a:pt x="6159146" y="3033787"/>
                </a:cubicBezTo>
                <a:cubicBezTo>
                  <a:pt x="6160395" y="3035036"/>
                  <a:pt x="6160395" y="3036285"/>
                  <a:pt x="6160395" y="3037534"/>
                </a:cubicBezTo>
                <a:lnTo>
                  <a:pt x="6161641" y="3041280"/>
                </a:lnTo>
                <a:lnTo>
                  <a:pt x="6019301" y="3111203"/>
                </a:lnTo>
                <a:lnTo>
                  <a:pt x="6018053" y="3107456"/>
                </a:lnTo>
                <a:cubicBezTo>
                  <a:pt x="6016805" y="3106208"/>
                  <a:pt x="6016805" y="3104959"/>
                  <a:pt x="6015556" y="3103710"/>
                </a:cubicBezTo>
                <a:lnTo>
                  <a:pt x="6013059" y="3096219"/>
                </a:lnTo>
                <a:close/>
                <a:moveTo>
                  <a:pt x="1998783" y="3011313"/>
                </a:moveTo>
                <a:lnTo>
                  <a:pt x="2139876" y="3083733"/>
                </a:lnTo>
                <a:lnTo>
                  <a:pt x="2138627" y="3087478"/>
                </a:lnTo>
                <a:cubicBezTo>
                  <a:pt x="2136130" y="3089975"/>
                  <a:pt x="2134881" y="3092472"/>
                  <a:pt x="2134881" y="3093721"/>
                </a:cubicBezTo>
                <a:lnTo>
                  <a:pt x="2132384" y="3097467"/>
                </a:lnTo>
                <a:lnTo>
                  <a:pt x="1991291" y="3026297"/>
                </a:lnTo>
                <a:lnTo>
                  <a:pt x="1995037" y="3020054"/>
                </a:lnTo>
                <a:cubicBezTo>
                  <a:pt x="1995037" y="3018805"/>
                  <a:pt x="1996286" y="3017556"/>
                  <a:pt x="1997534" y="3016308"/>
                </a:cubicBezTo>
                <a:close/>
                <a:moveTo>
                  <a:pt x="3836734" y="2998821"/>
                </a:moveTo>
                <a:lnTo>
                  <a:pt x="3857961" y="3087473"/>
                </a:lnTo>
                <a:cubicBezTo>
                  <a:pt x="3854215" y="3088721"/>
                  <a:pt x="3850469" y="3089970"/>
                  <a:pt x="3845475" y="3091218"/>
                </a:cubicBezTo>
                <a:lnTo>
                  <a:pt x="3823000" y="3002567"/>
                </a:lnTo>
                <a:cubicBezTo>
                  <a:pt x="3826746" y="3001318"/>
                  <a:pt x="3831741" y="3000070"/>
                  <a:pt x="3836734" y="2998821"/>
                </a:cubicBezTo>
                <a:close/>
                <a:moveTo>
                  <a:pt x="3615692" y="2997589"/>
                </a:moveTo>
                <a:lnTo>
                  <a:pt x="3551174" y="3028162"/>
                </a:lnTo>
                <a:lnTo>
                  <a:pt x="3534922" y="3036882"/>
                </a:lnTo>
                <a:close/>
                <a:moveTo>
                  <a:pt x="4337427" y="2996324"/>
                </a:moveTo>
                <a:cubicBezTo>
                  <a:pt x="4342422" y="2997572"/>
                  <a:pt x="4346168" y="2997572"/>
                  <a:pt x="4351162" y="2998821"/>
                </a:cubicBezTo>
                <a:lnTo>
                  <a:pt x="4329935" y="3088721"/>
                </a:lnTo>
                <a:cubicBezTo>
                  <a:pt x="4326191" y="3087473"/>
                  <a:pt x="4322445" y="3086224"/>
                  <a:pt x="4317450" y="3086224"/>
                </a:cubicBezTo>
                <a:close/>
                <a:moveTo>
                  <a:pt x="3701885" y="2996322"/>
                </a:moveTo>
                <a:lnTo>
                  <a:pt x="3703134" y="2997571"/>
                </a:lnTo>
                <a:lnTo>
                  <a:pt x="3749333" y="3119936"/>
                </a:lnTo>
                <a:cubicBezTo>
                  <a:pt x="3744339" y="3122433"/>
                  <a:pt x="3738095" y="3123682"/>
                  <a:pt x="3731852" y="3126179"/>
                </a:cubicBezTo>
                <a:lnTo>
                  <a:pt x="3684405" y="3003815"/>
                </a:lnTo>
                <a:cubicBezTo>
                  <a:pt x="3691897" y="3001317"/>
                  <a:pt x="3696892" y="2998820"/>
                  <a:pt x="3701885" y="2997571"/>
                </a:cubicBezTo>
                <a:close/>
                <a:moveTo>
                  <a:pt x="4481670" y="2978778"/>
                </a:moveTo>
                <a:lnTo>
                  <a:pt x="4489141" y="2981579"/>
                </a:lnTo>
                <a:lnTo>
                  <a:pt x="4484137" y="2979622"/>
                </a:lnTo>
                <a:close/>
                <a:moveTo>
                  <a:pt x="4639589" y="2973847"/>
                </a:moveTo>
                <a:lnTo>
                  <a:pt x="4640563" y="2974355"/>
                </a:lnTo>
                <a:lnTo>
                  <a:pt x="4640838" y="2973847"/>
                </a:lnTo>
                <a:cubicBezTo>
                  <a:pt x="4642087" y="2973847"/>
                  <a:pt x="4642087" y="2973847"/>
                  <a:pt x="4642087" y="2973847"/>
                </a:cubicBezTo>
                <a:cubicBezTo>
                  <a:pt x="4644584" y="2975095"/>
                  <a:pt x="4654572" y="2980090"/>
                  <a:pt x="4668307" y="2988831"/>
                </a:cubicBezTo>
                <a:cubicBezTo>
                  <a:pt x="4684539" y="2998819"/>
                  <a:pt x="4709512" y="3013803"/>
                  <a:pt x="4739477" y="3031283"/>
                </a:cubicBezTo>
                <a:cubicBezTo>
                  <a:pt x="4756959" y="3042521"/>
                  <a:pt x="4776936" y="3057503"/>
                  <a:pt x="4798162" y="3072488"/>
                </a:cubicBezTo>
                <a:cubicBezTo>
                  <a:pt x="4809400" y="3081227"/>
                  <a:pt x="4821885" y="3089967"/>
                  <a:pt x="4834372" y="3098708"/>
                </a:cubicBezTo>
                <a:cubicBezTo>
                  <a:pt x="4851229" y="3111818"/>
                  <a:pt x="4868085" y="3126490"/>
                  <a:pt x="4884941" y="3141629"/>
                </a:cubicBezTo>
                <a:lnTo>
                  <a:pt x="4908952" y="3163343"/>
                </a:lnTo>
                <a:lnTo>
                  <a:pt x="4909288" y="3163635"/>
                </a:lnTo>
                <a:cubicBezTo>
                  <a:pt x="4918029" y="3172375"/>
                  <a:pt x="4926769" y="3179868"/>
                  <a:pt x="4935508" y="3187360"/>
                </a:cubicBezTo>
                <a:cubicBezTo>
                  <a:pt x="4965475" y="3221071"/>
                  <a:pt x="4999188" y="3253535"/>
                  <a:pt x="5025408" y="3287248"/>
                </a:cubicBezTo>
                <a:cubicBezTo>
                  <a:pt x="5051629" y="3322209"/>
                  <a:pt x="5076603" y="3353424"/>
                  <a:pt x="5095331" y="3382142"/>
                </a:cubicBezTo>
                <a:cubicBezTo>
                  <a:pt x="5130293" y="3440827"/>
                  <a:pt x="5155265" y="3480781"/>
                  <a:pt x="5155265" y="3480781"/>
                </a:cubicBezTo>
                <a:lnTo>
                  <a:pt x="5153581" y="3481694"/>
                </a:lnTo>
                <a:lnTo>
                  <a:pt x="5155265" y="3484528"/>
                </a:lnTo>
                <a:lnTo>
                  <a:pt x="5096580" y="3513245"/>
                </a:lnTo>
                <a:lnTo>
                  <a:pt x="5096273" y="3512735"/>
                </a:lnTo>
                <a:lnTo>
                  <a:pt x="5095331" y="3513245"/>
                </a:lnTo>
                <a:cubicBezTo>
                  <a:pt x="5095331" y="3513245"/>
                  <a:pt x="5072857" y="3475787"/>
                  <a:pt x="5039144" y="3420848"/>
                </a:cubicBezTo>
                <a:cubicBezTo>
                  <a:pt x="5021664" y="3393378"/>
                  <a:pt x="4996690" y="3364660"/>
                  <a:pt x="4972967" y="3330948"/>
                </a:cubicBezTo>
                <a:cubicBezTo>
                  <a:pt x="4960481" y="3315341"/>
                  <a:pt x="4946434" y="3299734"/>
                  <a:pt x="4931919" y="3283971"/>
                </a:cubicBezTo>
                <a:lnTo>
                  <a:pt x="4888693" y="3236744"/>
                </a:lnTo>
                <a:lnTo>
                  <a:pt x="4884639" y="3233076"/>
                </a:lnTo>
                <a:lnTo>
                  <a:pt x="4791920" y="3152398"/>
                </a:lnTo>
                <a:lnTo>
                  <a:pt x="4781702" y="3144878"/>
                </a:lnTo>
                <a:lnTo>
                  <a:pt x="4758207" y="3128675"/>
                </a:lnTo>
                <a:cubicBezTo>
                  <a:pt x="4739477" y="3114939"/>
                  <a:pt x="4720749" y="3101206"/>
                  <a:pt x="4703269" y="3089967"/>
                </a:cubicBezTo>
                <a:lnTo>
                  <a:pt x="4685787" y="3078730"/>
                </a:lnTo>
                <a:cubicBezTo>
                  <a:pt x="4665810" y="3067493"/>
                  <a:pt x="4648330" y="3057503"/>
                  <a:pt x="4635843" y="3050011"/>
                </a:cubicBezTo>
                <a:cubicBezTo>
                  <a:pt x="4619612" y="3040023"/>
                  <a:pt x="4609623" y="3035029"/>
                  <a:pt x="4609623" y="3035029"/>
                </a:cubicBezTo>
                <a:lnTo>
                  <a:pt x="4609828" y="3034635"/>
                </a:lnTo>
                <a:lnTo>
                  <a:pt x="4616334" y="3038462"/>
                </a:lnTo>
                <a:cubicBezTo>
                  <a:pt x="4620860" y="3040960"/>
                  <a:pt x="4627103" y="3044394"/>
                  <a:pt x="4634595" y="3048763"/>
                </a:cubicBezTo>
                <a:cubicBezTo>
                  <a:pt x="4647081" y="3056255"/>
                  <a:pt x="4664561" y="3066244"/>
                  <a:pt x="4684539" y="3077481"/>
                </a:cubicBezTo>
                <a:lnTo>
                  <a:pt x="4702020" y="3087470"/>
                </a:lnTo>
                <a:cubicBezTo>
                  <a:pt x="4674551" y="3071239"/>
                  <a:pt x="4650827" y="3057504"/>
                  <a:pt x="4634595" y="3047514"/>
                </a:cubicBezTo>
                <a:cubicBezTo>
                  <a:pt x="4626479" y="3042520"/>
                  <a:pt x="4619924" y="3038774"/>
                  <a:pt x="4615397" y="3036278"/>
                </a:cubicBezTo>
                <a:lnTo>
                  <a:pt x="4610369" y="3033596"/>
                </a:lnTo>
                <a:lnTo>
                  <a:pt x="4609828" y="3034635"/>
                </a:lnTo>
                <a:lnTo>
                  <a:pt x="4608374" y="3033780"/>
                </a:lnTo>
                <a:lnTo>
                  <a:pt x="4608899" y="3032812"/>
                </a:lnTo>
                <a:lnTo>
                  <a:pt x="4608374" y="3032532"/>
                </a:lnTo>
                <a:close/>
                <a:moveTo>
                  <a:pt x="4080213" y="2967605"/>
                </a:moveTo>
                <a:cubicBezTo>
                  <a:pt x="4085208" y="2967605"/>
                  <a:pt x="4090201" y="2967605"/>
                  <a:pt x="4093948" y="2967605"/>
                </a:cubicBezTo>
                <a:lnTo>
                  <a:pt x="4093948" y="3060003"/>
                </a:lnTo>
                <a:cubicBezTo>
                  <a:pt x="4090201" y="3060003"/>
                  <a:pt x="4086456" y="3060003"/>
                  <a:pt x="4081462" y="3060003"/>
                </a:cubicBezTo>
                <a:close/>
                <a:moveTo>
                  <a:pt x="6114195" y="2951379"/>
                </a:moveTo>
                <a:lnTo>
                  <a:pt x="6126682" y="2973854"/>
                </a:lnTo>
                <a:lnTo>
                  <a:pt x="5985589" y="3043777"/>
                </a:lnTo>
                <a:lnTo>
                  <a:pt x="5979346" y="3023800"/>
                </a:lnTo>
                <a:close/>
                <a:moveTo>
                  <a:pt x="3755469" y="2949080"/>
                </a:moveTo>
                <a:lnTo>
                  <a:pt x="3694569" y="2967351"/>
                </a:lnTo>
                <a:lnTo>
                  <a:pt x="3616265" y="2997365"/>
                </a:lnTo>
                <a:lnTo>
                  <a:pt x="3680522" y="2972794"/>
                </a:lnTo>
                <a:close/>
                <a:moveTo>
                  <a:pt x="2033744" y="2945137"/>
                </a:moveTo>
                <a:lnTo>
                  <a:pt x="2172340" y="3021302"/>
                </a:lnTo>
                <a:lnTo>
                  <a:pt x="2164848" y="3035036"/>
                </a:lnTo>
                <a:lnTo>
                  <a:pt x="2026252" y="2960121"/>
                </a:lnTo>
                <a:lnTo>
                  <a:pt x="2027501" y="2956375"/>
                </a:lnTo>
                <a:cubicBezTo>
                  <a:pt x="2029998" y="2953876"/>
                  <a:pt x="2031247" y="2951379"/>
                  <a:pt x="2032496" y="2948882"/>
                </a:cubicBezTo>
                <a:close/>
                <a:moveTo>
                  <a:pt x="3964093" y="2927649"/>
                </a:moveTo>
                <a:lnTo>
                  <a:pt x="3980325" y="3063747"/>
                </a:lnTo>
                <a:cubicBezTo>
                  <a:pt x="3974082" y="3063747"/>
                  <a:pt x="3967839" y="3064996"/>
                  <a:pt x="3961595" y="3066245"/>
                </a:cubicBezTo>
                <a:lnTo>
                  <a:pt x="3944115" y="2930147"/>
                </a:lnTo>
                <a:cubicBezTo>
                  <a:pt x="3951607" y="2928897"/>
                  <a:pt x="3957851" y="2928897"/>
                  <a:pt x="3964093" y="2927649"/>
                </a:cubicBezTo>
                <a:close/>
                <a:moveTo>
                  <a:pt x="3844392" y="2927438"/>
                </a:moveTo>
                <a:lnTo>
                  <a:pt x="3784761" y="2940292"/>
                </a:lnTo>
                <a:lnTo>
                  <a:pt x="3769760" y="2944792"/>
                </a:lnTo>
                <a:close/>
                <a:moveTo>
                  <a:pt x="4279515" y="2921560"/>
                </a:moveTo>
                <a:lnTo>
                  <a:pt x="4366144" y="2941383"/>
                </a:lnTo>
                <a:cubicBezTo>
                  <a:pt x="4341172" y="2934204"/>
                  <a:pt x="4313624" y="2927726"/>
                  <a:pt x="4284184" y="2922225"/>
                </a:cubicBezTo>
                <a:close/>
                <a:moveTo>
                  <a:pt x="4236261" y="2915392"/>
                </a:moveTo>
                <a:lnTo>
                  <a:pt x="4236251" y="2915477"/>
                </a:lnTo>
                <a:lnTo>
                  <a:pt x="4245716" y="2916740"/>
                </a:lnTo>
                <a:close/>
                <a:moveTo>
                  <a:pt x="7477675" y="2915162"/>
                </a:moveTo>
                <a:cubicBezTo>
                  <a:pt x="7600040" y="3279755"/>
                  <a:pt x="7662471" y="3659329"/>
                  <a:pt x="7662471" y="4042652"/>
                </a:cubicBezTo>
                <a:lnTo>
                  <a:pt x="7267909" y="4042652"/>
                </a:lnTo>
                <a:cubicBezTo>
                  <a:pt x="7266662" y="3701782"/>
                  <a:pt x="7211721" y="3364662"/>
                  <a:pt x="7104341" y="3040023"/>
                </a:cubicBezTo>
                <a:close/>
                <a:moveTo>
                  <a:pt x="4184264" y="2908538"/>
                </a:moveTo>
                <a:lnTo>
                  <a:pt x="4213701" y="2912467"/>
                </a:lnTo>
                <a:lnTo>
                  <a:pt x="4213732" y="2912180"/>
                </a:lnTo>
                <a:lnTo>
                  <a:pt x="4190870" y="2908920"/>
                </a:lnTo>
                <a:close/>
                <a:moveTo>
                  <a:pt x="3986262" y="2906461"/>
                </a:moveTo>
                <a:lnTo>
                  <a:pt x="3883147" y="2919084"/>
                </a:lnTo>
                <a:lnTo>
                  <a:pt x="3875615" y="2920708"/>
                </a:lnTo>
                <a:close/>
                <a:moveTo>
                  <a:pt x="4090299" y="2903106"/>
                </a:moveTo>
                <a:lnTo>
                  <a:pt x="4085294" y="2903267"/>
                </a:lnTo>
                <a:lnTo>
                  <a:pt x="4141038" y="2906039"/>
                </a:lnTo>
                <a:close/>
                <a:moveTo>
                  <a:pt x="2600611" y="2886444"/>
                </a:moveTo>
                <a:lnTo>
                  <a:pt x="2600492" y="2886605"/>
                </a:lnTo>
                <a:lnTo>
                  <a:pt x="2600476" y="2886625"/>
                </a:lnTo>
                <a:close/>
                <a:moveTo>
                  <a:pt x="6077987" y="2885203"/>
                </a:moveTo>
                <a:lnTo>
                  <a:pt x="6080483" y="2888948"/>
                </a:lnTo>
                <a:cubicBezTo>
                  <a:pt x="6081731" y="2890197"/>
                  <a:pt x="6082980" y="2891446"/>
                  <a:pt x="6082980" y="2892694"/>
                </a:cubicBezTo>
                <a:cubicBezTo>
                  <a:pt x="6084229" y="2893943"/>
                  <a:pt x="6084229" y="2895192"/>
                  <a:pt x="6085477" y="2896440"/>
                </a:cubicBezTo>
                <a:lnTo>
                  <a:pt x="6086726" y="2900188"/>
                </a:lnTo>
                <a:lnTo>
                  <a:pt x="5950628" y="2978849"/>
                </a:lnTo>
                <a:lnTo>
                  <a:pt x="5945633" y="2972606"/>
                </a:lnTo>
                <a:cubicBezTo>
                  <a:pt x="5944385" y="2971358"/>
                  <a:pt x="5944385" y="2970110"/>
                  <a:pt x="5943136" y="2968861"/>
                </a:cubicBezTo>
                <a:lnTo>
                  <a:pt x="5940640" y="2965115"/>
                </a:lnTo>
                <a:lnTo>
                  <a:pt x="5945633" y="2962617"/>
                </a:lnTo>
                <a:close/>
                <a:moveTo>
                  <a:pt x="2071203" y="2880208"/>
                </a:moveTo>
                <a:lnTo>
                  <a:pt x="2207301" y="2960121"/>
                </a:lnTo>
                <a:lnTo>
                  <a:pt x="2199809" y="2973854"/>
                </a:lnTo>
                <a:lnTo>
                  <a:pt x="2062462" y="2893943"/>
                </a:lnTo>
                <a:close/>
                <a:moveTo>
                  <a:pt x="5214603" y="2859518"/>
                </a:moveTo>
                <a:lnTo>
                  <a:pt x="5213949" y="2860223"/>
                </a:lnTo>
                <a:cubicBezTo>
                  <a:pt x="5216447" y="2861471"/>
                  <a:pt x="5221441" y="2867713"/>
                  <a:pt x="5231429" y="2875205"/>
                </a:cubicBezTo>
                <a:cubicBezTo>
                  <a:pt x="5235175" y="2878951"/>
                  <a:pt x="5238921" y="2882697"/>
                  <a:pt x="5243916" y="2886443"/>
                </a:cubicBezTo>
                <a:cubicBezTo>
                  <a:pt x="5253905" y="2895183"/>
                  <a:pt x="5266391" y="2906421"/>
                  <a:pt x="5277629" y="2920156"/>
                </a:cubicBezTo>
                <a:cubicBezTo>
                  <a:pt x="5290114" y="2933890"/>
                  <a:pt x="5303849" y="2948874"/>
                  <a:pt x="5318832" y="2966354"/>
                </a:cubicBezTo>
                <a:lnTo>
                  <a:pt x="5351296" y="3002564"/>
                </a:lnTo>
                <a:cubicBezTo>
                  <a:pt x="5357539" y="3010054"/>
                  <a:pt x="5365031" y="3017547"/>
                  <a:pt x="5372522" y="3025038"/>
                </a:cubicBezTo>
                <a:cubicBezTo>
                  <a:pt x="5382511" y="3038773"/>
                  <a:pt x="5393749" y="3053756"/>
                  <a:pt x="5404986" y="3067491"/>
                </a:cubicBezTo>
                <a:lnTo>
                  <a:pt x="5466354" y="3148495"/>
                </a:lnTo>
                <a:lnTo>
                  <a:pt x="5464919" y="3146154"/>
                </a:lnTo>
                <a:cubicBezTo>
                  <a:pt x="5444942" y="3119933"/>
                  <a:pt x="5423714" y="3091215"/>
                  <a:pt x="5402489" y="3062497"/>
                </a:cubicBezTo>
                <a:cubicBezTo>
                  <a:pt x="5391252" y="3048762"/>
                  <a:pt x="5381263" y="3033779"/>
                  <a:pt x="5371273" y="3020044"/>
                </a:cubicBezTo>
                <a:cubicBezTo>
                  <a:pt x="5360037" y="3007558"/>
                  <a:pt x="5347550" y="2995072"/>
                  <a:pt x="5336313" y="2982585"/>
                </a:cubicBezTo>
                <a:cubicBezTo>
                  <a:pt x="5313837" y="2958861"/>
                  <a:pt x="5292611" y="2935139"/>
                  <a:pt x="5275131" y="2916409"/>
                </a:cubicBezTo>
                <a:cubicBezTo>
                  <a:pt x="5257650" y="2896432"/>
                  <a:pt x="5240170" y="2882697"/>
                  <a:pt x="5228932" y="2872707"/>
                </a:cubicBezTo>
                <a:cubicBezTo>
                  <a:pt x="5223314" y="2867714"/>
                  <a:pt x="5218944" y="2863656"/>
                  <a:pt x="5215978" y="2860846"/>
                </a:cubicBezTo>
                <a:close/>
                <a:moveTo>
                  <a:pt x="7953395" y="2848995"/>
                </a:moveTo>
                <a:lnTo>
                  <a:pt x="8020821" y="2971358"/>
                </a:lnTo>
                <a:lnTo>
                  <a:pt x="7970883" y="2998731"/>
                </a:lnTo>
                <a:lnTo>
                  <a:pt x="8029068" y="3238926"/>
                </a:lnTo>
                <a:cubicBezTo>
                  <a:pt x="8295745" y="4539078"/>
                  <a:pt x="7903779" y="5898200"/>
                  <a:pt x="6990495" y="6856810"/>
                </a:cubicBezTo>
                <a:lnTo>
                  <a:pt x="6822523" y="7021839"/>
                </a:lnTo>
                <a:lnTo>
                  <a:pt x="6855448" y="7080652"/>
                </a:lnTo>
                <a:lnTo>
                  <a:pt x="6733421" y="7148965"/>
                </a:lnTo>
                <a:lnTo>
                  <a:pt x="6639490" y="6981178"/>
                </a:lnTo>
                <a:lnTo>
                  <a:pt x="6761517" y="6912864"/>
                </a:lnTo>
                <a:lnTo>
                  <a:pt x="6776281" y="6939236"/>
                </a:lnTo>
                <a:lnTo>
                  <a:pt x="6938367" y="6778257"/>
                </a:lnTo>
                <a:cubicBezTo>
                  <a:pt x="7817186" y="5846509"/>
                  <a:pt x="8196191" y="4533833"/>
                  <a:pt x="7942291" y="3275121"/>
                </a:cubicBezTo>
                <a:lnTo>
                  <a:pt x="7887298" y="3044549"/>
                </a:lnTo>
                <a:lnTo>
                  <a:pt x="7852258" y="3063756"/>
                </a:lnTo>
                <a:lnTo>
                  <a:pt x="7784833" y="2941391"/>
                </a:lnTo>
                <a:close/>
                <a:moveTo>
                  <a:pt x="4140407" y="2841844"/>
                </a:moveTo>
                <a:lnTo>
                  <a:pt x="4212042" y="2847683"/>
                </a:lnTo>
                <a:lnTo>
                  <a:pt x="4186188" y="2844147"/>
                </a:lnTo>
                <a:close/>
                <a:moveTo>
                  <a:pt x="4091606" y="2837866"/>
                </a:moveTo>
                <a:lnTo>
                  <a:pt x="4125902" y="2840662"/>
                </a:lnTo>
                <a:lnTo>
                  <a:pt x="4186344" y="2843835"/>
                </a:lnTo>
                <a:lnTo>
                  <a:pt x="4219770" y="2848313"/>
                </a:lnTo>
                <a:lnTo>
                  <a:pt x="4248316" y="2850640"/>
                </a:lnTo>
                <a:lnTo>
                  <a:pt x="4281619" y="2856599"/>
                </a:lnTo>
                <a:lnTo>
                  <a:pt x="4288145" y="2857472"/>
                </a:lnTo>
                <a:lnTo>
                  <a:pt x="4294515" y="2858905"/>
                </a:lnTo>
                <a:lnTo>
                  <a:pt x="4319066" y="2863298"/>
                </a:lnTo>
                <a:lnTo>
                  <a:pt x="4369764" y="2875834"/>
                </a:lnTo>
                <a:lnTo>
                  <a:pt x="4383624" y="2878952"/>
                </a:lnTo>
                <a:cubicBezTo>
                  <a:pt x="4486011" y="2906422"/>
                  <a:pt x="4552186" y="2935139"/>
                  <a:pt x="4557181" y="2937637"/>
                </a:cubicBezTo>
                <a:lnTo>
                  <a:pt x="4556278" y="2939701"/>
                </a:lnTo>
                <a:lnTo>
                  <a:pt x="4557181" y="2940134"/>
                </a:lnTo>
                <a:lnTo>
                  <a:pt x="4530960" y="2998819"/>
                </a:lnTo>
                <a:cubicBezTo>
                  <a:pt x="4530024" y="2998195"/>
                  <a:pt x="4525419" y="2996010"/>
                  <a:pt x="4517498" y="2992674"/>
                </a:cubicBezTo>
                <a:lnTo>
                  <a:pt x="4498448" y="2985221"/>
                </a:lnTo>
                <a:lnTo>
                  <a:pt x="4448552" y="3121186"/>
                </a:lnTo>
                <a:cubicBezTo>
                  <a:pt x="4442310" y="3118690"/>
                  <a:pt x="4436066" y="3116192"/>
                  <a:pt x="4429823" y="3113695"/>
                </a:cubicBezTo>
                <a:lnTo>
                  <a:pt x="4478486" y="2977688"/>
                </a:lnTo>
                <a:lnTo>
                  <a:pt x="4432984" y="2962121"/>
                </a:lnTo>
                <a:cubicBezTo>
                  <a:pt x="4413201" y="2955820"/>
                  <a:pt x="4390804" y="2949187"/>
                  <a:pt x="4366144" y="2942632"/>
                </a:cubicBezTo>
                <a:cubicBezTo>
                  <a:pt x="4337738" y="2934516"/>
                  <a:pt x="4307538" y="2927571"/>
                  <a:pt x="4276284" y="2921893"/>
                </a:cubicBezTo>
                <a:lnTo>
                  <a:pt x="4236141" y="2916413"/>
                </a:lnTo>
                <a:lnTo>
                  <a:pt x="4218807" y="3063749"/>
                </a:lnTo>
                <a:cubicBezTo>
                  <a:pt x="4212565" y="3062500"/>
                  <a:pt x="4205073" y="3062500"/>
                  <a:pt x="4198830" y="3061252"/>
                </a:cubicBezTo>
                <a:lnTo>
                  <a:pt x="4197581" y="3061252"/>
                </a:lnTo>
                <a:lnTo>
                  <a:pt x="4213607" y="2913337"/>
                </a:lnTo>
                <a:lnTo>
                  <a:pt x="4180102" y="2908763"/>
                </a:lnTo>
                <a:cubicBezTo>
                  <a:pt x="4114862" y="2902676"/>
                  <a:pt x="4048374" y="2902051"/>
                  <a:pt x="3986567" y="2907671"/>
                </a:cubicBezTo>
                <a:cubicBezTo>
                  <a:pt x="3825497" y="2918908"/>
                  <a:pt x="3685653" y="2968852"/>
                  <a:pt x="3615730" y="2998819"/>
                </a:cubicBezTo>
                <a:cubicBezTo>
                  <a:pt x="3583266" y="3012553"/>
                  <a:pt x="3553299" y="3027538"/>
                  <a:pt x="3523333" y="3043769"/>
                </a:cubicBezTo>
                <a:cubicBezTo>
                  <a:pt x="3489621" y="3062498"/>
                  <a:pt x="3468395" y="3076233"/>
                  <a:pt x="3462152" y="3079979"/>
                </a:cubicBezTo>
                <a:lnTo>
                  <a:pt x="3460903" y="3079979"/>
                </a:lnTo>
                <a:lnTo>
                  <a:pt x="3425942" y="3023791"/>
                </a:lnTo>
                <a:lnTo>
                  <a:pt x="3426493" y="3023428"/>
                </a:lnTo>
                <a:lnTo>
                  <a:pt x="3460903" y="3078730"/>
                </a:lnTo>
                <a:lnTo>
                  <a:pt x="3461803" y="3078170"/>
                </a:lnTo>
                <a:lnTo>
                  <a:pt x="3427379" y="3022844"/>
                </a:lnTo>
                <a:lnTo>
                  <a:pt x="3426493" y="3023428"/>
                </a:lnTo>
                <a:lnTo>
                  <a:pt x="3425942" y="3022543"/>
                </a:lnTo>
                <a:cubicBezTo>
                  <a:pt x="3427815" y="3021918"/>
                  <a:pt x="3434370" y="3017860"/>
                  <a:pt x="3445296" y="3011306"/>
                </a:cubicBezTo>
                <a:lnTo>
                  <a:pt x="3445675" y="3011087"/>
                </a:lnTo>
                <a:lnTo>
                  <a:pt x="3470424" y="2996479"/>
                </a:lnTo>
                <a:lnTo>
                  <a:pt x="3478844" y="2992003"/>
                </a:lnTo>
                <a:lnTo>
                  <a:pt x="3490870" y="2985084"/>
                </a:lnTo>
                <a:lnTo>
                  <a:pt x="3501304" y="2980065"/>
                </a:lnTo>
                <a:lnTo>
                  <a:pt x="3521481" y="2969340"/>
                </a:lnTo>
                <a:lnTo>
                  <a:pt x="3589479" y="2937652"/>
                </a:lnTo>
                <a:lnTo>
                  <a:pt x="3589509" y="2937637"/>
                </a:lnTo>
                <a:cubicBezTo>
                  <a:pt x="3607926" y="2929833"/>
                  <a:pt x="3630948" y="2920625"/>
                  <a:pt x="3657793" y="2911026"/>
                </a:cubicBezTo>
                <a:lnTo>
                  <a:pt x="3669809" y="2907212"/>
                </a:lnTo>
                <a:lnTo>
                  <a:pt x="3672719" y="2906110"/>
                </a:lnTo>
                <a:lnTo>
                  <a:pt x="3683469" y="2902878"/>
                </a:lnTo>
                <a:lnTo>
                  <a:pt x="3749019" y="2882074"/>
                </a:lnTo>
                <a:lnTo>
                  <a:pt x="3764505" y="2878509"/>
                </a:lnTo>
                <a:lnTo>
                  <a:pt x="3768218" y="2877392"/>
                </a:lnTo>
                <a:lnTo>
                  <a:pt x="3788418" y="2873004"/>
                </a:lnTo>
                <a:lnTo>
                  <a:pt x="3858506" y="2856868"/>
                </a:lnTo>
                <a:lnTo>
                  <a:pt x="3868339" y="2855640"/>
                </a:lnTo>
                <a:lnTo>
                  <a:pt x="3872378" y="2854762"/>
                </a:lnTo>
                <a:lnTo>
                  <a:pt x="3981044" y="2841560"/>
                </a:lnTo>
                <a:lnTo>
                  <a:pt x="3981572" y="2841493"/>
                </a:lnTo>
                <a:lnTo>
                  <a:pt x="3982360" y="2841470"/>
                </a:lnTo>
                <a:close/>
                <a:moveTo>
                  <a:pt x="6038031" y="2821525"/>
                </a:moveTo>
                <a:lnTo>
                  <a:pt x="6040528" y="2825270"/>
                </a:lnTo>
                <a:cubicBezTo>
                  <a:pt x="6040528" y="2826519"/>
                  <a:pt x="6041777" y="2827769"/>
                  <a:pt x="6043025" y="2829017"/>
                </a:cubicBezTo>
                <a:cubicBezTo>
                  <a:pt x="6043025" y="2829017"/>
                  <a:pt x="6044274" y="2831515"/>
                  <a:pt x="6045521" y="2832762"/>
                </a:cubicBezTo>
                <a:lnTo>
                  <a:pt x="6048019" y="2835258"/>
                </a:lnTo>
                <a:lnTo>
                  <a:pt x="5913169" y="2918915"/>
                </a:lnTo>
                <a:lnTo>
                  <a:pt x="5904430" y="2905180"/>
                </a:lnTo>
                <a:close/>
                <a:moveTo>
                  <a:pt x="2111158" y="2816530"/>
                </a:moveTo>
                <a:lnTo>
                  <a:pt x="2244758" y="2900188"/>
                </a:lnTo>
                <a:lnTo>
                  <a:pt x="2236019" y="2913921"/>
                </a:lnTo>
                <a:lnTo>
                  <a:pt x="2102417" y="2829017"/>
                </a:lnTo>
                <a:close/>
                <a:moveTo>
                  <a:pt x="5993081" y="2760343"/>
                </a:moveTo>
                <a:lnTo>
                  <a:pt x="5998075" y="2766585"/>
                </a:lnTo>
                <a:lnTo>
                  <a:pt x="5995577" y="2762840"/>
                </a:lnTo>
                <a:lnTo>
                  <a:pt x="5999323" y="2760343"/>
                </a:lnTo>
                <a:lnTo>
                  <a:pt x="6006815" y="2770332"/>
                </a:lnTo>
                <a:lnTo>
                  <a:pt x="5875712" y="2858984"/>
                </a:lnTo>
                <a:lnTo>
                  <a:pt x="5873215" y="2855237"/>
                </a:lnTo>
                <a:cubicBezTo>
                  <a:pt x="5871966" y="2852740"/>
                  <a:pt x="5870717" y="2851491"/>
                  <a:pt x="5868220" y="2848995"/>
                </a:cubicBezTo>
                <a:lnTo>
                  <a:pt x="5865723" y="2845249"/>
                </a:lnTo>
                <a:close/>
                <a:moveTo>
                  <a:pt x="2152362" y="2751602"/>
                </a:moveTo>
                <a:lnTo>
                  <a:pt x="2283466" y="2840253"/>
                </a:lnTo>
                <a:lnTo>
                  <a:pt x="2280968" y="2845249"/>
                </a:lnTo>
                <a:cubicBezTo>
                  <a:pt x="2279720" y="2846497"/>
                  <a:pt x="2278471" y="2847745"/>
                  <a:pt x="2277222" y="2850244"/>
                </a:cubicBezTo>
                <a:lnTo>
                  <a:pt x="2275974" y="2855237"/>
                </a:lnTo>
                <a:lnTo>
                  <a:pt x="2270980" y="2852740"/>
                </a:lnTo>
                <a:lnTo>
                  <a:pt x="2143622" y="2766585"/>
                </a:lnTo>
                <a:lnTo>
                  <a:pt x="2144870" y="2765337"/>
                </a:lnTo>
                <a:lnTo>
                  <a:pt x="2138627" y="2752851"/>
                </a:lnTo>
                <a:lnTo>
                  <a:pt x="2148616" y="2759094"/>
                </a:lnTo>
                <a:cubicBezTo>
                  <a:pt x="2148616" y="2757845"/>
                  <a:pt x="2149865" y="2756597"/>
                  <a:pt x="2151114" y="2755347"/>
                </a:cubicBezTo>
                <a:close/>
                <a:moveTo>
                  <a:pt x="5448558" y="2751461"/>
                </a:moveTo>
                <a:lnTo>
                  <a:pt x="5448686" y="2751594"/>
                </a:lnTo>
                <a:cubicBezTo>
                  <a:pt x="5469914" y="2774069"/>
                  <a:pt x="5493637" y="2800289"/>
                  <a:pt x="5518609" y="2827758"/>
                </a:cubicBezTo>
                <a:lnTo>
                  <a:pt x="5521031" y="2830331"/>
                </a:lnTo>
                <a:lnTo>
                  <a:pt x="5519858" y="2829007"/>
                </a:lnTo>
                <a:cubicBezTo>
                  <a:pt x="5493637" y="2801538"/>
                  <a:pt x="5469914" y="2775317"/>
                  <a:pt x="5449937" y="2752841"/>
                </a:cubicBezTo>
                <a:close/>
                <a:moveTo>
                  <a:pt x="5401929" y="2705590"/>
                </a:moveTo>
                <a:lnTo>
                  <a:pt x="5410653" y="2713559"/>
                </a:lnTo>
                <a:lnTo>
                  <a:pt x="5408732" y="2711638"/>
                </a:lnTo>
                <a:close/>
                <a:moveTo>
                  <a:pt x="5953125" y="2695415"/>
                </a:moveTo>
                <a:lnTo>
                  <a:pt x="5955623" y="2697911"/>
                </a:lnTo>
                <a:cubicBezTo>
                  <a:pt x="5956871" y="2699160"/>
                  <a:pt x="5958120" y="2700408"/>
                  <a:pt x="5958120" y="2701657"/>
                </a:cubicBezTo>
                <a:lnTo>
                  <a:pt x="5961866" y="2707901"/>
                </a:lnTo>
                <a:lnTo>
                  <a:pt x="5834507" y="2801547"/>
                </a:lnTo>
                <a:lnTo>
                  <a:pt x="5825767" y="2787811"/>
                </a:lnTo>
                <a:close/>
                <a:moveTo>
                  <a:pt x="2196063" y="2690420"/>
                </a:moveTo>
                <a:lnTo>
                  <a:pt x="2323422" y="2784065"/>
                </a:lnTo>
                <a:lnTo>
                  <a:pt x="2320924" y="2786563"/>
                </a:lnTo>
                <a:cubicBezTo>
                  <a:pt x="2318427" y="2789060"/>
                  <a:pt x="2318427" y="2790310"/>
                  <a:pt x="2317178" y="2791558"/>
                </a:cubicBezTo>
                <a:lnTo>
                  <a:pt x="2314681" y="2796553"/>
                </a:lnTo>
                <a:lnTo>
                  <a:pt x="2186075" y="2704154"/>
                </a:lnTo>
                <a:lnTo>
                  <a:pt x="2189820" y="2699160"/>
                </a:lnTo>
                <a:cubicBezTo>
                  <a:pt x="2191068" y="2697911"/>
                  <a:pt x="2192317" y="2695415"/>
                  <a:pt x="2193566" y="2694165"/>
                </a:cubicBezTo>
                <a:close/>
                <a:moveTo>
                  <a:pt x="5375019" y="2679173"/>
                </a:moveTo>
                <a:lnTo>
                  <a:pt x="5376268" y="2680422"/>
                </a:lnTo>
                <a:cubicBezTo>
                  <a:pt x="5376268" y="2680422"/>
                  <a:pt x="5383760" y="2686666"/>
                  <a:pt x="5397494" y="2699151"/>
                </a:cubicBezTo>
                <a:cubicBezTo>
                  <a:pt x="5401240" y="2702897"/>
                  <a:pt x="5404986" y="2705394"/>
                  <a:pt x="5408732" y="2709140"/>
                </a:cubicBezTo>
                <a:cubicBezTo>
                  <a:pt x="5421217" y="2719129"/>
                  <a:pt x="5434953" y="2732864"/>
                  <a:pt x="5449937" y="2750345"/>
                </a:cubicBezTo>
                <a:cubicBezTo>
                  <a:pt x="5471163" y="2772820"/>
                  <a:pt x="5494886" y="2799041"/>
                  <a:pt x="5519858" y="2826510"/>
                </a:cubicBezTo>
                <a:lnTo>
                  <a:pt x="5559814" y="2868962"/>
                </a:lnTo>
                <a:cubicBezTo>
                  <a:pt x="5572299" y="2885194"/>
                  <a:pt x="5583537" y="2901426"/>
                  <a:pt x="5596022" y="2917658"/>
                </a:cubicBezTo>
                <a:lnTo>
                  <a:pt x="5617250" y="2945128"/>
                </a:lnTo>
                <a:cubicBezTo>
                  <a:pt x="5634730" y="2967602"/>
                  <a:pt x="5652210" y="2991326"/>
                  <a:pt x="5667194" y="3012552"/>
                </a:cubicBezTo>
                <a:cubicBezTo>
                  <a:pt x="5680928" y="3033779"/>
                  <a:pt x="5694663" y="3055005"/>
                  <a:pt x="5704651" y="3073734"/>
                </a:cubicBezTo>
                <a:cubicBezTo>
                  <a:pt x="5710896" y="3083723"/>
                  <a:pt x="5715889" y="3092464"/>
                  <a:pt x="5720884" y="3101203"/>
                </a:cubicBezTo>
                <a:lnTo>
                  <a:pt x="5720894" y="3101219"/>
                </a:lnTo>
                <a:lnTo>
                  <a:pt x="5742247" y="3136788"/>
                </a:lnTo>
                <a:cubicBezTo>
                  <a:pt x="5761385" y="3168394"/>
                  <a:pt x="5773325" y="3187357"/>
                  <a:pt x="5773325" y="3187357"/>
                </a:cubicBezTo>
                <a:lnTo>
                  <a:pt x="5772197" y="3187948"/>
                </a:lnTo>
                <a:lnTo>
                  <a:pt x="5773325" y="3189855"/>
                </a:lnTo>
                <a:lnTo>
                  <a:pt x="5557317" y="3303478"/>
                </a:lnTo>
                <a:lnTo>
                  <a:pt x="5557317" y="3302228"/>
                </a:lnTo>
                <a:lnTo>
                  <a:pt x="5511117" y="3226064"/>
                </a:lnTo>
                <a:cubicBezTo>
                  <a:pt x="5506122" y="3218573"/>
                  <a:pt x="5501129" y="3209832"/>
                  <a:pt x="5496135" y="3201092"/>
                </a:cubicBezTo>
                <a:cubicBezTo>
                  <a:pt x="5486145" y="3183611"/>
                  <a:pt x="5476157" y="3166131"/>
                  <a:pt x="5463671" y="3149899"/>
                </a:cubicBezTo>
                <a:lnTo>
                  <a:pt x="5401240" y="3066242"/>
                </a:lnTo>
                <a:cubicBezTo>
                  <a:pt x="5391252" y="3052508"/>
                  <a:pt x="5380014" y="3037524"/>
                  <a:pt x="5370025" y="3023790"/>
                </a:cubicBezTo>
                <a:cubicBezTo>
                  <a:pt x="5362534" y="3016298"/>
                  <a:pt x="5356291" y="3008807"/>
                  <a:pt x="5348799" y="3001316"/>
                </a:cubicBezTo>
                <a:lnTo>
                  <a:pt x="5316335" y="2965105"/>
                </a:lnTo>
                <a:cubicBezTo>
                  <a:pt x="5301352" y="2948874"/>
                  <a:pt x="5287617" y="2933890"/>
                  <a:pt x="5273883" y="2918907"/>
                </a:cubicBezTo>
                <a:cubicBezTo>
                  <a:pt x="5262645" y="2905172"/>
                  <a:pt x="5250159" y="2893935"/>
                  <a:pt x="5240170" y="2886443"/>
                </a:cubicBezTo>
                <a:cubicBezTo>
                  <a:pt x="5235175" y="2882697"/>
                  <a:pt x="5231429" y="2878951"/>
                  <a:pt x="5227683" y="2875205"/>
                </a:cubicBezTo>
                <a:cubicBezTo>
                  <a:pt x="5216447" y="2865217"/>
                  <a:pt x="5208955" y="2858974"/>
                  <a:pt x="5208955" y="2858974"/>
                </a:cubicBezTo>
                <a:lnTo>
                  <a:pt x="5207706" y="2857725"/>
                </a:lnTo>
                <a:lnTo>
                  <a:pt x="5208955" y="2857725"/>
                </a:lnTo>
                <a:close/>
                <a:moveTo>
                  <a:pt x="6743494" y="2661692"/>
                </a:moveTo>
                <a:cubicBezTo>
                  <a:pt x="6743494" y="2661692"/>
                  <a:pt x="6750986" y="2676677"/>
                  <a:pt x="6765969" y="2704146"/>
                </a:cubicBezTo>
                <a:cubicBezTo>
                  <a:pt x="6769715" y="2711637"/>
                  <a:pt x="6773461" y="2719129"/>
                  <a:pt x="6777207" y="2727869"/>
                </a:cubicBezTo>
                <a:cubicBezTo>
                  <a:pt x="6782202" y="2736609"/>
                  <a:pt x="6785948" y="2745349"/>
                  <a:pt x="6790943" y="2755339"/>
                </a:cubicBezTo>
                <a:cubicBezTo>
                  <a:pt x="6795936" y="2765327"/>
                  <a:pt x="6800930" y="2776565"/>
                  <a:pt x="6805925" y="2787803"/>
                </a:cubicBezTo>
                <a:cubicBezTo>
                  <a:pt x="6812168" y="2799039"/>
                  <a:pt x="6817163" y="2812775"/>
                  <a:pt x="6823407" y="2825260"/>
                </a:cubicBezTo>
                <a:cubicBezTo>
                  <a:pt x="6829648" y="2838995"/>
                  <a:pt x="6835892" y="2852729"/>
                  <a:pt x="6842135" y="2867713"/>
                </a:cubicBezTo>
                <a:cubicBezTo>
                  <a:pt x="6848377" y="2882696"/>
                  <a:pt x="6854620" y="2897681"/>
                  <a:pt x="6862112" y="2913911"/>
                </a:cubicBezTo>
                <a:cubicBezTo>
                  <a:pt x="6869604" y="2930144"/>
                  <a:pt x="6875848" y="2946375"/>
                  <a:pt x="6883338" y="2965104"/>
                </a:cubicBezTo>
                <a:cubicBezTo>
                  <a:pt x="6889582" y="2982585"/>
                  <a:pt x="6898322" y="3001314"/>
                  <a:pt x="6904566" y="3020043"/>
                </a:cubicBezTo>
                <a:cubicBezTo>
                  <a:pt x="6933282" y="3096209"/>
                  <a:pt x="6962000" y="3182362"/>
                  <a:pt x="6988223" y="3278505"/>
                </a:cubicBezTo>
                <a:cubicBezTo>
                  <a:pt x="7014443" y="3374648"/>
                  <a:pt x="7038166" y="3480779"/>
                  <a:pt x="7055646" y="3593154"/>
                </a:cubicBezTo>
                <a:cubicBezTo>
                  <a:pt x="7058144" y="3606890"/>
                  <a:pt x="7059392" y="3621872"/>
                  <a:pt x="7061890" y="3635606"/>
                </a:cubicBezTo>
                <a:cubicBezTo>
                  <a:pt x="7063138" y="3650588"/>
                  <a:pt x="7065636" y="3664324"/>
                  <a:pt x="7068133" y="3679306"/>
                </a:cubicBezTo>
                <a:cubicBezTo>
                  <a:pt x="7069382" y="3686799"/>
                  <a:pt x="7069382" y="3693042"/>
                  <a:pt x="7070631" y="3701781"/>
                </a:cubicBezTo>
                <a:cubicBezTo>
                  <a:pt x="7071879" y="3709273"/>
                  <a:pt x="7071879" y="3716765"/>
                  <a:pt x="7073128" y="3723009"/>
                </a:cubicBezTo>
                <a:cubicBezTo>
                  <a:pt x="7074377" y="3737991"/>
                  <a:pt x="7076874" y="3752975"/>
                  <a:pt x="7078121" y="3767958"/>
                </a:cubicBezTo>
                <a:cubicBezTo>
                  <a:pt x="7079371" y="3782940"/>
                  <a:pt x="7080618" y="3797924"/>
                  <a:pt x="7081867" y="3812909"/>
                </a:cubicBezTo>
                <a:cubicBezTo>
                  <a:pt x="7083116" y="3827891"/>
                  <a:pt x="7084364" y="3842874"/>
                  <a:pt x="7085613" y="3859106"/>
                </a:cubicBezTo>
                <a:cubicBezTo>
                  <a:pt x="7088110" y="3889073"/>
                  <a:pt x="7089359" y="3920288"/>
                  <a:pt x="7090608" y="3951504"/>
                </a:cubicBezTo>
                <a:cubicBezTo>
                  <a:pt x="7093105" y="4013935"/>
                  <a:pt x="7093105" y="4077612"/>
                  <a:pt x="7090608" y="4141292"/>
                </a:cubicBezTo>
                <a:cubicBezTo>
                  <a:pt x="7090608" y="4157523"/>
                  <a:pt x="7089359" y="4173756"/>
                  <a:pt x="7088110" y="4188738"/>
                </a:cubicBezTo>
                <a:lnTo>
                  <a:pt x="7088110" y="4201225"/>
                </a:lnTo>
                <a:lnTo>
                  <a:pt x="7086862" y="4213710"/>
                </a:lnTo>
                <a:cubicBezTo>
                  <a:pt x="7086862" y="4221202"/>
                  <a:pt x="7085613" y="4229943"/>
                  <a:pt x="7085613" y="4238684"/>
                </a:cubicBezTo>
                <a:cubicBezTo>
                  <a:pt x="7083116" y="4271146"/>
                  <a:pt x="7080618" y="4303610"/>
                  <a:pt x="7078121" y="4336074"/>
                </a:cubicBezTo>
                <a:cubicBezTo>
                  <a:pt x="7064387" y="4465930"/>
                  <a:pt x="7043161" y="4597034"/>
                  <a:pt x="7013195" y="4726888"/>
                </a:cubicBezTo>
                <a:cubicBezTo>
                  <a:pt x="6952012" y="4985350"/>
                  <a:pt x="6854620" y="5235072"/>
                  <a:pt x="6734754" y="5453579"/>
                </a:cubicBezTo>
                <a:cubicBezTo>
                  <a:pt x="6616137" y="5673334"/>
                  <a:pt x="6476293" y="5860624"/>
                  <a:pt x="6342691" y="6009209"/>
                </a:cubicBezTo>
                <a:cubicBezTo>
                  <a:pt x="6276516" y="6082878"/>
                  <a:pt x="6211588" y="6147804"/>
                  <a:pt x="6151654" y="6202743"/>
                </a:cubicBezTo>
                <a:cubicBezTo>
                  <a:pt x="6091721" y="6257682"/>
                  <a:pt x="6038031" y="6302632"/>
                  <a:pt x="5991833" y="6338842"/>
                </a:cubicBezTo>
                <a:cubicBezTo>
                  <a:pt x="5969358" y="6356322"/>
                  <a:pt x="5948131" y="6372554"/>
                  <a:pt x="5930651" y="6386289"/>
                </a:cubicBezTo>
                <a:cubicBezTo>
                  <a:pt x="5911921" y="6400023"/>
                  <a:pt x="5896938" y="6411261"/>
                  <a:pt x="5884453" y="6420002"/>
                </a:cubicBezTo>
                <a:cubicBezTo>
                  <a:pt x="5878210" y="6424995"/>
                  <a:pt x="5873215" y="6428742"/>
                  <a:pt x="5868220" y="6432487"/>
                </a:cubicBezTo>
                <a:cubicBezTo>
                  <a:pt x="5863226" y="6436233"/>
                  <a:pt x="5859480" y="6438730"/>
                  <a:pt x="5855735" y="6441228"/>
                </a:cubicBezTo>
                <a:cubicBezTo>
                  <a:pt x="5849492" y="6446222"/>
                  <a:pt x="5845746" y="6448720"/>
                  <a:pt x="5845746" y="6448720"/>
                </a:cubicBezTo>
                <a:lnTo>
                  <a:pt x="5827533" y="6422560"/>
                </a:lnTo>
                <a:lnTo>
                  <a:pt x="5815933" y="6431394"/>
                </a:lnTo>
                <a:cubicBezTo>
                  <a:pt x="5788932" y="6451216"/>
                  <a:pt x="5760838" y="6471194"/>
                  <a:pt x="5732120" y="6491172"/>
                </a:cubicBezTo>
                <a:cubicBezTo>
                  <a:pt x="5669689" y="6533624"/>
                  <a:pt x="5613502" y="6568585"/>
                  <a:pt x="5559812" y="6599800"/>
                </a:cubicBezTo>
                <a:cubicBezTo>
                  <a:pt x="5549824" y="6604795"/>
                  <a:pt x="5541084" y="6611037"/>
                  <a:pt x="5531094" y="6616032"/>
                </a:cubicBezTo>
                <a:cubicBezTo>
                  <a:pt x="5524851" y="6618529"/>
                  <a:pt x="5519858" y="6622275"/>
                  <a:pt x="5514863" y="6624772"/>
                </a:cubicBezTo>
                <a:lnTo>
                  <a:pt x="5492388" y="6637258"/>
                </a:lnTo>
                <a:cubicBezTo>
                  <a:pt x="5486145" y="6638506"/>
                  <a:pt x="5483648" y="6638506"/>
                  <a:pt x="5482399" y="6639755"/>
                </a:cubicBezTo>
                <a:cubicBezTo>
                  <a:pt x="5477404" y="6642252"/>
                  <a:pt x="5471161" y="6645998"/>
                  <a:pt x="5464919" y="6648496"/>
                </a:cubicBezTo>
                <a:lnTo>
                  <a:pt x="5418719" y="6672219"/>
                </a:lnTo>
                <a:lnTo>
                  <a:pt x="5372522" y="6694694"/>
                </a:lnTo>
                <a:cubicBezTo>
                  <a:pt x="5303847" y="6727158"/>
                  <a:pt x="5242667" y="6754627"/>
                  <a:pt x="5183982" y="6777102"/>
                </a:cubicBezTo>
                <a:lnTo>
                  <a:pt x="5160257" y="6787091"/>
                </a:lnTo>
                <a:lnTo>
                  <a:pt x="5136534" y="6795832"/>
                </a:lnTo>
                <a:cubicBezTo>
                  <a:pt x="5130291" y="6798329"/>
                  <a:pt x="5122800" y="6800826"/>
                  <a:pt x="5116557" y="6803324"/>
                </a:cubicBezTo>
                <a:cubicBezTo>
                  <a:pt x="5107816" y="6807068"/>
                  <a:pt x="5097828" y="6809566"/>
                  <a:pt x="5089088" y="6813312"/>
                </a:cubicBezTo>
                <a:lnTo>
                  <a:pt x="5074102" y="6818044"/>
                </a:lnTo>
                <a:lnTo>
                  <a:pt x="5044139" y="6828295"/>
                </a:lnTo>
                <a:lnTo>
                  <a:pt x="5042318" y="6828870"/>
                </a:lnTo>
                <a:lnTo>
                  <a:pt x="5040391" y="6829544"/>
                </a:lnTo>
                <a:cubicBezTo>
                  <a:pt x="5034149" y="6832042"/>
                  <a:pt x="5025408" y="6834539"/>
                  <a:pt x="5016667" y="6837035"/>
                </a:cubicBezTo>
                <a:lnTo>
                  <a:pt x="5012101" y="6838281"/>
                </a:lnTo>
                <a:lnTo>
                  <a:pt x="4999603" y="6842030"/>
                </a:lnTo>
                <a:lnTo>
                  <a:pt x="4992944" y="6844527"/>
                </a:lnTo>
                <a:cubicBezTo>
                  <a:pt x="4986701" y="6847024"/>
                  <a:pt x="4979210" y="6848273"/>
                  <a:pt x="4972967" y="6850770"/>
                </a:cubicBezTo>
                <a:lnTo>
                  <a:pt x="4967972" y="6852019"/>
                </a:lnTo>
                <a:cubicBezTo>
                  <a:pt x="4959231" y="6854516"/>
                  <a:pt x="4951741" y="6857012"/>
                  <a:pt x="4944249" y="6859510"/>
                </a:cubicBezTo>
                <a:lnTo>
                  <a:pt x="4900735" y="6872107"/>
                </a:lnTo>
                <a:lnTo>
                  <a:pt x="4929267" y="6986869"/>
                </a:lnTo>
                <a:cubicBezTo>
                  <a:pt x="4929267" y="6986869"/>
                  <a:pt x="4918029" y="6990615"/>
                  <a:pt x="4896803" y="6995610"/>
                </a:cubicBezTo>
                <a:cubicBezTo>
                  <a:pt x="4890559" y="6996858"/>
                  <a:pt x="4884316" y="6999356"/>
                  <a:pt x="4876825" y="7000605"/>
                </a:cubicBezTo>
                <a:cubicBezTo>
                  <a:pt x="4871831" y="7001853"/>
                  <a:pt x="4865587" y="7003102"/>
                  <a:pt x="4859344" y="7005599"/>
                </a:cubicBezTo>
                <a:cubicBezTo>
                  <a:pt x="4854351" y="7006846"/>
                  <a:pt x="4850605" y="7008095"/>
                  <a:pt x="4845610" y="7009344"/>
                </a:cubicBezTo>
                <a:cubicBezTo>
                  <a:pt x="4834372" y="7011841"/>
                  <a:pt x="4820638" y="7015587"/>
                  <a:pt x="4806903" y="7018084"/>
                </a:cubicBezTo>
                <a:cubicBezTo>
                  <a:pt x="4734484" y="7034316"/>
                  <a:pt x="4619612" y="7055543"/>
                  <a:pt x="4477271" y="7070526"/>
                </a:cubicBezTo>
                <a:cubicBezTo>
                  <a:pt x="4469779" y="7071774"/>
                  <a:pt x="4462288" y="7071774"/>
                  <a:pt x="4454796" y="7073023"/>
                </a:cubicBezTo>
                <a:lnTo>
                  <a:pt x="4451050" y="7073023"/>
                </a:lnTo>
                <a:lnTo>
                  <a:pt x="4442309" y="7074272"/>
                </a:lnTo>
                <a:cubicBezTo>
                  <a:pt x="4436066" y="7074272"/>
                  <a:pt x="4429824" y="7075520"/>
                  <a:pt x="4424829" y="7075520"/>
                </a:cubicBezTo>
                <a:lnTo>
                  <a:pt x="4411094" y="7076769"/>
                </a:lnTo>
                <a:cubicBezTo>
                  <a:pt x="4397360" y="7078018"/>
                  <a:pt x="4383625" y="7079266"/>
                  <a:pt x="4371139" y="7079266"/>
                </a:cubicBezTo>
                <a:lnTo>
                  <a:pt x="4314952" y="7083013"/>
                </a:lnTo>
                <a:cubicBezTo>
                  <a:pt x="4299968" y="7084261"/>
                  <a:pt x="4284985" y="7084261"/>
                  <a:pt x="4270001" y="7084261"/>
                </a:cubicBezTo>
                <a:lnTo>
                  <a:pt x="4256267" y="7084261"/>
                </a:lnTo>
                <a:lnTo>
                  <a:pt x="4250206" y="7084200"/>
                </a:lnTo>
                <a:lnTo>
                  <a:pt x="4248775" y="7084261"/>
                </a:lnTo>
                <a:cubicBezTo>
                  <a:pt x="4170113" y="7086757"/>
                  <a:pt x="4086456" y="7085510"/>
                  <a:pt x="4000302" y="7081764"/>
                </a:cubicBezTo>
                <a:cubicBezTo>
                  <a:pt x="3827994" y="7071774"/>
                  <a:pt x="3645697" y="7046802"/>
                  <a:pt x="3465897" y="7005599"/>
                </a:cubicBezTo>
                <a:cubicBezTo>
                  <a:pt x="3287347" y="6963146"/>
                  <a:pt x="3112542" y="6905710"/>
                  <a:pt x="2953967" y="6837036"/>
                </a:cubicBezTo>
                <a:cubicBezTo>
                  <a:pt x="2875306" y="6803324"/>
                  <a:pt x="2800390" y="6765866"/>
                  <a:pt x="2730467" y="6729656"/>
                </a:cubicBezTo>
                <a:cubicBezTo>
                  <a:pt x="2695506" y="6711551"/>
                  <a:pt x="2662106" y="6692822"/>
                  <a:pt x="2630111" y="6674093"/>
                </a:cubicBezTo>
                <a:lnTo>
                  <a:pt x="2594541" y="6652594"/>
                </a:lnTo>
                <a:lnTo>
                  <a:pt x="2563155" y="6704686"/>
                </a:lnTo>
                <a:lnTo>
                  <a:pt x="2562789" y="6704483"/>
                </a:lnTo>
                <a:lnTo>
                  <a:pt x="2561906" y="6705934"/>
                </a:lnTo>
                <a:cubicBezTo>
                  <a:pt x="2560657" y="6705934"/>
                  <a:pt x="2556911" y="6703436"/>
                  <a:pt x="2550669" y="6698442"/>
                </a:cubicBezTo>
                <a:cubicBezTo>
                  <a:pt x="2548172" y="6697193"/>
                  <a:pt x="2545675" y="6694696"/>
                  <a:pt x="2541929" y="6693447"/>
                </a:cubicBezTo>
                <a:cubicBezTo>
                  <a:pt x="2535685" y="6689701"/>
                  <a:pt x="2528193" y="6684706"/>
                  <a:pt x="2519454" y="6678464"/>
                </a:cubicBezTo>
                <a:cubicBezTo>
                  <a:pt x="2509465" y="6672221"/>
                  <a:pt x="2498227" y="6665978"/>
                  <a:pt x="2485741" y="6657237"/>
                </a:cubicBezTo>
                <a:lnTo>
                  <a:pt x="2469509" y="6647249"/>
                </a:lnTo>
                <a:cubicBezTo>
                  <a:pt x="2454526" y="6638508"/>
                  <a:pt x="2439543" y="6627272"/>
                  <a:pt x="2423311" y="6616034"/>
                </a:cubicBezTo>
                <a:cubicBezTo>
                  <a:pt x="2417067" y="6612288"/>
                  <a:pt x="2409575" y="6607293"/>
                  <a:pt x="2403333" y="6602298"/>
                </a:cubicBezTo>
                <a:cubicBezTo>
                  <a:pt x="2349643" y="6564841"/>
                  <a:pt x="2290959" y="6523636"/>
                  <a:pt x="2228528" y="6472444"/>
                </a:cubicBezTo>
                <a:lnTo>
                  <a:pt x="2200732" y="6448081"/>
                </a:lnTo>
                <a:lnTo>
                  <a:pt x="2125674" y="6385666"/>
                </a:lnTo>
                <a:lnTo>
                  <a:pt x="2045825" y="6312309"/>
                </a:lnTo>
                <a:lnTo>
                  <a:pt x="2016264" y="6286400"/>
                </a:lnTo>
                <a:lnTo>
                  <a:pt x="1995957" y="6264762"/>
                </a:lnTo>
                <a:lnTo>
                  <a:pt x="1902485" y="6170905"/>
                </a:lnTo>
                <a:lnTo>
                  <a:pt x="1808250" y="6064747"/>
                </a:lnTo>
                <a:lnTo>
                  <a:pt x="1787768" y="6042922"/>
                </a:lnTo>
                <a:cubicBezTo>
                  <a:pt x="1749062" y="5996099"/>
                  <a:pt x="1710979" y="5947716"/>
                  <a:pt x="1673989" y="5897771"/>
                </a:cubicBezTo>
                <a:lnTo>
                  <a:pt x="1622913" y="5824168"/>
                </a:lnTo>
                <a:lnTo>
                  <a:pt x="1565516" y="5742009"/>
                </a:lnTo>
                <a:cubicBezTo>
                  <a:pt x="1494346" y="5633379"/>
                  <a:pt x="1429418" y="5517258"/>
                  <a:pt x="1369485" y="5396144"/>
                </a:cubicBezTo>
                <a:lnTo>
                  <a:pt x="1365741" y="5388656"/>
                </a:lnTo>
                <a:lnTo>
                  <a:pt x="1365738" y="5388651"/>
                </a:lnTo>
                <a:lnTo>
                  <a:pt x="1365735" y="5388644"/>
                </a:lnTo>
                <a:lnTo>
                  <a:pt x="1358248" y="5373669"/>
                </a:lnTo>
                <a:cubicBezTo>
                  <a:pt x="1354502" y="5366177"/>
                  <a:pt x="1350756" y="5358685"/>
                  <a:pt x="1348259" y="5351193"/>
                </a:cubicBezTo>
                <a:cubicBezTo>
                  <a:pt x="1340767" y="5336211"/>
                  <a:pt x="1334523" y="5319978"/>
                  <a:pt x="1327033" y="5304995"/>
                </a:cubicBezTo>
                <a:lnTo>
                  <a:pt x="1326999" y="5304915"/>
                </a:lnTo>
                <a:lnTo>
                  <a:pt x="1309551" y="5263790"/>
                </a:lnTo>
                <a:lnTo>
                  <a:pt x="1297066" y="5233823"/>
                </a:lnTo>
                <a:cubicBezTo>
                  <a:pt x="1294569" y="5227581"/>
                  <a:pt x="1292071" y="5222587"/>
                  <a:pt x="1289574" y="5216343"/>
                </a:cubicBezTo>
                <a:lnTo>
                  <a:pt x="1280833" y="5195117"/>
                </a:lnTo>
                <a:cubicBezTo>
                  <a:pt x="1275838" y="5183879"/>
                  <a:pt x="1272094" y="5172643"/>
                  <a:pt x="1267099" y="5162653"/>
                </a:cubicBezTo>
                <a:cubicBezTo>
                  <a:pt x="1263353" y="5151415"/>
                  <a:pt x="1258358" y="5140179"/>
                  <a:pt x="1254612" y="5128941"/>
                </a:cubicBezTo>
                <a:cubicBezTo>
                  <a:pt x="1252115" y="5123946"/>
                  <a:pt x="1250866" y="5118951"/>
                  <a:pt x="1249618" y="5113958"/>
                </a:cubicBezTo>
                <a:cubicBezTo>
                  <a:pt x="1240879" y="5090235"/>
                  <a:pt x="1232138" y="5066510"/>
                  <a:pt x="1224646" y="5042787"/>
                </a:cubicBezTo>
                <a:cubicBezTo>
                  <a:pt x="1220900" y="5034046"/>
                  <a:pt x="1218402" y="5025307"/>
                  <a:pt x="1214658" y="5016566"/>
                </a:cubicBezTo>
                <a:cubicBezTo>
                  <a:pt x="1129753" y="4760601"/>
                  <a:pt x="1078558" y="4485908"/>
                  <a:pt x="1063576" y="4222451"/>
                </a:cubicBezTo>
                <a:cubicBezTo>
                  <a:pt x="1062327" y="4196231"/>
                  <a:pt x="1061078" y="4171259"/>
                  <a:pt x="1059830" y="4146287"/>
                </a:cubicBezTo>
                <a:cubicBezTo>
                  <a:pt x="1059830" y="4140043"/>
                  <a:pt x="1059830" y="4132551"/>
                  <a:pt x="1059830" y="4126308"/>
                </a:cubicBezTo>
                <a:cubicBezTo>
                  <a:pt x="1059830" y="4115071"/>
                  <a:pt x="1059830" y="4103833"/>
                  <a:pt x="1059830" y="4092595"/>
                </a:cubicBezTo>
                <a:cubicBezTo>
                  <a:pt x="1059830" y="4087602"/>
                  <a:pt x="1059830" y="4082607"/>
                  <a:pt x="1059830" y="4078861"/>
                </a:cubicBezTo>
                <a:cubicBezTo>
                  <a:pt x="1059830" y="4073867"/>
                  <a:pt x="1059830" y="4070121"/>
                  <a:pt x="1059830" y="4065127"/>
                </a:cubicBezTo>
                <a:cubicBezTo>
                  <a:pt x="1059830" y="4053889"/>
                  <a:pt x="1059830" y="4043900"/>
                  <a:pt x="1059830" y="4032663"/>
                </a:cubicBezTo>
                <a:lnTo>
                  <a:pt x="1059830" y="4030166"/>
                </a:lnTo>
                <a:cubicBezTo>
                  <a:pt x="1059830" y="4015182"/>
                  <a:pt x="1059830" y="4000199"/>
                  <a:pt x="1059830" y="3986464"/>
                </a:cubicBezTo>
                <a:cubicBezTo>
                  <a:pt x="1059830" y="3978973"/>
                  <a:pt x="1059830" y="3971481"/>
                  <a:pt x="1059830" y="3962741"/>
                </a:cubicBezTo>
                <a:cubicBezTo>
                  <a:pt x="1059830" y="3958995"/>
                  <a:pt x="1059830" y="3954000"/>
                  <a:pt x="1059830" y="3950255"/>
                </a:cubicBezTo>
                <a:lnTo>
                  <a:pt x="1059830" y="3940266"/>
                </a:lnTo>
                <a:cubicBezTo>
                  <a:pt x="1059830" y="3931525"/>
                  <a:pt x="1059830" y="3922786"/>
                  <a:pt x="1061078" y="3915294"/>
                </a:cubicBezTo>
                <a:lnTo>
                  <a:pt x="1062327" y="3895317"/>
                </a:lnTo>
                <a:cubicBezTo>
                  <a:pt x="1062327" y="3885327"/>
                  <a:pt x="1063576" y="3875338"/>
                  <a:pt x="1063576" y="3866597"/>
                </a:cubicBezTo>
                <a:cubicBezTo>
                  <a:pt x="1063576" y="3861604"/>
                  <a:pt x="1063576" y="3856609"/>
                  <a:pt x="1064824" y="3850366"/>
                </a:cubicBezTo>
                <a:cubicBezTo>
                  <a:pt x="1072316" y="3739240"/>
                  <a:pt x="1084802" y="3628115"/>
                  <a:pt x="1103530" y="3519486"/>
                </a:cubicBezTo>
                <a:lnTo>
                  <a:pt x="1127158" y="3412921"/>
                </a:lnTo>
                <a:lnTo>
                  <a:pt x="1134747" y="3374648"/>
                </a:lnTo>
                <a:lnTo>
                  <a:pt x="1142678" y="3342922"/>
                </a:lnTo>
                <a:lnTo>
                  <a:pt x="1164712" y="3243543"/>
                </a:lnTo>
                <a:cubicBezTo>
                  <a:pt x="1168458" y="3229809"/>
                  <a:pt x="1172204" y="3217322"/>
                  <a:pt x="1175950" y="3203588"/>
                </a:cubicBezTo>
                <a:cubicBezTo>
                  <a:pt x="1178448" y="3197345"/>
                  <a:pt x="1179696" y="3191101"/>
                  <a:pt x="1180945" y="3184860"/>
                </a:cubicBezTo>
                <a:cubicBezTo>
                  <a:pt x="1182194" y="3181114"/>
                  <a:pt x="1183443" y="3177367"/>
                  <a:pt x="1184691" y="3173621"/>
                </a:cubicBezTo>
                <a:cubicBezTo>
                  <a:pt x="1185940" y="3168627"/>
                  <a:pt x="1188437" y="3162383"/>
                  <a:pt x="1189684" y="3157390"/>
                </a:cubicBezTo>
                <a:cubicBezTo>
                  <a:pt x="1190933" y="3153644"/>
                  <a:pt x="1192182" y="3148650"/>
                  <a:pt x="1194679" y="3144904"/>
                </a:cubicBezTo>
                <a:cubicBezTo>
                  <a:pt x="1195928" y="3139909"/>
                  <a:pt x="1197176" y="3136163"/>
                  <a:pt x="1198425" y="3131168"/>
                </a:cubicBezTo>
                <a:lnTo>
                  <a:pt x="1200922" y="3122429"/>
                </a:lnTo>
                <a:cubicBezTo>
                  <a:pt x="1205917" y="3108693"/>
                  <a:pt x="1209663" y="3094960"/>
                  <a:pt x="1213409" y="3081224"/>
                </a:cubicBezTo>
                <a:cubicBezTo>
                  <a:pt x="1217154" y="3071236"/>
                  <a:pt x="1219651" y="3061247"/>
                  <a:pt x="1223397" y="3051257"/>
                </a:cubicBezTo>
                <a:lnTo>
                  <a:pt x="1228392" y="3036275"/>
                </a:lnTo>
                <a:cubicBezTo>
                  <a:pt x="1244625" y="2988828"/>
                  <a:pt x="1260856" y="2945126"/>
                  <a:pt x="1277087" y="2905170"/>
                </a:cubicBezTo>
                <a:cubicBezTo>
                  <a:pt x="1288325" y="2875205"/>
                  <a:pt x="1295817" y="2858972"/>
                  <a:pt x="1295817" y="2858972"/>
                </a:cubicBezTo>
                <a:lnTo>
                  <a:pt x="1409161" y="2905979"/>
                </a:lnTo>
                <a:lnTo>
                  <a:pt x="1353700" y="2883709"/>
                </a:lnTo>
                <a:lnTo>
                  <a:pt x="1617957" y="2993304"/>
                </a:lnTo>
                <a:lnTo>
                  <a:pt x="1617957" y="2992573"/>
                </a:lnTo>
                <a:lnTo>
                  <a:pt x="1409161" y="2905979"/>
                </a:lnTo>
                <a:lnTo>
                  <a:pt x="1621703" y="2991324"/>
                </a:lnTo>
                <a:cubicBezTo>
                  <a:pt x="1620455" y="2993821"/>
                  <a:pt x="1614213" y="3007557"/>
                  <a:pt x="1605472" y="3031280"/>
                </a:cubicBezTo>
                <a:lnTo>
                  <a:pt x="1562298" y="3145997"/>
                </a:lnTo>
                <a:lnTo>
                  <a:pt x="1561496" y="3148322"/>
                </a:lnTo>
                <a:lnTo>
                  <a:pt x="1497935" y="3362161"/>
                </a:lnTo>
                <a:cubicBezTo>
                  <a:pt x="1479674" y="3433333"/>
                  <a:pt x="1464379" y="3504503"/>
                  <a:pt x="1451893" y="3576922"/>
                </a:cubicBezTo>
                <a:cubicBezTo>
                  <a:pt x="1434413" y="3674312"/>
                  <a:pt x="1423174" y="3772953"/>
                  <a:pt x="1416931" y="3871592"/>
                </a:cubicBezTo>
                <a:cubicBezTo>
                  <a:pt x="1415682" y="3876587"/>
                  <a:pt x="1415682" y="3881581"/>
                  <a:pt x="1415682" y="3886576"/>
                </a:cubicBezTo>
                <a:cubicBezTo>
                  <a:pt x="1415682" y="3895317"/>
                  <a:pt x="1414435" y="3902807"/>
                  <a:pt x="1414435" y="3911548"/>
                </a:cubicBezTo>
                <a:cubicBezTo>
                  <a:pt x="1414435" y="3919040"/>
                  <a:pt x="1414435" y="3927779"/>
                  <a:pt x="1413187" y="3936520"/>
                </a:cubicBezTo>
                <a:lnTo>
                  <a:pt x="1413187" y="3951504"/>
                </a:lnTo>
                <a:cubicBezTo>
                  <a:pt x="1413187" y="3955249"/>
                  <a:pt x="1413187" y="3960243"/>
                  <a:pt x="1413187" y="3963989"/>
                </a:cubicBezTo>
                <a:lnTo>
                  <a:pt x="1411938" y="3992707"/>
                </a:lnTo>
                <a:cubicBezTo>
                  <a:pt x="1411938" y="4001448"/>
                  <a:pt x="1411938" y="4010187"/>
                  <a:pt x="1411938" y="4018928"/>
                </a:cubicBezTo>
                <a:lnTo>
                  <a:pt x="1411938" y="4033912"/>
                </a:lnTo>
                <a:cubicBezTo>
                  <a:pt x="1411938" y="4041403"/>
                  <a:pt x="1411938" y="4050143"/>
                  <a:pt x="1411938" y="4058884"/>
                </a:cubicBezTo>
                <a:cubicBezTo>
                  <a:pt x="1411938" y="4063879"/>
                  <a:pt x="1411938" y="4070121"/>
                  <a:pt x="1411938" y="4075115"/>
                </a:cubicBezTo>
                <a:cubicBezTo>
                  <a:pt x="1411938" y="4078861"/>
                  <a:pt x="1411938" y="4082607"/>
                  <a:pt x="1411938" y="4087602"/>
                </a:cubicBezTo>
                <a:cubicBezTo>
                  <a:pt x="1413187" y="4097590"/>
                  <a:pt x="1413187" y="4107579"/>
                  <a:pt x="1413187" y="4117569"/>
                </a:cubicBezTo>
                <a:lnTo>
                  <a:pt x="1413187" y="4133800"/>
                </a:lnTo>
                <a:cubicBezTo>
                  <a:pt x="1413187" y="4156275"/>
                  <a:pt x="1414435" y="4179998"/>
                  <a:pt x="1415682" y="4202474"/>
                </a:cubicBezTo>
                <a:cubicBezTo>
                  <a:pt x="1428169" y="4435963"/>
                  <a:pt x="1474367" y="4679442"/>
                  <a:pt x="1549285" y="4906689"/>
                </a:cubicBezTo>
                <a:cubicBezTo>
                  <a:pt x="1622952" y="5131438"/>
                  <a:pt x="1730332" y="5354939"/>
                  <a:pt x="1860188" y="5552219"/>
                </a:cubicBezTo>
                <a:cubicBezTo>
                  <a:pt x="1921371" y="5647113"/>
                  <a:pt x="1987546" y="5737013"/>
                  <a:pt x="2056220" y="5818173"/>
                </a:cubicBezTo>
                <a:cubicBezTo>
                  <a:pt x="2119899" y="5893089"/>
                  <a:pt x="2187323" y="5966758"/>
                  <a:pt x="2258495" y="6034181"/>
                </a:cubicBezTo>
                <a:cubicBezTo>
                  <a:pt x="2318428" y="6091617"/>
                  <a:pt x="2382106" y="6147805"/>
                  <a:pt x="2447034" y="6198999"/>
                </a:cubicBezTo>
                <a:cubicBezTo>
                  <a:pt x="2506967" y="6247694"/>
                  <a:pt x="2564403" y="6287649"/>
                  <a:pt x="2601862" y="6313869"/>
                </a:cubicBezTo>
                <a:cubicBezTo>
                  <a:pt x="2608104" y="6318864"/>
                  <a:pt x="2615596" y="6322610"/>
                  <a:pt x="2621839" y="6327605"/>
                </a:cubicBezTo>
                <a:cubicBezTo>
                  <a:pt x="2635575" y="6337593"/>
                  <a:pt x="2648060" y="6346333"/>
                  <a:pt x="2660547" y="6353826"/>
                </a:cubicBezTo>
                <a:cubicBezTo>
                  <a:pt x="2670535" y="6360069"/>
                  <a:pt x="2679275" y="6365064"/>
                  <a:pt x="2686767" y="6370057"/>
                </a:cubicBezTo>
                <a:cubicBezTo>
                  <a:pt x="2694258" y="6375051"/>
                  <a:pt x="2700501" y="6378798"/>
                  <a:pt x="2705496" y="6382544"/>
                </a:cubicBezTo>
                <a:cubicBezTo>
                  <a:pt x="2712988" y="6387538"/>
                  <a:pt x="2720480" y="6391284"/>
                  <a:pt x="2725473" y="6395030"/>
                </a:cubicBezTo>
                <a:cubicBezTo>
                  <a:pt x="2729219" y="6397528"/>
                  <a:pt x="2731717" y="6398775"/>
                  <a:pt x="2734214" y="6400023"/>
                </a:cubicBezTo>
                <a:cubicBezTo>
                  <a:pt x="2739209" y="6402521"/>
                  <a:pt x="2741706" y="6403769"/>
                  <a:pt x="2742955" y="6405018"/>
                </a:cubicBezTo>
                <a:lnTo>
                  <a:pt x="2742409" y="6405926"/>
                </a:lnTo>
                <a:lnTo>
                  <a:pt x="2742955" y="6406267"/>
                </a:lnTo>
                <a:lnTo>
                  <a:pt x="2740086" y="6411029"/>
                </a:lnTo>
                <a:lnTo>
                  <a:pt x="2740457" y="6411262"/>
                </a:lnTo>
                <a:lnTo>
                  <a:pt x="2740457" y="6412510"/>
                </a:lnTo>
                <a:lnTo>
                  <a:pt x="2719941" y="6446226"/>
                </a:lnTo>
                <a:lnTo>
                  <a:pt x="2767146" y="6474628"/>
                </a:lnTo>
                <a:cubicBezTo>
                  <a:pt x="2796332" y="6491484"/>
                  <a:pt x="2824113" y="6506780"/>
                  <a:pt x="2851583" y="6521138"/>
                </a:cubicBezTo>
                <a:cubicBezTo>
                  <a:pt x="2919008" y="6557348"/>
                  <a:pt x="2988929" y="6589812"/>
                  <a:pt x="3057603" y="6619778"/>
                </a:cubicBezTo>
                <a:lnTo>
                  <a:pt x="3276944" y="6702829"/>
                </a:lnTo>
                <a:lnTo>
                  <a:pt x="3313550" y="6601988"/>
                </a:lnTo>
                <a:lnTo>
                  <a:pt x="3279292" y="6703718"/>
                </a:lnTo>
                <a:lnTo>
                  <a:pt x="3280227" y="6704072"/>
                </a:lnTo>
                <a:lnTo>
                  <a:pt x="3371127" y="6448141"/>
                </a:lnTo>
                <a:lnTo>
                  <a:pt x="3369606" y="6447571"/>
                </a:lnTo>
                <a:lnTo>
                  <a:pt x="3371002" y="6443724"/>
                </a:lnTo>
                <a:lnTo>
                  <a:pt x="3372251" y="6443724"/>
                </a:lnTo>
                <a:cubicBezTo>
                  <a:pt x="3372251" y="6443724"/>
                  <a:pt x="3375997" y="6444972"/>
                  <a:pt x="3382240" y="6447470"/>
                </a:cubicBezTo>
                <a:lnTo>
                  <a:pt x="3385986" y="6448718"/>
                </a:lnTo>
                <a:cubicBezTo>
                  <a:pt x="3392229" y="6451216"/>
                  <a:pt x="3400969" y="6453713"/>
                  <a:pt x="3412207" y="6457459"/>
                </a:cubicBezTo>
                <a:cubicBezTo>
                  <a:pt x="3414704" y="6458708"/>
                  <a:pt x="3417201" y="6458708"/>
                  <a:pt x="3419699" y="6459957"/>
                </a:cubicBezTo>
                <a:cubicBezTo>
                  <a:pt x="3424692" y="6461205"/>
                  <a:pt x="3429687" y="6462452"/>
                  <a:pt x="3434681" y="6464950"/>
                </a:cubicBezTo>
                <a:cubicBezTo>
                  <a:pt x="3443422" y="6467447"/>
                  <a:pt x="3452161" y="6469944"/>
                  <a:pt x="3460902" y="6473690"/>
                </a:cubicBezTo>
                <a:cubicBezTo>
                  <a:pt x="3464648" y="6474939"/>
                  <a:pt x="3468394" y="6476188"/>
                  <a:pt x="3472140" y="6477436"/>
                </a:cubicBezTo>
                <a:cubicBezTo>
                  <a:pt x="3478383" y="6479934"/>
                  <a:pt x="3484625" y="6481182"/>
                  <a:pt x="3492117" y="6483680"/>
                </a:cubicBezTo>
                <a:cubicBezTo>
                  <a:pt x="3503355" y="6486177"/>
                  <a:pt x="3515841" y="6489923"/>
                  <a:pt x="3527079" y="6493668"/>
                </a:cubicBezTo>
                <a:cubicBezTo>
                  <a:pt x="3572028" y="6506154"/>
                  <a:pt x="3634459" y="6522387"/>
                  <a:pt x="3708126" y="6537370"/>
                </a:cubicBezTo>
                <a:cubicBezTo>
                  <a:pt x="3788038" y="6553601"/>
                  <a:pt x="3867949" y="6564839"/>
                  <a:pt x="3946611" y="6572331"/>
                </a:cubicBezTo>
                <a:cubicBezTo>
                  <a:pt x="4042754" y="6581070"/>
                  <a:pt x="4138896" y="6584816"/>
                  <a:pt x="4231293" y="6582319"/>
                </a:cubicBezTo>
                <a:cubicBezTo>
                  <a:pt x="4242531" y="6582319"/>
                  <a:pt x="4256265" y="6581070"/>
                  <a:pt x="4267503" y="6581070"/>
                </a:cubicBezTo>
                <a:lnTo>
                  <a:pt x="4270001" y="6581070"/>
                </a:lnTo>
                <a:lnTo>
                  <a:pt x="4288729" y="6579822"/>
                </a:lnTo>
                <a:cubicBezTo>
                  <a:pt x="4294973" y="6579822"/>
                  <a:pt x="4301216" y="6579822"/>
                  <a:pt x="4307458" y="6578573"/>
                </a:cubicBezTo>
                <a:cubicBezTo>
                  <a:pt x="4326188" y="6577326"/>
                  <a:pt x="4344917" y="6576076"/>
                  <a:pt x="4363645" y="6574829"/>
                </a:cubicBezTo>
                <a:cubicBezTo>
                  <a:pt x="4371137" y="6574829"/>
                  <a:pt x="4378629" y="6573580"/>
                  <a:pt x="4386121" y="6573580"/>
                </a:cubicBezTo>
                <a:cubicBezTo>
                  <a:pt x="4437314" y="6568585"/>
                  <a:pt x="4491004" y="6562342"/>
                  <a:pt x="4547191" y="6552352"/>
                </a:cubicBezTo>
                <a:cubicBezTo>
                  <a:pt x="4550937" y="6552352"/>
                  <a:pt x="4554683" y="6551105"/>
                  <a:pt x="4558428" y="6551105"/>
                </a:cubicBezTo>
                <a:cubicBezTo>
                  <a:pt x="4562174" y="6551105"/>
                  <a:pt x="4564671" y="6549855"/>
                  <a:pt x="4568417" y="6549855"/>
                </a:cubicBezTo>
                <a:lnTo>
                  <a:pt x="4570915" y="6549855"/>
                </a:lnTo>
                <a:cubicBezTo>
                  <a:pt x="4577158" y="6548608"/>
                  <a:pt x="4582153" y="6547358"/>
                  <a:pt x="4588395" y="6546111"/>
                </a:cubicBezTo>
                <a:cubicBezTo>
                  <a:pt x="4594638" y="6544860"/>
                  <a:pt x="4599633" y="6543613"/>
                  <a:pt x="4605876" y="6542364"/>
                </a:cubicBezTo>
                <a:cubicBezTo>
                  <a:pt x="4613368" y="6541116"/>
                  <a:pt x="4622107" y="6539867"/>
                  <a:pt x="4629599" y="6537370"/>
                </a:cubicBezTo>
                <a:lnTo>
                  <a:pt x="4644584" y="6533624"/>
                </a:lnTo>
                <a:cubicBezTo>
                  <a:pt x="4667058" y="6528629"/>
                  <a:pt x="4689533" y="6523634"/>
                  <a:pt x="4712007" y="6518640"/>
                </a:cubicBezTo>
                <a:cubicBezTo>
                  <a:pt x="4730736" y="6514895"/>
                  <a:pt x="4750715" y="6508652"/>
                  <a:pt x="4769443" y="6504906"/>
                </a:cubicBezTo>
                <a:cubicBezTo>
                  <a:pt x="4778184" y="6502408"/>
                  <a:pt x="4786923" y="6499911"/>
                  <a:pt x="4795664" y="6498662"/>
                </a:cubicBezTo>
                <a:cubicBezTo>
                  <a:pt x="4804405" y="6496165"/>
                  <a:pt x="4811897" y="6493668"/>
                  <a:pt x="4820636" y="6491172"/>
                </a:cubicBezTo>
                <a:cubicBezTo>
                  <a:pt x="4825631" y="6489923"/>
                  <a:pt x="4831874" y="6487426"/>
                  <a:pt x="4836869" y="6486177"/>
                </a:cubicBezTo>
                <a:lnTo>
                  <a:pt x="4843112" y="6484928"/>
                </a:lnTo>
                <a:cubicBezTo>
                  <a:pt x="4848105" y="6483680"/>
                  <a:pt x="4853100" y="6482431"/>
                  <a:pt x="4858095" y="6481182"/>
                </a:cubicBezTo>
                <a:cubicBezTo>
                  <a:pt x="4861841" y="6479934"/>
                  <a:pt x="4865587" y="6478685"/>
                  <a:pt x="4868084" y="6477436"/>
                </a:cubicBezTo>
                <a:cubicBezTo>
                  <a:pt x="4871830" y="6476188"/>
                  <a:pt x="4874326" y="6474939"/>
                  <a:pt x="4878072" y="6473690"/>
                </a:cubicBezTo>
                <a:lnTo>
                  <a:pt x="4899300" y="6467447"/>
                </a:lnTo>
                <a:cubicBezTo>
                  <a:pt x="4905541" y="6466198"/>
                  <a:pt x="4913033" y="6463703"/>
                  <a:pt x="4919277" y="6461205"/>
                </a:cubicBezTo>
                <a:cubicBezTo>
                  <a:pt x="4930515" y="6457459"/>
                  <a:pt x="4941751" y="6453713"/>
                  <a:pt x="4952988" y="6449967"/>
                </a:cubicBezTo>
                <a:lnTo>
                  <a:pt x="4960480" y="6447470"/>
                </a:lnTo>
                <a:cubicBezTo>
                  <a:pt x="4969221" y="6444972"/>
                  <a:pt x="4976713" y="6441226"/>
                  <a:pt x="4985452" y="6438729"/>
                </a:cubicBezTo>
                <a:cubicBezTo>
                  <a:pt x="4990447" y="6436232"/>
                  <a:pt x="4996690" y="6434985"/>
                  <a:pt x="5001685" y="6432487"/>
                </a:cubicBezTo>
                <a:lnTo>
                  <a:pt x="5021662" y="6424995"/>
                </a:lnTo>
                <a:lnTo>
                  <a:pt x="5042888" y="6416254"/>
                </a:lnTo>
                <a:cubicBezTo>
                  <a:pt x="5090336" y="6397526"/>
                  <a:pt x="5141529" y="6375051"/>
                  <a:pt x="5203960" y="6345085"/>
                </a:cubicBezTo>
                <a:lnTo>
                  <a:pt x="5223952" y="6335712"/>
                </a:lnTo>
                <a:lnTo>
                  <a:pt x="5200214" y="6347582"/>
                </a:lnTo>
                <a:cubicBezTo>
                  <a:pt x="5137783" y="6377549"/>
                  <a:pt x="5086590" y="6400023"/>
                  <a:pt x="5039144" y="6418752"/>
                </a:cubicBezTo>
                <a:lnTo>
                  <a:pt x="5019165" y="6427492"/>
                </a:lnTo>
                <a:lnTo>
                  <a:pt x="4997939" y="6434985"/>
                </a:lnTo>
                <a:cubicBezTo>
                  <a:pt x="4992944" y="6437482"/>
                  <a:pt x="4986701" y="6438729"/>
                  <a:pt x="4981708" y="6441226"/>
                </a:cubicBezTo>
                <a:cubicBezTo>
                  <a:pt x="4972967" y="6444972"/>
                  <a:pt x="4965475" y="6447470"/>
                  <a:pt x="4956736" y="6449967"/>
                </a:cubicBezTo>
                <a:lnTo>
                  <a:pt x="4949244" y="6452464"/>
                </a:lnTo>
                <a:cubicBezTo>
                  <a:pt x="4938005" y="6456210"/>
                  <a:pt x="4926767" y="6459957"/>
                  <a:pt x="4915531" y="6463703"/>
                </a:cubicBezTo>
                <a:cubicBezTo>
                  <a:pt x="4908039" y="6466198"/>
                  <a:pt x="4900547" y="6468696"/>
                  <a:pt x="4894305" y="6469944"/>
                </a:cubicBezTo>
                <a:lnTo>
                  <a:pt x="4873077" y="6476188"/>
                </a:lnTo>
                <a:cubicBezTo>
                  <a:pt x="4869333" y="6477436"/>
                  <a:pt x="4866836" y="6478685"/>
                  <a:pt x="4863090" y="6479934"/>
                </a:cubicBezTo>
                <a:cubicBezTo>
                  <a:pt x="4859343" y="6481182"/>
                  <a:pt x="4856846" y="6482431"/>
                  <a:pt x="4853100" y="6483680"/>
                </a:cubicBezTo>
                <a:cubicBezTo>
                  <a:pt x="4848105" y="6484928"/>
                  <a:pt x="4843112" y="6486177"/>
                  <a:pt x="4838118" y="6488675"/>
                </a:cubicBezTo>
                <a:lnTo>
                  <a:pt x="4831874" y="6489923"/>
                </a:lnTo>
                <a:cubicBezTo>
                  <a:pt x="4826879" y="6491172"/>
                  <a:pt x="4820636" y="6493668"/>
                  <a:pt x="4815641" y="6494916"/>
                </a:cubicBezTo>
                <a:cubicBezTo>
                  <a:pt x="4806902" y="6497414"/>
                  <a:pt x="4799410" y="6499911"/>
                  <a:pt x="4790669" y="6502408"/>
                </a:cubicBezTo>
                <a:cubicBezTo>
                  <a:pt x="4781930" y="6504906"/>
                  <a:pt x="4773189" y="6506154"/>
                  <a:pt x="4764449" y="6508652"/>
                </a:cubicBezTo>
                <a:lnTo>
                  <a:pt x="4710881" y="6522625"/>
                </a:lnTo>
                <a:lnTo>
                  <a:pt x="4712008" y="6522386"/>
                </a:lnTo>
                <a:cubicBezTo>
                  <a:pt x="4739477" y="6516143"/>
                  <a:pt x="4766946" y="6508652"/>
                  <a:pt x="4795664" y="6501160"/>
                </a:cubicBezTo>
                <a:cubicBezTo>
                  <a:pt x="4809400" y="6497414"/>
                  <a:pt x="4823135" y="6493668"/>
                  <a:pt x="4836869" y="6489922"/>
                </a:cubicBezTo>
                <a:cubicBezTo>
                  <a:pt x="4844361" y="6487425"/>
                  <a:pt x="4850603" y="6486177"/>
                  <a:pt x="4858095" y="6483680"/>
                </a:cubicBezTo>
                <a:cubicBezTo>
                  <a:pt x="4865587" y="6481183"/>
                  <a:pt x="4871831" y="6478685"/>
                  <a:pt x="4879323" y="6477437"/>
                </a:cubicBezTo>
                <a:lnTo>
                  <a:pt x="4899300" y="6471193"/>
                </a:lnTo>
                <a:cubicBezTo>
                  <a:pt x="4906790" y="6468696"/>
                  <a:pt x="4913034" y="6466199"/>
                  <a:pt x="4920526" y="6463701"/>
                </a:cubicBezTo>
                <a:cubicBezTo>
                  <a:pt x="4934261" y="6458707"/>
                  <a:pt x="4947995" y="6454962"/>
                  <a:pt x="4961731" y="6449967"/>
                </a:cubicBezTo>
                <a:cubicBezTo>
                  <a:pt x="4975465" y="6444973"/>
                  <a:pt x="4989200" y="6439978"/>
                  <a:pt x="5002934" y="6434983"/>
                </a:cubicBezTo>
                <a:lnTo>
                  <a:pt x="5024160" y="6427493"/>
                </a:lnTo>
                <a:lnTo>
                  <a:pt x="5044139" y="6420001"/>
                </a:lnTo>
                <a:cubicBezTo>
                  <a:pt x="5099077" y="6398775"/>
                  <a:pt x="5152767" y="6373801"/>
                  <a:pt x="5206457" y="6348829"/>
                </a:cubicBezTo>
                <a:lnTo>
                  <a:pt x="5246413" y="6328852"/>
                </a:lnTo>
                <a:lnTo>
                  <a:pt x="5285119" y="6307626"/>
                </a:lnTo>
                <a:cubicBezTo>
                  <a:pt x="5291363" y="6303880"/>
                  <a:pt x="5298855" y="6301383"/>
                  <a:pt x="5305098" y="6297637"/>
                </a:cubicBezTo>
                <a:lnTo>
                  <a:pt x="5323827" y="6286399"/>
                </a:lnTo>
                <a:cubicBezTo>
                  <a:pt x="5336312" y="6278908"/>
                  <a:pt x="5350047" y="6272665"/>
                  <a:pt x="5362533" y="6265173"/>
                </a:cubicBezTo>
                <a:lnTo>
                  <a:pt x="5400340" y="6241662"/>
                </a:lnTo>
                <a:lnTo>
                  <a:pt x="5399188" y="6239577"/>
                </a:lnTo>
                <a:lnTo>
                  <a:pt x="5360035" y="6263924"/>
                </a:lnTo>
                <a:cubicBezTo>
                  <a:pt x="5350045" y="6270167"/>
                  <a:pt x="5338809" y="6276410"/>
                  <a:pt x="5328819" y="6281405"/>
                </a:cubicBezTo>
                <a:lnTo>
                  <a:pt x="5302599" y="6296388"/>
                </a:lnTo>
                <a:cubicBezTo>
                  <a:pt x="5301350" y="6296388"/>
                  <a:pt x="5300101" y="6297636"/>
                  <a:pt x="5298853" y="6297636"/>
                </a:cubicBezTo>
                <a:cubicBezTo>
                  <a:pt x="5293860" y="6301382"/>
                  <a:pt x="5287616" y="6303880"/>
                  <a:pt x="5282622" y="6306377"/>
                </a:cubicBezTo>
                <a:lnTo>
                  <a:pt x="5243914" y="6326354"/>
                </a:lnTo>
                <a:lnTo>
                  <a:pt x="5223952" y="6335712"/>
                </a:lnTo>
                <a:lnTo>
                  <a:pt x="5240170" y="6327603"/>
                </a:lnTo>
                <a:lnTo>
                  <a:pt x="5278876" y="6306377"/>
                </a:lnTo>
                <a:cubicBezTo>
                  <a:pt x="5282622" y="6303880"/>
                  <a:pt x="5285119" y="6302631"/>
                  <a:pt x="5287616" y="6301382"/>
                </a:cubicBezTo>
                <a:cubicBezTo>
                  <a:pt x="5291362" y="6298885"/>
                  <a:pt x="5295108" y="6297636"/>
                  <a:pt x="5298853" y="6295139"/>
                </a:cubicBezTo>
                <a:lnTo>
                  <a:pt x="5317583" y="6285151"/>
                </a:lnTo>
                <a:lnTo>
                  <a:pt x="5325075" y="6281405"/>
                </a:lnTo>
                <a:cubicBezTo>
                  <a:pt x="5335063" y="6275162"/>
                  <a:pt x="5346301" y="6270167"/>
                  <a:pt x="5356290" y="6263924"/>
                </a:cubicBezTo>
                <a:lnTo>
                  <a:pt x="5398231" y="6237843"/>
                </a:lnTo>
                <a:lnTo>
                  <a:pt x="5345052" y="6141561"/>
                </a:lnTo>
                <a:cubicBezTo>
                  <a:pt x="5345052" y="6141561"/>
                  <a:pt x="5347549" y="6140313"/>
                  <a:pt x="5351295" y="6137815"/>
                </a:cubicBezTo>
                <a:cubicBezTo>
                  <a:pt x="5355040" y="6135319"/>
                  <a:pt x="5361283" y="6131573"/>
                  <a:pt x="5368775" y="6127827"/>
                </a:cubicBezTo>
                <a:cubicBezTo>
                  <a:pt x="5373770" y="6124081"/>
                  <a:pt x="5378765" y="6121584"/>
                  <a:pt x="5385008" y="6117838"/>
                </a:cubicBezTo>
                <a:cubicBezTo>
                  <a:pt x="5398742" y="6110346"/>
                  <a:pt x="5414973" y="6100358"/>
                  <a:pt x="5433703" y="6089120"/>
                </a:cubicBezTo>
                <a:lnTo>
                  <a:pt x="5521734" y="6031128"/>
                </a:lnTo>
                <a:lnTo>
                  <a:pt x="5532655" y="6023725"/>
                </a:lnTo>
                <a:lnTo>
                  <a:pt x="5655911" y="5933077"/>
                </a:lnTo>
                <a:lnTo>
                  <a:pt x="5655955" y="5933044"/>
                </a:lnTo>
                <a:lnTo>
                  <a:pt x="5655974" y="5933028"/>
                </a:lnTo>
                <a:lnTo>
                  <a:pt x="5793302" y="5815675"/>
                </a:lnTo>
                <a:cubicBezTo>
                  <a:pt x="5840749" y="5771973"/>
                  <a:pt x="5888197" y="5724527"/>
                  <a:pt x="5935643" y="5672085"/>
                </a:cubicBezTo>
                <a:lnTo>
                  <a:pt x="6075779" y="5503954"/>
                </a:lnTo>
                <a:lnTo>
                  <a:pt x="6201597" y="5322475"/>
                </a:lnTo>
                <a:cubicBezTo>
                  <a:pt x="6280259" y="5195118"/>
                  <a:pt x="6347685" y="5060267"/>
                  <a:pt x="6398877" y="4930412"/>
                </a:cubicBezTo>
                <a:lnTo>
                  <a:pt x="6455282" y="4767583"/>
                </a:lnTo>
                <a:lnTo>
                  <a:pt x="6465053" y="4739376"/>
                </a:lnTo>
                <a:lnTo>
                  <a:pt x="6470155" y="4719394"/>
                </a:lnTo>
                <a:lnTo>
                  <a:pt x="6510003" y="4563322"/>
                </a:lnTo>
                <a:cubicBezTo>
                  <a:pt x="6533727" y="4453444"/>
                  <a:pt x="6546213" y="4361047"/>
                  <a:pt x="6553704" y="4294872"/>
                </a:cubicBezTo>
                <a:cubicBezTo>
                  <a:pt x="6554953" y="4283634"/>
                  <a:pt x="6556202" y="4273644"/>
                  <a:pt x="6556202" y="4263656"/>
                </a:cubicBezTo>
                <a:cubicBezTo>
                  <a:pt x="6556202" y="4258662"/>
                  <a:pt x="6557450" y="4254916"/>
                  <a:pt x="6557450" y="4251170"/>
                </a:cubicBezTo>
                <a:cubicBezTo>
                  <a:pt x="6558699" y="4238683"/>
                  <a:pt x="6559947" y="4227446"/>
                  <a:pt x="6559947" y="4218706"/>
                </a:cubicBezTo>
                <a:cubicBezTo>
                  <a:pt x="6561196" y="4201226"/>
                  <a:pt x="6561196" y="4191236"/>
                  <a:pt x="6561196" y="4191236"/>
                </a:cubicBezTo>
                <a:lnTo>
                  <a:pt x="6730326" y="4201591"/>
                </a:lnTo>
                <a:lnTo>
                  <a:pt x="6731009" y="4189987"/>
                </a:lnTo>
                <a:lnTo>
                  <a:pt x="6732258" y="4179999"/>
                </a:lnTo>
                <a:lnTo>
                  <a:pt x="6732258" y="4170010"/>
                </a:lnTo>
                <a:cubicBezTo>
                  <a:pt x="6733507" y="4156274"/>
                  <a:pt x="6733507" y="4141292"/>
                  <a:pt x="6733507" y="4127558"/>
                </a:cubicBezTo>
                <a:cubicBezTo>
                  <a:pt x="6734754" y="4071369"/>
                  <a:pt x="6736004" y="4015182"/>
                  <a:pt x="6733507" y="3960243"/>
                </a:cubicBezTo>
                <a:cubicBezTo>
                  <a:pt x="6733507" y="3932774"/>
                  <a:pt x="6731009" y="3905304"/>
                  <a:pt x="6729760" y="3879084"/>
                </a:cubicBezTo>
                <a:cubicBezTo>
                  <a:pt x="6728512" y="3865350"/>
                  <a:pt x="6727263" y="3852863"/>
                  <a:pt x="6726014" y="3839129"/>
                </a:cubicBezTo>
                <a:cubicBezTo>
                  <a:pt x="6724766" y="3825394"/>
                  <a:pt x="6724766" y="3812909"/>
                  <a:pt x="6722268" y="3799173"/>
                </a:cubicBezTo>
                <a:cubicBezTo>
                  <a:pt x="6721020" y="3786686"/>
                  <a:pt x="6719771" y="3772952"/>
                  <a:pt x="6718522" y="3760466"/>
                </a:cubicBezTo>
                <a:cubicBezTo>
                  <a:pt x="6718522" y="3754224"/>
                  <a:pt x="6717274" y="3747980"/>
                  <a:pt x="6717274" y="3740488"/>
                </a:cubicBezTo>
                <a:cubicBezTo>
                  <a:pt x="6716025" y="3734245"/>
                  <a:pt x="6714776" y="3728003"/>
                  <a:pt x="6714776" y="3721760"/>
                </a:cubicBezTo>
                <a:cubicBezTo>
                  <a:pt x="6713528" y="3709273"/>
                  <a:pt x="6711030" y="3696788"/>
                  <a:pt x="6709783" y="3684301"/>
                </a:cubicBezTo>
                <a:cubicBezTo>
                  <a:pt x="6708533" y="3671814"/>
                  <a:pt x="6706037" y="3659329"/>
                  <a:pt x="6703540" y="3646842"/>
                </a:cubicBezTo>
                <a:cubicBezTo>
                  <a:pt x="6688556" y="3548205"/>
                  <a:pt x="6667330" y="3455807"/>
                  <a:pt x="6644855" y="3370901"/>
                </a:cubicBezTo>
                <a:cubicBezTo>
                  <a:pt x="6621130" y="3287245"/>
                  <a:pt x="6596160" y="3209832"/>
                  <a:pt x="6571186" y="3143655"/>
                </a:cubicBezTo>
                <a:cubicBezTo>
                  <a:pt x="6564944" y="3127424"/>
                  <a:pt x="6558701" y="3111192"/>
                  <a:pt x="6552458" y="3096209"/>
                </a:cubicBezTo>
                <a:cubicBezTo>
                  <a:pt x="6546214" y="3081225"/>
                  <a:pt x="6539973" y="3066242"/>
                  <a:pt x="6534978" y="3051258"/>
                </a:cubicBezTo>
                <a:cubicBezTo>
                  <a:pt x="6528734" y="3036275"/>
                  <a:pt x="6522491" y="3023789"/>
                  <a:pt x="6517496" y="3010055"/>
                </a:cubicBezTo>
                <a:cubicBezTo>
                  <a:pt x="6511255" y="2997568"/>
                  <a:pt x="6506260" y="2985083"/>
                  <a:pt x="6501265" y="2973845"/>
                </a:cubicBezTo>
                <a:cubicBezTo>
                  <a:pt x="6496270" y="2962607"/>
                  <a:pt x="6491276" y="2951370"/>
                  <a:pt x="6486281" y="2941381"/>
                </a:cubicBezTo>
                <a:cubicBezTo>
                  <a:pt x="6481288" y="2931391"/>
                  <a:pt x="6476293" y="2921403"/>
                  <a:pt x="6472547" y="2912663"/>
                </a:cubicBezTo>
                <a:cubicBezTo>
                  <a:pt x="6467552" y="2903924"/>
                  <a:pt x="6463806" y="2895183"/>
                  <a:pt x="6460060" y="2887691"/>
                </a:cubicBezTo>
                <a:cubicBezTo>
                  <a:pt x="6456314" y="2880199"/>
                  <a:pt x="6452570" y="2873957"/>
                  <a:pt x="6450072" y="2867713"/>
                </a:cubicBezTo>
                <a:cubicBezTo>
                  <a:pt x="6437586" y="2842742"/>
                  <a:pt x="6430094" y="2830255"/>
                  <a:pt x="6430094" y="2830255"/>
                </a:cubicBezTo>
                <a:close/>
                <a:moveTo>
                  <a:pt x="5909425" y="2634232"/>
                </a:moveTo>
                <a:lnTo>
                  <a:pt x="5911921" y="2637978"/>
                </a:lnTo>
                <a:cubicBezTo>
                  <a:pt x="5913169" y="2637978"/>
                  <a:pt x="5914418" y="2639226"/>
                  <a:pt x="5915667" y="2641724"/>
                </a:cubicBezTo>
                <a:lnTo>
                  <a:pt x="5920661" y="2646719"/>
                </a:lnTo>
                <a:lnTo>
                  <a:pt x="5793304" y="2744111"/>
                </a:lnTo>
                <a:lnTo>
                  <a:pt x="5790807" y="2740365"/>
                </a:lnTo>
                <a:cubicBezTo>
                  <a:pt x="5789558" y="2739117"/>
                  <a:pt x="5788309" y="2737868"/>
                  <a:pt x="5788309" y="2736619"/>
                </a:cubicBezTo>
                <a:lnTo>
                  <a:pt x="5780817" y="2734122"/>
                </a:lnTo>
                <a:close/>
                <a:moveTo>
                  <a:pt x="2242261" y="2630487"/>
                </a:moveTo>
                <a:lnTo>
                  <a:pt x="2367122" y="2727878"/>
                </a:lnTo>
                <a:lnTo>
                  <a:pt x="2364625" y="2731624"/>
                </a:lnTo>
                <a:cubicBezTo>
                  <a:pt x="2362128" y="2734122"/>
                  <a:pt x="2362128" y="2735370"/>
                  <a:pt x="2359630" y="2737868"/>
                </a:cubicBezTo>
                <a:lnTo>
                  <a:pt x="2357133" y="2740365"/>
                </a:lnTo>
                <a:lnTo>
                  <a:pt x="2232273" y="2644221"/>
                </a:lnTo>
                <a:lnTo>
                  <a:pt x="2234770" y="2640475"/>
                </a:lnTo>
                <a:cubicBezTo>
                  <a:pt x="2236019" y="2637978"/>
                  <a:pt x="2238516" y="2635480"/>
                  <a:pt x="2239765" y="2634232"/>
                </a:cubicBezTo>
                <a:close/>
                <a:moveTo>
                  <a:pt x="5860728" y="2574300"/>
                </a:moveTo>
                <a:lnTo>
                  <a:pt x="5863225" y="2578045"/>
                </a:lnTo>
                <a:cubicBezTo>
                  <a:pt x="5864474" y="2580542"/>
                  <a:pt x="5866971" y="2583040"/>
                  <a:pt x="5868220" y="2584289"/>
                </a:cubicBezTo>
                <a:lnTo>
                  <a:pt x="5870717" y="2588035"/>
                </a:lnTo>
                <a:lnTo>
                  <a:pt x="5749602" y="2689172"/>
                </a:lnTo>
                <a:lnTo>
                  <a:pt x="5747105" y="2685425"/>
                </a:lnTo>
                <a:cubicBezTo>
                  <a:pt x="5745856" y="2684177"/>
                  <a:pt x="5744607" y="2681679"/>
                  <a:pt x="5742110" y="2680432"/>
                </a:cubicBezTo>
                <a:lnTo>
                  <a:pt x="5739614" y="2676684"/>
                </a:lnTo>
                <a:lnTo>
                  <a:pt x="5742110" y="2672939"/>
                </a:lnTo>
                <a:close/>
                <a:moveTo>
                  <a:pt x="2289709" y="2573053"/>
                </a:moveTo>
                <a:lnTo>
                  <a:pt x="2410824" y="2674188"/>
                </a:lnTo>
                <a:lnTo>
                  <a:pt x="2408327" y="2677934"/>
                </a:lnTo>
                <a:cubicBezTo>
                  <a:pt x="2407078" y="2679182"/>
                  <a:pt x="2407078" y="2679182"/>
                  <a:pt x="2405830" y="2680432"/>
                </a:cubicBezTo>
                <a:cubicBezTo>
                  <a:pt x="2404581" y="2681679"/>
                  <a:pt x="2403332" y="2682929"/>
                  <a:pt x="2403332" y="2684177"/>
                </a:cubicBezTo>
                <a:lnTo>
                  <a:pt x="2399586" y="2685425"/>
                </a:lnTo>
                <a:lnTo>
                  <a:pt x="2278471" y="2585537"/>
                </a:lnTo>
                <a:lnTo>
                  <a:pt x="2283466" y="2579294"/>
                </a:lnTo>
                <a:cubicBezTo>
                  <a:pt x="2284714" y="2578045"/>
                  <a:pt x="2285963" y="2576796"/>
                  <a:pt x="2287212" y="2575547"/>
                </a:cubicBezTo>
                <a:close/>
                <a:moveTo>
                  <a:pt x="2963958" y="2545574"/>
                </a:moveTo>
                <a:lnTo>
                  <a:pt x="2965207" y="2546822"/>
                </a:lnTo>
                <a:lnTo>
                  <a:pt x="3105051" y="2745351"/>
                </a:lnTo>
                <a:lnTo>
                  <a:pt x="3105050" y="2745351"/>
                </a:lnTo>
                <a:lnTo>
                  <a:pt x="3105050" y="2745352"/>
                </a:lnTo>
                <a:cubicBezTo>
                  <a:pt x="3105050" y="2745352"/>
                  <a:pt x="3070089" y="2771572"/>
                  <a:pt x="3008908" y="2817770"/>
                </a:cubicBezTo>
                <a:cubicBezTo>
                  <a:pt x="2981437" y="2843992"/>
                  <a:pt x="2946478" y="2875207"/>
                  <a:pt x="2907770" y="2911416"/>
                </a:cubicBezTo>
                <a:cubicBezTo>
                  <a:pt x="2869063" y="2947626"/>
                  <a:pt x="2831605" y="2995073"/>
                  <a:pt x="2787903" y="3042521"/>
                </a:cubicBezTo>
                <a:lnTo>
                  <a:pt x="2740237" y="3107328"/>
                </a:lnTo>
                <a:lnTo>
                  <a:pt x="2709825" y="3150605"/>
                </a:lnTo>
                <a:lnTo>
                  <a:pt x="2666164" y="3214672"/>
                </a:lnTo>
                <a:cubicBezTo>
                  <a:pt x="2625584" y="3277883"/>
                  <a:pt x="2586877" y="3347181"/>
                  <a:pt x="2555662" y="3423346"/>
                </a:cubicBezTo>
                <a:cubicBezTo>
                  <a:pt x="2490735" y="3573179"/>
                  <a:pt x="2439543" y="3741737"/>
                  <a:pt x="2420813" y="3916543"/>
                </a:cubicBezTo>
                <a:lnTo>
                  <a:pt x="2412187" y="4044069"/>
                </a:lnTo>
                <a:lnTo>
                  <a:pt x="2412312" y="4087474"/>
                </a:lnTo>
                <a:lnTo>
                  <a:pt x="2412975" y="4172165"/>
                </a:lnTo>
                <a:lnTo>
                  <a:pt x="2418428" y="4246178"/>
                </a:lnTo>
                <a:lnTo>
                  <a:pt x="2422478" y="4298209"/>
                </a:lnTo>
                <a:lnTo>
                  <a:pt x="2440790" y="4423477"/>
                </a:lnTo>
                <a:cubicBezTo>
                  <a:pt x="2447033" y="4444703"/>
                  <a:pt x="2452028" y="4467178"/>
                  <a:pt x="2457021" y="4488405"/>
                </a:cubicBezTo>
                <a:lnTo>
                  <a:pt x="2475039" y="4560744"/>
                </a:lnTo>
                <a:lnTo>
                  <a:pt x="2488306" y="4602994"/>
                </a:lnTo>
                <a:lnTo>
                  <a:pt x="2504470" y="4650724"/>
                </a:lnTo>
                <a:cubicBezTo>
                  <a:pt x="2509464" y="4663209"/>
                  <a:pt x="2514457" y="4676944"/>
                  <a:pt x="2518203" y="4689431"/>
                </a:cubicBezTo>
                <a:cubicBezTo>
                  <a:pt x="2525695" y="4711906"/>
                  <a:pt x="2533188" y="4733132"/>
                  <a:pt x="2543175" y="4754357"/>
                </a:cubicBezTo>
                <a:lnTo>
                  <a:pt x="2586878" y="4846755"/>
                </a:lnTo>
                <a:cubicBezTo>
                  <a:pt x="2656799" y="4986599"/>
                  <a:pt x="2720478" y="5075250"/>
                  <a:pt x="2752942" y="5115206"/>
                </a:cubicBezTo>
                <a:cubicBezTo>
                  <a:pt x="2792898" y="5171392"/>
                  <a:pt x="2822865" y="5202607"/>
                  <a:pt x="2827858" y="5208851"/>
                </a:cubicBezTo>
                <a:lnTo>
                  <a:pt x="2827858" y="5210100"/>
                </a:lnTo>
                <a:lnTo>
                  <a:pt x="2825864" y="5211811"/>
                </a:lnTo>
                <a:lnTo>
                  <a:pt x="2826611" y="5212598"/>
                </a:lnTo>
                <a:lnTo>
                  <a:pt x="2728676" y="5295210"/>
                </a:lnTo>
                <a:lnTo>
                  <a:pt x="2643065" y="5368674"/>
                </a:lnTo>
                <a:lnTo>
                  <a:pt x="2618093" y="5341203"/>
                </a:lnTo>
                <a:cubicBezTo>
                  <a:pt x="2608104" y="5329966"/>
                  <a:pt x="2595618" y="5313735"/>
                  <a:pt x="2581883" y="5295005"/>
                </a:cubicBezTo>
                <a:cubicBezTo>
                  <a:pt x="2574391" y="5285017"/>
                  <a:pt x="2565652" y="5272530"/>
                  <a:pt x="2556911" y="5261292"/>
                </a:cubicBezTo>
                <a:cubicBezTo>
                  <a:pt x="2519452" y="5213846"/>
                  <a:pt x="2444536" y="5110212"/>
                  <a:pt x="2367123" y="4952886"/>
                </a:cubicBezTo>
                <a:lnTo>
                  <a:pt x="2317177" y="4846755"/>
                </a:lnTo>
                <a:cubicBezTo>
                  <a:pt x="2305941" y="4823032"/>
                  <a:pt x="2298449" y="4796811"/>
                  <a:pt x="2288459" y="4770590"/>
                </a:cubicBezTo>
                <a:cubicBezTo>
                  <a:pt x="2283466" y="4756855"/>
                  <a:pt x="2278471" y="4743121"/>
                  <a:pt x="2273477" y="4729386"/>
                </a:cubicBezTo>
                <a:cubicBezTo>
                  <a:pt x="2261615" y="4699419"/>
                  <a:pt x="2251938" y="4668516"/>
                  <a:pt x="2243198" y="4636676"/>
                </a:cubicBezTo>
                <a:lnTo>
                  <a:pt x="2236594" y="4610345"/>
                </a:lnTo>
                <a:lnTo>
                  <a:pt x="2233990" y="4602028"/>
                </a:lnTo>
                <a:lnTo>
                  <a:pt x="2201160" y="4468839"/>
                </a:lnTo>
                <a:lnTo>
                  <a:pt x="2201058" y="4468427"/>
                </a:lnTo>
                <a:lnTo>
                  <a:pt x="2200971" y="4467832"/>
                </a:lnTo>
                <a:lnTo>
                  <a:pt x="2201056" y="4468426"/>
                </a:lnTo>
                <a:lnTo>
                  <a:pt x="2200957" y="4467738"/>
                </a:lnTo>
                <a:lnTo>
                  <a:pt x="2180358" y="4327081"/>
                </a:lnTo>
                <a:lnTo>
                  <a:pt x="2180023" y="4322627"/>
                </a:lnTo>
                <a:lnTo>
                  <a:pt x="2180006" y="4322515"/>
                </a:lnTo>
                <a:lnTo>
                  <a:pt x="2179842" y="4320238"/>
                </a:lnTo>
                <a:lnTo>
                  <a:pt x="2169375" y="4181403"/>
                </a:lnTo>
                <a:cubicBezTo>
                  <a:pt x="2167424" y="4132318"/>
                  <a:pt x="2167229" y="4082802"/>
                  <a:pt x="2168926" y="4033151"/>
                </a:cubicBezTo>
                <a:lnTo>
                  <a:pt x="2169276" y="4028363"/>
                </a:lnTo>
                <a:lnTo>
                  <a:pt x="2169276" y="4028234"/>
                </a:lnTo>
                <a:lnTo>
                  <a:pt x="2169277" y="4028231"/>
                </a:lnTo>
                <a:lnTo>
                  <a:pt x="2169277" y="4028360"/>
                </a:lnTo>
                <a:lnTo>
                  <a:pt x="2179832" y="3884079"/>
                </a:lnTo>
                <a:lnTo>
                  <a:pt x="2201416" y="3743101"/>
                </a:lnTo>
                <a:lnTo>
                  <a:pt x="2200687" y="3746224"/>
                </a:lnTo>
                <a:cubicBezTo>
                  <a:pt x="2191771" y="3792540"/>
                  <a:pt x="2184825" y="3838504"/>
                  <a:pt x="2179831" y="3884078"/>
                </a:cubicBezTo>
                <a:cubicBezTo>
                  <a:pt x="2189196" y="3792930"/>
                  <a:pt x="2206989" y="3699908"/>
                  <a:pt x="2232897" y="3605798"/>
                </a:cubicBezTo>
                <a:lnTo>
                  <a:pt x="2236848" y="3593314"/>
                </a:lnTo>
                <a:lnTo>
                  <a:pt x="2237111" y="3592221"/>
                </a:lnTo>
                <a:lnTo>
                  <a:pt x="2242198" y="3576413"/>
                </a:lnTo>
                <a:lnTo>
                  <a:pt x="2277808" y="3463906"/>
                </a:lnTo>
                <a:lnTo>
                  <a:pt x="2280910" y="3456105"/>
                </a:lnTo>
                <a:lnTo>
                  <a:pt x="2281847" y="3453196"/>
                </a:lnTo>
                <a:cubicBezTo>
                  <a:pt x="2298215" y="3407895"/>
                  <a:pt x="2315929" y="3363725"/>
                  <a:pt x="2334658" y="3320960"/>
                </a:cubicBezTo>
                <a:lnTo>
                  <a:pt x="2334706" y="3320861"/>
                </a:lnTo>
                <a:lnTo>
                  <a:pt x="2392192" y="3199688"/>
                </a:lnTo>
                <a:lnTo>
                  <a:pt x="2393089" y="3198158"/>
                </a:lnTo>
                <a:lnTo>
                  <a:pt x="2393948" y="3196353"/>
                </a:lnTo>
                <a:cubicBezTo>
                  <a:pt x="2436362" y="3116949"/>
                  <a:pt x="2483692" y="3044803"/>
                  <a:pt x="2530788" y="2979446"/>
                </a:cubicBezTo>
                <a:lnTo>
                  <a:pt x="2600447" y="2886665"/>
                </a:lnTo>
                <a:lnTo>
                  <a:pt x="2600476" y="2886625"/>
                </a:lnTo>
                <a:lnTo>
                  <a:pt x="2600476" y="2886626"/>
                </a:lnTo>
                <a:lnTo>
                  <a:pt x="2600492" y="2886605"/>
                </a:lnTo>
                <a:lnTo>
                  <a:pt x="2600613" y="2886444"/>
                </a:lnTo>
                <a:lnTo>
                  <a:pt x="2600694" y="2886353"/>
                </a:lnTo>
                <a:lnTo>
                  <a:pt x="2600611" y="2886444"/>
                </a:lnTo>
                <a:cubicBezTo>
                  <a:pt x="2618093" y="2867715"/>
                  <a:pt x="2634324" y="2848984"/>
                  <a:pt x="2649308" y="2830257"/>
                </a:cubicBezTo>
                <a:cubicBezTo>
                  <a:pt x="2679275" y="2795295"/>
                  <a:pt x="2709242" y="2762830"/>
                  <a:pt x="2737960" y="2735361"/>
                </a:cubicBezTo>
                <a:lnTo>
                  <a:pt x="2854081" y="2629230"/>
                </a:lnTo>
                <a:close/>
                <a:moveTo>
                  <a:pt x="1741217" y="2524338"/>
                </a:moveTo>
                <a:lnTo>
                  <a:pt x="1739073" y="2528091"/>
                </a:lnTo>
                <a:cubicBezTo>
                  <a:pt x="1737825" y="2529340"/>
                  <a:pt x="1736576" y="2531837"/>
                  <a:pt x="1735327" y="2534335"/>
                </a:cubicBezTo>
                <a:cubicBezTo>
                  <a:pt x="1734078" y="2535583"/>
                  <a:pt x="1732830" y="2538081"/>
                  <a:pt x="1731581" y="2540577"/>
                </a:cubicBezTo>
                <a:cubicBezTo>
                  <a:pt x="1729084" y="2544322"/>
                  <a:pt x="1726586" y="2548069"/>
                  <a:pt x="1725338" y="2551815"/>
                </a:cubicBezTo>
                <a:cubicBezTo>
                  <a:pt x="1722840" y="2556809"/>
                  <a:pt x="1719094" y="2561804"/>
                  <a:pt x="1716597" y="2566797"/>
                </a:cubicBezTo>
                <a:lnTo>
                  <a:pt x="1711602" y="2573041"/>
                </a:lnTo>
                <a:cubicBezTo>
                  <a:pt x="1699117" y="2593019"/>
                  <a:pt x="1687879" y="2612997"/>
                  <a:pt x="1677891" y="2630476"/>
                </a:cubicBezTo>
                <a:cubicBezTo>
                  <a:pt x="1674145" y="2636720"/>
                  <a:pt x="1670399" y="2642963"/>
                  <a:pt x="1666653" y="2649207"/>
                </a:cubicBezTo>
                <a:cubicBezTo>
                  <a:pt x="1657912" y="2664189"/>
                  <a:pt x="1650422" y="2677925"/>
                  <a:pt x="1644178" y="2690410"/>
                </a:cubicBezTo>
                <a:cubicBezTo>
                  <a:pt x="1640432" y="2696653"/>
                  <a:pt x="1637935" y="2701648"/>
                  <a:pt x="1635438" y="2706643"/>
                </a:cubicBezTo>
                <a:cubicBezTo>
                  <a:pt x="1629194" y="2717879"/>
                  <a:pt x="1625450" y="2726620"/>
                  <a:pt x="1621704" y="2734112"/>
                </a:cubicBezTo>
                <a:cubicBezTo>
                  <a:pt x="1620455" y="2737858"/>
                  <a:pt x="1617958" y="2740354"/>
                  <a:pt x="1616709" y="2742851"/>
                </a:cubicBezTo>
                <a:cubicBezTo>
                  <a:pt x="1612963" y="2749095"/>
                  <a:pt x="1611714" y="2752841"/>
                  <a:pt x="1610466" y="2754089"/>
                </a:cubicBezTo>
                <a:lnTo>
                  <a:pt x="1610466" y="2752841"/>
                </a:lnTo>
                <a:cubicBezTo>
                  <a:pt x="1610466" y="2752841"/>
                  <a:pt x="1612963" y="2749095"/>
                  <a:pt x="1616709" y="2740354"/>
                </a:cubicBezTo>
                <a:cubicBezTo>
                  <a:pt x="1617958" y="2737858"/>
                  <a:pt x="1619206" y="2735361"/>
                  <a:pt x="1621704" y="2731615"/>
                </a:cubicBezTo>
                <a:cubicBezTo>
                  <a:pt x="1625450" y="2724123"/>
                  <a:pt x="1630443" y="2715382"/>
                  <a:pt x="1636686" y="2704145"/>
                </a:cubicBezTo>
                <a:cubicBezTo>
                  <a:pt x="1639184" y="2699151"/>
                  <a:pt x="1641681" y="2692907"/>
                  <a:pt x="1645427" y="2687913"/>
                </a:cubicBezTo>
                <a:cubicBezTo>
                  <a:pt x="1651670" y="2675427"/>
                  <a:pt x="1659161" y="2662941"/>
                  <a:pt x="1667902" y="2646710"/>
                </a:cubicBezTo>
                <a:cubicBezTo>
                  <a:pt x="1671648" y="2640466"/>
                  <a:pt x="1675394" y="2634223"/>
                  <a:pt x="1679140" y="2627979"/>
                </a:cubicBezTo>
                <a:cubicBezTo>
                  <a:pt x="1689128" y="2610499"/>
                  <a:pt x="1700366" y="2590522"/>
                  <a:pt x="1712851" y="2570543"/>
                </a:cubicBezTo>
                <a:lnTo>
                  <a:pt x="1717846" y="2563053"/>
                </a:lnTo>
                <a:cubicBezTo>
                  <a:pt x="1720343" y="2558058"/>
                  <a:pt x="1724089" y="2553063"/>
                  <a:pt x="1726586" y="2548069"/>
                </a:cubicBezTo>
                <a:cubicBezTo>
                  <a:pt x="1729084" y="2544322"/>
                  <a:pt x="1731581" y="2540577"/>
                  <a:pt x="1732830" y="2536832"/>
                </a:cubicBezTo>
                <a:cubicBezTo>
                  <a:pt x="1734078" y="2534335"/>
                  <a:pt x="1735327" y="2533086"/>
                  <a:pt x="1736576" y="2530589"/>
                </a:cubicBezTo>
                <a:cubicBezTo>
                  <a:pt x="1737825" y="2528091"/>
                  <a:pt x="1739073" y="2526843"/>
                  <a:pt x="1740320" y="2525594"/>
                </a:cubicBezTo>
                <a:close/>
                <a:moveTo>
                  <a:pt x="5812033" y="2518112"/>
                </a:moveTo>
                <a:lnTo>
                  <a:pt x="5814530" y="2521857"/>
                </a:lnTo>
                <a:cubicBezTo>
                  <a:pt x="5817027" y="2524353"/>
                  <a:pt x="5818276" y="2526851"/>
                  <a:pt x="5819525" y="2528101"/>
                </a:cubicBezTo>
                <a:lnTo>
                  <a:pt x="5822022" y="2531847"/>
                </a:lnTo>
                <a:lnTo>
                  <a:pt x="5703404" y="2635480"/>
                </a:lnTo>
                <a:lnTo>
                  <a:pt x="5700907" y="2631736"/>
                </a:lnTo>
                <a:cubicBezTo>
                  <a:pt x="5698409" y="2630487"/>
                  <a:pt x="5697161" y="2627990"/>
                  <a:pt x="5695912" y="2626742"/>
                </a:cubicBezTo>
                <a:lnTo>
                  <a:pt x="5693415" y="2622996"/>
                </a:lnTo>
                <a:close/>
                <a:moveTo>
                  <a:pt x="2338404" y="2514366"/>
                </a:moveTo>
                <a:lnTo>
                  <a:pt x="2455774" y="2619250"/>
                </a:lnTo>
                <a:lnTo>
                  <a:pt x="2453276" y="2622996"/>
                </a:lnTo>
                <a:cubicBezTo>
                  <a:pt x="2452028" y="2624244"/>
                  <a:pt x="2450779" y="2625492"/>
                  <a:pt x="2449530" y="2626742"/>
                </a:cubicBezTo>
                <a:lnTo>
                  <a:pt x="2447033" y="2629239"/>
                </a:lnTo>
                <a:lnTo>
                  <a:pt x="2442038" y="2629239"/>
                </a:lnTo>
                <a:lnTo>
                  <a:pt x="2327168" y="2526851"/>
                </a:lnTo>
                <a:lnTo>
                  <a:pt x="2330912" y="2521857"/>
                </a:lnTo>
                <a:cubicBezTo>
                  <a:pt x="2332161" y="2520608"/>
                  <a:pt x="2334658" y="2519361"/>
                  <a:pt x="2335907" y="2516865"/>
                </a:cubicBezTo>
                <a:close/>
                <a:moveTo>
                  <a:pt x="5759591" y="2463174"/>
                </a:moveTo>
                <a:lnTo>
                  <a:pt x="5762089" y="2466921"/>
                </a:lnTo>
                <a:cubicBezTo>
                  <a:pt x="5763337" y="2468168"/>
                  <a:pt x="5765835" y="2471913"/>
                  <a:pt x="5768331" y="2473163"/>
                </a:cubicBezTo>
                <a:lnTo>
                  <a:pt x="5770828" y="2476909"/>
                </a:lnTo>
                <a:lnTo>
                  <a:pt x="5655956" y="2583040"/>
                </a:lnTo>
                <a:lnTo>
                  <a:pt x="5644719" y="2571804"/>
                </a:lnTo>
                <a:close/>
                <a:moveTo>
                  <a:pt x="2390846" y="2458181"/>
                </a:moveTo>
                <a:lnTo>
                  <a:pt x="2505718" y="2566809"/>
                </a:lnTo>
                <a:lnTo>
                  <a:pt x="2503220" y="2570555"/>
                </a:lnTo>
                <a:cubicBezTo>
                  <a:pt x="2500724" y="2571804"/>
                  <a:pt x="2499476" y="2573053"/>
                  <a:pt x="2498227" y="2575547"/>
                </a:cubicBezTo>
                <a:lnTo>
                  <a:pt x="2493232" y="2579294"/>
                </a:lnTo>
                <a:lnTo>
                  <a:pt x="2379609" y="2470666"/>
                </a:lnTo>
                <a:lnTo>
                  <a:pt x="2382106" y="2468168"/>
                </a:lnTo>
                <a:cubicBezTo>
                  <a:pt x="2383355" y="2466921"/>
                  <a:pt x="2383355" y="2466921"/>
                  <a:pt x="2384604" y="2464422"/>
                </a:cubicBezTo>
                <a:cubicBezTo>
                  <a:pt x="2385852" y="2463174"/>
                  <a:pt x="2385852" y="2463174"/>
                  <a:pt x="2387101" y="2460676"/>
                </a:cubicBezTo>
                <a:close/>
                <a:moveTo>
                  <a:pt x="6068021" y="2458160"/>
                </a:moveTo>
                <a:lnTo>
                  <a:pt x="6171630" y="2591769"/>
                </a:lnTo>
                <a:cubicBezTo>
                  <a:pt x="6216580" y="2654199"/>
                  <a:pt x="6259032" y="2719126"/>
                  <a:pt x="6301486" y="2791546"/>
                </a:cubicBezTo>
                <a:cubicBezTo>
                  <a:pt x="6311474" y="2809026"/>
                  <a:pt x="6320214" y="2824010"/>
                  <a:pt x="6326458" y="2836495"/>
                </a:cubicBezTo>
                <a:cubicBezTo>
                  <a:pt x="6328954" y="2841490"/>
                  <a:pt x="6331451" y="2845236"/>
                  <a:pt x="6333948" y="2848982"/>
                </a:cubicBezTo>
                <a:lnTo>
                  <a:pt x="6345186" y="2868959"/>
                </a:lnTo>
                <a:lnTo>
                  <a:pt x="6345662" y="2868702"/>
                </a:lnTo>
                <a:lnTo>
                  <a:pt x="6343627" y="2864746"/>
                </a:lnTo>
                <a:cubicBezTo>
                  <a:pt x="6341754" y="2861156"/>
                  <a:pt x="6338945" y="2855850"/>
                  <a:pt x="6335199" y="2848982"/>
                </a:cubicBezTo>
                <a:cubicBezTo>
                  <a:pt x="6327707" y="2835247"/>
                  <a:pt x="6316469" y="2815270"/>
                  <a:pt x="6302735" y="2791546"/>
                </a:cubicBezTo>
                <a:cubicBezTo>
                  <a:pt x="6274017" y="2741602"/>
                  <a:pt x="6230315" y="2671680"/>
                  <a:pt x="6172879" y="2591769"/>
                </a:cubicBezTo>
                <a:cubicBezTo>
                  <a:pt x="6144161" y="2552438"/>
                  <a:pt x="6111697" y="2510297"/>
                  <a:pt x="6075800" y="2466908"/>
                </a:cubicBezTo>
                <a:close/>
                <a:moveTo>
                  <a:pt x="5707148" y="2409482"/>
                </a:moveTo>
                <a:lnTo>
                  <a:pt x="5712143" y="2414477"/>
                </a:lnTo>
                <a:cubicBezTo>
                  <a:pt x="5713392" y="2415725"/>
                  <a:pt x="5715889" y="2416975"/>
                  <a:pt x="5717138" y="2418224"/>
                </a:cubicBezTo>
                <a:lnTo>
                  <a:pt x="5719635" y="2421970"/>
                </a:lnTo>
                <a:lnTo>
                  <a:pt x="5607261" y="2531847"/>
                </a:lnTo>
                <a:lnTo>
                  <a:pt x="5602266" y="2526851"/>
                </a:lnTo>
                <a:cubicBezTo>
                  <a:pt x="5601017" y="2525603"/>
                  <a:pt x="5599769" y="2524353"/>
                  <a:pt x="5598520" y="2524353"/>
                </a:cubicBezTo>
                <a:lnTo>
                  <a:pt x="5596022" y="2521857"/>
                </a:lnTo>
                <a:close/>
                <a:moveTo>
                  <a:pt x="2444536" y="2404490"/>
                </a:moveTo>
                <a:lnTo>
                  <a:pt x="2555662" y="2516865"/>
                </a:lnTo>
                <a:lnTo>
                  <a:pt x="2553166" y="2519361"/>
                </a:lnTo>
                <a:cubicBezTo>
                  <a:pt x="2551917" y="2520608"/>
                  <a:pt x="2551917" y="2521857"/>
                  <a:pt x="2549420" y="2521857"/>
                </a:cubicBezTo>
                <a:cubicBezTo>
                  <a:pt x="2549420" y="2523106"/>
                  <a:pt x="2548171" y="2523106"/>
                  <a:pt x="2546922" y="2525603"/>
                </a:cubicBezTo>
                <a:lnTo>
                  <a:pt x="2543176" y="2528101"/>
                </a:lnTo>
                <a:lnTo>
                  <a:pt x="2432050" y="2415725"/>
                </a:lnTo>
                <a:lnTo>
                  <a:pt x="2435796" y="2413229"/>
                </a:lnTo>
                <a:cubicBezTo>
                  <a:pt x="2438294" y="2410731"/>
                  <a:pt x="2439542" y="2409482"/>
                  <a:pt x="2442038" y="2406987"/>
                </a:cubicBezTo>
                <a:close/>
                <a:moveTo>
                  <a:pt x="3250630" y="2375832"/>
                </a:moveTo>
                <a:lnTo>
                  <a:pt x="3226868" y="2387176"/>
                </a:lnTo>
                <a:lnTo>
                  <a:pt x="3214221" y="2393863"/>
                </a:lnTo>
                <a:close/>
                <a:moveTo>
                  <a:pt x="5653458" y="2355793"/>
                </a:moveTo>
                <a:lnTo>
                  <a:pt x="5655956" y="2359539"/>
                </a:lnTo>
                <a:cubicBezTo>
                  <a:pt x="5657205" y="2360787"/>
                  <a:pt x="5657205" y="2360787"/>
                  <a:pt x="5659702" y="2362036"/>
                </a:cubicBezTo>
                <a:cubicBezTo>
                  <a:pt x="5660951" y="2363286"/>
                  <a:pt x="5662199" y="2363286"/>
                  <a:pt x="5662199" y="2364533"/>
                </a:cubicBezTo>
                <a:lnTo>
                  <a:pt x="5665945" y="2367031"/>
                </a:lnTo>
                <a:lnTo>
                  <a:pt x="5557317" y="2483153"/>
                </a:lnTo>
                <a:lnTo>
                  <a:pt x="5544830" y="2471913"/>
                </a:lnTo>
                <a:close/>
                <a:moveTo>
                  <a:pt x="2496978" y="2353295"/>
                </a:moveTo>
                <a:lnTo>
                  <a:pt x="2500724" y="2355793"/>
                </a:lnTo>
                <a:lnTo>
                  <a:pt x="2605607" y="2469417"/>
                </a:lnTo>
                <a:lnTo>
                  <a:pt x="2595618" y="2478158"/>
                </a:lnTo>
                <a:lnTo>
                  <a:pt x="2590623" y="2476909"/>
                </a:lnTo>
                <a:lnTo>
                  <a:pt x="2484492" y="2363286"/>
                </a:lnTo>
                <a:lnTo>
                  <a:pt x="2489486" y="2360787"/>
                </a:lnTo>
                <a:cubicBezTo>
                  <a:pt x="2490735" y="2359539"/>
                  <a:pt x="2493232" y="2357041"/>
                  <a:pt x="2495730" y="2355793"/>
                </a:cubicBezTo>
                <a:close/>
                <a:moveTo>
                  <a:pt x="3303380" y="2351478"/>
                </a:moveTo>
                <a:lnTo>
                  <a:pt x="3286411" y="2358751"/>
                </a:lnTo>
                <a:lnTo>
                  <a:pt x="3255323" y="2373592"/>
                </a:lnTo>
                <a:close/>
                <a:moveTo>
                  <a:pt x="7231701" y="2342052"/>
                </a:moveTo>
                <a:cubicBezTo>
                  <a:pt x="7271657" y="2420713"/>
                  <a:pt x="7310363" y="2499376"/>
                  <a:pt x="7346573" y="2576788"/>
                </a:cubicBezTo>
                <a:lnTo>
                  <a:pt x="6986973" y="2737860"/>
                </a:lnTo>
                <a:cubicBezTo>
                  <a:pt x="6955757" y="2667937"/>
                  <a:pt x="6920797" y="2598014"/>
                  <a:pt x="6884587" y="2529342"/>
                </a:cubicBezTo>
                <a:close/>
                <a:moveTo>
                  <a:pt x="5957116" y="2333582"/>
                </a:moveTo>
                <a:lnTo>
                  <a:pt x="6011447" y="2394533"/>
                </a:lnTo>
                <a:lnTo>
                  <a:pt x="5958119" y="2334556"/>
                </a:lnTo>
                <a:close/>
                <a:moveTo>
                  <a:pt x="3360763" y="2327041"/>
                </a:moveTo>
                <a:lnTo>
                  <a:pt x="3357659" y="2328218"/>
                </a:lnTo>
                <a:lnTo>
                  <a:pt x="3331734" y="2339327"/>
                </a:lnTo>
                <a:close/>
                <a:moveTo>
                  <a:pt x="5597273" y="2305849"/>
                </a:moveTo>
                <a:lnTo>
                  <a:pt x="5599769" y="2309595"/>
                </a:lnTo>
                <a:cubicBezTo>
                  <a:pt x="5602266" y="2310845"/>
                  <a:pt x="5603515" y="2313341"/>
                  <a:pt x="5604763" y="2314590"/>
                </a:cubicBezTo>
                <a:lnTo>
                  <a:pt x="5608509" y="2317087"/>
                </a:lnTo>
                <a:lnTo>
                  <a:pt x="5504875" y="2435705"/>
                </a:lnTo>
                <a:lnTo>
                  <a:pt x="5493637" y="2425716"/>
                </a:lnTo>
                <a:lnTo>
                  <a:pt x="5494886" y="2423218"/>
                </a:lnTo>
                <a:close/>
                <a:moveTo>
                  <a:pt x="2554414" y="2303351"/>
                </a:moveTo>
                <a:lnTo>
                  <a:pt x="2656800" y="2423218"/>
                </a:lnTo>
                <a:lnTo>
                  <a:pt x="2653054" y="2425716"/>
                </a:lnTo>
                <a:cubicBezTo>
                  <a:pt x="2651805" y="2425716"/>
                  <a:pt x="2651805" y="2426965"/>
                  <a:pt x="2649308" y="2428212"/>
                </a:cubicBezTo>
                <a:lnTo>
                  <a:pt x="2648059" y="2430711"/>
                </a:lnTo>
                <a:lnTo>
                  <a:pt x="2643064" y="2429462"/>
                </a:lnTo>
                <a:lnTo>
                  <a:pt x="2541928" y="2313341"/>
                </a:lnTo>
                <a:lnTo>
                  <a:pt x="2544425" y="2310845"/>
                </a:lnTo>
                <a:cubicBezTo>
                  <a:pt x="2545674" y="2309595"/>
                  <a:pt x="2546922" y="2308346"/>
                  <a:pt x="2548171" y="2308346"/>
                </a:cubicBezTo>
                <a:close/>
                <a:moveTo>
                  <a:pt x="5536091" y="2258401"/>
                </a:moveTo>
                <a:lnTo>
                  <a:pt x="5538588" y="2260899"/>
                </a:lnTo>
                <a:cubicBezTo>
                  <a:pt x="5541085" y="2262148"/>
                  <a:pt x="5543581" y="2263394"/>
                  <a:pt x="5544830" y="2265892"/>
                </a:cubicBezTo>
                <a:lnTo>
                  <a:pt x="5548576" y="2268389"/>
                </a:lnTo>
                <a:lnTo>
                  <a:pt x="5546079" y="2272136"/>
                </a:lnTo>
                <a:lnTo>
                  <a:pt x="5449937" y="2390754"/>
                </a:lnTo>
                <a:lnTo>
                  <a:pt x="5446191" y="2388257"/>
                </a:lnTo>
                <a:cubicBezTo>
                  <a:pt x="5444942" y="2387008"/>
                  <a:pt x="5442445" y="2385759"/>
                  <a:pt x="5441196" y="2383263"/>
                </a:cubicBezTo>
                <a:lnTo>
                  <a:pt x="5437450" y="2380764"/>
                </a:lnTo>
                <a:close/>
                <a:moveTo>
                  <a:pt x="2613099" y="2254656"/>
                </a:moveTo>
                <a:lnTo>
                  <a:pt x="2712987" y="2378267"/>
                </a:lnTo>
                <a:lnTo>
                  <a:pt x="2709241" y="2380764"/>
                </a:lnTo>
                <a:cubicBezTo>
                  <a:pt x="2707992" y="2380764"/>
                  <a:pt x="2706744" y="2382014"/>
                  <a:pt x="2705495" y="2383263"/>
                </a:cubicBezTo>
                <a:cubicBezTo>
                  <a:pt x="2705495" y="2383263"/>
                  <a:pt x="2702998" y="2384510"/>
                  <a:pt x="2702998" y="2384510"/>
                </a:cubicBezTo>
                <a:lnTo>
                  <a:pt x="2700500" y="2387008"/>
                </a:lnTo>
                <a:lnTo>
                  <a:pt x="2600612" y="2265892"/>
                </a:lnTo>
                <a:lnTo>
                  <a:pt x="2603110" y="2262148"/>
                </a:lnTo>
                <a:cubicBezTo>
                  <a:pt x="2605607" y="2260899"/>
                  <a:pt x="2606856" y="2259651"/>
                  <a:pt x="2609353" y="2258401"/>
                </a:cubicBezTo>
                <a:close/>
                <a:moveTo>
                  <a:pt x="3630904" y="2239614"/>
                </a:moveTo>
                <a:lnTo>
                  <a:pt x="3619418" y="2241849"/>
                </a:lnTo>
                <a:lnTo>
                  <a:pt x="3610380" y="2244628"/>
                </a:lnTo>
                <a:close/>
                <a:moveTo>
                  <a:pt x="5476157" y="2212202"/>
                </a:moveTo>
                <a:lnTo>
                  <a:pt x="5482399" y="2215948"/>
                </a:lnTo>
                <a:cubicBezTo>
                  <a:pt x="5483648" y="2217197"/>
                  <a:pt x="5486145" y="2218445"/>
                  <a:pt x="5487394" y="2219694"/>
                </a:cubicBezTo>
                <a:lnTo>
                  <a:pt x="5489891" y="2222192"/>
                </a:lnTo>
                <a:lnTo>
                  <a:pt x="5394996" y="2347052"/>
                </a:lnTo>
                <a:lnTo>
                  <a:pt x="5391252" y="2344556"/>
                </a:lnTo>
                <a:cubicBezTo>
                  <a:pt x="5388755" y="2343308"/>
                  <a:pt x="5387506" y="2340810"/>
                  <a:pt x="5385009" y="2340810"/>
                </a:cubicBezTo>
                <a:lnTo>
                  <a:pt x="5381263" y="2338312"/>
                </a:lnTo>
                <a:close/>
                <a:moveTo>
                  <a:pt x="2673031" y="2207209"/>
                </a:moveTo>
                <a:lnTo>
                  <a:pt x="2767926" y="2333317"/>
                </a:lnTo>
                <a:lnTo>
                  <a:pt x="2764180" y="2335815"/>
                </a:lnTo>
                <a:cubicBezTo>
                  <a:pt x="2762931" y="2337064"/>
                  <a:pt x="2760434" y="2338312"/>
                  <a:pt x="2759185" y="2339561"/>
                </a:cubicBezTo>
                <a:lnTo>
                  <a:pt x="2757936" y="2345805"/>
                </a:lnTo>
                <a:lnTo>
                  <a:pt x="2752943" y="2340810"/>
                </a:lnTo>
                <a:lnTo>
                  <a:pt x="2659297" y="2217197"/>
                </a:lnTo>
                <a:lnTo>
                  <a:pt x="2663043" y="2214698"/>
                </a:lnTo>
                <a:cubicBezTo>
                  <a:pt x="2665540" y="2212202"/>
                  <a:pt x="2666789" y="2210954"/>
                  <a:pt x="2669285" y="2209704"/>
                </a:cubicBezTo>
                <a:close/>
                <a:moveTo>
                  <a:pt x="3811979" y="2204386"/>
                </a:moveTo>
                <a:lnTo>
                  <a:pt x="3811919" y="2204391"/>
                </a:lnTo>
                <a:lnTo>
                  <a:pt x="3811751" y="2204424"/>
                </a:lnTo>
                <a:close/>
                <a:moveTo>
                  <a:pt x="4009647" y="2183633"/>
                </a:moveTo>
                <a:cubicBezTo>
                  <a:pt x="4074829" y="2180902"/>
                  <a:pt x="4139210" y="2181604"/>
                  <a:pt x="4201328" y="2185974"/>
                </a:cubicBezTo>
                <a:cubicBezTo>
                  <a:pt x="4263758" y="2189408"/>
                  <a:pt x="4327905" y="2196587"/>
                  <a:pt x="4392365" y="2207161"/>
                </a:cubicBezTo>
                <a:lnTo>
                  <a:pt x="4409171" y="2210782"/>
                </a:lnTo>
                <a:lnTo>
                  <a:pt x="4409922" y="2210867"/>
                </a:lnTo>
                <a:lnTo>
                  <a:pt x="4417136" y="2212498"/>
                </a:lnTo>
                <a:lnTo>
                  <a:pt x="4585274" y="2248716"/>
                </a:lnTo>
                <a:lnTo>
                  <a:pt x="4604088" y="2254755"/>
                </a:lnTo>
                <a:lnTo>
                  <a:pt x="4607749" y="2255583"/>
                </a:lnTo>
                <a:lnTo>
                  <a:pt x="4634038" y="2264368"/>
                </a:lnTo>
                <a:lnTo>
                  <a:pt x="4771629" y="2308533"/>
                </a:lnTo>
                <a:lnTo>
                  <a:pt x="4790257" y="2316790"/>
                </a:lnTo>
                <a:lnTo>
                  <a:pt x="4868932" y="2349872"/>
                </a:lnTo>
                <a:lnTo>
                  <a:pt x="4912639" y="2371044"/>
                </a:lnTo>
                <a:lnTo>
                  <a:pt x="4943001" y="2384503"/>
                </a:lnTo>
                <a:cubicBezTo>
                  <a:pt x="4976714" y="2398237"/>
                  <a:pt x="5004183" y="2415718"/>
                  <a:pt x="5031653" y="2431950"/>
                </a:cubicBezTo>
                <a:cubicBezTo>
                  <a:pt x="5044138" y="2439443"/>
                  <a:pt x="5056625" y="2446933"/>
                  <a:pt x="5069110" y="2454425"/>
                </a:cubicBezTo>
                <a:cubicBezTo>
                  <a:pt x="5080348" y="2461917"/>
                  <a:pt x="5092835" y="2468160"/>
                  <a:pt x="5102823" y="2474402"/>
                </a:cubicBezTo>
                <a:cubicBezTo>
                  <a:pt x="5126547" y="2488137"/>
                  <a:pt x="5146525" y="2499376"/>
                  <a:pt x="5162756" y="2513109"/>
                </a:cubicBezTo>
                <a:cubicBezTo>
                  <a:pt x="5200214" y="2540267"/>
                  <a:pt x="5225030" y="2558996"/>
                  <a:pt x="5235097" y="2566663"/>
                </a:cubicBezTo>
                <a:lnTo>
                  <a:pt x="5240128" y="2570514"/>
                </a:lnTo>
                <a:lnTo>
                  <a:pt x="5240169" y="2570543"/>
                </a:lnTo>
                <a:lnTo>
                  <a:pt x="5240168" y="2570545"/>
                </a:lnTo>
                <a:lnTo>
                  <a:pt x="5240169" y="2570546"/>
                </a:lnTo>
                <a:lnTo>
                  <a:pt x="5241418" y="2571794"/>
                </a:lnTo>
                <a:lnTo>
                  <a:pt x="5240169" y="2571794"/>
                </a:lnTo>
                <a:lnTo>
                  <a:pt x="5175610" y="2654799"/>
                </a:lnTo>
                <a:lnTo>
                  <a:pt x="5092833" y="2762830"/>
                </a:lnTo>
                <a:lnTo>
                  <a:pt x="5092028" y="2762263"/>
                </a:lnTo>
                <a:lnTo>
                  <a:pt x="5091586" y="2762831"/>
                </a:lnTo>
                <a:cubicBezTo>
                  <a:pt x="5090337" y="2762831"/>
                  <a:pt x="5066614" y="2744103"/>
                  <a:pt x="5022912" y="2712887"/>
                </a:cubicBezTo>
                <a:cubicBezTo>
                  <a:pt x="5009177" y="2701649"/>
                  <a:pt x="4992945" y="2692909"/>
                  <a:pt x="4974217" y="2681672"/>
                </a:cubicBezTo>
                <a:cubicBezTo>
                  <a:pt x="4962979" y="2675428"/>
                  <a:pt x="4951742" y="2669185"/>
                  <a:pt x="4940504" y="2661694"/>
                </a:cubicBezTo>
                <a:cubicBezTo>
                  <a:pt x="4930515" y="2656700"/>
                  <a:pt x="4920527" y="2649207"/>
                  <a:pt x="4909289" y="2642964"/>
                </a:cubicBezTo>
                <a:lnTo>
                  <a:pt x="4851648" y="2611856"/>
                </a:lnTo>
                <a:lnTo>
                  <a:pt x="4831874" y="2601759"/>
                </a:lnTo>
                <a:cubicBezTo>
                  <a:pt x="4790982" y="2580845"/>
                  <a:pt x="4745407" y="2560399"/>
                  <a:pt x="4696204" y="2541300"/>
                </a:cubicBezTo>
                <a:lnTo>
                  <a:pt x="4550200" y="2492721"/>
                </a:lnTo>
                <a:lnTo>
                  <a:pt x="4537223" y="2488568"/>
                </a:lnTo>
                <a:lnTo>
                  <a:pt x="4365869" y="2449878"/>
                </a:lnTo>
                <a:cubicBezTo>
                  <a:pt x="4306365" y="2439674"/>
                  <a:pt x="4245339" y="2432573"/>
                  <a:pt x="4183845" y="2429451"/>
                </a:cubicBezTo>
                <a:cubicBezTo>
                  <a:pt x="3937870" y="2413220"/>
                  <a:pt x="3691894" y="2460666"/>
                  <a:pt x="3520835" y="2525594"/>
                </a:cubicBezTo>
                <a:cubicBezTo>
                  <a:pt x="3432184" y="2551815"/>
                  <a:pt x="3366007" y="2593020"/>
                  <a:pt x="3316063" y="2614245"/>
                </a:cubicBezTo>
                <a:cubicBezTo>
                  <a:pt x="3291091" y="2624235"/>
                  <a:pt x="3273611" y="2637969"/>
                  <a:pt x="3261124" y="2644212"/>
                </a:cubicBezTo>
                <a:cubicBezTo>
                  <a:pt x="3248639" y="2651704"/>
                  <a:pt x="3242396" y="2655451"/>
                  <a:pt x="3242396" y="2655451"/>
                </a:cubicBezTo>
                <a:lnTo>
                  <a:pt x="3241550" y="2653961"/>
                </a:lnTo>
                <a:lnTo>
                  <a:pt x="3241149" y="2654202"/>
                </a:lnTo>
                <a:lnTo>
                  <a:pt x="3239900" y="2654202"/>
                </a:lnTo>
                <a:lnTo>
                  <a:pt x="3239900" y="2652954"/>
                </a:lnTo>
                <a:lnTo>
                  <a:pt x="3121282" y="2443186"/>
                </a:lnTo>
                <a:lnTo>
                  <a:pt x="3122531" y="2443186"/>
                </a:lnTo>
                <a:cubicBezTo>
                  <a:pt x="3127526" y="2439443"/>
                  <a:pt x="3147503" y="2426955"/>
                  <a:pt x="3179967" y="2409476"/>
                </a:cubicBezTo>
                <a:cubicBezTo>
                  <a:pt x="3234905" y="2380757"/>
                  <a:pt x="3323557" y="2335807"/>
                  <a:pt x="3440926" y="2294603"/>
                </a:cubicBezTo>
                <a:lnTo>
                  <a:pt x="3505734" y="2274682"/>
                </a:lnTo>
                <a:lnTo>
                  <a:pt x="3560281" y="2256865"/>
                </a:lnTo>
                <a:lnTo>
                  <a:pt x="3576901" y="2252805"/>
                </a:lnTo>
                <a:lnTo>
                  <a:pt x="3620667" y="2239352"/>
                </a:lnTo>
                <a:lnTo>
                  <a:pt x="3676285" y="2228530"/>
                </a:lnTo>
                <a:lnTo>
                  <a:pt x="3694141" y="2224169"/>
                </a:lnTo>
                <a:lnTo>
                  <a:pt x="3727352" y="2218593"/>
                </a:lnTo>
                <a:lnTo>
                  <a:pt x="3813167" y="2201894"/>
                </a:lnTo>
                <a:cubicBezTo>
                  <a:pt x="3878485" y="2192529"/>
                  <a:pt x="3944466" y="2186364"/>
                  <a:pt x="4009647" y="2183633"/>
                </a:cubicBezTo>
                <a:close/>
                <a:moveTo>
                  <a:pt x="5418721" y="2168501"/>
                </a:moveTo>
                <a:lnTo>
                  <a:pt x="5421217" y="2169749"/>
                </a:lnTo>
                <a:cubicBezTo>
                  <a:pt x="5422467" y="2170999"/>
                  <a:pt x="5423714" y="2170999"/>
                  <a:pt x="5424965" y="2172247"/>
                </a:cubicBezTo>
                <a:lnTo>
                  <a:pt x="5431206" y="2177242"/>
                </a:lnTo>
                <a:lnTo>
                  <a:pt x="5338809" y="2305849"/>
                </a:lnTo>
                <a:lnTo>
                  <a:pt x="5335065" y="2303351"/>
                </a:lnTo>
                <a:cubicBezTo>
                  <a:pt x="5335065" y="2303351"/>
                  <a:pt x="5333816" y="2302103"/>
                  <a:pt x="5332567" y="2300854"/>
                </a:cubicBezTo>
                <a:cubicBezTo>
                  <a:pt x="5332567" y="2300854"/>
                  <a:pt x="5332567" y="2300854"/>
                  <a:pt x="5331319" y="2299604"/>
                </a:cubicBezTo>
                <a:lnTo>
                  <a:pt x="5317583" y="2307097"/>
                </a:lnTo>
                <a:close/>
                <a:moveTo>
                  <a:pt x="2734213" y="2163506"/>
                </a:moveTo>
                <a:lnTo>
                  <a:pt x="2825362" y="2292114"/>
                </a:lnTo>
                <a:lnTo>
                  <a:pt x="2811628" y="2300854"/>
                </a:lnTo>
                <a:lnTo>
                  <a:pt x="2720479" y="2172247"/>
                </a:lnTo>
                <a:close/>
                <a:moveTo>
                  <a:pt x="986162" y="2163500"/>
                </a:moveTo>
                <a:lnTo>
                  <a:pt x="1322038" y="2369520"/>
                </a:lnTo>
                <a:cubicBezTo>
                  <a:pt x="1282082" y="2434447"/>
                  <a:pt x="1243376" y="2501872"/>
                  <a:pt x="1207166" y="2570546"/>
                </a:cubicBezTo>
                <a:lnTo>
                  <a:pt x="857555" y="2389498"/>
                </a:lnTo>
                <a:cubicBezTo>
                  <a:pt x="897511" y="2312085"/>
                  <a:pt x="941212" y="2235918"/>
                  <a:pt x="986162" y="2163500"/>
                </a:cubicBezTo>
                <a:close/>
                <a:moveTo>
                  <a:pt x="5355042" y="2123550"/>
                </a:moveTo>
                <a:lnTo>
                  <a:pt x="5361285" y="2127296"/>
                </a:lnTo>
                <a:cubicBezTo>
                  <a:pt x="5362534" y="2128544"/>
                  <a:pt x="5363783" y="2128544"/>
                  <a:pt x="5366280" y="2129792"/>
                </a:cubicBezTo>
                <a:lnTo>
                  <a:pt x="5370024" y="2132289"/>
                </a:lnTo>
                <a:lnTo>
                  <a:pt x="5281375" y="2264643"/>
                </a:lnTo>
                <a:lnTo>
                  <a:pt x="5277629" y="2262148"/>
                </a:lnTo>
                <a:cubicBezTo>
                  <a:pt x="5276380" y="2260899"/>
                  <a:pt x="5275131" y="2260899"/>
                  <a:pt x="5273883" y="2259651"/>
                </a:cubicBezTo>
                <a:lnTo>
                  <a:pt x="5268888" y="2255904"/>
                </a:lnTo>
                <a:close/>
                <a:moveTo>
                  <a:pt x="2796644" y="2119805"/>
                </a:moveTo>
                <a:lnTo>
                  <a:pt x="2884046" y="2252159"/>
                </a:lnTo>
                <a:lnTo>
                  <a:pt x="2881549" y="2254656"/>
                </a:lnTo>
                <a:cubicBezTo>
                  <a:pt x="2879052" y="2255904"/>
                  <a:pt x="2876554" y="2257153"/>
                  <a:pt x="2875306" y="2258401"/>
                </a:cubicBezTo>
                <a:lnTo>
                  <a:pt x="2870311" y="2260899"/>
                </a:lnTo>
                <a:lnTo>
                  <a:pt x="2782910" y="2129792"/>
                </a:lnTo>
                <a:lnTo>
                  <a:pt x="2786654" y="2127296"/>
                </a:lnTo>
                <a:cubicBezTo>
                  <a:pt x="2787903" y="2126047"/>
                  <a:pt x="2790400" y="2124799"/>
                  <a:pt x="2791649" y="2123550"/>
                </a:cubicBezTo>
                <a:close/>
                <a:moveTo>
                  <a:pt x="5293860" y="2081099"/>
                </a:moveTo>
                <a:lnTo>
                  <a:pt x="5297606" y="2083596"/>
                </a:lnTo>
                <a:cubicBezTo>
                  <a:pt x="5298855" y="2084844"/>
                  <a:pt x="5300103" y="2084844"/>
                  <a:pt x="5301352" y="2086094"/>
                </a:cubicBezTo>
                <a:lnTo>
                  <a:pt x="5307595" y="2089839"/>
                </a:lnTo>
                <a:lnTo>
                  <a:pt x="5222690" y="2225939"/>
                </a:lnTo>
                <a:lnTo>
                  <a:pt x="5220193" y="2223441"/>
                </a:lnTo>
                <a:cubicBezTo>
                  <a:pt x="5218944" y="2223441"/>
                  <a:pt x="5217695" y="2222192"/>
                  <a:pt x="5216447" y="2220943"/>
                </a:cubicBezTo>
                <a:cubicBezTo>
                  <a:pt x="5215198" y="2219694"/>
                  <a:pt x="5215198" y="2219694"/>
                  <a:pt x="5213949" y="2218445"/>
                </a:cubicBezTo>
                <a:lnTo>
                  <a:pt x="5210203" y="2215948"/>
                </a:lnTo>
                <a:close/>
                <a:moveTo>
                  <a:pt x="2856577" y="2081099"/>
                </a:moveTo>
                <a:lnTo>
                  <a:pt x="2861572" y="2082348"/>
                </a:lnTo>
                <a:lnTo>
                  <a:pt x="2941482" y="2213451"/>
                </a:lnTo>
                <a:lnTo>
                  <a:pt x="2937736" y="2215948"/>
                </a:lnTo>
                <a:cubicBezTo>
                  <a:pt x="2936488" y="2215948"/>
                  <a:pt x="2935239" y="2217197"/>
                  <a:pt x="2935239" y="2218445"/>
                </a:cubicBezTo>
                <a:lnTo>
                  <a:pt x="2932742" y="2220943"/>
                </a:lnTo>
                <a:lnTo>
                  <a:pt x="2926500" y="2219694"/>
                </a:lnTo>
                <a:lnTo>
                  <a:pt x="2845339" y="2088591"/>
                </a:lnTo>
                <a:lnTo>
                  <a:pt x="2849085" y="2086094"/>
                </a:lnTo>
                <a:cubicBezTo>
                  <a:pt x="2851582" y="2083596"/>
                  <a:pt x="2854080" y="2082348"/>
                  <a:pt x="2856577" y="2081099"/>
                </a:cubicBezTo>
                <a:close/>
                <a:moveTo>
                  <a:pt x="5226436" y="2046139"/>
                </a:moveTo>
                <a:lnTo>
                  <a:pt x="5230180" y="2047387"/>
                </a:lnTo>
                <a:cubicBezTo>
                  <a:pt x="5231429" y="2048637"/>
                  <a:pt x="5235175" y="2049884"/>
                  <a:pt x="5237673" y="2052382"/>
                </a:cubicBezTo>
                <a:lnTo>
                  <a:pt x="5241419" y="2053631"/>
                </a:lnTo>
                <a:lnTo>
                  <a:pt x="5161508" y="2189728"/>
                </a:lnTo>
                <a:lnTo>
                  <a:pt x="5155265" y="2185981"/>
                </a:lnTo>
                <a:cubicBezTo>
                  <a:pt x="5154016" y="2184733"/>
                  <a:pt x="5152767" y="2184733"/>
                  <a:pt x="5151518" y="2184733"/>
                </a:cubicBezTo>
                <a:lnTo>
                  <a:pt x="5147772" y="2182235"/>
                </a:lnTo>
                <a:close/>
                <a:moveTo>
                  <a:pt x="2921505" y="2043642"/>
                </a:moveTo>
                <a:lnTo>
                  <a:pt x="2927747" y="2044890"/>
                </a:lnTo>
                <a:lnTo>
                  <a:pt x="3003913" y="2178491"/>
                </a:lnTo>
                <a:lnTo>
                  <a:pt x="3000167" y="2180986"/>
                </a:lnTo>
                <a:cubicBezTo>
                  <a:pt x="2997670" y="2182235"/>
                  <a:pt x="2995172" y="2183484"/>
                  <a:pt x="2992675" y="2184733"/>
                </a:cubicBezTo>
                <a:lnTo>
                  <a:pt x="2987680" y="2183484"/>
                </a:lnTo>
                <a:lnTo>
                  <a:pt x="2911516" y="2051134"/>
                </a:lnTo>
                <a:lnTo>
                  <a:pt x="2915262" y="2048637"/>
                </a:lnTo>
                <a:cubicBezTo>
                  <a:pt x="2917759" y="2047387"/>
                  <a:pt x="2920256" y="2044890"/>
                  <a:pt x="2921505" y="2043642"/>
                </a:cubicBezTo>
                <a:close/>
                <a:moveTo>
                  <a:pt x="5159011" y="2009930"/>
                </a:moveTo>
                <a:lnTo>
                  <a:pt x="5164005" y="2013676"/>
                </a:lnTo>
                <a:cubicBezTo>
                  <a:pt x="5166503" y="2014925"/>
                  <a:pt x="5167751" y="2014925"/>
                  <a:pt x="5170247" y="2016174"/>
                </a:cubicBezTo>
                <a:lnTo>
                  <a:pt x="5173993" y="2018670"/>
                </a:lnTo>
                <a:lnTo>
                  <a:pt x="5100326" y="2156015"/>
                </a:lnTo>
                <a:lnTo>
                  <a:pt x="5096580" y="2154765"/>
                </a:lnTo>
                <a:cubicBezTo>
                  <a:pt x="5095331" y="2154765"/>
                  <a:pt x="5094082" y="2153517"/>
                  <a:pt x="5092834" y="2153517"/>
                </a:cubicBezTo>
                <a:cubicBezTo>
                  <a:pt x="5091585" y="2153517"/>
                  <a:pt x="5090336" y="2152267"/>
                  <a:pt x="5089088" y="2151020"/>
                </a:cubicBezTo>
                <a:lnTo>
                  <a:pt x="5084095" y="2149770"/>
                </a:lnTo>
                <a:close/>
                <a:moveTo>
                  <a:pt x="2993924" y="2004936"/>
                </a:moveTo>
                <a:lnTo>
                  <a:pt x="3065095" y="2144778"/>
                </a:lnTo>
                <a:lnTo>
                  <a:pt x="3050111" y="2148522"/>
                </a:lnTo>
                <a:lnTo>
                  <a:pt x="2982686" y="2011180"/>
                </a:lnTo>
                <a:cubicBezTo>
                  <a:pt x="2985183" y="2009930"/>
                  <a:pt x="2987680" y="2008681"/>
                  <a:pt x="2990178" y="2007435"/>
                </a:cubicBezTo>
                <a:close/>
                <a:moveTo>
                  <a:pt x="5994827" y="1997465"/>
                </a:moveTo>
                <a:lnTo>
                  <a:pt x="6000452" y="2002147"/>
                </a:lnTo>
                <a:lnTo>
                  <a:pt x="6000258" y="2001957"/>
                </a:lnTo>
                <a:close/>
                <a:moveTo>
                  <a:pt x="5092834" y="1974971"/>
                </a:moveTo>
                <a:lnTo>
                  <a:pt x="5096580" y="1976219"/>
                </a:lnTo>
                <a:cubicBezTo>
                  <a:pt x="5099077" y="1977469"/>
                  <a:pt x="5101575" y="1978717"/>
                  <a:pt x="5104072" y="1979965"/>
                </a:cubicBezTo>
                <a:lnTo>
                  <a:pt x="5107818" y="1982463"/>
                </a:lnTo>
                <a:lnTo>
                  <a:pt x="5037895" y="2123550"/>
                </a:lnTo>
                <a:lnTo>
                  <a:pt x="5022913" y="2117308"/>
                </a:lnTo>
                <a:close/>
                <a:moveTo>
                  <a:pt x="3058852" y="1971227"/>
                </a:moveTo>
                <a:lnTo>
                  <a:pt x="3128773" y="2113561"/>
                </a:lnTo>
                <a:lnTo>
                  <a:pt x="3125028" y="2114811"/>
                </a:lnTo>
                <a:cubicBezTo>
                  <a:pt x="3122531" y="2116060"/>
                  <a:pt x="3120034" y="2117308"/>
                  <a:pt x="3117536" y="2118556"/>
                </a:cubicBezTo>
                <a:lnTo>
                  <a:pt x="3113790" y="2121052"/>
                </a:lnTo>
                <a:lnTo>
                  <a:pt x="3047614" y="1977469"/>
                </a:lnTo>
                <a:cubicBezTo>
                  <a:pt x="3050111" y="1976219"/>
                  <a:pt x="3051360" y="1974971"/>
                  <a:pt x="3053857" y="1973722"/>
                </a:cubicBezTo>
                <a:close/>
                <a:moveTo>
                  <a:pt x="5025410" y="1943753"/>
                </a:moveTo>
                <a:lnTo>
                  <a:pt x="5029154" y="1945004"/>
                </a:lnTo>
                <a:cubicBezTo>
                  <a:pt x="5031652" y="1945004"/>
                  <a:pt x="5034149" y="1947501"/>
                  <a:pt x="5036646" y="1947501"/>
                </a:cubicBezTo>
                <a:lnTo>
                  <a:pt x="5040392" y="1948750"/>
                </a:lnTo>
                <a:lnTo>
                  <a:pt x="4974216" y="2093586"/>
                </a:lnTo>
                <a:lnTo>
                  <a:pt x="4960482" y="2087343"/>
                </a:lnTo>
                <a:close/>
                <a:moveTo>
                  <a:pt x="3127524" y="1940011"/>
                </a:moveTo>
                <a:lnTo>
                  <a:pt x="3192452" y="2083596"/>
                </a:lnTo>
                <a:lnTo>
                  <a:pt x="3188706" y="2084844"/>
                </a:lnTo>
                <a:cubicBezTo>
                  <a:pt x="3186209" y="2086094"/>
                  <a:pt x="3183711" y="2087343"/>
                  <a:pt x="3182463" y="2088591"/>
                </a:cubicBezTo>
                <a:lnTo>
                  <a:pt x="3178718" y="2089839"/>
                </a:lnTo>
                <a:lnTo>
                  <a:pt x="3176221" y="2086094"/>
                </a:lnTo>
                <a:lnTo>
                  <a:pt x="3112542" y="1946253"/>
                </a:lnTo>
                <a:close/>
                <a:moveTo>
                  <a:pt x="4955487" y="1910042"/>
                </a:moveTo>
                <a:lnTo>
                  <a:pt x="4959233" y="1916287"/>
                </a:lnTo>
                <a:cubicBezTo>
                  <a:pt x="4961731" y="1916287"/>
                  <a:pt x="4962979" y="1917534"/>
                  <a:pt x="4965477" y="1918783"/>
                </a:cubicBezTo>
                <a:lnTo>
                  <a:pt x="4970471" y="1920032"/>
                </a:lnTo>
                <a:lnTo>
                  <a:pt x="4909289" y="2064869"/>
                </a:lnTo>
                <a:lnTo>
                  <a:pt x="4905543" y="2063619"/>
                </a:lnTo>
                <a:cubicBezTo>
                  <a:pt x="4903046" y="2062371"/>
                  <a:pt x="4900548" y="2061123"/>
                  <a:pt x="4898051" y="2061123"/>
                </a:cubicBezTo>
                <a:lnTo>
                  <a:pt x="4894305" y="2059874"/>
                </a:lnTo>
                <a:close/>
                <a:moveTo>
                  <a:pt x="3196198" y="1908793"/>
                </a:moveTo>
                <a:lnTo>
                  <a:pt x="3257380" y="2056128"/>
                </a:lnTo>
                <a:lnTo>
                  <a:pt x="3242396" y="2061123"/>
                </a:lnTo>
                <a:lnTo>
                  <a:pt x="3184960" y="1913789"/>
                </a:lnTo>
                <a:cubicBezTo>
                  <a:pt x="3186209" y="1913789"/>
                  <a:pt x="3188706" y="1912540"/>
                  <a:pt x="3188706" y="1912540"/>
                </a:cubicBezTo>
                <a:cubicBezTo>
                  <a:pt x="3189955" y="1911291"/>
                  <a:pt x="3191203" y="1911291"/>
                  <a:pt x="3192452" y="1910042"/>
                </a:cubicBezTo>
                <a:close/>
                <a:moveTo>
                  <a:pt x="3268617" y="1882573"/>
                </a:moveTo>
                <a:lnTo>
                  <a:pt x="3323557" y="2031157"/>
                </a:lnTo>
                <a:lnTo>
                  <a:pt x="3317313" y="2033656"/>
                </a:lnTo>
                <a:cubicBezTo>
                  <a:pt x="3316065" y="2034902"/>
                  <a:pt x="3313567" y="2034902"/>
                  <a:pt x="3313567" y="2034902"/>
                </a:cubicBezTo>
                <a:lnTo>
                  <a:pt x="3311070" y="2031157"/>
                </a:lnTo>
                <a:lnTo>
                  <a:pt x="3307324" y="2033656"/>
                </a:lnTo>
                <a:lnTo>
                  <a:pt x="3252385" y="1890064"/>
                </a:lnTo>
                <a:lnTo>
                  <a:pt x="3256131" y="1887566"/>
                </a:lnTo>
                <a:cubicBezTo>
                  <a:pt x="3259877" y="1886316"/>
                  <a:pt x="3261126" y="1885068"/>
                  <a:pt x="3264872" y="1885068"/>
                </a:cubicBezTo>
                <a:close/>
                <a:moveTo>
                  <a:pt x="4900548" y="1877575"/>
                </a:moveTo>
                <a:lnTo>
                  <a:pt x="4893056" y="1886316"/>
                </a:lnTo>
                <a:cubicBezTo>
                  <a:pt x="4894305" y="1886316"/>
                  <a:pt x="4895554" y="1887566"/>
                  <a:pt x="4895554" y="1887566"/>
                </a:cubicBezTo>
                <a:lnTo>
                  <a:pt x="4900548" y="1888815"/>
                </a:lnTo>
                <a:lnTo>
                  <a:pt x="4844361" y="2038647"/>
                </a:lnTo>
                <a:lnTo>
                  <a:pt x="4829377" y="2032406"/>
                </a:lnTo>
                <a:lnTo>
                  <a:pt x="4885566" y="1886316"/>
                </a:lnTo>
                <a:close/>
                <a:moveTo>
                  <a:pt x="4811897" y="1858849"/>
                </a:moveTo>
                <a:lnTo>
                  <a:pt x="4816892" y="1860097"/>
                </a:lnTo>
                <a:cubicBezTo>
                  <a:pt x="4819389" y="1860097"/>
                  <a:pt x="4821887" y="1862594"/>
                  <a:pt x="4824384" y="1862594"/>
                </a:cubicBezTo>
                <a:lnTo>
                  <a:pt x="4828128" y="1863843"/>
                </a:lnTo>
                <a:lnTo>
                  <a:pt x="4778184" y="2014925"/>
                </a:lnTo>
                <a:lnTo>
                  <a:pt x="4773189" y="2013676"/>
                </a:lnTo>
                <a:cubicBezTo>
                  <a:pt x="4771943" y="2012428"/>
                  <a:pt x="4769445" y="2012428"/>
                  <a:pt x="4768195" y="2011180"/>
                </a:cubicBezTo>
                <a:lnTo>
                  <a:pt x="4761953" y="2008681"/>
                </a:lnTo>
                <a:close/>
                <a:moveTo>
                  <a:pt x="3339788" y="1857599"/>
                </a:moveTo>
                <a:lnTo>
                  <a:pt x="3389732" y="2007435"/>
                </a:lnTo>
                <a:lnTo>
                  <a:pt x="3383489" y="2009930"/>
                </a:lnTo>
                <a:cubicBezTo>
                  <a:pt x="3382240" y="2011180"/>
                  <a:pt x="3380991" y="2011180"/>
                  <a:pt x="3378496" y="2011180"/>
                </a:cubicBezTo>
                <a:lnTo>
                  <a:pt x="3374750" y="2012428"/>
                </a:lnTo>
                <a:lnTo>
                  <a:pt x="3323557" y="1862594"/>
                </a:lnTo>
                <a:lnTo>
                  <a:pt x="3328550" y="1861345"/>
                </a:lnTo>
                <a:cubicBezTo>
                  <a:pt x="3331047" y="1860097"/>
                  <a:pt x="3333545" y="1860097"/>
                  <a:pt x="3336042" y="1858849"/>
                </a:cubicBezTo>
                <a:close/>
                <a:moveTo>
                  <a:pt x="4740727" y="1837623"/>
                </a:moveTo>
                <a:lnTo>
                  <a:pt x="4755710" y="1842616"/>
                </a:lnTo>
                <a:lnTo>
                  <a:pt x="4710761" y="1993700"/>
                </a:lnTo>
                <a:lnTo>
                  <a:pt x="4707014" y="1992452"/>
                </a:lnTo>
                <a:cubicBezTo>
                  <a:pt x="4704517" y="1992452"/>
                  <a:pt x="4703268" y="1991203"/>
                  <a:pt x="4702020" y="1991203"/>
                </a:cubicBezTo>
                <a:lnTo>
                  <a:pt x="4695776" y="1988705"/>
                </a:lnTo>
                <a:close/>
                <a:moveTo>
                  <a:pt x="3412207" y="1835125"/>
                </a:moveTo>
                <a:lnTo>
                  <a:pt x="3457157" y="1986207"/>
                </a:lnTo>
                <a:lnTo>
                  <a:pt x="3440925" y="1991203"/>
                </a:lnTo>
                <a:lnTo>
                  <a:pt x="3395975" y="1840118"/>
                </a:lnTo>
                <a:lnTo>
                  <a:pt x="3399721" y="1838870"/>
                </a:lnTo>
                <a:cubicBezTo>
                  <a:pt x="3403468" y="1838870"/>
                  <a:pt x="3404716" y="1837623"/>
                  <a:pt x="3408461" y="1836373"/>
                </a:cubicBezTo>
                <a:close/>
                <a:moveTo>
                  <a:pt x="4667058" y="1817643"/>
                </a:moveTo>
                <a:lnTo>
                  <a:pt x="4670804" y="1818891"/>
                </a:lnTo>
                <a:cubicBezTo>
                  <a:pt x="4673302" y="1818891"/>
                  <a:pt x="4674550" y="1820141"/>
                  <a:pt x="4675799" y="1820141"/>
                </a:cubicBezTo>
                <a:lnTo>
                  <a:pt x="4683289" y="1822638"/>
                </a:lnTo>
                <a:lnTo>
                  <a:pt x="4643335" y="1973722"/>
                </a:lnTo>
                <a:lnTo>
                  <a:pt x="4639589" y="1973722"/>
                </a:lnTo>
                <a:cubicBezTo>
                  <a:pt x="4638340" y="1973722"/>
                  <a:pt x="4637091" y="1973722"/>
                  <a:pt x="4635843" y="1972473"/>
                </a:cubicBezTo>
                <a:cubicBezTo>
                  <a:pt x="4633345" y="1972473"/>
                  <a:pt x="4632097" y="1972473"/>
                  <a:pt x="4630848" y="1971227"/>
                </a:cubicBezTo>
                <a:lnTo>
                  <a:pt x="4627104" y="1969977"/>
                </a:lnTo>
                <a:close/>
                <a:moveTo>
                  <a:pt x="3485876" y="1816396"/>
                </a:moveTo>
                <a:lnTo>
                  <a:pt x="3525830" y="1967479"/>
                </a:lnTo>
                <a:lnTo>
                  <a:pt x="3522084" y="1968729"/>
                </a:lnTo>
                <a:cubicBezTo>
                  <a:pt x="3520837" y="1968729"/>
                  <a:pt x="3519588" y="1968729"/>
                  <a:pt x="3518340" y="1969977"/>
                </a:cubicBezTo>
                <a:lnTo>
                  <a:pt x="3510847" y="1972473"/>
                </a:lnTo>
                <a:lnTo>
                  <a:pt x="3469643" y="1820141"/>
                </a:lnTo>
                <a:close/>
                <a:moveTo>
                  <a:pt x="4597137" y="1800164"/>
                </a:moveTo>
                <a:lnTo>
                  <a:pt x="4599635" y="1800164"/>
                </a:lnTo>
                <a:cubicBezTo>
                  <a:pt x="4602132" y="1801412"/>
                  <a:pt x="4604627" y="1801412"/>
                  <a:pt x="4607125" y="1801412"/>
                </a:cubicBezTo>
                <a:lnTo>
                  <a:pt x="4610871" y="1801412"/>
                </a:lnTo>
                <a:lnTo>
                  <a:pt x="4574661" y="1956239"/>
                </a:lnTo>
                <a:lnTo>
                  <a:pt x="4567170" y="1954992"/>
                </a:lnTo>
                <a:cubicBezTo>
                  <a:pt x="4565922" y="1954992"/>
                  <a:pt x="4563424" y="1953743"/>
                  <a:pt x="4562176" y="1953743"/>
                </a:cubicBezTo>
                <a:lnTo>
                  <a:pt x="4558430" y="1953743"/>
                </a:lnTo>
                <a:close/>
                <a:moveTo>
                  <a:pt x="3560791" y="1796418"/>
                </a:moveTo>
                <a:lnTo>
                  <a:pt x="3594504" y="1950000"/>
                </a:lnTo>
                <a:lnTo>
                  <a:pt x="3579520" y="1953743"/>
                </a:lnTo>
                <a:lnTo>
                  <a:pt x="3543312" y="1798915"/>
                </a:lnTo>
                <a:lnTo>
                  <a:pt x="3548306" y="1798915"/>
                </a:lnTo>
                <a:cubicBezTo>
                  <a:pt x="3549555" y="1798915"/>
                  <a:pt x="3549555" y="1798915"/>
                  <a:pt x="3552052" y="1797666"/>
                </a:cubicBezTo>
                <a:cubicBezTo>
                  <a:pt x="3554548" y="1797666"/>
                  <a:pt x="3555797" y="1796418"/>
                  <a:pt x="3557045" y="1797666"/>
                </a:cubicBezTo>
                <a:close/>
                <a:moveTo>
                  <a:pt x="4519722" y="1782684"/>
                </a:moveTo>
                <a:lnTo>
                  <a:pt x="4524717" y="1783930"/>
                </a:lnTo>
                <a:cubicBezTo>
                  <a:pt x="4527214" y="1783930"/>
                  <a:pt x="4528463" y="1783930"/>
                  <a:pt x="4530960" y="1785181"/>
                </a:cubicBezTo>
                <a:lnTo>
                  <a:pt x="4535955" y="1785181"/>
                </a:lnTo>
                <a:lnTo>
                  <a:pt x="4505988" y="1941259"/>
                </a:lnTo>
                <a:lnTo>
                  <a:pt x="4498496" y="1940011"/>
                </a:lnTo>
                <a:cubicBezTo>
                  <a:pt x="4497247" y="1938760"/>
                  <a:pt x="4494750" y="1938760"/>
                  <a:pt x="4493501" y="1938760"/>
                </a:cubicBezTo>
                <a:lnTo>
                  <a:pt x="4489755" y="1937514"/>
                </a:lnTo>
                <a:close/>
                <a:moveTo>
                  <a:pt x="3631963" y="1781435"/>
                </a:moveTo>
                <a:lnTo>
                  <a:pt x="3663178" y="1936264"/>
                </a:lnTo>
                <a:lnTo>
                  <a:pt x="3659432" y="1937514"/>
                </a:lnTo>
                <a:cubicBezTo>
                  <a:pt x="3656935" y="1937514"/>
                  <a:pt x="3656935" y="1937514"/>
                  <a:pt x="3654438" y="1937514"/>
                </a:cubicBezTo>
                <a:cubicBezTo>
                  <a:pt x="3653189" y="1937514"/>
                  <a:pt x="3651940" y="1937514"/>
                  <a:pt x="3650691" y="1938760"/>
                </a:cubicBezTo>
                <a:lnTo>
                  <a:pt x="3646945" y="1940011"/>
                </a:lnTo>
                <a:lnTo>
                  <a:pt x="3619476" y="1783930"/>
                </a:lnTo>
                <a:close/>
                <a:moveTo>
                  <a:pt x="4446055" y="1768948"/>
                </a:moveTo>
                <a:lnTo>
                  <a:pt x="4451050" y="1770197"/>
                </a:lnTo>
                <a:cubicBezTo>
                  <a:pt x="4453547" y="1770197"/>
                  <a:pt x="4454796" y="1770197"/>
                  <a:pt x="4456043" y="1771446"/>
                </a:cubicBezTo>
                <a:lnTo>
                  <a:pt x="4463535" y="1772695"/>
                </a:lnTo>
                <a:lnTo>
                  <a:pt x="4436065" y="1927523"/>
                </a:lnTo>
                <a:lnTo>
                  <a:pt x="4429822" y="1926274"/>
                </a:lnTo>
                <a:cubicBezTo>
                  <a:pt x="4428575" y="1926274"/>
                  <a:pt x="4426078" y="1926274"/>
                  <a:pt x="4424829" y="1925026"/>
                </a:cubicBezTo>
                <a:lnTo>
                  <a:pt x="4419834" y="1925026"/>
                </a:lnTo>
                <a:close/>
                <a:moveTo>
                  <a:pt x="3705630" y="1767699"/>
                </a:moveTo>
                <a:lnTo>
                  <a:pt x="3731851" y="1923775"/>
                </a:lnTo>
                <a:lnTo>
                  <a:pt x="3715620" y="1926274"/>
                </a:lnTo>
                <a:lnTo>
                  <a:pt x="3689399" y="1770197"/>
                </a:lnTo>
                <a:lnTo>
                  <a:pt x="3694392" y="1770197"/>
                </a:lnTo>
                <a:cubicBezTo>
                  <a:pt x="3696889" y="1770197"/>
                  <a:pt x="3699387" y="1770197"/>
                  <a:pt x="3700635" y="1768948"/>
                </a:cubicBezTo>
                <a:close/>
                <a:moveTo>
                  <a:pt x="4371137" y="1758959"/>
                </a:moveTo>
                <a:lnTo>
                  <a:pt x="4388619" y="1761457"/>
                </a:lnTo>
                <a:lnTo>
                  <a:pt x="4366144" y="1917534"/>
                </a:lnTo>
                <a:lnTo>
                  <a:pt x="4359901" y="1916287"/>
                </a:lnTo>
                <a:cubicBezTo>
                  <a:pt x="4358652" y="1916287"/>
                  <a:pt x="4356155" y="1915038"/>
                  <a:pt x="4354906" y="1915038"/>
                </a:cubicBezTo>
                <a:lnTo>
                  <a:pt x="4351160" y="1915038"/>
                </a:lnTo>
                <a:close/>
                <a:moveTo>
                  <a:pt x="3784292" y="1756463"/>
                </a:moveTo>
                <a:lnTo>
                  <a:pt x="3803022" y="1913789"/>
                </a:lnTo>
                <a:lnTo>
                  <a:pt x="3799276" y="1913789"/>
                </a:lnTo>
                <a:cubicBezTo>
                  <a:pt x="3796779" y="1913789"/>
                  <a:pt x="3794282" y="1913789"/>
                  <a:pt x="3791784" y="1913789"/>
                </a:cubicBezTo>
                <a:lnTo>
                  <a:pt x="3788038" y="1915038"/>
                </a:lnTo>
                <a:lnTo>
                  <a:pt x="3766812" y="1757711"/>
                </a:lnTo>
                <a:close/>
                <a:moveTo>
                  <a:pt x="4296221" y="1748971"/>
                </a:moveTo>
                <a:lnTo>
                  <a:pt x="4299967" y="1748971"/>
                </a:lnTo>
                <a:cubicBezTo>
                  <a:pt x="4302465" y="1748971"/>
                  <a:pt x="4303713" y="1748971"/>
                  <a:pt x="4303713" y="1750220"/>
                </a:cubicBezTo>
                <a:cubicBezTo>
                  <a:pt x="4304962" y="1750220"/>
                  <a:pt x="4306211" y="1750220"/>
                  <a:pt x="4308708" y="1750220"/>
                </a:cubicBezTo>
                <a:lnTo>
                  <a:pt x="4312454" y="1750220"/>
                </a:lnTo>
                <a:lnTo>
                  <a:pt x="4296221" y="1908793"/>
                </a:lnTo>
                <a:lnTo>
                  <a:pt x="4292475" y="1907543"/>
                </a:lnTo>
                <a:cubicBezTo>
                  <a:pt x="4289980" y="1907543"/>
                  <a:pt x="4289980" y="1907543"/>
                  <a:pt x="4287482" y="1906296"/>
                </a:cubicBezTo>
                <a:lnTo>
                  <a:pt x="4281239" y="1906296"/>
                </a:lnTo>
                <a:close/>
                <a:moveTo>
                  <a:pt x="3854215" y="1748971"/>
                </a:moveTo>
                <a:lnTo>
                  <a:pt x="3857961" y="1748971"/>
                </a:lnTo>
                <a:lnTo>
                  <a:pt x="3872943" y="1906296"/>
                </a:lnTo>
                <a:lnTo>
                  <a:pt x="3856712" y="1907543"/>
                </a:lnTo>
                <a:lnTo>
                  <a:pt x="3840479" y="1750220"/>
                </a:lnTo>
                <a:lnTo>
                  <a:pt x="3845474" y="1750220"/>
                </a:lnTo>
                <a:cubicBezTo>
                  <a:pt x="3846723" y="1748971"/>
                  <a:pt x="3847971" y="1750220"/>
                  <a:pt x="3849220" y="1750220"/>
                </a:cubicBezTo>
                <a:cubicBezTo>
                  <a:pt x="3850469" y="1748971"/>
                  <a:pt x="3852966" y="1748971"/>
                  <a:pt x="3854215" y="1748971"/>
                </a:cubicBezTo>
                <a:close/>
                <a:moveTo>
                  <a:pt x="4220057" y="1743977"/>
                </a:moveTo>
                <a:lnTo>
                  <a:pt x="4236288" y="1745225"/>
                </a:lnTo>
                <a:lnTo>
                  <a:pt x="4226300" y="1902550"/>
                </a:lnTo>
                <a:lnTo>
                  <a:pt x="4221306" y="1902550"/>
                </a:lnTo>
                <a:cubicBezTo>
                  <a:pt x="4220057" y="1902550"/>
                  <a:pt x="4218808" y="1902550"/>
                  <a:pt x="4217559" y="1901301"/>
                </a:cubicBezTo>
                <a:lnTo>
                  <a:pt x="4210067" y="1901301"/>
                </a:lnTo>
                <a:close/>
                <a:moveTo>
                  <a:pt x="3916646" y="1742728"/>
                </a:moveTo>
                <a:lnTo>
                  <a:pt x="3922887" y="1742728"/>
                </a:lnTo>
                <a:cubicBezTo>
                  <a:pt x="3925385" y="1742728"/>
                  <a:pt x="3927882" y="1742728"/>
                  <a:pt x="3929131" y="1742728"/>
                </a:cubicBezTo>
                <a:lnTo>
                  <a:pt x="3932877" y="1743977"/>
                </a:lnTo>
                <a:lnTo>
                  <a:pt x="3942866" y="1900051"/>
                </a:lnTo>
                <a:lnTo>
                  <a:pt x="3939120" y="1900051"/>
                </a:lnTo>
                <a:cubicBezTo>
                  <a:pt x="3937871" y="1900051"/>
                  <a:pt x="3936623" y="1900051"/>
                  <a:pt x="3934125" y="1900051"/>
                </a:cubicBezTo>
                <a:lnTo>
                  <a:pt x="3926633" y="1902550"/>
                </a:lnTo>
                <a:close/>
                <a:moveTo>
                  <a:pt x="4143891" y="1740230"/>
                </a:moveTo>
                <a:lnTo>
                  <a:pt x="4148885" y="1740230"/>
                </a:lnTo>
                <a:cubicBezTo>
                  <a:pt x="4150136" y="1740230"/>
                  <a:pt x="4151383" y="1740230"/>
                  <a:pt x="4153880" y="1740230"/>
                </a:cubicBezTo>
                <a:cubicBezTo>
                  <a:pt x="4155129" y="1740230"/>
                  <a:pt x="4156377" y="1740230"/>
                  <a:pt x="4157626" y="1740230"/>
                </a:cubicBezTo>
                <a:lnTo>
                  <a:pt x="4161372" y="1740230"/>
                </a:lnTo>
                <a:lnTo>
                  <a:pt x="4155129" y="1898802"/>
                </a:lnTo>
                <a:lnTo>
                  <a:pt x="4138898" y="1897555"/>
                </a:lnTo>
                <a:close/>
                <a:moveTo>
                  <a:pt x="3992810" y="1740230"/>
                </a:moveTo>
                <a:lnTo>
                  <a:pt x="3996556" y="1740230"/>
                </a:lnTo>
                <a:cubicBezTo>
                  <a:pt x="3997805" y="1740230"/>
                  <a:pt x="4000302" y="1740230"/>
                  <a:pt x="4001551" y="1740230"/>
                </a:cubicBezTo>
                <a:lnTo>
                  <a:pt x="4009041" y="1740230"/>
                </a:lnTo>
                <a:lnTo>
                  <a:pt x="4014036" y="1897555"/>
                </a:lnTo>
                <a:lnTo>
                  <a:pt x="3997805" y="1897555"/>
                </a:lnTo>
                <a:close/>
                <a:moveTo>
                  <a:pt x="4067726" y="1738982"/>
                </a:moveTo>
                <a:lnTo>
                  <a:pt x="4072721" y="1738982"/>
                </a:lnTo>
                <a:cubicBezTo>
                  <a:pt x="4075218" y="1738982"/>
                  <a:pt x="4078964" y="1738982"/>
                  <a:pt x="4081462" y="1738982"/>
                </a:cubicBezTo>
                <a:lnTo>
                  <a:pt x="4085208" y="1738982"/>
                </a:lnTo>
                <a:lnTo>
                  <a:pt x="4085208" y="1896306"/>
                </a:lnTo>
                <a:lnTo>
                  <a:pt x="4080213" y="1896306"/>
                </a:lnTo>
                <a:cubicBezTo>
                  <a:pt x="4078964" y="1896306"/>
                  <a:pt x="4078964" y="1896306"/>
                  <a:pt x="4076467" y="1896306"/>
                </a:cubicBezTo>
                <a:cubicBezTo>
                  <a:pt x="4075218" y="1896306"/>
                  <a:pt x="4073969" y="1896306"/>
                  <a:pt x="4072721" y="1896306"/>
                </a:cubicBezTo>
                <a:lnTo>
                  <a:pt x="4067726" y="1898802"/>
                </a:lnTo>
                <a:lnTo>
                  <a:pt x="4067726" y="1892561"/>
                </a:lnTo>
                <a:close/>
                <a:moveTo>
                  <a:pt x="6457563" y="1360645"/>
                </a:moveTo>
                <a:cubicBezTo>
                  <a:pt x="6743495" y="1615360"/>
                  <a:pt x="6984475" y="1912530"/>
                  <a:pt x="7178011" y="2245908"/>
                </a:cubicBezTo>
                <a:lnTo>
                  <a:pt x="6835891" y="2443188"/>
                </a:lnTo>
                <a:cubicBezTo>
                  <a:pt x="6664833" y="2147267"/>
                  <a:pt x="6448823" y="1881315"/>
                  <a:pt x="6195355" y="1655317"/>
                </a:cubicBezTo>
                <a:close/>
                <a:moveTo>
                  <a:pt x="2020009" y="1077211"/>
                </a:moveTo>
                <a:lnTo>
                  <a:pt x="2242261" y="1403098"/>
                </a:lnTo>
                <a:cubicBezTo>
                  <a:pt x="1960076" y="1595383"/>
                  <a:pt x="1711603" y="1830121"/>
                  <a:pt x="1505582" y="2101069"/>
                </a:cubicBezTo>
                <a:lnTo>
                  <a:pt x="1192182" y="1862586"/>
                </a:lnTo>
                <a:cubicBezTo>
                  <a:pt x="1424423" y="1557925"/>
                  <a:pt x="1702862" y="1294468"/>
                  <a:pt x="2020009" y="1077211"/>
                </a:cubicBezTo>
                <a:close/>
                <a:moveTo>
                  <a:pt x="4132655" y="1039750"/>
                </a:moveTo>
                <a:cubicBezTo>
                  <a:pt x="4187595" y="1038501"/>
                  <a:pt x="4245029" y="1039750"/>
                  <a:pt x="4318698" y="1043496"/>
                </a:cubicBezTo>
                <a:cubicBezTo>
                  <a:pt x="4324941" y="1043496"/>
                  <a:pt x="4331183" y="1044744"/>
                  <a:pt x="4337427" y="1044744"/>
                </a:cubicBezTo>
                <a:cubicBezTo>
                  <a:pt x="4346167" y="1044744"/>
                  <a:pt x="4354908" y="1044744"/>
                  <a:pt x="4363647" y="1045993"/>
                </a:cubicBezTo>
                <a:lnTo>
                  <a:pt x="4369891" y="1045993"/>
                </a:lnTo>
                <a:cubicBezTo>
                  <a:pt x="4374885" y="1047242"/>
                  <a:pt x="4381129" y="1047242"/>
                  <a:pt x="4386124" y="1047242"/>
                </a:cubicBezTo>
                <a:cubicBezTo>
                  <a:pt x="4393614" y="1048490"/>
                  <a:pt x="4401106" y="1049739"/>
                  <a:pt x="4408598" y="1049739"/>
                </a:cubicBezTo>
                <a:cubicBezTo>
                  <a:pt x="4416089" y="1050987"/>
                  <a:pt x="4423581" y="1050987"/>
                  <a:pt x="4431073" y="1052236"/>
                </a:cubicBezTo>
                <a:cubicBezTo>
                  <a:pt x="4438565" y="1052236"/>
                  <a:pt x="4444807" y="1052236"/>
                  <a:pt x="4452299" y="1053485"/>
                </a:cubicBezTo>
                <a:cubicBezTo>
                  <a:pt x="4461039" y="1054733"/>
                  <a:pt x="4471029" y="1055982"/>
                  <a:pt x="4481017" y="1057231"/>
                </a:cubicBezTo>
                <a:cubicBezTo>
                  <a:pt x="4486011" y="1057231"/>
                  <a:pt x="4489757" y="1058478"/>
                  <a:pt x="4494752" y="1058478"/>
                </a:cubicBezTo>
                <a:cubicBezTo>
                  <a:pt x="4604629" y="1070965"/>
                  <a:pt x="4712009" y="1088445"/>
                  <a:pt x="4816892" y="1112170"/>
                </a:cubicBezTo>
                <a:cubicBezTo>
                  <a:pt x="4908041" y="1132147"/>
                  <a:pt x="4997941" y="1157119"/>
                  <a:pt x="5082846" y="1184588"/>
                </a:cubicBezTo>
                <a:cubicBezTo>
                  <a:pt x="5095333" y="1189583"/>
                  <a:pt x="5107818" y="1193329"/>
                  <a:pt x="5119057" y="1197075"/>
                </a:cubicBezTo>
                <a:cubicBezTo>
                  <a:pt x="5125298" y="1199571"/>
                  <a:pt x="5132790" y="1202068"/>
                  <a:pt x="5139034" y="1204566"/>
                </a:cubicBezTo>
                <a:cubicBezTo>
                  <a:pt x="5157762" y="1210809"/>
                  <a:pt x="5175244" y="1217052"/>
                  <a:pt x="5191475" y="1223296"/>
                </a:cubicBezTo>
                <a:cubicBezTo>
                  <a:pt x="5225188" y="1235781"/>
                  <a:pt x="5255155" y="1247019"/>
                  <a:pt x="5281375" y="1258255"/>
                </a:cubicBezTo>
                <a:lnTo>
                  <a:pt x="5282624" y="1258255"/>
                </a:lnTo>
                <a:cubicBezTo>
                  <a:pt x="5291365" y="1262002"/>
                  <a:pt x="5301352" y="1265748"/>
                  <a:pt x="5310093" y="1269493"/>
                </a:cubicBezTo>
                <a:cubicBezTo>
                  <a:pt x="5313839" y="1271991"/>
                  <a:pt x="5317585" y="1273240"/>
                  <a:pt x="5321330" y="1274488"/>
                </a:cubicBezTo>
                <a:cubicBezTo>
                  <a:pt x="5328822" y="1276986"/>
                  <a:pt x="5336314" y="1280732"/>
                  <a:pt x="5343806" y="1283229"/>
                </a:cubicBezTo>
                <a:lnTo>
                  <a:pt x="5356291" y="1288222"/>
                </a:lnTo>
                <a:cubicBezTo>
                  <a:pt x="5368778" y="1293217"/>
                  <a:pt x="5381263" y="1298212"/>
                  <a:pt x="5391253" y="1303206"/>
                </a:cubicBezTo>
                <a:cubicBezTo>
                  <a:pt x="5397496" y="1306952"/>
                  <a:pt x="5404988" y="1309450"/>
                  <a:pt x="5409983" y="1311947"/>
                </a:cubicBezTo>
                <a:lnTo>
                  <a:pt x="5428711" y="1320686"/>
                </a:lnTo>
                <a:cubicBezTo>
                  <a:pt x="5433706" y="1323184"/>
                  <a:pt x="5438701" y="1325681"/>
                  <a:pt x="5442445" y="1326930"/>
                </a:cubicBezTo>
                <a:cubicBezTo>
                  <a:pt x="5447440" y="1329427"/>
                  <a:pt x="5451186" y="1330676"/>
                  <a:pt x="5452435" y="1331924"/>
                </a:cubicBezTo>
                <a:lnTo>
                  <a:pt x="5449512" y="1338118"/>
                </a:lnTo>
                <a:lnTo>
                  <a:pt x="5452433" y="1339416"/>
                </a:lnTo>
                <a:lnTo>
                  <a:pt x="5449304" y="1346052"/>
                </a:lnTo>
                <a:lnTo>
                  <a:pt x="5451186" y="1346907"/>
                </a:lnTo>
                <a:cubicBezTo>
                  <a:pt x="5458678" y="1350653"/>
                  <a:pt x="5462424" y="1351902"/>
                  <a:pt x="5462424" y="1351902"/>
                </a:cubicBezTo>
                <a:lnTo>
                  <a:pt x="5463671" y="1351902"/>
                </a:lnTo>
                <a:lnTo>
                  <a:pt x="5463671" y="1353150"/>
                </a:lnTo>
                <a:lnTo>
                  <a:pt x="5397344" y="1466710"/>
                </a:lnTo>
                <a:lnTo>
                  <a:pt x="5466948" y="1500330"/>
                </a:lnTo>
                <a:cubicBezTo>
                  <a:pt x="5502065" y="1518279"/>
                  <a:pt x="5537338" y="1537320"/>
                  <a:pt x="5573547" y="1557922"/>
                </a:cubicBezTo>
                <a:cubicBezTo>
                  <a:pt x="5579791" y="1561668"/>
                  <a:pt x="5586034" y="1565414"/>
                  <a:pt x="5592278" y="1569160"/>
                </a:cubicBezTo>
                <a:cubicBezTo>
                  <a:pt x="5599768" y="1572906"/>
                  <a:pt x="5607260" y="1577899"/>
                  <a:pt x="5614752" y="1581645"/>
                </a:cubicBezTo>
                <a:cubicBezTo>
                  <a:pt x="5623493" y="1586640"/>
                  <a:pt x="5630983" y="1591635"/>
                  <a:pt x="5639724" y="1596629"/>
                </a:cubicBezTo>
                <a:lnTo>
                  <a:pt x="5649714" y="1602871"/>
                </a:lnTo>
                <a:cubicBezTo>
                  <a:pt x="5667194" y="1612861"/>
                  <a:pt x="5682178" y="1621601"/>
                  <a:pt x="5694663" y="1630342"/>
                </a:cubicBezTo>
                <a:cubicBezTo>
                  <a:pt x="5698409" y="1631589"/>
                  <a:pt x="5702155" y="1634087"/>
                  <a:pt x="5705901" y="1636584"/>
                </a:cubicBezTo>
                <a:cubicBezTo>
                  <a:pt x="5720884" y="1646573"/>
                  <a:pt x="5732122" y="1654065"/>
                  <a:pt x="5739614" y="1659059"/>
                </a:cubicBezTo>
                <a:cubicBezTo>
                  <a:pt x="5745856" y="1662804"/>
                  <a:pt x="5749602" y="1665302"/>
                  <a:pt x="5750850" y="1666551"/>
                </a:cubicBezTo>
                <a:lnTo>
                  <a:pt x="5748939" y="1669438"/>
                </a:lnTo>
                <a:lnTo>
                  <a:pt x="5740863" y="1664053"/>
                </a:lnTo>
                <a:cubicBezTo>
                  <a:pt x="5733371" y="1657812"/>
                  <a:pt x="5722132" y="1651568"/>
                  <a:pt x="5707150" y="1641578"/>
                </a:cubicBezTo>
                <a:cubicBezTo>
                  <a:pt x="5704653" y="1640330"/>
                  <a:pt x="5700906" y="1637832"/>
                  <a:pt x="5697160" y="1635336"/>
                </a:cubicBezTo>
                <a:cubicBezTo>
                  <a:pt x="5684673" y="1627845"/>
                  <a:pt x="5669691" y="1617855"/>
                  <a:pt x="5652211" y="1607866"/>
                </a:cubicBezTo>
                <a:lnTo>
                  <a:pt x="5642222" y="1601623"/>
                </a:lnTo>
                <a:lnTo>
                  <a:pt x="5629774" y="1594510"/>
                </a:lnTo>
                <a:lnTo>
                  <a:pt x="5649715" y="1606616"/>
                </a:lnTo>
                <a:cubicBezTo>
                  <a:pt x="5672189" y="1620352"/>
                  <a:pt x="5689669" y="1631590"/>
                  <a:pt x="5705902" y="1641578"/>
                </a:cubicBezTo>
                <a:cubicBezTo>
                  <a:pt x="5720884" y="1651567"/>
                  <a:pt x="5732123" y="1659059"/>
                  <a:pt x="5739615" y="1664052"/>
                </a:cubicBezTo>
                <a:lnTo>
                  <a:pt x="5748557" y="1670015"/>
                </a:lnTo>
                <a:lnTo>
                  <a:pt x="5748939" y="1669438"/>
                </a:lnTo>
                <a:lnTo>
                  <a:pt x="5752099" y="1671545"/>
                </a:lnTo>
                <a:lnTo>
                  <a:pt x="5752099" y="1672794"/>
                </a:lnTo>
                <a:lnTo>
                  <a:pt x="5693752" y="1760962"/>
                </a:lnTo>
                <a:lnTo>
                  <a:pt x="5834506" y="1860085"/>
                </a:lnTo>
                <a:cubicBezTo>
                  <a:pt x="5949378" y="1948735"/>
                  <a:pt x="6059255" y="2047375"/>
                  <a:pt x="6151652" y="2144767"/>
                </a:cubicBezTo>
                <a:cubicBezTo>
                  <a:pt x="6235309" y="2232169"/>
                  <a:pt x="6315220" y="2328312"/>
                  <a:pt x="6390136" y="2430699"/>
                </a:cubicBezTo>
                <a:lnTo>
                  <a:pt x="6433712" y="2497767"/>
                </a:lnTo>
                <a:lnTo>
                  <a:pt x="6475355" y="2558837"/>
                </a:lnTo>
                <a:cubicBezTo>
                  <a:pt x="6487373" y="2577488"/>
                  <a:pt x="6498376" y="2595086"/>
                  <a:pt x="6508326" y="2611454"/>
                </a:cubicBezTo>
                <a:lnTo>
                  <a:pt x="6515597" y="2623797"/>
                </a:lnTo>
                <a:lnTo>
                  <a:pt x="6533727" y="2651702"/>
                </a:lnTo>
                <a:cubicBezTo>
                  <a:pt x="6547461" y="2674177"/>
                  <a:pt x="6558698" y="2694154"/>
                  <a:pt x="6566190" y="2707889"/>
                </a:cubicBezTo>
                <a:lnTo>
                  <a:pt x="6569936" y="2715381"/>
                </a:lnTo>
                <a:cubicBezTo>
                  <a:pt x="6578676" y="2730364"/>
                  <a:pt x="6582422" y="2737856"/>
                  <a:pt x="6582422" y="2737856"/>
                </a:cubicBezTo>
                <a:lnTo>
                  <a:pt x="6582422" y="2739105"/>
                </a:lnTo>
                <a:lnTo>
                  <a:pt x="6581861" y="2739419"/>
                </a:lnTo>
                <a:lnTo>
                  <a:pt x="6583672" y="2742851"/>
                </a:lnTo>
                <a:lnTo>
                  <a:pt x="6398419" y="2842302"/>
                </a:lnTo>
                <a:lnTo>
                  <a:pt x="6346435" y="2871457"/>
                </a:lnTo>
                <a:lnTo>
                  <a:pt x="6333948" y="2850231"/>
                </a:lnTo>
                <a:cubicBezTo>
                  <a:pt x="6331451" y="2846485"/>
                  <a:pt x="6328954" y="2841490"/>
                  <a:pt x="6326458" y="2837744"/>
                </a:cubicBezTo>
                <a:cubicBezTo>
                  <a:pt x="6320214" y="2825259"/>
                  <a:pt x="6311474" y="2810275"/>
                  <a:pt x="6300237" y="2792795"/>
                </a:cubicBezTo>
                <a:cubicBezTo>
                  <a:pt x="6257784" y="2721623"/>
                  <a:pt x="6215330" y="2656697"/>
                  <a:pt x="6170381" y="2593017"/>
                </a:cubicBezTo>
                <a:cubicBezTo>
                  <a:pt x="6102957" y="2500620"/>
                  <a:pt x="6030537" y="2413217"/>
                  <a:pt x="5955621" y="2334555"/>
                </a:cubicBezTo>
                <a:cubicBezTo>
                  <a:pt x="5871965" y="2245904"/>
                  <a:pt x="5773324" y="2157253"/>
                  <a:pt x="5669690" y="2077342"/>
                </a:cubicBezTo>
                <a:cubicBezTo>
                  <a:pt x="5617249" y="2037386"/>
                  <a:pt x="5563559" y="1999929"/>
                  <a:pt x="5509869" y="1964967"/>
                </a:cubicBezTo>
                <a:lnTo>
                  <a:pt x="5461739" y="1934824"/>
                </a:lnTo>
                <a:lnTo>
                  <a:pt x="5403461" y="1900124"/>
                </a:lnTo>
                <a:lnTo>
                  <a:pt x="5346300" y="1867575"/>
                </a:lnTo>
                <a:cubicBezTo>
                  <a:pt x="5342554" y="1865078"/>
                  <a:pt x="5337559" y="1862582"/>
                  <a:pt x="5333815" y="1860085"/>
                </a:cubicBezTo>
                <a:lnTo>
                  <a:pt x="5306347" y="1845101"/>
                </a:lnTo>
                <a:lnTo>
                  <a:pt x="5268887" y="1826372"/>
                </a:lnTo>
                <a:cubicBezTo>
                  <a:pt x="5255153" y="1820129"/>
                  <a:pt x="5242666" y="1813886"/>
                  <a:pt x="5228932" y="1807644"/>
                </a:cubicBezTo>
                <a:cubicBezTo>
                  <a:pt x="5222689" y="1805146"/>
                  <a:pt x="5216446" y="1801400"/>
                  <a:pt x="5210202" y="1798903"/>
                </a:cubicBezTo>
                <a:cubicBezTo>
                  <a:pt x="5203959" y="1796406"/>
                  <a:pt x="5196468" y="1792660"/>
                  <a:pt x="5190225" y="1790162"/>
                </a:cubicBezTo>
                <a:cubicBezTo>
                  <a:pt x="5139032" y="1766439"/>
                  <a:pt x="5090336" y="1746462"/>
                  <a:pt x="5044138" y="1728980"/>
                </a:cubicBezTo>
                <a:lnTo>
                  <a:pt x="4935180" y="1690967"/>
                </a:lnTo>
                <a:lnTo>
                  <a:pt x="4903003" y="1680478"/>
                </a:lnTo>
                <a:lnTo>
                  <a:pt x="4818140" y="1655313"/>
                </a:lnTo>
                <a:cubicBezTo>
                  <a:pt x="4790670" y="1647821"/>
                  <a:pt x="4768196" y="1641578"/>
                  <a:pt x="4753212" y="1639082"/>
                </a:cubicBezTo>
                <a:cubicBezTo>
                  <a:pt x="4738229" y="1635336"/>
                  <a:pt x="4730737" y="1634087"/>
                  <a:pt x="4730737" y="1634087"/>
                </a:cubicBezTo>
                <a:lnTo>
                  <a:pt x="4731291" y="1631713"/>
                </a:lnTo>
                <a:lnTo>
                  <a:pt x="4730737" y="1631589"/>
                </a:lnTo>
                <a:lnTo>
                  <a:pt x="4731011" y="1630394"/>
                </a:lnTo>
                <a:lnTo>
                  <a:pt x="4731573" y="1630503"/>
                </a:lnTo>
                <a:lnTo>
                  <a:pt x="4770098" y="1465399"/>
                </a:lnTo>
                <a:lnTo>
                  <a:pt x="4768960" y="1465158"/>
                </a:lnTo>
                <a:lnTo>
                  <a:pt x="4731011" y="1630394"/>
                </a:lnTo>
                <a:lnTo>
                  <a:pt x="4730737" y="1630341"/>
                </a:lnTo>
                <a:lnTo>
                  <a:pt x="4729488" y="1630341"/>
                </a:lnTo>
                <a:lnTo>
                  <a:pt x="4767900" y="1464934"/>
                </a:lnTo>
                <a:lnTo>
                  <a:pt x="4705765" y="1451791"/>
                </a:lnTo>
                <a:cubicBezTo>
                  <a:pt x="4698273" y="1450542"/>
                  <a:pt x="4690783" y="1448045"/>
                  <a:pt x="4683291" y="1446796"/>
                </a:cubicBezTo>
                <a:cubicBezTo>
                  <a:pt x="4673301" y="1444299"/>
                  <a:pt x="4663312" y="1443050"/>
                  <a:pt x="4653324" y="1440553"/>
                </a:cubicBezTo>
                <a:cubicBezTo>
                  <a:pt x="4648329" y="1439304"/>
                  <a:pt x="4643335" y="1439304"/>
                  <a:pt x="4638342" y="1438055"/>
                </a:cubicBezTo>
                <a:cubicBezTo>
                  <a:pt x="4630850" y="1436807"/>
                  <a:pt x="4623357" y="1435558"/>
                  <a:pt x="4615865" y="1434309"/>
                </a:cubicBezTo>
                <a:cubicBezTo>
                  <a:pt x="4612119" y="1433061"/>
                  <a:pt x="4607126" y="1433061"/>
                  <a:pt x="4603380" y="1431813"/>
                </a:cubicBezTo>
                <a:cubicBezTo>
                  <a:pt x="4599634" y="1431813"/>
                  <a:pt x="4595888" y="1430565"/>
                  <a:pt x="4592142" y="1430565"/>
                </a:cubicBezTo>
                <a:lnTo>
                  <a:pt x="4584650" y="1429316"/>
                </a:lnTo>
                <a:cubicBezTo>
                  <a:pt x="4572165" y="1426819"/>
                  <a:pt x="4559678" y="1425570"/>
                  <a:pt x="4547191" y="1423073"/>
                </a:cubicBezTo>
                <a:lnTo>
                  <a:pt x="4499745" y="1416829"/>
                </a:lnTo>
                <a:cubicBezTo>
                  <a:pt x="4429823" y="1408089"/>
                  <a:pt x="4366144" y="1401845"/>
                  <a:pt x="4306211" y="1399349"/>
                </a:cubicBezTo>
                <a:cubicBezTo>
                  <a:pt x="4238787" y="1395603"/>
                  <a:pt x="4172610" y="1394355"/>
                  <a:pt x="4106433" y="1395603"/>
                </a:cubicBezTo>
                <a:cubicBezTo>
                  <a:pt x="4037761" y="1396852"/>
                  <a:pt x="3969087" y="1401845"/>
                  <a:pt x="3901661" y="1408089"/>
                </a:cubicBezTo>
                <a:cubicBezTo>
                  <a:pt x="3837983" y="1414332"/>
                  <a:pt x="3770558" y="1423073"/>
                  <a:pt x="3695642" y="1436807"/>
                </a:cubicBezTo>
                <a:lnTo>
                  <a:pt x="3664427" y="1441801"/>
                </a:lnTo>
                <a:cubicBezTo>
                  <a:pt x="3656935" y="1443050"/>
                  <a:pt x="3650691" y="1444299"/>
                  <a:pt x="3643199" y="1445547"/>
                </a:cubicBezTo>
                <a:lnTo>
                  <a:pt x="3629929" y="1447759"/>
                </a:lnTo>
                <a:lnTo>
                  <a:pt x="3594505" y="1455536"/>
                </a:lnTo>
                <a:cubicBezTo>
                  <a:pt x="3560792" y="1463028"/>
                  <a:pt x="3527081" y="1470518"/>
                  <a:pt x="3492119" y="1480508"/>
                </a:cubicBezTo>
                <a:cubicBezTo>
                  <a:pt x="3356021" y="1515469"/>
                  <a:pt x="3223668" y="1562916"/>
                  <a:pt x="3097559" y="1617854"/>
                </a:cubicBezTo>
                <a:cubicBezTo>
                  <a:pt x="3033880" y="1645324"/>
                  <a:pt x="2972698" y="1675290"/>
                  <a:pt x="2912765" y="1707755"/>
                </a:cubicBezTo>
                <a:cubicBezTo>
                  <a:pt x="2897782" y="1715246"/>
                  <a:pt x="2882798" y="1723986"/>
                  <a:pt x="2867815" y="1731478"/>
                </a:cubicBezTo>
                <a:cubicBezTo>
                  <a:pt x="2860323" y="1735224"/>
                  <a:pt x="2852831" y="1740219"/>
                  <a:pt x="2845341" y="1743965"/>
                </a:cubicBezTo>
                <a:cubicBezTo>
                  <a:pt x="2837849" y="1747711"/>
                  <a:pt x="2830357" y="1752704"/>
                  <a:pt x="2824113" y="1756450"/>
                </a:cubicBezTo>
                <a:cubicBezTo>
                  <a:pt x="2809131" y="1765191"/>
                  <a:pt x="2795395" y="1772683"/>
                  <a:pt x="2781661" y="1782671"/>
                </a:cubicBezTo>
                <a:cubicBezTo>
                  <a:pt x="2767926" y="1791411"/>
                  <a:pt x="2752943" y="1800152"/>
                  <a:pt x="2739208" y="1808891"/>
                </a:cubicBezTo>
                <a:cubicBezTo>
                  <a:pt x="2516956" y="1949984"/>
                  <a:pt x="2332163" y="2114801"/>
                  <a:pt x="2191070" y="2270877"/>
                </a:cubicBezTo>
                <a:cubicBezTo>
                  <a:pt x="2187324" y="2275871"/>
                  <a:pt x="2182329" y="2280866"/>
                  <a:pt x="2177335" y="2285861"/>
                </a:cubicBezTo>
                <a:cubicBezTo>
                  <a:pt x="2173589" y="2290854"/>
                  <a:pt x="2168594" y="2295849"/>
                  <a:pt x="2164849" y="2300844"/>
                </a:cubicBezTo>
                <a:cubicBezTo>
                  <a:pt x="2156109" y="2310833"/>
                  <a:pt x="2148617" y="2319572"/>
                  <a:pt x="2139876" y="2329561"/>
                </a:cubicBezTo>
                <a:cubicBezTo>
                  <a:pt x="2123645" y="2348290"/>
                  <a:pt x="2108661" y="2368269"/>
                  <a:pt x="2092429" y="2386998"/>
                </a:cubicBezTo>
                <a:cubicBezTo>
                  <a:pt x="2077447" y="2405726"/>
                  <a:pt x="2063711" y="2424456"/>
                  <a:pt x="2048729" y="2441936"/>
                </a:cubicBezTo>
                <a:cubicBezTo>
                  <a:pt x="2034993" y="2460665"/>
                  <a:pt x="2022508" y="2478146"/>
                  <a:pt x="2010021" y="2495626"/>
                </a:cubicBezTo>
                <a:cubicBezTo>
                  <a:pt x="1997535" y="2513106"/>
                  <a:pt x="1985049" y="2530588"/>
                  <a:pt x="1973811" y="2546819"/>
                </a:cubicBezTo>
                <a:lnTo>
                  <a:pt x="1944476" y="2589694"/>
                </a:lnTo>
                <a:lnTo>
                  <a:pt x="2057534" y="2665394"/>
                </a:lnTo>
                <a:lnTo>
                  <a:pt x="2086186" y="2684167"/>
                </a:lnTo>
                <a:lnTo>
                  <a:pt x="2085996" y="2684452"/>
                </a:lnTo>
                <a:lnTo>
                  <a:pt x="2087435" y="2685415"/>
                </a:lnTo>
                <a:lnTo>
                  <a:pt x="2087420" y="2685438"/>
                </a:lnTo>
                <a:lnTo>
                  <a:pt x="2091180" y="2687912"/>
                </a:lnTo>
                <a:cubicBezTo>
                  <a:pt x="2091180" y="2687912"/>
                  <a:pt x="2089932" y="2689161"/>
                  <a:pt x="2088683" y="2691657"/>
                </a:cubicBezTo>
                <a:cubicBezTo>
                  <a:pt x="2087434" y="2692906"/>
                  <a:pt x="2086186" y="2695403"/>
                  <a:pt x="2084938" y="2696652"/>
                </a:cubicBezTo>
                <a:cubicBezTo>
                  <a:pt x="2083690" y="2699149"/>
                  <a:pt x="2082441" y="2701647"/>
                  <a:pt x="2081192" y="2704144"/>
                </a:cubicBezTo>
                <a:lnTo>
                  <a:pt x="2076198" y="2711636"/>
                </a:lnTo>
                <a:cubicBezTo>
                  <a:pt x="2073700" y="2715382"/>
                  <a:pt x="2071203" y="2720375"/>
                  <a:pt x="2068706" y="2724121"/>
                </a:cubicBezTo>
                <a:lnTo>
                  <a:pt x="2066208" y="2726618"/>
                </a:lnTo>
                <a:cubicBezTo>
                  <a:pt x="2061214" y="2734110"/>
                  <a:pt x="2056219" y="2741603"/>
                  <a:pt x="2051226" y="2751590"/>
                </a:cubicBezTo>
                <a:cubicBezTo>
                  <a:pt x="2044982" y="2761580"/>
                  <a:pt x="2037490" y="2772817"/>
                  <a:pt x="2029998" y="2785303"/>
                </a:cubicBezTo>
                <a:cubicBezTo>
                  <a:pt x="2025005" y="2792795"/>
                  <a:pt x="2021259" y="2801536"/>
                  <a:pt x="2016264" y="2809026"/>
                </a:cubicBezTo>
                <a:cubicBezTo>
                  <a:pt x="2013767" y="2814021"/>
                  <a:pt x="2010021" y="2820264"/>
                  <a:pt x="2006275" y="2825259"/>
                </a:cubicBezTo>
                <a:cubicBezTo>
                  <a:pt x="2000033" y="2836496"/>
                  <a:pt x="1992541" y="2848982"/>
                  <a:pt x="1986298" y="2861468"/>
                </a:cubicBezTo>
                <a:lnTo>
                  <a:pt x="1977559" y="2871455"/>
                </a:lnTo>
                <a:lnTo>
                  <a:pt x="1977557" y="2871457"/>
                </a:lnTo>
                <a:cubicBezTo>
                  <a:pt x="1972563" y="2880198"/>
                  <a:pt x="1968817" y="2887688"/>
                  <a:pt x="1963822" y="2897678"/>
                </a:cubicBezTo>
                <a:cubicBezTo>
                  <a:pt x="1958827" y="2906418"/>
                  <a:pt x="1955083" y="2915159"/>
                  <a:pt x="1950088" y="2925147"/>
                </a:cubicBezTo>
                <a:lnTo>
                  <a:pt x="1897066" y="3036537"/>
                </a:lnTo>
                <a:lnTo>
                  <a:pt x="1892501" y="3046234"/>
                </a:lnTo>
                <a:lnTo>
                  <a:pt x="1836465" y="3183609"/>
                </a:lnTo>
                <a:cubicBezTo>
                  <a:pt x="1832719" y="3196096"/>
                  <a:pt x="1827724" y="3208581"/>
                  <a:pt x="1822729" y="3219819"/>
                </a:cubicBezTo>
                <a:cubicBezTo>
                  <a:pt x="1817735" y="3232304"/>
                  <a:pt x="1813990" y="3244791"/>
                  <a:pt x="1810244" y="3257278"/>
                </a:cubicBezTo>
                <a:cubicBezTo>
                  <a:pt x="1807747" y="3263519"/>
                  <a:pt x="1805249" y="3269763"/>
                  <a:pt x="1804001" y="3276006"/>
                </a:cubicBezTo>
                <a:lnTo>
                  <a:pt x="1800265" y="3287213"/>
                </a:lnTo>
                <a:lnTo>
                  <a:pt x="1800256" y="3287243"/>
                </a:lnTo>
                <a:lnTo>
                  <a:pt x="1800250" y="3287258"/>
                </a:lnTo>
                <a:lnTo>
                  <a:pt x="1797757" y="3294735"/>
                </a:lnTo>
                <a:cubicBezTo>
                  <a:pt x="1794011" y="3307221"/>
                  <a:pt x="1789017" y="3320956"/>
                  <a:pt x="1785272" y="3333443"/>
                </a:cubicBezTo>
                <a:cubicBezTo>
                  <a:pt x="1781526" y="3345928"/>
                  <a:pt x="1777780" y="3359663"/>
                  <a:pt x="1774034" y="3372149"/>
                </a:cubicBezTo>
                <a:lnTo>
                  <a:pt x="1772305" y="3379064"/>
                </a:lnTo>
                <a:lnTo>
                  <a:pt x="1769040" y="3392127"/>
                </a:lnTo>
                <a:lnTo>
                  <a:pt x="1764046" y="3412104"/>
                </a:lnTo>
                <a:lnTo>
                  <a:pt x="1764035" y="3412143"/>
                </a:lnTo>
                <a:lnTo>
                  <a:pt x="1754057" y="3452060"/>
                </a:lnTo>
                <a:lnTo>
                  <a:pt x="1744075" y="3491984"/>
                </a:lnTo>
                <a:lnTo>
                  <a:pt x="1744068" y="3492015"/>
                </a:lnTo>
                <a:cubicBezTo>
                  <a:pt x="1740322" y="3505750"/>
                  <a:pt x="1737825" y="3519484"/>
                  <a:pt x="1735327" y="3531971"/>
                </a:cubicBezTo>
                <a:cubicBezTo>
                  <a:pt x="1734079" y="3535717"/>
                  <a:pt x="1732830" y="3540712"/>
                  <a:pt x="1732830" y="3544456"/>
                </a:cubicBezTo>
                <a:lnTo>
                  <a:pt x="1726599" y="3571869"/>
                </a:lnTo>
                <a:lnTo>
                  <a:pt x="1726587" y="3571926"/>
                </a:lnTo>
                <a:lnTo>
                  <a:pt x="1726584" y="3571941"/>
                </a:lnTo>
                <a:lnTo>
                  <a:pt x="1724089" y="3588158"/>
                </a:lnTo>
                <a:cubicBezTo>
                  <a:pt x="1720343" y="3609384"/>
                  <a:pt x="1715350" y="3631859"/>
                  <a:pt x="1712853" y="3653086"/>
                </a:cubicBezTo>
                <a:cubicBezTo>
                  <a:pt x="1709107" y="3674312"/>
                  <a:pt x="1706609" y="3695538"/>
                  <a:pt x="1702863" y="3716764"/>
                </a:cubicBezTo>
                <a:lnTo>
                  <a:pt x="1700371" y="3732960"/>
                </a:lnTo>
                <a:lnTo>
                  <a:pt x="1700366" y="3732996"/>
                </a:lnTo>
                <a:cubicBezTo>
                  <a:pt x="1699118" y="3746730"/>
                  <a:pt x="1697869" y="3759217"/>
                  <a:pt x="1695372" y="3772951"/>
                </a:cubicBezTo>
                <a:cubicBezTo>
                  <a:pt x="1694123" y="3785437"/>
                  <a:pt x="1691626" y="3799171"/>
                  <a:pt x="1691626" y="3811658"/>
                </a:cubicBezTo>
                <a:lnTo>
                  <a:pt x="1690900" y="3822659"/>
                </a:lnTo>
                <a:lnTo>
                  <a:pt x="1681792" y="3960711"/>
                </a:lnTo>
                <a:cubicBezTo>
                  <a:pt x="1680075" y="4008002"/>
                  <a:pt x="1679763" y="4052639"/>
                  <a:pt x="1680388" y="4093843"/>
                </a:cubicBezTo>
                <a:lnTo>
                  <a:pt x="1680396" y="4094042"/>
                </a:lnTo>
                <a:lnTo>
                  <a:pt x="1680389" y="4093844"/>
                </a:lnTo>
                <a:lnTo>
                  <a:pt x="1680465" y="4095686"/>
                </a:lnTo>
                <a:lnTo>
                  <a:pt x="1685070" y="4206374"/>
                </a:lnTo>
                <a:cubicBezTo>
                  <a:pt x="1687255" y="4239931"/>
                  <a:pt x="1689753" y="4269273"/>
                  <a:pt x="1691626" y="4293621"/>
                </a:cubicBezTo>
                <a:cubicBezTo>
                  <a:pt x="1694123" y="4317344"/>
                  <a:pt x="1696620" y="4336073"/>
                  <a:pt x="1697869" y="4348559"/>
                </a:cubicBezTo>
                <a:lnTo>
                  <a:pt x="1698245" y="4351777"/>
                </a:lnTo>
                <a:lnTo>
                  <a:pt x="1700678" y="4364479"/>
                </a:lnTo>
                <a:cubicBezTo>
                  <a:pt x="1701303" y="4367913"/>
                  <a:pt x="1701615" y="4369786"/>
                  <a:pt x="1701615" y="4369786"/>
                </a:cubicBezTo>
                <a:lnTo>
                  <a:pt x="1528058" y="4392262"/>
                </a:lnTo>
                <a:lnTo>
                  <a:pt x="1526547" y="4379422"/>
                </a:lnTo>
                <a:lnTo>
                  <a:pt x="1526664" y="4379912"/>
                </a:lnTo>
                <a:lnTo>
                  <a:pt x="1525561" y="4369785"/>
                </a:lnTo>
                <a:lnTo>
                  <a:pt x="1524167" y="4358495"/>
                </a:lnTo>
                <a:lnTo>
                  <a:pt x="1525560" y="4371034"/>
                </a:lnTo>
                <a:lnTo>
                  <a:pt x="1526547" y="4379422"/>
                </a:lnTo>
                <a:lnTo>
                  <a:pt x="1523063" y="4364791"/>
                </a:lnTo>
                <a:cubicBezTo>
                  <a:pt x="1521814" y="4356052"/>
                  <a:pt x="1520566" y="4344814"/>
                  <a:pt x="1519317" y="4331080"/>
                </a:cubicBezTo>
                <a:cubicBezTo>
                  <a:pt x="1518068" y="4323588"/>
                  <a:pt x="1518068" y="4314847"/>
                  <a:pt x="1516820" y="4304859"/>
                </a:cubicBezTo>
                <a:cubicBezTo>
                  <a:pt x="1511827" y="4256162"/>
                  <a:pt x="1505583" y="4181246"/>
                  <a:pt x="1504335" y="4091346"/>
                </a:cubicBezTo>
                <a:cubicBezTo>
                  <a:pt x="1503086" y="3993956"/>
                  <a:pt x="1506832" y="3889072"/>
                  <a:pt x="1516820" y="3789184"/>
                </a:cubicBezTo>
                <a:cubicBezTo>
                  <a:pt x="1516820" y="3779194"/>
                  <a:pt x="1518068" y="3770454"/>
                  <a:pt x="1519317" y="3760466"/>
                </a:cubicBezTo>
                <a:cubicBezTo>
                  <a:pt x="1519317" y="3756720"/>
                  <a:pt x="1520566" y="3752974"/>
                  <a:pt x="1520566" y="3747979"/>
                </a:cubicBezTo>
                <a:cubicBezTo>
                  <a:pt x="1521814" y="3742984"/>
                  <a:pt x="1521814" y="3737991"/>
                  <a:pt x="1523063" y="3732996"/>
                </a:cubicBezTo>
                <a:cubicBezTo>
                  <a:pt x="1523063" y="3725504"/>
                  <a:pt x="1524312" y="3715515"/>
                  <a:pt x="1525560" y="3706776"/>
                </a:cubicBezTo>
                <a:lnTo>
                  <a:pt x="1526809" y="3694289"/>
                </a:lnTo>
                <a:cubicBezTo>
                  <a:pt x="1530555" y="3670566"/>
                  <a:pt x="1533053" y="3645594"/>
                  <a:pt x="1538047" y="3621871"/>
                </a:cubicBezTo>
                <a:cubicBezTo>
                  <a:pt x="1541793" y="3596898"/>
                  <a:pt x="1545539" y="3571926"/>
                  <a:pt x="1550532" y="3548202"/>
                </a:cubicBezTo>
                <a:lnTo>
                  <a:pt x="1553030" y="3535717"/>
                </a:lnTo>
                <a:cubicBezTo>
                  <a:pt x="1554278" y="3526976"/>
                  <a:pt x="1555527" y="3518236"/>
                  <a:pt x="1558025" y="3509496"/>
                </a:cubicBezTo>
                <a:cubicBezTo>
                  <a:pt x="1559273" y="3503253"/>
                  <a:pt x="1560522" y="3498258"/>
                  <a:pt x="1561771" y="3492015"/>
                </a:cubicBezTo>
                <a:lnTo>
                  <a:pt x="1564268" y="3483276"/>
                </a:lnTo>
                <a:cubicBezTo>
                  <a:pt x="1566765" y="3472037"/>
                  <a:pt x="1569263" y="3460799"/>
                  <a:pt x="1571760" y="3449563"/>
                </a:cubicBezTo>
                <a:lnTo>
                  <a:pt x="1581748" y="3405861"/>
                </a:lnTo>
                <a:cubicBezTo>
                  <a:pt x="1584245" y="3395873"/>
                  <a:pt x="1586743" y="3385884"/>
                  <a:pt x="1589240" y="3377143"/>
                </a:cubicBezTo>
                <a:lnTo>
                  <a:pt x="1597981" y="3340934"/>
                </a:lnTo>
                <a:lnTo>
                  <a:pt x="1599229" y="3337188"/>
                </a:lnTo>
                <a:cubicBezTo>
                  <a:pt x="1600478" y="3330945"/>
                  <a:pt x="1602974" y="3325950"/>
                  <a:pt x="1604222" y="3319707"/>
                </a:cubicBezTo>
                <a:cubicBezTo>
                  <a:pt x="1606720" y="3312216"/>
                  <a:pt x="1609217" y="3303476"/>
                  <a:pt x="1611714" y="3294735"/>
                </a:cubicBezTo>
                <a:lnTo>
                  <a:pt x="1616709" y="3278504"/>
                </a:lnTo>
                <a:lnTo>
                  <a:pt x="1620455" y="3268514"/>
                </a:lnTo>
                <a:cubicBezTo>
                  <a:pt x="1624201" y="3258525"/>
                  <a:pt x="1626699" y="3247288"/>
                  <a:pt x="1630445" y="3237299"/>
                </a:cubicBezTo>
                <a:cubicBezTo>
                  <a:pt x="1631692" y="3234802"/>
                  <a:pt x="1631692" y="3231056"/>
                  <a:pt x="1632940" y="3228560"/>
                </a:cubicBezTo>
                <a:cubicBezTo>
                  <a:pt x="1634189" y="3224814"/>
                  <a:pt x="1635438" y="3221068"/>
                  <a:pt x="1636686" y="3217322"/>
                </a:cubicBezTo>
                <a:lnTo>
                  <a:pt x="1639184" y="3211078"/>
                </a:lnTo>
                <a:cubicBezTo>
                  <a:pt x="1640432" y="3206084"/>
                  <a:pt x="1642930" y="3201089"/>
                  <a:pt x="1644179" y="3196096"/>
                </a:cubicBezTo>
                <a:cubicBezTo>
                  <a:pt x="1649173" y="3182360"/>
                  <a:pt x="1652919" y="3169875"/>
                  <a:pt x="1657914" y="3156140"/>
                </a:cubicBezTo>
                <a:cubicBezTo>
                  <a:pt x="1662907" y="3143655"/>
                  <a:pt x="1667902" y="3129919"/>
                  <a:pt x="1672897" y="3117433"/>
                </a:cubicBezTo>
                <a:cubicBezTo>
                  <a:pt x="1689129" y="3071858"/>
                  <a:pt x="1707546" y="3025973"/>
                  <a:pt x="1727835" y="2979774"/>
                </a:cubicBezTo>
                <a:lnTo>
                  <a:pt x="1790670" y="2847289"/>
                </a:lnTo>
                <a:lnTo>
                  <a:pt x="1611715" y="2756585"/>
                </a:lnTo>
                <a:lnTo>
                  <a:pt x="1612455" y="2755104"/>
                </a:lnTo>
                <a:lnTo>
                  <a:pt x="1610466" y="2754089"/>
                </a:lnTo>
                <a:lnTo>
                  <a:pt x="1612461" y="2755093"/>
                </a:lnTo>
                <a:lnTo>
                  <a:pt x="1617958" y="2744099"/>
                </a:lnTo>
                <a:cubicBezTo>
                  <a:pt x="1622953" y="2736608"/>
                  <a:pt x="1627946" y="2724121"/>
                  <a:pt x="1636687" y="2707890"/>
                </a:cubicBezTo>
                <a:cubicBezTo>
                  <a:pt x="1644179" y="2692906"/>
                  <a:pt x="1655415" y="2672929"/>
                  <a:pt x="1667902" y="2650454"/>
                </a:cubicBezTo>
                <a:cubicBezTo>
                  <a:pt x="1680389" y="2627978"/>
                  <a:pt x="1695371" y="2601757"/>
                  <a:pt x="1712851" y="2574288"/>
                </a:cubicBezTo>
                <a:cubicBezTo>
                  <a:pt x="1717846" y="2566797"/>
                  <a:pt x="1721592" y="2559305"/>
                  <a:pt x="1726587" y="2553062"/>
                </a:cubicBezTo>
                <a:cubicBezTo>
                  <a:pt x="1729084" y="2549316"/>
                  <a:pt x="1731581" y="2545570"/>
                  <a:pt x="1732830" y="2541825"/>
                </a:cubicBezTo>
                <a:cubicBezTo>
                  <a:pt x="1735327" y="2538079"/>
                  <a:pt x="1737825" y="2534334"/>
                  <a:pt x="1740321" y="2530588"/>
                </a:cubicBezTo>
                <a:lnTo>
                  <a:pt x="1768814" y="2486140"/>
                </a:lnTo>
                <a:lnTo>
                  <a:pt x="1766651" y="2484716"/>
                </a:lnTo>
                <a:lnTo>
                  <a:pt x="1746564" y="2516854"/>
                </a:lnTo>
                <a:lnTo>
                  <a:pt x="1741217" y="2524338"/>
                </a:lnTo>
                <a:lnTo>
                  <a:pt x="1744066" y="2519351"/>
                </a:lnTo>
                <a:lnTo>
                  <a:pt x="1765987" y="2484279"/>
                </a:lnTo>
                <a:lnTo>
                  <a:pt x="1650422" y="2408224"/>
                </a:lnTo>
                <a:lnTo>
                  <a:pt x="1651663" y="2406471"/>
                </a:lnTo>
                <a:lnTo>
                  <a:pt x="1646675" y="2403230"/>
                </a:lnTo>
                <a:lnTo>
                  <a:pt x="1650111" y="2398376"/>
                </a:lnTo>
                <a:lnTo>
                  <a:pt x="1644179" y="2394489"/>
                </a:lnTo>
                <a:cubicBezTo>
                  <a:pt x="1645427" y="2390744"/>
                  <a:pt x="1655417" y="2377009"/>
                  <a:pt x="1670399" y="2354535"/>
                </a:cubicBezTo>
                <a:cubicBezTo>
                  <a:pt x="1671648" y="2352037"/>
                  <a:pt x="1672897" y="2350789"/>
                  <a:pt x="1674145" y="2348291"/>
                </a:cubicBezTo>
                <a:cubicBezTo>
                  <a:pt x="1677891" y="2343296"/>
                  <a:pt x="1681637" y="2338302"/>
                  <a:pt x="1685383" y="2333309"/>
                </a:cubicBezTo>
                <a:lnTo>
                  <a:pt x="1686632" y="2330811"/>
                </a:lnTo>
                <a:cubicBezTo>
                  <a:pt x="1691625" y="2323319"/>
                  <a:pt x="1696620" y="2315827"/>
                  <a:pt x="1702863" y="2307087"/>
                </a:cubicBezTo>
                <a:cubicBezTo>
                  <a:pt x="1709107" y="2298347"/>
                  <a:pt x="1716597" y="2288358"/>
                  <a:pt x="1724089" y="2277122"/>
                </a:cubicBezTo>
                <a:cubicBezTo>
                  <a:pt x="1727835" y="2272127"/>
                  <a:pt x="1732830" y="2264635"/>
                  <a:pt x="1737825" y="2258391"/>
                </a:cubicBezTo>
                <a:lnTo>
                  <a:pt x="1749062" y="2243409"/>
                </a:lnTo>
                <a:cubicBezTo>
                  <a:pt x="1764046" y="2224679"/>
                  <a:pt x="1780277" y="2203453"/>
                  <a:pt x="1796510" y="2182227"/>
                </a:cubicBezTo>
                <a:lnTo>
                  <a:pt x="1808995" y="2165994"/>
                </a:lnTo>
                <a:cubicBezTo>
                  <a:pt x="1817736" y="2156006"/>
                  <a:pt x="1825228" y="2146016"/>
                  <a:pt x="1833967" y="2136029"/>
                </a:cubicBezTo>
                <a:cubicBezTo>
                  <a:pt x="1837713" y="2132283"/>
                  <a:pt x="1841459" y="2128536"/>
                  <a:pt x="1845205" y="2123542"/>
                </a:cubicBezTo>
                <a:cubicBezTo>
                  <a:pt x="1847703" y="2121045"/>
                  <a:pt x="1851449" y="2117299"/>
                  <a:pt x="1853946" y="2113553"/>
                </a:cubicBezTo>
                <a:cubicBezTo>
                  <a:pt x="1857691" y="2109806"/>
                  <a:pt x="1860188" y="2104814"/>
                  <a:pt x="1863934" y="2101067"/>
                </a:cubicBezTo>
                <a:cubicBezTo>
                  <a:pt x="1868929" y="2096073"/>
                  <a:pt x="1872675" y="2091078"/>
                  <a:pt x="1877669" y="2086083"/>
                </a:cubicBezTo>
                <a:lnTo>
                  <a:pt x="1883913" y="2078592"/>
                </a:lnTo>
                <a:cubicBezTo>
                  <a:pt x="1943845" y="2009919"/>
                  <a:pt x="2007524" y="1942493"/>
                  <a:pt x="2073701" y="1878816"/>
                </a:cubicBezTo>
                <a:cubicBezTo>
                  <a:pt x="2152363" y="1803898"/>
                  <a:pt x="2234771" y="1732728"/>
                  <a:pt x="2320925" y="1666551"/>
                </a:cubicBezTo>
                <a:cubicBezTo>
                  <a:pt x="2362129" y="1634087"/>
                  <a:pt x="2405830" y="1602872"/>
                  <a:pt x="2465763" y="1561668"/>
                </a:cubicBezTo>
                <a:cubicBezTo>
                  <a:pt x="2474504" y="1555425"/>
                  <a:pt x="2483243" y="1549182"/>
                  <a:pt x="2491984" y="1544187"/>
                </a:cubicBezTo>
                <a:cubicBezTo>
                  <a:pt x="2495730" y="1540442"/>
                  <a:pt x="2500725" y="1537945"/>
                  <a:pt x="2504471" y="1535448"/>
                </a:cubicBezTo>
                <a:cubicBezTo>
                  <a:pt x="2508217" y="1531702"/>
                  <a:pt x="2511963" y="1529204"/>
                  <a:pt x="2516956" y="1526707"/>
                </a:cubicBezTo>
                <a:cubicBezTo>
                  <a:pt x="2525697" y="1521712"/>
                  <a:pt x="2534437" y="1515469"/>
                  <a:pt x="2543177" y="1510476"/>
                </a:cubicBezTo>
                <a:cubicBezTo>
                  <a:pt x="2551917" y="1505481"/>
                  <a:pt x="2559409" y="1500486"/>
                  <a:pt x="2568149" y="1495492"/>
                </a:cubicBezTo>
                <a:lnTo>
                  <a:pt x="2584381" y="1485502"/>
                </a:lnTo>
                <a:cubicBezTo>
                  <a:pt x="2589376" y="1481758"/>
                  <a:pt x="2595619" y="1478012"/>
                  <a:pt x="2601861" y="1474266"/>
                </a:cubicBezTo>
                <a:cubicBezTo>
                  <a:pt x="2606856" y="1470520"/>
                  <a:pt x="2610602" y="1468022"/>
                  <a:pt x="2615597" y="1465525"/>
                </a:cubicBezTo>
                <a:lnTo>
                  <a:pt x="2621840" y="1461779"/>
                </a:lnTo>
                <a:cubicBezTo>
                  <a:pt x="2659297" y="1440553"/>
                  <a:pt x="2698005" y="1418078"/>
                  <a:pt x="2735463" y="1398100"/>
                </a:cubicBezTo>
                <a:cubicBezTo>
                  <a:pt x="2812877" y="1356896"/>
                  <a:pt x="2891539" y="1318189"/>
                  <a:pt x="2968952" y="1285725"/>
                </a:cubicBezTo>
                <a:cubicBezTo>
                  <a:pt x="2973947" y="1283229"/>
                  <a:pt x="2980190" y="1280732"/>
                  <a:pt x="2986433" y="1278234"/>
                </a:cubicBezTo>
                <a:cubicBezTo>
                  <a:pt x="2995173" y="1273240"/>
                  <a:pt x="3005162" y="1269493"/>
                  <a:pt x="3013903" y="1265748"/>
                </a:cubicBezTo>
                <a:cubicBezTo>
                  <a:pt x="3023891" y="1262002"/>
                  <a:pt x="3033880" y="1258255"/>
                  <a:pt x="3043870" y="1254511"/>
                </a:cubicBezTo>
                <a:lnTo>
                  <a:pt x="3060101" y="1248268"/>
                </a:lnTo>
                <a:cubicBezTo>
                  <a:pt x="3063847" y="1247019"/>
                  <a:pt x="3066344" y="1245770"/>
                  <a:pt x="3070090" y="1244522"/>
                </a:cubicBezTo>
                <a:cubicBezTo>
                  <a:pt x="3075085" y="1243273"/>
                  <a:pt x="3080078" y="1240776"/>
                  <a:pt x="3083824" y="1239527"/>
                </a:cubicBezTo>
                <a:lnTo>
                  <a:pt x="3120034" y="1225793"/>
                </a:lnTo>
                <a:cubicBezTo>
                  <a:pt x="3131272" y="1222047"/>
                  <a:pt x="3143757" y="1217052"/>
                  <a:pt x="3154995" y="1213306"/>
                </a:cubicBezTo>
                <a:cubicBezTo>
                  <a:pt x="3163735" y="1210809"/>
                  <a:pt x="3172475" y="1207063"/>
                  <a:pt x="3181216" y="1204566"/>
                </a:cubicBezTo>
                <a:cubicBezTo>
                  <a:pt x="3188708" y="1202068"/>
                  <a:pt x="3196199" y="1199571"/>
                  <a:pt x="3203691" y="1197075"/>
                </a:cubicBezTo>
                <a:lnTo>
                  <a:pt x="3207437" y="1195826"/>
                </a:lnTo>
                <a:cubicBezTo>
                  <a:pt x="3213680" y="1193329"/>
                  <a:pt x="3221171" y="1190832"/>
                  <a:pt x="3227414" y="1188334"/>
                </a:cubicBezTo>
                <a:lnTo>
                  <a:pt x="3251139" y="1180842"/>
                </a:lnTo>
                <a:cubicBezTo>
                  <a:pt x="3257381" y="1179594"/>
                  <a:pt x="3262375" y="1177096"/>
                  <a:pt x="3268619" y="1175847"/>
                </a:cubicBezTo>
                <a:cubicBezTo>
                  <a:pt x="3278607" y="1172101"/>
                  <a:pt x="3288596" y="1169606"/>
                  <a:pt x="3299834" y="1165860"/>
                </a:cubicBezTo>
                <a:lnTo>
                  <a:pt x="3348529" y="1152124"/>
                </a:lnTo>
                <a:cubicBezTo>
                  <a:pt x="3363513" y="1147129"/>
                  <a:pt x="3378496" y="1143383"/>
                  <a:pt x="3393479" y="1139639"/>
                </a:cubicBezTo>
                <a:lnTo>
                  <a:pt x="3397225" y="1138390"/>
                </a:lnTo>
                <a:cubicBezTo>
                  <a:pt x="3402219" y="1135893"/>
                  <a:pt x="3408463" y="1134644"/>
                  <a:pt x="3414706" y="1133396"/>
                </a:cubicBezTo>
                <a:cubicBezTo>
                  <a:pt x="3424694" y="1130898"/>
                  <a:pt x="3435932" y="1128401"/>
                  <a:pt x="3445921" y="1125904"/>
                </a:cubicBezTo>
                <a:cubicBezTo>
                  <a:pt x="3454661" y="1124655"/>
                  <a:pt x="3462153" y="1122158"/>
                  <a:pt x="3469645" y="1120909"/>
                </a:cubicBezTo>
                <a:cubicBezTo>
                  <a:pt x="3493368" y="1115914"/>
                  <a:pt x="3519589" y="1109672"/>
                  <a:pt x="3544561" y="1104678"/>
                </a:cubicBezTo>
                <a:cubicBezTo>
                  <a:pt x="3603245" y="1090942"/>
                  <a:pt x="3665676" y="1080954"/>
                  <a:pt x="3741841" y="1069716"/>
                </a:cubicBezTo>
                <a:cubicBezTo>
                  <a:pt x="3756825" y="1067219"/>
                  <a:pt x="3771807" y="1065970"/>
                  <a:pt x="3786791" y="1063473"/>
                </a:cubicBezTo>
                <a:lnTo>
                  <a:pt x="3791785" y="1062224"/>
                </a:lnTo>
                <a:cubicBezTo>
                  <a:pt x="3804271" y="1060975"/>
                  <a:pt x="3816757" y="1059727"/>
                  <a:pt x="3829243" y="1058478"/>
                </a:cubicBezTo>
                <a:lnTo>
                  <a:pt x="3841730" y="1057231"/>
                </a:lnTo>
                <a:cubicBezTo>
                  <a:pt x="3866702" y="1053485"/>
                  <a:pt x="3891674" y="1052236"/>
                  <a:pt x="3916646" y="1049739"/>
                </a:cubicBezTo>
                <a:cubicBezTo>
                  <a:pt x="3925387" y="1048490"/>
                  <a:pt x="3932877" y="1048490"/>
                  <a:pt x="3940369" y="1047242"/>
                </a:cubicBezTo>
                <a:cubicBezTo>
                  <a:pt x="4015285" y="1042247"/>
                  <a:pt x="4076467" y="1039750"/>
                  <a:pt x="4132655" y="1039750"/>
                </a:cubicBezTo>
                <a:close/>
                <a:moveTo>
                  <a:pt x="5956871" y="988560"/>
                </a:moveTo>
                <a:cubicBezTo>
                  <a:pt x="6030539" y="1034759"/>
                  <a:pt x="6102959" y="1082206"/>
                  <a:pt x="6172881" y="1133398"/>
                </a:cubicBezTo>
                <a:lnTo>
                  <a:pt x="5941887" y="1451794"/>
                </a:lnTo>
                <a:cubicBezTo>
                  <a:pt x="5879457" y="1406843"/>
                  <a:pt x="5814531" y="1363142"/>
                  <a:pt x="5749603" y="1323186"/>
                </a:cubicBezTo>
                <a:close/>
                <a:moveTo>
                  <a:pt x="2375864" y="863700"/>
                </a:moveTo>
                <a:lnTo>
                  <a:pt x="2559408" y="1212060"/>
                </a:lnTo>
                <a:lnTo>
                  <a:pt x="2534436" y="1225796"/>
                </a:lnTo>
                <a:cubicBezTo>
                  <a:pt x="2500723" y="1243276"/>
                  <a:pt x="2469508" y="1260757"/>
                  <a:pt x="2438294" y="1279486"/>
                </a:cubicBezTo>
                <a:lnTo>
                  <a:pt x="2239766" y="938616"/>
                </a:lnTo>
                <a:cubicBezTo>
                  <a:pt x="2274725" y="917390"/>
                  <a:pt x="2312184" y="897411"/>
                  <a:pt x="2347146" y="878682"/>
                </a:cubicBezTo>
                <a:close/>
                <a:moveTo>
                  <a:pt x="1507999" y="853515"/>
                </a:moveTo>
                <a:lnTo>
                  <a:pt x="1599180" y="1022803"/>
                </a:lnTo>
                <a:lnTo>
                  <a:pt x="1476061" y="1089117"/>
                </a:lnTo>
                <a:lnTo>
                  <a:pt x="1460271" y="1059800"/>
                </a:lnTo>
                <a:lnTo>
                  <a:pt x="1281987" y="1222281"/>
                </a:lnTo>
                <a:cubicBezTo>
                  <a:pt x="335378" y="2149782"/>
                  <a:pt x="-85929" y="3501496"/>
                  <a:pt x="162176" y="4800137"/>
                </a:cubicBezTo>
                <a:lnTo>
                  <a:pt x="210149" y="5012110"/>
                </a:lnTo>
                <a:lnTo>
                  <a:pt x="237394" y="4997021"/>
                </a:lnTo>
                <a:lnTo>
                  <a:pt x="305149" y="5119357"/>
                </a:lnTo>
                <a:lnTo>
                  <a:pt x="136937" y="5212519"/>
                </a:lnTo>
                <a:lnTo>
                  <a:pt x="69183" y="5090183"/>
                </a:lnTo>
                <a:lnTo>
                  <a:pt x="126547" y="5058413"/>
                </a:lnTo>
                <a:lnTo>
                  <a:pt x="75184" y="4836884"/>
                </a:lnTo>
                <a:cubicBezTo>
                  <a:pt x="-187629" y="3496852"/>
                  <a:pt x="248307" y="2098691"/>
                  <a:pt x="1230403" y="1145118"/>
                </a:cubicBezTo>
                <a:lnTo>
                  <a:pt x="1416007" y="977619"/>
                </a:lnTo>
                <a:lnTo>
                  <a:pt x="1384880" y="919829"/>
                </a:lnTo>
                <a:close/>
                <a:moveTo>
                  <a:pt x="5105321" y="602740"/>
                </a:moveTo>
                <a:cubicBezTo>
                  <a:pt x="5155265" y="617723"/>
                  <a:pt x="5205209" y="633956"/>
                  <a:pt x="5253905" y="651436"/>
                </a:cubicBezTo>
                <a:lnTo>
                  <a:pt x="5122801" y="1023521"/>
                </a:lnTo>
                <a:cubicBezTo>
                  <a:pt x="5079101" y="1008537"/>
                  <a:pt x="5035398" y="993554"/>
                  <a:pt x="4990449" y="979819"/>
                </a:cubicBezTo>
                <a:close/>
                <a:moveTo>
                  <a:pt x="3353523" y="516586"/>
                </a:moveTo>
                <a:lnTo>
                  <a:pt x="3430937" y="902405"/>
                </a:lnTo>
                <a:cubicBezTo>
                  <a:pt x="3356020" y="917390"/>
                  <a:pt x="3279855" y="934870"/>
                  <a:pt x="3204939" y="956095"/>
                </a:cubicBezTo>
                <a:lnTo>
                  <a:pt x="3100055" y="576520"/>
                </a:lnTo>
                <a:cubicBezTo>
                  <a:pt x="3183712" y="554044"/>
                  <a:pt x="3268617" y="532818"/>
                  <a:pt x="3353523" y="516586"/>
                </a:cubicBezTo>
                <a:close/>
                <a:moveTo>
                  <a:pt x="4001532" y="447191"/>
                </a:moveTo>
                <a:cubicBezTo>
                  <a:pt x="4287560" y="442918"/>
                  <a:pt x="4573414" y="472884"/>
                  <a:pt x="4854351" y="536564"/>
                </a:cubicBezTo>
                <a:lnTo>
                  <a:pt x="4766949" y="921136"/>
                </a:lnTo>
                <a:cubicBezTo>
                  <a:pt x="4433569" y="844970"/>
                  <a:pt x="4091450" y="823744"/>
                  <a:pt x="3753077" y="854959"/>
                </a:cubicBezTo>
                <a:lnTo>
                  <a:pt x="3715620" y="462896"/>
                </a:lnTo>
                <a:cubicBezTo>
                  <a:pt x="3810826" y="453843"/>
                  <a:pt x="3906189" y="448615"/>
                  <a:pt x="4001532" y="447191"/>
                </a:cubicBezTo>
                <a:close/>
                <a:moveTo>
                  <a:pt x="3968765" y="792"/>
                </a:moveTo>
                <a:cubicBezTo>
                  <a:pt x="4037719" y="-572"/>
                  <a:pt x="4106600" y="-172"/>
                  <a:pt x="4175342" y="1972"/>
                </a:cubicBezTo>
                <a:cubicBezTo>
                  <a:pt x="5206467" y="34126"/>
                  <a:pt x="6206111" y="458569"/>
                  <a:pt x="6945103" y="1206726"/>
                </a:cubicBezTo>
                <a:lnTo>
                  <a:pt x="7078631" y="1349207"/>
                </a:lnTo>
                <a:lnTo>
                  <a:pt x="7130368" y="1320529"/>
                </a:lnTo>
                <a:lnTo>
                  <a:pt x="7198164" y="1442836"/>
                </a:lnTo>
                <a:lnTo>
                  <a:pt x="7029991" y="1536056"/>
                </a:lnTo>
                <a:lnTo>
                  <a:pt x="6962195" y="1413748"/>
                </a:lnTo>
                <a:lnTo>
                  <a:pt x="6995703" y="1395174"/>
                </a:lnTo>
                <a:lnTo>
                  <a:pt x="6829386" y="1221729"/>
                </a:lnTo>
                <a:cubicBezTo>
                  <a:pt x="5921728" y="334626"/>
                  <a:pt x="4632350" y="-65597"/>
                  <a:pt x="3384264" y="148218"/>
                </a:cubicBezTo>
                <a:lnTo>
                  <a:pt x="3142635" y="198254"/>
                </a:lnTo>
                <a:lnTo>
                  <a:pt x="3154786" y="220862"/>
                </a:lnTo>
                <a:lnTo>
                  <a:pt x="3031611" y="287064"/>
                </a:lnTo>
                <a:lnTo>
                  <a:pt x="2940583" y="117699"/>
                </a:lnTo>
                <a:lnTo>
                  <a:pt x="3063758" y="51497"/>
                </a:lnTo>
                <a:lnTo>
                  <a:pt x="3097610" y="114482"/>
                </a:lnTo>
                <a:lnTo>
                  <a:pt x="3348070" y="61237"/>
                </a:lnTo>
                <a:cubicBezTo>
                  <a:pt x="3554394" y="24849"/>
                  <a:pt x="3761904" y="4883"/>
                  <a:pt x="3968765" y="792"/>
                </a:cubicBezTo>
                <a:close/>
              </a:path>
            </a:pathLst>
          </a:custGeom>
          <a:solidFill>
            <a:schemeClr val="bg1">
              <a:alpha val="24000"/>
            </a:schemeClr>
          </a:solidFill>
          <a:ln w="83380" cap="flat">
            <a:noFill/>
            <a:prstDash val="solid"/>
            <a:miter/>
          </a:ln>
        </p:spPr>
        <p:txBody>
          <a:bodyPr rtlCol="0" anchor="ctr"/>
          <a:lstStyle/>
          <a:p>
            <a:endParaRPr lang="en-ID"/>
          </a:p>
        </p:txBody>
      </p:sp>
      <p:sp>
        <p:nvSpPr>
          <p:cNvPr id="164" name="TextBox 163">
            <a:extLst>
              <a:ext uri="{FF2B5EF4-FFF2-40B4-BE49-F238E27FC236}">
                <a16:creationId xmlns="" xmlns:a16="http://schemas.microsoft.com/office/drawing/2014/main" id="{0B15BB56-5B11-4123-98C4-E6EA2C95331E}"/>
              </a:ext>
            </a:extLst>
          </p:cNvPr>
          <p:cNvSpPr txBox="1"/>
          <p:nvPr/>
        </p:nvSpPr>
        <p:spPr>
          <a:xfrm>
            <a:off x="1" y="2216176"/>
            <a:ext cx="12191999" cy="1569660"/>
          </a:xfrm>
          <a:prstGeom prst="rect">
            <a:avLst/>
          </a:prstGeom>
          <a:noFill/>
        </p:spPr>
        <p:txBody>
          <a:bodyPr wrap="square" rtlCol="0">
            <a:spAutoFit/>
          </a:bodyPr>
          <a:lstStyle/>
          <a:p>
            <a:pPr algn="ctr"/>
            <a:r>
              <a:rPr lang="en-ID" sz="9600" b="1" smtClean="0">
                <a:solidFill>
                  <a:schemeClr val="bg1"/>
                </a:solidFill>
                <a:latin typeface="Sora" pitchFamily="2" charset="0"/>
                <a:ea typeface="Inter" panose="020B0502030000000004" pitchFamily="34" charset="0"/>
                <a:cs typeface="Sora" pitchFamily="2" charset="0"/>
              </a:rPr>
              <a:t>Integrity Demo</a:t>
            </a:r>
            <a:endParaRPr lang="en-ID" sz="9600" b="1" dirty="0">
              <a:solidFill>
                <a:schemeClr val="bg1"/>
              </a:solidFill>
              <a:latin typeface="Sora" pitchFamily="2" charset="0"/>
              <a:ea typeface="Inter" panose="020B0502030000000004" pitchFamily="34" charset="0"/>
              <a:cs typeface="Sora" pitchFamily="2" charset="0"/>
            </a:endParaRPr>
          </a:p>
        </p:txBody>
      </p:sp>
    </p:spTree>
    <p:extLst>
      <p:ext uri="{BB962C8B-B14F-4D97-AF65-F5344CB8AC3E}">
        <p14:creationId xmlns:p14="http://schemas.microsoft.com/office/powerpoint/2010/main" val="230421746"/>
      </p:ext>
    </p:extLst>
  </p:cSld>
  <p:clrMapOvr>
    <a:masterClrMapping/>
  </p:clrMapOvr>
  <mc:AlternateContent xmlns:mc="http://schemas.openxmlformats.org/markup-compatibility/2006" xmlns:p14="http://schemas.microsoft.com/office/powerpoint/2010/main">
    <mc:Choice Requires="p14">
      <p:transition advClick="0" advTm="7300">
        <p14:reveal dir="r"/>
        <p:sndAc>
          <p:endSnd/>
        </p:sndAc>
      </p:transition>
    </mc:Choice>
    <mc:Fallback xmlns="">
      <p:transition advClick="0" advTm="7300">
        <p:fade/>
        <p:sndAc>
          <p:endSnd/>
        </p:sndAc>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3D91D550-ABF3-40FF-8EDE-EDA5D94B066C}"/>
              </a:ext>
            </a:extLst>
          </p:cNvPr>
          <p:cNvSpPr/>
          <p:nvPr/>
        </p:nvSpPr>
        <p:spPr>
          <a:xfrm>
            <a:off x="0" y="0"/>
            <a:ext cx="12192000" cy="6858000"/>
          </a:xfrm>
          <a:prstGeom prst="rect">
            <a:avLst/>
          </a:prstGeom>
          <a:gradFill>
            <a:gsLst>
              <a:gs pos="26000">
                <a:srgbClr val="5039FE"/>
              </a:gs>
              <a:gs pos="83000">
                <a:srgbClr val="23DCF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3" name="Freeform: Shape 162">
            <a:extLst>
              <a:ext uri="{FF2B5EF4-FFF2-40B4-BE49-F238E27FC236}">
                <a16:creationId xmlns="" xmlns:a16="http://schemas.microsoft.com/office/drawing/2014/main" id="{36EBDD3E-D1AB-4AE0-BE65-D0864495D641}"/>
              </a:ext>
            </a:extLst>
          </p:cNvPr>
          <p:cNvSpPr/>
          <p:nvPr/>
        </p:nvSpPr>
        <p:spPr>
          <a:xfrm rot="16362510">
            <a:off x="6559787" y="1320012"/>
            <a:ext cx="7231459" cy="7232778"/>
          </a:xfrm>
          <a:custGeom>
            <a:avLst/>
            <a:gdLst>
              <a:gd name="connsiteX0" fmla="*/ 3457158 w 8111225"/>
              <a:gd name="connsiteY0" fmla="*/ 7207873 h 8112704"/>
              <a:gd name="connsiteX1" fmla="*/ 3594505 w 8111225"/>
              <a:gd name="connsiteY1" fmla="*/ 7231596 h 8112704"/>
              <a:gd name="connsiteX2" fmla="*/ 3537069 w 8111225"/>
              <a:gd name="connsiteY2" fmla="*/ 7621163 h 8112704"/>
              <a:gd name="connsiteX3" fmla="*/ 3383489 w 8111225"/>
              <a:gd name="connsiteY3" fmla="*/ 7594942 h 8112704"/>
              <a:gd name="connsiteX4" fmla="*/ 4836869 w 8111225"/>
              <a:gd name="connsiteY4" fmla="*/ 7169165 h 8112704"/>
              <a:gd name="connsiteX5" fmla="*/ 4933013 w 8111225"/>
              <a:gd name="connsiteY5" fmla="*/ 7551240 h 8112704"/>
              <a:gd name="connsiteX6" fmla="*/ 3795531 w 8111225"/>
              <a:gd name="connsiteY6" fmla="*/ 7649881 h 8112704"/>
              <a:gd name="connsiteX7" fmla="*/ 3824249 w 8111225"/>
              <a:gd name="connsiteY7" fmla="*/ 7256568 h 8112704"/>
              <a:gd name="connsiteX8" fmla="*/ 4836869 w 8111225"/>
              <a:gd name="connsiteY8" fmla="*/ 7169165 h 8112704"/>
              <a:gd name="connsiteX9" fmla="*/ 4383212 w 8111225"/>
              <a:gd name="connsiteY9" fmla="*/ 7076769 h 8112704"/>
              <a:gd name="connsiteX10" fmla="*/ 4364895 w 8111225"/>
              <a:gd name="connsiteY10" fmla="*/ 7078018 h 8112704"/>
              <a:gd name="connsiteX11" fmla="*/ 4307459 w 8111225"/>
              <a:gd name="connsiteY11" fmla="*/ 7081764 h 8112704"/>
              <a:gd name="connsiteX12" fmla="*/ 4295715 w 8111225"/>
              <a:gd name="connsiteY12" fmla="*/ 7082264 h 8112704"/>
              <a:gd name="connsiteX13" fmla="*/ 4313703 w 8111225"/>
              <a:gd name="connsiteY13" fmla="*/ 7081764 h 8112704"/>
              <a:gd name="connsiteX14" fmla="*/ 4369891 w 8111225"/>
              <a:gd name="connsiteY14" fmla="*/ 7078018 h 8112704"/>
              <a:gd name="connsiteX15" fmla="*/ 4847796 w 8111225"/>
              <a:gd name="connsiteY15" fmla="*/ 7005910 h 8112704"/>
              <a:gd name="connsiteX16" fmla="*/ 4834694 w 8111225"/>
              <a:gd name="connsiteY16" fmla="*/ 7009029 h 8112704"/>
              <a:gd name="connsiteX17" fmla="*/ 4844361 w 8111225"/>
              <a:gd name="connsiteY17" fmla="*/ 7006846 h 8112704"/>
              <a:gd name="connsiteX18" fmla="*/ 5362535 w 8111225"/>
              <a:gd name="connsiteY18" fmla="*/ 6988118 h 8112704"/>
              <a:gd name="connsiteX19" fmla="*/ 5522355 w 8111225"/>
              <a:gd name="connsiteY19" fmla="*/ 7347717 h 8112704"/>
              <a:gd name="connsiteX20" fmla="*/ 5281373 w 8111225"/>
              <a:gd name="connsiteY20" fmla="*/ 7445109 h 8112704"/>
              <a:gd name="connsiteX21" fmla="*/ 5147773 w 8111225"/>
              <a:gd name="connsiteY21" fmla="*/ 7074272 h 8112704"/>
              <a:gd name="connsiteX22" fmla="*/ 5362535 w 8111225"/>
              <a:gd name="connsiteY22" fmla="*/ 6988118 h 8112704"/>
              <a:gd name="connsiteX23" fmla="*/ 2583131 w 8111225"/>
              <a:gd name="connsiteY23" fmla="*/ 6906959 h 8112704"/>
              <a:gd name="connsiteX24" fmla="*/ 2792898 w 8111225"/>
              <a:gd name="connsiteY24" fmla="*/ 7005598 h 8112704"/>
              <a:gd name="connsiteX25" fmla="*/ 2638070 w 8111225"/>
              <a:gd name="connsiteY25" fmla="*/ 7367694 h 8112704"/>
              <a:gd name="connsiteX26" fmla="*/ 2402084 w 8111225"/>
              <a:gd name="connsiteY26" fmla="*/ 7256568 h 8112704"/>
              <a:gd name="connsiteX27" fmla="*/ 4897259 w 8111225"/>
              <a:gd name="connsiteY27" fmla="*/ 6873113 h 8112704"/>
              <a:gd name="connsiteX28" fmla="*/ 4896802 w 8111225"/>
              <a:gd name="connsiteY28" fmla="*/ 6873245 h 8112704"/>
              <a:gd name="connsiteX29" fmla="*/ 4895941 w 8111225"/>
              <a:gd name="connsiteY29" fmla="*/ 6873484 h 8112704"/>
              <a:gd name="connsiteX30" fmla="*/ 4925307 w 8111225"/>
              <a:gd name="connsiteY30" fmla="*/ 6986054 h 8112704"/>
              <a:gd name="connsiteX31" fmla="*/ 4926769 w 8111225"/>
              <a:gd name="connsiteY31" fmla="*/ 6985620 h 8112704"/>
              <a:gd name="connsiteX32" fmla="*/ 3279286 w 8111225"/>
              <a:gd name="connsiteY32" fmla="*/ 6703733 h 8112704"/>
              <a:gd name="connsiteX33" fmla="*/ 3279213 w 8111225"/>
              <a:gd name="connsiteY33" fmla="*/ 6703951 h 8112704"/>
              <a:gd name="connsiteX34" fmla="*/ 3280145 w 8111225"/>
              <a:gd name="connsiteY34" fmla="*/ 6704302 h 8112704"/>
              <a:gd name="connsiteX35" fmla="*/ 3280222 w 8111225"/>
              <a:gd name="connsiteY35" fmla="*/ 6704086 h 8112704"/>
              <a:gd name="connsiteX36" fmla="*/ 4341437 w 8111225"/>
              <a:gd name="connsiteY36" fmla="*/ 6578473 h 8112704"/>
              <a:gd name="connsiteX37" fmla="*/ 4302463 w 8111225"/>
              <a:gd name="connsiteY37" fmla="*/ 6581070 h 8112704"/>
              <a:gd name="connsiteX38" fmla="*/ 4283735 w 8111225"/>
              <a:gd name="connsiteY38" fmla="*/ 6582319 h 8112704"/>
              <a:gd name="connsiteX39" fmla="*/ 4289978 w 8111225"/>
              <a:gd name="connsiteY39" fmla="*/ 6582319 h 8112704"/>
              <a:gd name="connsiteX40" fmla="*/ 4308707 w 8111225"/>
              <a:gd name="connsiteY40" fmla="*/ 6581071 h 8112704"/>
              <a:gd name="connsiteX41" fmla="*/ 3796687 w 8111225"/>
              <a:gd name="connsiteY41" fmla="*/ 6553765 h 8112704"/>
              <a:gd name="connsiteX42" fmla="*/ 3821282 w 8111225"/>
              <a:gd name="connsiteY42" fmla="*/ 6557972 h 8112704"/>
              <a:gd name="connsiteX43" fmla="*/ 3848524 w 8111225"/>
              <a:gd name="connsiteY43" fmla="*/ 6561365 h 8112704"/>
              <a:gd name="connsiteX44" fmla="*/ 6071743 w 8111225"/>
              <a:gd name="connsiteY44" fmla="*/ 6553602 h 8112704"/>
              <a:gd name="connsiteX45" fmla="*/ 6318967 w 8111225"/>
              <a:gd name="connsiteY45" fmla="*/ 6860761 h 8112704"/>
              <a:gd name="connsiteX46" fmla="*/ 6195355 w 8111225"/>
              <a:gd name="connsiteY46" fmla="*/ 6955654 h 8112704"/>
              <a:gd name="connsiteX47" fmla="*/ 5961865 w 8111225"/>
              <a:gd name="connsiteY47" fmla="*/ 6638507 h 8112704"/>
              <a:gd name="connsiteX48" fmla="*/ 6071743 w 8111225"/>
              <a:gd name="connsiteY48" fmla="*/ 6553602 h 8112704"/>
              <a:gd name="connsiteX49" fmla="*/ 1074427 w 8111225"/>
              <a:gd name="connsiteY49" fmla="*/ 6553509 h 8112704"/>
              <a:gd name="connsiteX50" fmla="*/ 1142042 w 8111225"/>
              <a:gd name="connsiteY50" fmla="*/ 6675929 h 8112704"/>
              <a:gd name="connsiteX51" fmla="*/ 1100917 w 8111225"/>
              <a:gd name="connsiteY51" fmla="*/ 6698643 h 8112704"/>
              <a:gd name="connsiteX52" fmla="*/ 1271248 w 8111225"/>
              <a:gd name="connsiteY52" fmla="*/ 6879220 h 8112704"/>
              <a:gd name="connsiteX53" fmla="*/ 4908369 w 8111225"/>
              <a:gd name="connsiteY53" fmla="*/ 7927799 h 8112704"/>
              <a:gd name="connsiteX54" fmla="*/ 5119211 w 8111225"/>
              <a:gd name="connsiteY54" fmla="*/ 7873675 h 8112704"/>
              <a:gd name="connsiteX55" fmla="*/ 5102450 w 8111225"/>
              <a:gd name="connsiteY55" fmla="*/ 7843791 h 8112704"/>
              <a:gd name="connsiteX56" fmla="*/ 5224421 w 8111225"/>
              <a:gd name="connsiteY56" fmla="*/ 7775380 h 8112704"/>
              <a:gd name="connsiteX57" fmla="*/ 5318488 w 8111225"/>
              <a:gd name="connsiteY57" fmla="*/ 7943092 h 8112704"/>
              <a:gd name="connsiteX58" fmla="*/ 5196516 w 8111225"/>
              <a:gd name="connsiteY58" fmla="*/ 8011504 h 8112704"/>
              <a:gd name="connsiteX59" fmla="*/ 5165993 w 8111225"/>
              <a:gd name="connsiteY59" fmla="*/ 7957083 h 8112704"/>
              <a:gd name="connsiteX60" fmla="*/ 4945127 w 8111225"/>
              <a:gd name="connsiteY60" fmla="*/ 8014804 h 8112704"/>
              <a:gd name="connsiteX61" fmla="*/ 1194290 w 8111225"/>
              <a:gd name="connsiteY61" fmla="*/ 6932039 h 8112704"/>
              <a:gd name="connsiteX62" fmla="*/ 1018691 w 8111225"/>
              <a:gd name="connsiteY62" fmla="*/ 6744058 h 8112704"/>
              <a:gd name="connsiteX63" fmla="*/ 973715 w 8111225"/>
              <a:gd name="connsiteY63" fmla="*/ 6768900 h 8112704"/>
              <a:gd name="connsiteX64" fmla="*/ 906100 w 8111225"/>
              <a:gd name="connsiteY64" fmla="*/ 6646480 h 8112704"/>
              <a:gd name="connsiteX65" fmla="*/ 5662779 w 8111225"/>
              <a:gd name="connsiteY65" fmla="*/ 6530802 h 8112704"/>
              <a:gd name="connsiteX66" fmla="*/ 5616874 w 8111225"/>
              <a:gd name="connsiteY66" fmla="*/ 6559409 h 8112704"/>
              <a:gd name="connsiteX67" fmla="*/ 5638943 w 8111225"/>
              <a:gd name="connsiteY67" fmla="*/ 6546110 h 8112704"/>
              <a:gd name="connsiteX68" fmla="*/ 2800883 w 8111225"/>
              <a:gd name="connsiteY68" fmla="*/ 6494027 h 8112704"/>
              <a:gd name="connsiteX69" fmla="*/ 2846588 w 8111225"/>
              <a:gd name="connsiteY69" fmla="*/ 6519890 h 8112704"/>
              <a:gd name="connsiteX70" fmla="*/ 3052608 w 8111225"/>
              <a:gd name="connsiteY70" fmla="*/ 6618530 h 8112704"/>
              <a:gd name="connsiteX71" fmla="*/ 3276859 w 8111225"/>
              <a:gd name="connsiteY71" fmla="*/ 6703063 h 8112704"/>
              <a:gd name="connsiteX72" fmla="*/ 3276938 w 8111225"/>
              <a:gd name="connsiteY72" fmla="*/ 6702845 h 8112704"/>
              <a:gd name="connsiteX73" fmla="*/ 3053857 w 8111225"/>
              <a:gd name="connsiteY73" fmla="*/ 6618530 h 8112704"/>
              <a:gd name="connsiteX74" fmla="*/ 2847837 w 8111225"/>
              <a:gd name="connsiteY74" fmla="*/ 6519890 h 8112704"/>
              <a:gd name="connsiteX75" fmla="*/ 3366007 w 8111225"/>
              <a:gd name="connsiteY75" fmla="*/ 6446221 h 8112704"/>
              <a:gd name="connsiteX76" fmla="*/ 3369606 w 8111225"/>
              <a:gd name="connsiteY76" fmla="*/ 6447571 h 8112704"/>
              <a:gd name="connsiteX77" fmla="*/ 3313550 w 8111225"/>
              <a:gd name="connsiteY77" fmla="*/ 6601988 h 8112704"/>
              <a:gd name="connsiteX78" fmla="*/ 5824928 w 8111225"/>
              <a:gd name="connsiteY78" fmla="*/ 6418818 h 8112704"/>
              <a:gd name="connsiteX79" fmla="*/ 5782176 w 8111225"/>
              <a:gd name="connsiteY79" fmla="*/ 6450302 h 8112704"/>
              <a:gd name="connsiteX80" fmla="*/ 5812187 w 8111225"/>
              <a:gd name="connsiteY80" fmla="*/ 6428897 h 8112704"/>
              <a:gd name="connsiteX81" fmla="*/ 5825099 w 8111225"/>
              <a:gd name="connsiteY81" fmla="*/ 6419063 h 8112704"/>
              <a:gd name="connsiteX82" fmla="*/ 4091449 w 8111225"/>
              <a:gd name="connsiteY82" fmla="*/ 6233959 h 8112704"/>
              <a:gd name="connsiteX83" fmla="*/ 4095195 w 8111225"/>
              <a:gd name="connsiteY83" fmla="*/ 6233959 h 8112704"/>
              <a:gd name="connsiteX84" fmla="*/ 4102687 w 8111225"/>
              <a:gd name="connsiteY84" fmla="*/ 6233959 h 8112704"/>
              <a:gd name="connsiteX85" fmla="*/ 4106433 w 8111225"/>
              <a:gd name="connsiteY85" fmla="*/ 6233959 h 8112704"/>
              <a:gd name="connsiteX86" fmla="*/ 4107682 w 8111225"/>
              <a:gd name="connsiteY86" fmla="*/ 6237703 h 8112704"/>
              <a:gd name="connsiteX87" fmla="*/ 4110180 w 8111225"/>
              <a:gd name="connsiteY87" fmla="*/ 6392531 h 8112704"/>
              <a:gd name="connsiteX88" fmla="*/ 4106433 w 8111225"/>
              <a:gd name="connsiteY88" fmla="*/ 6392531 h 8112704"/>
              <a:gd name="connsiteX89" fmla="*/ 4097693 w 8111225"/>
              <a:gd name="connsiteY89" fmla="*/ 6392531 h 8112704"/>
              <a:gd name="connsiteX90" fmla="*/ 4092698 w 8111225"/>
              <a:gd name="connsiteY90" fmla="*/ 6392531 h 8112704"/>
              <a:gd name="connsiteX91" fmla="*/ 4022777 w 8111225"/>
              <a:gd name="connsiteY91" fmla="*/ 6233959 h 8112704"/>
              <a:gd name="connsiteX92" fmla="*/ 4027772 w 8111225"/>
              <a:gd name="connsiteY92" fmla="*/ 6233959 h 8112704"/>
              <a:gd name="connsiteX93" fmla="*/ 4035262 w 8111225"/>
              <a:gd name="connsiteY93" fmla="*/ 6233959 h 8112704"/>
              <a:gd name="connsiteX94" fmla="*/ 4039008 w 8111225"/>
              <a:gd name="connsiteY94" fmla="*/ 6233959 h 8112704"/>
              <a:gd name="connsiteX95" fmla="*/ 4035262 w 8111225"/>
              <a:gd name="connsiteY95" fmla="*/ 6391283 h 8112704"/>
              <a:gd name="connsiteX96" fmla="*/ 4031518 w 8111225"/>
              <a:gd name="connsiteY96" fmla="*/ 6391283 h 8112704"/>
              <a:gd name="connsiteX97" fmla="*/ 4022777 w 8111225"/>
              <a:gd name="connsiteY97" fmla="*/ 6391283 h 8112704"/>
              <a:gd name="connsiteX98" fmla="*/ 4019031 w 8111225"/>
              <a:gd name="connsiteY98" fmla="*/ 6391283 h 8112704"/>
              <a:gd name="connsiteX99" fmla="*/ 4162621 w 8111225"/>
              <a:gd name="connsiteY99" fmla="*/ 6231461 h 8112704"/>
              <a:gd name="connsiteX100" fmla="*/ 4166367 w 8111225"/>
              <a:gd name="connsiteY100" fmla="*/ 6231461 h 8112704"/>
              <a:gd name="connsiteX101" fmla="*/ 4171362 w 8111225"/>
              <a:gd name="connsiteY101" fmla="*/ 6231461 h 8112704"/>
              <a:gd name="connsiteX102" fmla="*/ 4178852 w 8111225"/>
              <a:gd name="connsiteY102" fmla="*/ 6233959 h 8112704"/>
              <a:gd name="connsiteX103" fmla="*/ 4178852 w 8111225"/>
              <a:gd name="connsiteY103" fmla="*/ 6235207 h 8112704"/>
              <a:gd name="connsiteX104" fmla="*/ 4187593 w 8111225"/>
              <a:gd name="connsiteY104" fmla="*/ 6388785 h 8112704"/>
              <a:gd name="connsiteX105" fmla="*/ 4182598 w 8111225"/>
              <a:gd name="connsiteY105" fmla="*/ 6388785 h 8112704"/>
              <a:gd name="connsiteX106" fmla="*/ 4173859 w 8111225"/>
              <a:gd name="connsiteY106" fmla="*/ 6388785 h 8112704"/>
              <a:gd name="connsiteX107" fmla="*/ 4168864 w 8111225"/>
              <a:gd name="connsiteY107" fmla="*/ 6388785 h 8112704"/>
              <a:gd name="connsiteX108" fmla="*/ 3951605 w 8111225"/>
              <a:gd name="connsiteY108" fmla="*/ 6231461 h 8112704"/>
              <a:gd name="connsiteX109" fmla="*/ 3955351 w 8111225"/>
              <a:gd name="connsiteY109" fmla="*/ 6231461 h 8112704"/>
              <a:gd name="connsiteX110" fmla="*/ 3962843 w 8111225"/>
              <a:gd name="connsiteY110" fmla="*/ 6231461 h 8112704"/>
              <a:gd name="connsiteX111" fmla="*/ 3967838 w 8111225"/>
              <a:gd name="connsiteY111" fmla="*/ 6231461 h 8112704"/>
              <a:gd name="connsiteX112" fmla="*/ 3959097 w 8111225"/>
              <a:gd name="connsiteY112" fmla="*/ 6390034 h 8112704"/>
              <a:gd name="connsiteX113" fmla="*/ 3955351 w 8111225"/>
              <a:gd name="connsiteY113" fmla="*/ 6390034 h 8112704"/>
              <a:gd name="connsiteX114" fmla="*/ 3946612 w 8111225"/>
              <a:gd name="connsiteY114" fmla="*/ 6390034 h 8112704"/>
              <a:gd name="connsiteX115" fmla="*/ 3942866 w 8111225"/>
              <a:gd name="connsiteY115" fmla="*/ 6388785 h 8112704"/>
              <a:gd name="connsiteX116" fmla="*/ 4250024 w 8111225"/>
              <a:gd name="connsiteY116" fmla="*/ 6226467 h 8112704"/>
              <a:gd name="connsiteX117" fmla="*/ 4262509 w 8111225"/>
              <a:gd name="connsiteY117" fmla="*/ 6385039 h 8112704"/>
              <a:gd name="connsiteX118" fmla="*/ 4258764 w 8111225"/>
              <a:gd name="connsiteY118" fmla="*/ 6383792 h 8112704"/>
              <a:gd name="connsiteX119" fmla="*/ 4253770 w 8111225"/>
              <a:gd name="connsiteY119" fmla="*/ 6385039 h 8112704"/>
              <a:gd name="connsiteX120" fmla="*/ 4246277 w 8111225"/>
              <a:gd name="connsiteY120" fmla="*/ 6385039 h 8112704"/>
              <a:gd name="connsiteX121" fmla="*/ 4233791 w 8111225"/>
              <a:gd name="connsiteY121" fmla="*/ 6227715 h 8112704"/>
              <a:gd name="connsiteX122" fmla="*/ 3896667 w 8111225"/>
              <a:gd name="connsiteY122" fmla="*/ 6223969 h 8112704"/>
              <a:gd name="connsiteX123" fmla="*/ 3896667 w 8111225"/>
              <a:gd name="connsiteY123" fmla="*/ 6227715 h 8112704"/>
              <a:gd name="connsiteX124" fmla="*/ 3907905 w 8111225"/>
              <a:gd name="connsiteY124" fmla="*/ 6227715 h 8112704"/>
              <a:gd name="connsiteX125" fmla="*/ 3896667 w 8111225"/>
              <a:gd name="connsiteY125" fmla="*/ 6233959 h 8112704"/>
              <a:gd name="connsiteX126" fmla="*/ 3884181 w 8111225"/>
              <a:gd name="connsiteY126" fmla="*/ 6383792 h 8112704"/>
              <a:gd name="connsiteX127" fmla="*/ 3879187 w 8111225"/>
              <a:gd name="connsiteY127" fmla="*/ 6383792 h 8112704"/>
              <a:gd name="connsiteX128" fmla="*/ 3871695 w 8111225"/>
              <a:gd name="connsiteY128" fmla="*/ 6383792 h 8112704"/>
              <a:gd name="connsiteX129" fmla="*/ 3867949 w 8111225"/>
              <a:gd name="connsiteY129" fmla="*/ 6382542 h 8112704"/>
              <a:gd name="connsiteX130" fmla="*/ 3881684 w 8111225"/>
              <a:gd name="connsiteY130" fmla="*/ 6226467 h 8112704"/>
              <a:gd name="connsiteX131" fmla="*/ 3885430 w 8111225"/>
              <a:gd name="connsiteY131" fmla="*/ 6226467 h 8112704"/>
              <a:gd name="connsiteX132" fmla="*/ 3889176 w 8111225"/>
              <a:gd name="connsiteY132" fmla="*/ 6226467 h 8112704"/>
              <a:gd name="connsiteX133" fmla="*/ 3891672 w 8111225"/>
              <a:gd name="connsiteY133" fmla="*/ 6226467 h 8112704"/>
              <a:gd name="connsiteX134" fmla="*/ 4308708 w 8111225"/>
              <a:gd name="connsiteY134" fmla="*/ 6218975 h 8112704"/>
              <a:gd name="connsiteX135" fmla="*/ 4316200 w 8111225"/>
              <a:gd name="connsiteY135" fmla="*/ 6218975 h 8112704"/>
              <a:gd name="connsiteX136" fmla="*/ 4319945 w 8111225"/>
              <a:gd name="connsiteY136" fmla="*/ 6218975 h 8112704"/>
              <a:gd name="connsiteX137" fmla="*/ 4337426 w 8111225"/>
              <a:gd name="connsiteY137" fmla="*/ 6377549 h 8112704"/>
              <a:gd name="connsiteX138" fmla="*/ 4332432 w 8111225"/>
              <a:gd name="connsiteY138" fmla="*/ 6377549 h 8112704"/>
              <a:gd name="connsiteX139" fmla="*/ 4324939 w 8111225"/>
              <a:gd name="connsiteY139" fmla="*/ 6377549 h 8112704"/>
              <a:gd name="connsiteX140" fmla="*/ 4321193 w 8111225"/>
              <a:gd name="connsiteY140" fmla="*/ 6377549 h 8112704"/>
              <a:gd name="connsiteX141" fmla="*/ 4304962 w 8111225"/>
              <a:gd name="connsiteY141" fmla="*/ 6220223 h 8112704"/>
              <a:gd name="connsiteX142" fmla="*/ 3811761 w 8111225"/>
              <a:gd name="connsiteY142" fmla="*/ 6218975 h 8112704"/>
              <a:gd name="connsiteX143" fmla="*/ 3815507 w 8111225"/>
              <a:gd name="connsiteY143" fmla="*/ 6218975 h 8112704"/>
              <a:gd name="connsiteX144" fmla="*/ 3823000 w 8111225"/>
              <a:gd name="connsiteY144" fmla="*/ 6220223 h 8112704"/>
              <a:gd name="connsiteX145" fmla="*/ 3826746 w 8111225"/>
              <a:gd name="connsiteY145" fmla="*/ 6220223 h 8112704"/>
              <a:gd name="connsiteX146" fmla="*/ 3808015 w 8111225"/>
              <a:gd name="connsiteY146" fmla="*/ 6376300 h 8112704"/>
              <a:gd name="connsiteX147" fmla="*/ 3804271 w 8111225"/>
              <a:gd name="connsiteY147" fmla="*/ 6376300 h 8112704"/>
              <a:gd name="connsiteX148" fmla="*/ 3796779 w 8111225"/>
              <a:gd name="connsiteY148" fmla="*/ 6376300 h 8112704"/>
              <a:gd name="connsiteX149" fmla="*/ 3793033 w 8111225"/>
              <a:gd name="connsiteY149" fmla="*/ 6376300 h 8112704"/>
              <a:gd name="connsiteX150" fmla="*/ 3741840 w 8111225"/>
              <a:gd name="connsiteY150" fmla="*/ 6207738 h 8112704"/>
              <a:gd name="connsiteX151" fmla="*/ 3745586 w 8111225"/>
              <a:gd name="connsiteY151" fmla="*/ 6208987 h 8112704"/>
              <a:gd name="connsiteX152" fmla="*/ 3751828 w 8111225"/>
              <a:gd name="connsiteY152" fmla="*/ 6210235 h 8112704"/>
              <a:gd name="connsiteX153" fmla="*/ 3755574 w 8111225"/>
              <a:gd name="connsiteY153" fmla="*/ 6213980 h 8112704"/>
              <a:gd name="connsiteX154" fmla="*/ 3755574 w 8111225"/>
              <a:gd name="connsiteY154" fmla="*/ 6215229 h 8112704"/>
              <a:gd name="connsiteX155" fmla="*/ 3726856 w 8111225"/>
              <a:gd name="connsiteY155" fmla="*/ 6386288 h 8112704"/>
              <a:gd name="connsiteX156" fmla="*/ 3725607 w 8111225"/>
              <a:gd name="connsiteY156" fmla="*/ 6365062 h 8112704"/>
              <a:gd name="connsiteX157" fmla="*/ 3720613 w 8111225"/>
              <a:gd name="connsiteY157" fmla="*/ 6363813 h 8112704"/>
              <a:gd name="connsiteX158" fmla="*/ 3716868 w 8111225"/>
              <a:gd name="connsiteY158" fmla="*/ 6363813 h 8112704"/>
              <a:gd name="connsiteX159" fmla="*/ 4461037 w 8111225"/>
              <a:gd name="connsiteY159" fmla="*/ 6196500 h 8112704"/>
              <a:gd name="connsiteX160" fmla="*/ 4492253 w 8111225"/>
              <a:gd name="connsiteY160" fmla="*/ 6376300 h 8112704"/>
              <a:gd name="connsiteX161" fmla="*/ 4481016 w 8111225"/>
              <a:gd name="connsiteY161" fmla="*/ 6356321 h 8112704"/>
              <a:gd name="connsiteX162" fmla="*/ 4472276 w 8111225"/>
              <a:gd name="connsiteY162" fmla="*/ 6357570 h 8112704"/>
              <a:gd name="connsiteX163" fmla="*/ 4444806 w 8111225"/>
              <a:gd name="connsiteY163" fmla="*/ 6201495 h 8112704"/>
              <a:gd name="connsiteX164" fmla="*/ 4451050 w 8111225"/>
              <a:gd name="connsiteY164" fmla="*/ 6200246 h 8112704"/>
              <a:gd name="connsiteX165" fmla="*/ 4456043 w 8111225"/>
              <a:gd name="connsiteY165" fmla="*/ 6198997 h 8112704"/>
              <a:gd name="connsiteX166" fmla="*/ 3670669 w 8111225"/>
              <a:gd name="connsiteY166" fmla="*/ 6195251 h 8112704"/>
              <a:gd name="connsiteX167" fmla="*/ 3678161 w 8111225"/>
              <a:gd name="connsiteY167" fmla="*/ 6196500 h 8112704"/>
              <a:gd name="connsiteX168" fmla="*/ 3681907 w 8111225"/>
              <a:gd name="connsiteY168" fmla="*/ 6196500 h 8112704"/>
              <a:gd name="connsiteX169" fmla="*/ 3685653 w 8111225"/>
              <a:gd name="connsiteY169" fmla="*/ 6196500 h 8112704"/>
              <a:gd name="connsiteX170" fmla="*/ 3658184 w 8111225"/>
              <a:gd name="connsiteY170" fmla="*/ 6353824 h 8112704"/>
              <a:gd name="connsiteX171" fmla="*/ 3641951 w 8111225"/>
              <a:gd name="connsiteY171" fmla="*/ 6350079 h 8112704"/>
              <a:gd name="connsiteX172" fmla="*/ 4374885 w 8111225"/>
              <a:gd name="connsiteY172" fmla="*/ 6185262 h 8112704"/>
              <a:gd name="connsiteX173" fmla="*/ 4389868 w 8111225"/>
              <a:gd name="connsiteY173" fmla="*/ 6211483 h 8112704"/>
              <a:gd name="connsiteX174" fmla="*/ 4391116 w 8111225"/>
              <a:gd name="connsiteY174" fmla="*/ 6211483 h 8112704"/>
              <a:gd name="connsiteX175" fmla="*/ 4413591 w 8111225"/>
              <a:gd name="connsiteY175" fmla="*/ 6367559 h 8112704"/>
              <a:gd name="connsiteX176" fmla="*/ 4408596 w 8111225"/>
              <a:gd name="connsiteY176" fmla="*/ 6367559 h 8112704"/>
              <a:gd name="connsiteX177" fmla="*/ 4401106 w 8111225"/>
              <a:gd name="connsiteY177" fmla="*/ 6368808 h 8112704"/>
              <a:gd name="connsiteX178" fmla="*/ 4396111 w 8111225"/>
              <a:gd name="connsiteY178" fmla="*/ 6370057 h 8112704"/>
              <a:gd name="connsiteX179" fmla="*/ 4373635 w 8111225"/>
              <a:gd name="connsiteY179" fmla="*/ 6212731 h 8112704"/>
              <a:gd name="connsiteX180" fmla="*/ 4378629 w 8111225"/>
              <a:gd name="connsiteY180" fmla="*/ 6212731 h 8112704"/>
              <a:gd name="connsiteX181" fmla="*/ 4381127 w 8111225"/>
              <a:gd name="connsiteY181" fmla="*/ 6212731 h 8112704"/>
              <a:gd name="connsiteX182" fmla="*/ 4527214 w 8111225"/>
              <a:gd name="connsiteY182" fmla="*/ 6184013 h 8112704"/>
              <a:gd name="connsiteX183" fmla="*/ 4562176 w 8111225"/>
              <a:gd name="connsiteY183" fmla="*/ 6340090 h 8112704"/>
              <a:gd name="connsiteX184" fmla="*/ 4558430 w 8111225"/>
              <a:gd name="connsiteY184" fmla="*/ 6341339 h 8112704"/>
              <a:gd name="connsiteX185" fmla="*/ 4549689 w 8111225"/>
              <a:gd name="connsiteY185" fmla="*/ 6342587 h 8112704"/>
              <a:gd name="connsiteX186" fmla="*/ 4544696 w 8111225"/>
              <a:gd name="connsiteY186" fmla="*/ 6342587 h 8112704"/>
              <a:gd name="connsiteX187" fmla="*/ 4512232 w 8111225"/>
              <a:gd name="connsiteY187" fmla="*/ 6187759 h 8112704"/>
              <a:gd name="connsiteX188" fmla="*/ 3601996 w 8111225"/>
              <a:gd name="connsiteY188" fmla="*/ 6181516 h 8112704"/>
              <a:gd name="connsiteX189" fmla="*/ 3608238 w 8111225"/>
              <a:gd name="connsiteY189" fmla="*/ 6184013 h 8112704"/>
              <a:gd name="connsiteX190" fmla="*/ 3613233 w 8111225"/>
              <a:gd name="connsiteY190" fmla="*/ 6185262 h 8112704"/>
              <a:gd name="connsiteX191" fmla="*/ 3616979 w 8111225"/>
              <a:gd name="connsiteY191" fmla="*/ 6185262 h 8112704"/>
              <a:gd name="connsiteX192" fmla="*/ 3584515 w 8111225"/>
              <a:gd name="connsiteY192" fmla="*/ 6340090 h 8112704"/>
              <a:gd name="connsiteX193" fmla="*/ 3568283 w 8111225"/>
              <a:gd name="connsiteY193" fmla="*/ 6336344 h 8112704"/>
              <a:gd name="connsiteX194" fmla="*/ 4597137 w 8111225"/>
              <a:gd name="connsiteY194" fmla="*/ 6170279 h 8112704"/>
              <a:gd name="connsiteX195" fmla="*/ 4635843 w 8111225"/>
              <a:gd name="connsiteY195" fmla="*/ 6323859 h 8112704"/>
              <a:gd name="connsiteX196" fmla="*/ 4632097 w 8111225"/>
              <a:gd name="connsiteY196" fmla="*/ 6323859 h 8112704"/>
              <a:gd name="connsiteX197" fmla="*/ 4624607 w 8111225"/>
              <a:gd name="connsiteY197" fmla="*/ 6326355 h 8112704"/>
              <a:gd name="connsiteX198" fmla="*/ 4619612 w 8111225"/>
              <a:gd name="connsiteY198" fmla="*/ 6327603 h 8112704"/>
              <a:gd name="connsiteX199" fmla="*/ 4582153 w 8111225"/>
              <a:gd name="connsiteY199" fmla="*/ 6174025 h 8112704"/>
              <a:gd name="connsiteX200" fmla="*/ 3533322 w 8111225"/>
              <a:gd name="connsiteY200" fmla="*/ 6164036 h 8112704"/>
              <a:gd name="connsiteX201" fmla="*/ 3539565 w 8111225"/>
              <a:gd name="connsiteY201" fmla="*/ 6166533 h 8112704"/>
              <a:gd name="connsiteX202" fmla="*/ 3544560 w 8111225"/>
              <a:gd name="connsiteY202" fmla="*/ 6167782 h 8112704"/>
              <a:gd name="connsiteX203" fmla="*/ 3549555 w 8111225"/>
              <a:gd name="connsiteY203" fmla="*/ 6169031 h 8112704"/>
              <a:gd name="connsiteX204" fmla="*/ 3510847 w 8111225"/>
              <a:gd name="connsiteY204" fmla="*/ 6322610 h 8112704"/>
              <a:gd name="connsiteX205" fmla="*/ 3504604 w 8111225"/>
              <a:gd name="connsiteY205" fmla="*/ 6321361 h 8112704"/>
              <a:gd name="connsiteX206" fmla="*/ 3498361 w 8111225"/>
              <a:gd name="connsiteY206" fmla="*/ 6318864 h 8112704"/>
              <a:gd name="connsiteX207" fmla="*/ 3494615 w 8111225"/>
              <a:gd name="connsiteY207" fmla="*/ 6317615 h 8112704"/>
              <a:gd name="connsiteX208" fmla="*/ 4667058 w 8111225"/>
              <a:gd name="connsiteY208" fmla="*/ 6151551 h 8112704"/>
              <a:gd name="connsiteX209" fmla="*/ 4709512 w 8111225"/>
              <a:gd name="connsiteY209" fmla="*/ 6302631 h 8112704"/>
              <a:gd name="connsiteX210" fmla="*/ 4705766 w 8111225"/>
              <a:gd name="connsiteY210" fmla="*/ 6303880 h 8112704"/>
              <a:gd name="connsiteX211" fmla="*/ 4700771 w 8111225"/>
              <a:gd name="connsiteY211" fmla="*/ 6305129 h 8112704"/>
              <a:gd name="connsiteX212" fmla="*/ 4693279 w 8111225"/>
              <a:gd name="connsiteY212" fmla="*/ 6307626 h 8112704"/>
              <a:gd name="connsiteX213" fmla="*/ 4650827 w 8111225"/>
              <a:gd name="connsiteY213" fmla="*/ 6156545 h 8112704"/>
              <a:gd name="connsiteX214" fmla="*/ 4657069 w 8111225"/>
              <a:gd name="connsiteY214" fmla="*/ 6154048 h 8112704"/>
              <a:gd name="connsiteX215" fmla="*/ 4663312 w 8111225"/>
              <a:gd name="connsiteY215" fmla="*/ 6152798 h 8112704"/>
              <a:gd name="connsiteX216" fmla="*/ 3467145 w 8111225"/>
              <a:gd name="connsiteY216" fmla="*/ 6147805 h 8112704"/>
              <a:gd name="connsiteX217" fmla="*/ 3482129 w 8111225"/>
              <a:gd name="connsiteY217" fmla="*/ 6152798 h 8112704"/>
              <a:gd name="connsiteX218" fmla="*/ 3437180 w 8111225"/>
              <a:gd name="connsiteY218" fmla="*/ 6302631 h 8112704"/>
              <a:gd name="connsiteX219" fmla="*/ 3433434 w 8111225"/>
              <a:gd name="connsiteY219" fmla="*/ 6302631 h 8112704"/>
              <a:gd name="connsiteX220" fmla="*/ 3427191 w 8111225"/>
              <a:gd name="connsiteY220" fmla="*/ 6300134 h 8112704"/>
              <a:gd name="connsiteX221" fmla="*/ 3422196 w 8111225"/>
              <a:gd name="connsiteY221" fmla="*/ 6298885 h 8112704"/>
              <a:gd name="connsiteX222" fmla="*/ 4734484 w 8111225"/>
              <a:gd name="connsiteY222" fmla="*/ 6131572 h 8112704"/>
              <a:gd name="connsiteX223" fmla="*/ 4781930 w 8111225"/>
              <a:gd name="connsiteY223" fmla="*/ 6281405 h 8112704"/>
              <a:gd name="connsiteX224" fmla="*/ 4778184 w 8111225"/>
              <a:gd name="connsiteY224" fmla="*/ 6282654 h 8112704"/>
              <a:gd name="connsiteX225" fmla="*/ 4770692 w 8111225"/>
              <a:gd name="connsiteY225" fmla="*/ 6285151 h 8112704"/>
              <a:gd name="connsiteX226" fmla="*/ 4766948 w 8111225"/>
              <a:gd name="connsiteY226" fmla="*/ 6286400 h 8112704"/>
              <a:gd name="connsiteX227" fmla="*/ 4719499 w 8111225"/>
              <a:gd name="connsiteY227" fmla="*/ 6136567 h 8112704"/>
              <a:gd name="connsiteX228" fmla="*/ 3395975 w 8111225"/>
              <a:gd name="connsiteY228" fmla="*/ 6125330 h 8112704"/>
              <a:gd name="connsiteX229" fmla="*/ 3402219 w 8111225"/>
              <a:gd name="connsiteY229" fmla="*/ 6127827 h 8112704"/>
              <a:gd name="connsiteX230" fmla="*/ 3405965 w 8111225"/>
              <a:gd name="connsiteY230" fmla="*/ 6129075 h 8112704"/>
              <a:gd name="connsiteX231" fmla="*/ 3413455 w 8111225"/>
              <a:gd name="connsiteY231" fmla="*/ 6125330 h 8112704"/>
              <a:gd name="connsiteX232" fmla="*/ 3364760 w 8111225"/>
              <a:gd name="connsiteY232" fmla="*/ 6281405 h 8112704"/>
              <a:gd name="connsiteX233" fmla="*/ 3357268 w 8111225"/>
              <a:gd name="connsiteY233" fmla="*/ 6278908 h 8112704"/>
              <a:gd name="connsiteX234" fmla="*/ 3352275 w 8111225"/>
              <a:gd name="connsiteY234" fmla="*/ 6276411 h 8112704"/>
              <a:gd name="connsiteX235" fmla="*/ 3348529 w 8111225"/>
              <a:gd name="connsiteY235" fmla="*/ 6275162 h 8112704"/>
              <a:gd name="connsiteX236" fmla="*/ 4799410 w 8111225"/>
              <a:gd name="connsiteY236" fmla="*/ 6107849 h 8112704"/>
              <a:gd name="connsiteX237" fmla="*/ 4853102 w 8111225"/>
              <a:gd name="connsiteY237" fmla="*/ 6257682 h 8112704"/>
              <a:gd name="connsiteX238" fmla="*/ 4836869 w 8111225"/>
              <a:gd name="connsiteY238" fmla="*/ 6262677 h 8112704"/>
              <a:gd name="connsiteX239" fmla="*/ 4784428 w 8111225"/>
              <a:gd name="connsiteY239" fmla="*/ 6114092 h 8112704"/>
              <a:gd name="connsiteX240" fmla="*/ 4788174 w 8111225"/>
              <a:gd name="connsiteY240" fmla="*/ 6112843 h 8112704"/>
              <a:gd name="connsiteX241" fmla="*/ 4794417 w 8111225"/>
              <a:gd name="connsiteY241" fmla="*/ 6110346 h 8112704"/>
              <a:gd name="connsiteX242" fmla="*/ 3331047 w 8111225"/>
              <a:gd name="connsiteY242" fmla="*/ 6104103 h 8112704"/>
              <a:gd name="connsiteX243" fmla="*/ 3346032 w 8111225"/>
              <a:gd name="connsiteY243" fmla="*/ 6109097 h 8112704"/>
              <a:gd name="connsiteX244" fmla="*/ 3293589 w 8111225"/>
              <a:gd name="connsiteY244" fmla="*/ 6257682 h 8112704"/>
              <a:gd name="connsiteX245" fmla="*/ 3289844 w 8111225"/>
              <a:gd name="connsiteY245" fmla="*/ 6256433 h 8112704"/>
              <a:gd name="connsiteX246" fmla="*/ 3291093 w 8111225"/>
              <a:gd name="connsiteY246" fmla="*/ 6252687 h 8112704"/>
              <a:gd name="connsiteX247" fmla="*/ 3288595 w 8111225"/>
              <a:gd name="connsiteY247" fmla="*/ 6255185 h 8112704"/>
              <a:gd name="connsiteX248" fmla="*/ 3281103 w 8111225"/>
              <a:gd name="connsiteY248" fmla="*/ 6252687 h 8112704"/>
              <a:gd name="connsiteX249" fmla="*/ 3277357 w 8111225"/>
              <a:gd name="connsiteY249" fmla="*/ 6251439 h 8112704"/>
              <a:gd name="connsiteX250" fmla="*/ 4865587 w 8111225"/>
              <a:gd name="connsiteY250" fmla="*/ 6084125 h 8112704"/>
              <a:gd name="connsiteX251" fmla="*/ 4921774 w 8111225"/>
              <a:gd name="connsiteY251" fmla="*/ 6226467 h 8112704"/>
              <a:gd name="connsiteX252" fmla="*/ 4918028 w 8111225"/>
              <a:gd name="connsiteY252" fmla="*/ 6228964 h 8112704"/>
              <a:gd name="connsiteX253" fmla="*/ 4920526 w 8111225"/>
              <a:gd name="connsiteY253" fmla="*/ 6231461 h 8112704"/>
              <a:gd name="connsiteX254" fmla="*/ 4918028 w 8111225"/>
              <a:gd name="connsiteY254" fmla="*/ 6232710 h 8112704"/>
              <a:gd name="connsiteX255" fmla="*/ 4911787 w 8111225"/>
              <a:gd name="connsiteY255" fmla="*/ 6235207 h 8112704"/>
              <a:gd name="connsiteX256" fmla="*/ 4908041 w 8111225"/>
              <a:gd name="connsiteY256" fmla="*/ 6236456 h 8112704"/>
              <a:gd name="connsiteX257" fmla="*/ 4850605 w 8111225"/>
              <a:gd name="connsiteY257" fmla="*/ 6089120 h 8112704"/>
              <a:gd name="connsiteX258" fmla="*/ 3266119 w 8111225"/>
              <a:gd name="connsiteY258" fmla="*/ 6079131 h 8112704"/>
              <a:gd name="connsiteX259" fmla="*/ 3272363 w 8111225"/>
              <a:gd name="connsiteY259" fmla="*/ 6081628 h 8112704"/>
              <a:gd name="connsiteX260" fmla="*/ 3277357 w 8111225"/>
              <a:gd name="connsiteY260" fmla="*/ 6084125 h 8112704"/>
              <a:gd name="connsiteX261" fmla="*/ 3281103 w 8111225"/>
              <a:gd name="connsiteY261" fmla="*/ 6085374 h 8112704"/>
              <a:gd name="connsiteX262" fmla="*/ 3222419 w 8111225"/>
              <a:gd name="connsiteY262" fmla="*/ 6230213 h 8112704"/>
              <a:gd name="connsiteX263" fmla="*/ 3218673 w 8111225"/>
              <a:gd name="connsiteY263" fmla="*/ 6228964 h 8112704"/>
              <a:gd name="connsiteX264" fmla="*/ 3214927 w 8111225"/>
              <a:gd name="connsiteY264" fmla="*/ 6227715 h 8112704"/>
              <a:gd name="connsiteX265" fmla="*/ 3211181 w 8111225"/>
              <a:gd name="connsiteY265" fmla="*/ 6226467 h 8112704"/>
              <a:gd name="connsiteX266" fmla="*/ 3207436 w 8111225"/>
              <a:gd name="connsiteY266" fmla="*/ 6225218 h 8112704"/>
              <a:gd name="connsiteX267" fmla="*/ 1549284 w 8111225"/>
              <a:gd name="connsiteY267" fmla="*/ 6061650 h 8112704"/>
              <a:gd name="connsiteX268" fmla="*/ 2302195 w 8111225"/>
              <a:gd name="connsiteY268" fmla="*/ 6743390 h 8112704"/>
              <a:gd name="connsiteX269" fmla="*/ 2087435 w 8111225"/>
              <a:gd name="connsiteY269" fmla="*/ 7074272 h 8112704"/>
              <a:gd name="connsiteX270" fmla="*/ 1242127 w 8111225"/>
              <a:gd name="connsiteY270" fmla="*/ 6307627 h 8112704"/>
              <a:gd name="connsiteX271" fmla="*/ 4933013 w 8111225"/>
              <a:gd name="connsiteY271" fmla="*/ 6056656 h 8112704"/>
              <a:gd name="connsiteX272" fmla="*/ 4994195 w 8111225"/>
              <a:gd name="connsiteY272" fmla="*/ 6202743 h 8112704"/>
              <a:gd name="connsiteX273" fmla="*/ 4990449 w 8111225"/>
              <a:gd name="connsiteY273" fmla="*/ 6203992 h 8112704"/>
              <a:gd name="connsiteX274" fmla="*/ 4984205 w 8111225"/>
              <a:gd name="connsiteY274" fmla="*/ 6206489 h 8112704"/>
              <a:gd name="connsiteX275" fmla="*/ 4980459 w 8111225"/>
              <a:gd name="connsiteY275" fmla="*/ 6208987 h 8112704"/>
              <a:gd name="connsiteX276" fmla="*/ 4977962 w 8111225"/>
              <a:gd name="connsiteY276" fmla="*/ 6205241 h 8112704"/>
              <a:gd name="connsiteX277" fmla="*/ 4918028 w 8111225"/>
              <a:gd name="connsiteY277" fmla="*/ 6064148 h 8112704"/>
              <a:gd name="connsiteX278" fmla="*/ 4921774 w 8111225"/>
              <a:gd name="connsiteY278" fmla="*/ 6061651 h 8112704"/>
              <a:gd name="connsiteX279" fmla="*/ 4925520 w 8111225"/>
              <a:gd name="connsiteY279" fmla="*/ 6060402 h 8112704"/>
              <a:gd name="connsiteX280" fmla="*/ 4929266 w 8111225"/>
              <a:gd name="connsiteY280" fmla="*/ 6057905 h 8112704"/>
              <a:gd name="connsiteX281" fmla="*/ 3199944 w 8111225"/>
              <a:gd name="connsiteY281" fmla="*/ 6051661 h 8112704"/>
              <a:gd name="connsiteX282" fmla="*/ 3203690 w 8111225"/>
              <a:gd name="connsiteY282" fmla="*/ 6052910 h 8112704"/>
              <a:gd name="connsiteX283" fmla="*/ 3211181 w 8111225"/>
              <a:gd name="connsiteY283" fmla="*/ 6056656 h 8112704"/>
              <a:gd name="connsiteX284" fmla="*/ 3214927 w 8111225"/>
              <a:gd name="connsiteY284" fmla="*/ 6057905 h 8112704"/>
              <a:gd name="connsiteX285" fmla="*/ 3152498 w 8111225"/>
              <a:gd name="connsiteY285" fmla="*/ 6202743 h 8112704"/>
              <a:gd name="connsiteX286" fmla="*/ 3147503 w 8111225"/>
              <a:gd name="connsiteY286" fmla="*/ 6200246 h 8112704"/>
              <a:gd name="connsiteX287" fmla="*/ 3141260 w 8111225"/>
              <a:gd name="connsiteY287" fmla="*/ 6197749 h 8112704"/>
              <a:gd name="connsiteX288" fmla="*/ 3136265 w 8111225"/>
              <a:gd name="connsiteY288" fmla="*/ 6196500 h 8112704"/>
              <a:gd name="connsiteX289" fmla="*/ 4995443 w 8111225"/>
              <a:gd name="connsiteY289" fmla="*/ 6027938 h 8112704"/>
              <a:gd name="connsiteX290" fmla="*/ 5062867 w 8111225"/>
              <a:gd name="connsiteY290" fmla="*/ 6170279 h 8112704"/>
              <a:gd name="connsiteX291" fmla="*/ 5047885 w 8111225"/>
              <a:gd name="connsiteY291" fmla="*/ 6177771 h 8112704"/>
              <a:gd name="connsiteX292" fmla="*/ 4980459 w 8111225"/>
              <a:gd name="connsiteY292" fmla="*/ 6034181 h 8112704"/>
              <a:gd name="connsiteX293" fmla="*/ 4984205 w 8111225"/>
              <a:gd name="connsiteY293" fmla="*/ 6032933 h 8112704"/>
              <a:gd name="connsiteX294" fmla="*/ 4989200 w 8111225"/>
              <a:gd name="connsiteY294" fmla="*/ 6030435 h 8112704"/>
              <a:gd name="connsiteX295" fmla="*/ 3154993 w 8111225"/>
              <a:gd name="connsiteY295" fmla="*/ 6020446 h 8112704"/>
              <a:gd name="connsiteX296" fmla="*/ 3083824 w 8111225"/>
              <a:gd name="connsiteY296" fmla="*/ 6170279 h 8112704"/>
              <a:gd name="connsiteX297" fmla="*/ 3078829 w 8111225"/>
              <a:gd name="connsiteY297" fmla="*/ 6167782 h 8112704"/>
              <a:gd name="connsiteX298" fmla="*/ 3072586 w 8111225"/>
              <a:gd name="connsiteY298" fmla="*/ 6165285 h 8112704"/>
              <a:gd name="connsiteX299" fmla="*/ 3068840 w 8111225"/>
              <a:gd name="connsiteY299" fmla="*/ 6164036 h 8112704"/>
              <a:gd name="connsiteX300" fmla="*/ 3136265 w 8111225"/>
              <a:gd name="connsiteY300" fmla="*/ 6021695 h 8112704"/>
              <a:gd name="connsiteX301" fmla="*/ 3140011 w 8111225"/>
              <a:gd name="connsiteY301" fmla="*/ 6022943 h 8112704"/>
              <a:gd name="connsiteX302" fmla="*/ 3145005 w 8111225"/>
              <a:gd name="connsiteY302" fmla="*/ 6025441 h 8112704"/>
              <a:gd name="connsiteX303" fmla="*/ 5059121 w 8111225"/>
              <a:gd name="connsiteY303" fmla="*/ 5995474 h 8112704"/>
              <a:gd name="connsiteX304" fmla="*/ 5061618 w 8111225"/>
              <a:gd name="connsiteY304" fmla="*/ 5999220 h 8112704"/>
              <a:gd name="connsiteX305" fmla="*/ 5130293 w 8111225"/>
              <a:gd name="connsiteY305" fmla="*/ 6136567 h 8112704"/>
              <a:gd name="connsiteX306" fmla="*/ 5126547 w 8111225"/>
              <a:gd name="connsiteY306" fmla="*/ 6137815 h 8112704"/>
              <a:gd name="connsiteX307" fmla="*/ 5119054 w 8111225"/>
              <a:gd name="connsiteY307" fmla="*/ 6141561 h 8112704"/>
              <a:gd name="connsiteX308" fmla="*/ 5115310 w 8111225"/>
              <a:gd name="connsiteY308" fmla="*/ 6144059 h 8112704"/>
              <a:gd name="connsiteX309" fmla="*/ 5047885 w 8111225"/>
              <a:gd name="connsiteY309" fmla="*/ 6001717 h 8112704"/>
              <a:gd name="connsiteX310" fmla="*/ 5055377 w 8111225"/>
              <a:gd name="connsiteY310" fmla="*/ 5997971 h 8112704"/>
              <a:gd name="connsiteX311" fmla="*/ 3072586 w 8111225"/>
              <a:gd name="connsiteY311" fmla="*/ 5989231 h 8112704"/>
              <a:gd name="connsiteX312" fmla="*/ 3078829 w 8111225"/>
              <a:gd name="connsiteY312" fmla="*/ 5992977 h 8112704"/>
              <a:gd name="connsiteX313" fmla="*/ 3082575 w 8111225"/>
              <a:gd name="connsiteY313" fmla="*/ 5995474 h 8112704"/>
              <a:gd name="connsiteX314" fmla="*/ 3086321 w 8111225"/>
              <a:gd name="connsiteY314" fmla="*/ 5996723 h 8112704"/>
              <a:gd name="connsiteX315" fmla="*/ 3017647 w 8111225"/>
              <a:gd name="connsiteY315" fmla="*/ 6135318 h 8112704"/>
              <a:gd name="connsiteX316" fmla="*/ 3011405 w 8111225"/>
              <a:gd name="connsiteY316" fmla="*/ 6135318 h 8112704"/>
              <a:gd name="connsiteX317" fmla="*/ 3003913 w 8111225"/>
              <a:gd name="connsiteY317" fmla="*/ 6131572 h 8112704"/>
              <a:gd name="connsiteX318" fmla="*/ 3000167 w 8111225"/>
              <a:gd name="connsiteY318" fmla="*/ 6130323 h 8112704"/>
              <a:gd name="connsiteX319" fmla="*/ 3001416 w 8111225"/>
              <a:gd name="connsiteY319" fmla="*/ 6126577 h 8112704"/>
              <a:gd name="connsiteX320" fmla="*/ 5124049 w 8111225"/>
              <a:gd name="connsiteY320" fmla="*/ 5968005 h 8112704"/>
              <a:gd name="connsiteX321" fmla="*/ 5197718 w 8111225"/>
              <a:gd name="connsiteY321" fmla="*/ 6102854 h 8112704"/>
              <a:gd name="connsiteX322" fmla="*/ 5193972 w 8111225"/>
              <a:gd name="connsiteY322" fmla="*/ 6104103 h 8112704"/>
              <a:gd name="connsiteX323" fmla="*/ 5181485 w 8111225"/>
              <a:gd name="connsiteY323" fmla="*/ 6106600 h 8112704"/>
              <a:gd name="connsiteX324" fmla="*/ 5107818 w 8111225"/>
              <a:gd name="connsiteY324" fmla="*/ 5971751 h 8112704"/>
              <a:gd name="connsiteX325" fmla="*/ 3011405 w 8111225"/>
              <a:gd name="connsiteY325" fmla="*/ 5956767 h 8112704"/>
              <a:gd name="connsiteX326" fmla="*/ 3015150 w 8111225"/>
              <a:gd name="connsiteY326" fmla="*/ 5958017 h 8112704"/>
              <a:gd name="connsiteX327" fmla="*/ 3022642 w 8111225"/>
              <a:gd name="connsiteY327" fmla="*/ 5963010 h 8112704"/>
              <a:gd name="connsiteX328" fmla="*/ 3026388 w 8111225"/>
              <a:gd name="connsiteY328" fmla="*/ 5964259 h 8112704"/>
              <a:gd name="connsiteX329" fmla="*/ 2948974 w 8111225"/>
              <a:gd name="connsiteY329" fmla="*/ 6101605 h 8112704"/>
              <a:gd name="connsiteX330" fmla="*/ 2933990 w 8111225"/>
              <a:gd name="connsiteY330" fmla="*/ 6094115 h 8112704"/>
              <a:gd name="connsiteX331" fmla="*/ 5182734 w 8111225"/>
              <a:gd name="connsiteY331" fmla="*/ 5928048 h 8112704"/>
              <a:gd name="connsiteX332" fmla="*/ 5185231 w 8111225"/>
              <a:gd name="connsiteY332" fmla="*/ 5931794 h 8112704"/>
              <a:gd name="connsiteX333" fmla="*/ 5266391 w 8111225"/>
              <a:gd name="connsiteY333" fmla="*/ 6069143 h 8112704"/>
              <a:gd name="connsiteX334" fmla="*/ 5257650 w 8111225"/>
              <a:gd name="connsiteY334" fmla="*/ 6067893 h 8112704"/>
              <a:gd name="connsiteX335" fmla="*/ 5248911 w 8111225"/>
              <a:gd name="connsiteY335" fmla="*/ 6072887 h 8112704"/>
              <a:gd name="connsiteX336" fmla="*/ 5169000 w 8111225"/>
              <a:gd name="connsiteY336" fmla="*/ 5936789 h 8112704"/>
              <a:gd name="connsiteX337" fmla="*/ 5172744 w 8111225"/>
              <a:gd name="connsiteY337" fmla="*/ 5934292 h 8112704"/>
              <a:gd name="connsiteX338" fmla="*/ 5177739 w 8111225"/>
              <a:gd name="connsiteY338" fmla="*/ 5930546 h 8112704"/>
              <a:gd name="connsiteX339" fmla="*/ 2950223 w 8111225"/>
              <a:gd name="connsiteY339" fmla="*/ 5921807 h 8112704"/>
              <a:gd name="connsiteX340" fmla="*/ 2963957 w 8111225"/>
              <a:gd name="connsiteY340" fmla="*/ 5929299 h 8112704"/>
              <a:gd name="connsiteX341" fmla="*/ 2882798 w 8111225"/>
              <a:gd name="connsiteY341" fmla="*/ 6065397 h 8112704"/>
              <a:gd name="connsiteX342" fmla="*/ 2869062 w 8111225"/>
              <a:gd name="connsiteY342" fmla="*/ 6056656 h 8112704"/>
              <a:gd name="connsiteX343" fmla="*/ 5238921 w 8111225"/>
              <a:gd name="connsiteY343" fmla="*/ 5893089 h 8112704"/>
              <a:gd name="connsiteX344" fmla="*/ 5241419 w 8111225"/>
              <a:gd name="connsiteY344" fmla="*/ 5896835 h 8112704"/>
              <a:gd name="connsiteX345" fmla="*/ 5245165 w 8111225"/>
              <a:gd name="connsiteY345" fmla="*/ 5894337 h 8112704"/>
              <a:gd name="connsiteX346" fmla="*/ 5327573 w 8111225"/>
              <a:gd name="connsiteY346" fmla="*/ 6024192 h 8112704"/>
              <a:gd name="connsiteX347" fmla="*/ 5323827 w 8111225"/>
              <a:gd name="connsiteY347" fmla="*/ 6025441 h 8112704"/>
              <a:gd name="connsiteX348" fmla="*/ 5316336 w 8111225"/>
              <a:gd name="connsiteY348" fmla="*/ 6030435 h 8112704"/>
              <a:gd name="connsiteX349" fmla="*/ 5313839 w 8111225"/>
              <a:gd name="connsiteY349" fmla="*/ 6034181 h 8112704"/>
              <a:gd name="connsiteX350" fmla="*/ 5228933 w 8111225"/>
              <a:gd name="connsiteY350" fmla="*/ 5899330 h 8112704"/>
              <a:gd name="connsiteX351" fmla="*/ 2890290 w 8111225"/>
              <a:gd name="connsiteY351" fmla="*/ 5883099 h 8112704"/>
              <a:gd name="connsiteX352" fmla="*/ 2892787 w 8111225"/>
              <a:gd name="connsiteY352" fmla="*/ 5885596 h 8112704"/>
              <a:gd name="connsiteX353" fmla="*/ 2899029 w 8111225"/>
              <a:gd name="connsiteY353" fmla="*/ 5889343 h 8112704"/>
              <a:gd name="connsiteX354" fmla="*/ 2901526 w 8111225"/>
              <a:gd name="connsiteY354" fmla="*/ 5893089 h 8112704"/>
              <a:gd name="connsiteX355" fmla="*/ 2900278 w 8111225"/>
              <a:gd name="connsiteY355" fmla="*/ 5894337 h 8112704"/>
              <a:gd name="connsiteX356" fmla="*/ 2817870 w 8111225"/>
              <a:gd name="connsiteY356" fmla="*/ 6027938 h 8112704"/>
              <a:gd name="connsiteX357" fmla="*/ 2806633 w 8111225"/>
              <a:gd name="connsiteY357" fmla="*/ 6012954 h 8112704"/>
              <a:gd name="connsiteX358" fmla="*/ 5301352 w 8111225"/>
              <a:gd name="connsiteY358" fmla="*/ 5850635 h 8112704"/>
              <a:gd name="connsiteX359" fmla="*/ 5390003 w 8111225"/>
              <a:gd name="connsiteY359" fmla="*/ 5981740 h 8112704"/>
              <a:gd name="connsiteX360" fmla="*/ 5386257 w 8111225"/>
              <a:gd name="connsiteY360" fmla="*/ 5984237 h 8112704"/>
              <a:gd name="connsiteX361" fmla="*/ 5380014 w 8111225"/>
              <a:gd name="connsiteY361" fmla="*/ 5989231 h 8112704"/>
              <a:gd name="connsiteX362" fmla="*/ 5377517 w 8111225"/>
              <a:gd name="connsiteY362" fmla="*/ 5991728 h 8112704"/>
              <a:gd name="connsiteX363" fmla="*/ 5288865 w 8111225"/>
              <a:gd name="connsiteY363" fmla="*/ 5860624 h 8112704"/>
              <a:gd name="connsiteX364" fmla="*/ 5295109 w 8111225"/>
              <a:gd name="connsiteY364" fmla="*/ 5855630 h 8112704"/>
              <a:gd name="connsiteX365" fmla="*/ 5298855 w 8111225"/>
              <a:gd name="connsiteY365" fmla="*/ 5853132 h 8112704"/>
              <a:gd name="connsiteX366" fmla="*/ 2831605 w 8111225"/>
              <a:gd name="connsiteY366" fmla="*/ 5843143 h 8112704"/>
              <a:gd name="connsiteX367" fmla="*/ 2845339 w 8111225"/>
              <a:gd name="connsiteY367" fmla="*/ 5853132 h 8112704"/>
              <a:gd name="connsiteX368" fmla="*/ 2755439 w 8111225"/>
              <a:gd name="connsiteY368" fmla="*/ 5982987 h 8112704"/>
              <a:gd name="connsiteX369" fmla="*/ 2741705 w 8111225"/>
              <a:gd name="connsiteY369" fmla="*/ 5972999 h 8112704"/>
              <a:gd name="connsiteX370" fmla="*/ 5358788 w 8111225"/>
              <a:gd name="connsiteY370" fmla="*/ 5810681 h 8112704"/>
              <a:gd name="connsiteX371" fmla="*/ 5452432 w 8111225"/>
              <a:gd name="connsiteY371" fmla="*/ 5938038 h 8112704"/>
              <a:gd name="connsiteX372" fmla="*/ 5448688 w 8111225"/>
              <a:gd name="connsiteY372" fmla="*/ 5940535 h 8112704"/>
              <a:gd name="connsiteX373" fmla="*/ 5444942 w 8111225"/>
              <a:gd name="connsiteY373" fmla="*/ 5943033 h 8112704"/>
              <a:gd name="connsiteX374" fmla="*/ 5441196 w 8111225"/>
              <a:gd name="connsiteY374" fmla="*/ 5945530 h 8112704"/>
              <a:gd name="connsiteX375" fmla="*/ 5438699 w 8111225"/>
              <a:gd name="connsiteY375" fmla="*/ 5948027 h 8112704"/>
              <a:gd name="connsiteX376" fmla="*/ 5346301 w 8111225"/>
              <a:gd name="connsiteY376" fmla="*/ 5820668 h 8112704"/>
              <a:gd name="connsiteX377" fmla="*/ 5350047 w 8111225"/>
              <a:gd name="connsiteY377" fmla="*/ 5818171 h 8112704"/>
              <a:gd name="connsiteX378" fmla="*/ 5356291 w 8111225"/>
              <a:gd name="connsiteY378" fmla="*/ 5813178 h 8112704"/>
              <a:gd name="connsiteX379" fmla="*/ 2776666 w 8111225"/>
              <a:gd name="connsiteY379" fmla="*/ 5803188 h 8112704"/>
              <a:gd name="connsiteX380" fmla="*/ 2780412 w 8111225"/>
              <a:gd name="connsiteY380" fmla="*/ 5805686 h 8112704"/>
              <a:gd name="connsiteX381" fmla="*/ 2784157 w 8111225"/>
              <a:gd name="connsiteY381" fmla="*/ 5808183 h 8112704"/>
              <a:gd name="connsiteX382" fmla="*/ 2790400 w 8111225"/>
              <a:gd name="connsiteY382" fmla="*/ 5811929 h 8112704"/>
              <a:gd name="connsiteX383" fmla="*/ 2694258 w 8111225"/>
              <a:gd name="connsiteY383" fmla="*/ 5939287 h 8112704"/>
              <a:gd name="connsiteX384" fmla="*/ 2691761 w 8111225"/>
              <a:gd name="connsiteY384" fmla="*/ 5936789 h 8112704"/>
              <a:gd name="connsiteX385" fmla="*/ 2685518 w 8111225"/>
              <a:gd name="connsiteY385" fmla="*/ 5931794 h 8112704"/>
              <a:gd name="connsiteX386" fmla="*/ 2681772 w 8111225"/>
              <a:gd name="connsiteY386" fmla="*/ 5930546 h 8112704"/>
              <a:gd name="connsiteX387" fmla="*/ 4105185 w 8111225"/>
              <a:gd name="connsiteY387" fmla="*/ 5783210 h 8112704"/>
              <a:gd name="connsiteX388" fmla="*/ 4088485 w 8111225"/>
              <a:gd name="connsiteY388" fmla="*/ 5784147 h 8112704"/>
              <a:gd name="connsiteX389" fmla="*/ 4082002 w 8111225"/>
              <a:gd name="connsiteY389" fmla="*/ 5783412 h 8112704"/>
              <a:gd name="connsiteX390" fmla="*/ 4085988 w 8111225"/>
              <a:gd name="connsiteY390" fmla="*/ 5783678 h 8112704"/>
              <a:gd name="connsiteX391" fmla="*/ 4105185 w 8111225"/>
              <a:gd name="connsiteY391" fmla="*/ 5783210 h 8112704"/>
              <a:gd name="connsiteX392" fmla="*/ 4080213 w 8111225"/>
              <a:gd name="connsiteY392" fmla="*/ 5783210 h 8112704"/>
              <a:gd name="connsiteX393" fmla="*/ 4082002 w 8111225"/>
              <a:gd name="connsiteY393" fmla="*/ 5783412 h 8112704"/>
              <a:gd name="connsiteX394" fmla="*/ 4080211 w 8111225"/>
              <a:gd name="connsiteY394" fmla="*/ 5783293 h 8112704"/>
              <a:gd name="connsiteX395" fmla="*/ 5406235 w 8111225"/>
              <a:gd name="connsiteY395" fmla="*/ 5768227 h 8112704"/>
              <a:gd name="connsiteX396" fmla="*/ 5417473 w 8111225"/>
              <a:gd name="connsiteY396" fmla="*/ 5771973 h 8112704"/>
              <a:gd name="connsiteX397" fmla="*/ 5512367 w 8111225"/>
              <a:gd name="connsiteY397" fmla="*/ 5893089 h 8112704"/>
              <a:gd name="connsiteX398" fmla="*/ 5508620 w 8111225"/>
              <a:gd name="connsiteY398" fmla="*/ 5895586 h 8112704"/>
              <a:gd name="connsiteX399" fmla="*/ 5502378 w 8111225"/>
              <a:gd name="connsiteY399" fmla="*/ 5900579 h 8112704"/>
              <a:gd name="connsiteX400" fmla="*/ 5499881 w 8111225"/>
              <a:gd name="connsiteY400" fmla="*/ 5903076 h 8112704"/>
              <a:gd name="connsiteX401" fmla="*/ 5402488 w 8111225"/>
              <a:gd name="connsiteY401" fmla="*/ 5778217 h 8112704"/>
              <a:gd name="connsiteX402" fmla="*/ 5407483 w 8111225"/>
              <a:gd name="connsiteY402" fmla="*/ 5774470 h 8112704"/>
              <a:gd name="connsiteX403" fmla="*/ 5408732 w 8111225"/>
              <a:gd name="connsiteY403" fmla="*/ 5773222 h 8112704"/>
              <a:gd name="connsiteX404" fmla="*/ 2719230 w 8111225"/>
              <a:gd name="connsiteY404" fmla="*/ 5760735 h 8112704"/>
              <a:gd name="connsiteX405" fmla="*/ 2722976 w 8111225"/>
              <a:gd name="connsiteY405" fmla="*/ 5763232 h 8112704"/>
              <a:gd name="connsiteX406" fmla="*/ 2729218 w 8111225"/>
              <a:gd name="connsiteY406" fmla="*/ 5768227 h 8112704"/>
              <a:gd name="connsiteX407" fmla="*/ 2731716 w 8111225"/>
              <a:gd name="connsiteY407" fmla="*/ 5770724 h 8112704"/>
              <a:gd name="connsiteX408" fmla="*/ 2634325 w 8111225"/>
              <a:gd name="connsiteY408" fmla="*/ 5894337 h 8112704"/>
              <a:gd name="connsiteX409" fmla="*/ 2620590 w 8111225"/>
              <a:gd name="connsiteY409" fmla="*/ 5884348 h 8112704"/>
              <a:gd name="connsiteX410" fmla="*/ 1334523 w 8111225"/>
              <a:gd name="connsiteY410" fmla="*/ 5759487 h 8112704"/>
              <a:gd name="connsiteX411" fmla="*/ 1410689 w 8111225"/>
              <a:gd name="connsiteY411" fmla="*/ 5875608 h 8112704"/>
              <a:gd name="connsiteX412" fmla="*/ 1087299 w 8111225"/>
              <a:gd name="connsiteY412" fmla="*/ 6097860 h 8112704"/>
              <a:gd name="connsiteX413" fmla="*/ 1001145 w 8111225"/>
              <a:gd name="connsiteY413" fmla="*/ 5968005 h 8112704"/>
              <a:gd name="connsiteX414" fmla="*/ 5469914 w 8111225"/>
              <a:gd name="connsiteY414" fmla="*/ 5724527 h 8112704"/>
              <a:gd name="connsiteX415" fmla="*/ 5571050 w 8111225"/>
              <a:gd name="connsiteY415" fmla="*/ 5845640 h 8112704"/>
              <a:gd name="connsiteX416" fmla="*/ 5567306 w 8111225"/>
              <a:gd name="connsiteY416" fmla="*/ 5848138 h 8112704"/>
              <a:gd name="connsiteX417" fmla="*/ 5561063 w 8111225"/>
              <a:gd name="connsiteY417" fmla="*/ 5853132 h 8112704"/>
              <a:gd name="connsiteX418" fmla="*/ 5558565 w 8111225"/>
              <a:gd name="connsiteY418" fmla="*/ 5855630 h 8112704"/>
              <a:gd name="connsiteX419" fmla="*/ 5457427 w 8111225"/>
              <a:gd name="connsiteY419" fmla="*/ 5734514 h 8112704"/>
              <a:gd name="connsiteX420" fmla="*/ 2665540 w 8111225"/>
              <a:gd name="connsiteY420" fmla="*/ 5714537 h 8112704"/>
              <a:gd name="connsiteX421" fmla="*/ 2669285 w 8111225"/>
              <a:gd name="connsiteY421" fmla="*/ 5717034 h 8112704"/>
              <a:gd name="connsiteX422" fmla="*/ 2675528 w 8111225"/>
              <a:gd name="connsiteY422" fmla="*/ 5722029 h 8112704"/>
              <a:gd name="connsiteX423" fmla="*/ 2678026 w 8111225"/>
              <a:gd name="connsiteY423" fmla="*/ 5725775 h 8112704"/>
              <a:gd name="connsiteX424" fmla="*/ 2676777 w 8111225"/>
              <a:gd name="connsiteY424" fmla="*/ 5728273 h 8112704"/>
              <a:gd name="connsiteX425" fmla="*/ 2575640 w 8111225"/>
              <a:gd name="connsiteY425" fmla="*/ 5846889 h 8112704"/>
              <a:gd name="connsiteX426" fmla="*/ 2563154 w 8111225"/>
              <a:gd name="connsiteY426" fmla="*/ 5835653 h 8112704"/>
              <a:gd name="connsiteX427" fmla="*/ 4587463 w 8111225"/>
              <a:gd name="connsiteY427" fmla="*/ 5711046 h 8112704"/>
              <a:gd name="connsiteX428" fmla="*/ 4572728 w 8111225"/>
              <a:gd name="connsiteY428" fmla="*/ 5715065 h 8112704"/>
              <a:gd name="connsiteX429" fmla="*/ 4584650 w 8111225"/>
              <a:gd name="connsiteY429" fmla="*/ 5712040 h 8112704"/>
              <a:gd name="connsiteX430" fmla="*/ 4677048 w 8111225"/>
              <a:gd name="connsiteY430" fmla="*/ 5679576 h 8112704"/>
              <a:gd name="connsiteX431" fmla="*/ 4674837 w 8111225"/>
              <a:gd name="connsiteY431" fmla="*/ 5680372 h 8112704"/>
              <a:gd name="connsiteX432" fmla="*/ 4756162 w 8111225"/>
              <a:gd name="connsiteY432" fmla="*/ 5905863 h 8112704"/>
              <a:gd name="connsiteX433" fmla="*/ 4756958 w 8111225"/>
              <a:gd name="connsiteY433" fmla="*/ 5905574 h 8112704"/>
              <a:gd name="connsiteX434" fmla="*/ 5523604 w 8111225"/>
              <a:gd name="connsiteY434" fmla="*/ 5678327 h 8112704"/>
              <a:gd name="connsiteX435" fmla="*/ 5629735 w 8111225"/>
              <a:gd name="connsiteY435" fmla="*/ 5795696 h 8112704"/>
              <a:gd name="connsiteX436" fmla="*/ 5625991 w 8111225"/>
              <a:gd name="connsiteY436" fmla="*/ 5798194 h 8112704"/>
              <a:gd name="connsiteX437" fmla="*/ 5619747 w 8111225"/>
              <a:gd name="connsiteY437" fmla="*/ 5803188 h 8112704"/>
              <a:gd name="connsiteX438" fmla="*/ 5616001 w 8111225"/>
              <a:gd name="connsiteY438" fmla="*/ 5806935 h 8112704"/>
              <a:gd name="connsiteX439" fmla="*/ 5511117 w 8111225"/>
              <a:gd name="connsiteY439" fmla="*/ 5688316 h 8112704"/>
              <a:gd name="connsiteX440" fmla="*/ 4677048 w 8111225"/>
              <a:gd name="connsiteY440" fmla="*/ 5678327 h 8112704"/>
              <a:gd name="connsiteX441" fmla="*/ 4678296 w 8111225"/>
              <a:gd name="connsiteY441" fmla="*/ 5678327 h 8112704"/>
              <a:gd name="connsiteX442" fmla="*/ 4678296 w 8111225"/>
              <a:gd name="connsiteY442" fmla="*/ 5679576 h 8112704"/>
              <a:gd name="connsiteX443" fmla="*/ 4759455 w 8111225"/>
              <a:gd name="connsiteY443" fmla="*/ 5908071 h 8112704"/>
              <a:gd name="connsiteX444" fmla="*/ 4655822 w 8111225"/>
              <a:gd name="connsiteY444" fmla="*/ 5944281 h 8112704"/>
              <a:gd name="connsiteX445" fmla="*/ 4614617 w 8111225"/>
              <a:gd name="connsiteY445" fmla="*/ 5955518 h 8112704"/>
              <a:gd name="connsiteX446" fmla="*/ 4422332 w 8111225"/>
              <a:gd name="connsiteY446" fmla="*/ 5999220 h 8112704"/>
              <a:gd name="connsiteX447" fmla="*/ 4416088 w 8111225"/>
              <a:gd name="connsiteY447" fmla="*/ 6000469 h 8112704"/>
              <a:gd name="connsiteX448" fmla="*/ 4294973 w 8111225"/>
              <a:gd name="connsiteY448" fmla="*/ 6017949 h 8112704"/>
              <a:gd name="connsiteX449" fmla="*/ 4218808 w 8111225"/>
              <a:gd name="connsiteY449" fmla="*/ 6022943 h 8112704"/>
              <a:gd name="connsiteX450" fmla="*/ 4182598 w 8111225"/>
              <a:gd name="connsiteY450" fmla="*/ 6024192 h 8112704"/>
              <a:gd name="connsiteX451" fmla="*/ 4103936 w 8111225"/>
              <a:gd name="connsiteY451" fmla="*/ 6027938 h 8112704"/>
              <a:gd name="connsiteX452" fmla="*/ 4073970 w 8111225"/>
              <a:gd name="connsiteY452" fmla="*/ 6027938 h 8112704"/>
              <a:gd name="connsiteX453" fmla="*/ 4072721 w 8111225"/>
              <a:gd name="connsiteY453" fmla="*/ 6027938 h 8112704"/>
              <a:gd name="connsiteX454" fmla="*/ 4072721 w 8111225"/>
              <a:gd name="connsiteY454" fmla="*/ 6026763 h 8112704"/>
              <a:gd name="connsiteX455" fmla="*/ 4071472 w 8111225"/>
              <a:gd name="connsiteY455" fmla="*/ 6026690 h 8112704"/>
              <a:gd name="connsiteX456" fmla="*/ 4076467 w 8111225"/>
              <a:gd name="connsiteY456" fmla="*/ 5784459 h 8112704"/>
              <a:gd name="connsiteX457" fmla="*/ 4077689 w 8111225"/>
              <a:gd name="connsiteY457" fmla="*/ 5784540 h 8112704"/>
              <a:gd name="connsiteX458" fmla="*/ 4077716 w 8111225"/>
              <a:gd name="connsiteY458" fmla="*/ 5783210 h 8112704"/>
              <a:gd name="connsiteX459" fmla="*/ 4078964 w 8111225"/>
              <a:gd name="connsiteY459" fmla="*/ 5783210 h 8112704"/>
              <a:gd name="connsiteX460" fmla="*/ 4080211 w 8111225"/>
              <a:gd name="connsiteY460" fmla="*/ 5783293 h 8112704"/>
              <a:gd name="connsiteX461" fmla="*/ 4080174 w 8111225"/>
              <a:gd name="connsiteY461" fmla="*/ 5784706 h 8112704"/>
              <a:gd name="connsiteX462" fmla="*/ 4083490 w 8111225"/>
              <a:gd name="connsiteY462" fmla="*/ 5784927 h 8112704"/>
              <a:gd name="connsiteX463" fmla="*/ 4102687 w 8111225"/>
              <a:gd name="connsiteY463" fmla="*/ 5784459 h 8112704"/>
              <a:gd name="connsiteX464" fmla="*/ 4171360 w 8111225"/>
              <a:gd name="connsiteY464" fmla="*/ 5781962 h 8112704"/>
              <a:gd name="connsiteX465" fmla="*/ 4269064 w 8111225"/>
              <a:gd name="connsiteY465" fmla="*/ 5774939 h 8112704"/>
              <a:gd name="connsiteX466" fmla="*/ 4269095 w 8111225"/>
              <a:gd name="connsiteY466" fmla="*/ 5774934 h 8112704"/>
              <a:gd name="connsiteX467" fmla="*/ 4175106 w 8111225"/>
              <a:gd name="connsiteY467" fmla="*/ 5780713 h 8112704"/>
              <a:gd name="connsiteX468" fmla="*/ 4143891 w 8111225"/>
              <a:gd name="connsiteY468" fmla="*/ 5781963 h 8112704"/>
              <a:gd name="connsiteX469" fmla="*/ 4105185 w 8111225"/>
              <a:gd name="connsiteY469" fmla="*/ 5783210 h 8112704"/>
              <a:gd name="connsiteX470" fmla="*/ 4142644 w 8111225"/>
              <a:gd name="connsiteY470" fmla="*/ 5781963 h 8112704"/>
              <a:gd name="connsiteX471" fmla="*/ 4173859 w 8111225"/>
              <a:gd name="connsiteY471" fmla="*/ 5780713 h 8112704"/>
              <a:gd name="connsiteX472" fmla="*/ 4379878 w 8111225"/>
              <a:gd name="connsiteY472" fmla="*/ 5759487 h 8112704"/>
              <a:gd name="connsiteX473" fmla="*/ 4489287 w 8111225"/>
              <a:gd name="connsiteY473" fmla="*/ 5736231 h 8112704"/>
              <a:gd name="connsiteX474" fmla="*/ 4548750 w 8111225"/>
              <a:gd name="connsiteY474" fmla="*/ 5721147 h 8112704"/>
              <a:gd name="connsiteX475" fmla="*/ 4559678 w 8111225"/>
              <a:gd name="connsiteY475" fmla="*/ 5718283 h 8112704"/>
              <a:gd name="connsiteX476" fmla="*/ 4587148 w 8111225"/>
              <a:gd name="connsiteY476" fmla="*/ 5710791 h 8112704"/>
              <a:gd name="connsiteX477" fmla="*/ 4677048 w 8111225"/>
              <a:gd name="connsiteY477" fmla="*/ 5678327 h 8112704"/>
              <a:gd name="connsiteX478" fmla="*/ 2613099 w 8111225"/>
              <a:gd name="connsiteY478" fmla="*/ 5669588 h 8112704"/>
              <a:gd name="connsiteX479" fmla="*/ 2626833 w 8111225"/>
              <a:gd name="connsiteY479" fmla="*/ 5678327 h 8112704"/>
              <a:gd name="connsiteX480" fmla="*/ 2621838 w 8111225"/>
              <a:gd name="connsiteY480" fmla="*/ 5682073 h 8112704"/>
              <a:gd name="connsiteX481" fmla="*/ 2519453 w 8111225"/>
              <a:gd name="connsiteY481" fmla="*/ 5796945 h 8112704"/>
              <a:gd name="connsiteX482" fmla="*/ 2515707 w 8111225"/>
              <a:gd name="connsiteY482" fmla="*/ 5794448 h 8112704"/>
              <a:gd name="connsiteX483" fmla="*/ 2511961 w 8111225"/>
              <a:gd name="connsiteY483" fmla="*/ 5790702 h 8112704"/>
              <a:gd name="connsiteX484" fmla="*/ 2506966 w 8111225"/>
              <a:gd name="connsiteY484" fmla="*/ 5786956 h 8112704"/>
              <a:gd name="connsiteX485" fmla="*/ 5577294 w 8111225"/>
              <a:gd name="connsiteY485" fmla="*/ 5629632 h 8112704"/>
              <a:gd name="connsiteX486" fmla="*/ 5692166 w 8111225"/>
              <a:gd name="connsiteY486" fmla="*/ 5751996 h 8112704"/>
              <a:gd name="connsiteX487" fmla="*/ 5679681 w 8111225"/>
              <a:gd name="connsiteY487" fmla="*/ 5748250 h 8112704"/>
              <a:gd name="connsiteX488" fmla="*/ 5675935 w 8111225"/>
              <a:gd name="connsiteY488" fmla="*/ 5751996 h 8112704"/>
              <a:gd name="connsiteX489" fmla="*/ 5672189 w 8111225"/>
              <a:gd name="connsiteY489" fmla="*/ 5754493 h 8112704"/>
              <a:gd name="connsiteX490" fmla="*/ 5563560 w 8111225"/>
              <a:gd name="connsiteY490" fmla="*/ 5639620 h 8112704"/>
              <a:gd name="connsiteX491" fmla="*/ 5567306 w 8111225"/>
              <a:gd name="connsiteY491" fmla="*/ 5637124 h 8112704"/>
              <a:gd name="connsiteX492" fmla="*/ 5572299 w 8111225"/>
              <a:gd name="connsiteY492" fmla="*/ 5633378 h 8112704"/>
              <a:gd name="connsiteX493" fmla="*/ 3380845 w 8111225"/>
              <a:gd name="connsiteY493" fmla="*/ 5627063 h 8112704"/>
              <a:gd name="connsiteX494" fmla="*/ 3380991 w 8111225"/>
              <a:gd name="connsiteY494" fmla="*/ 5627136 h 8112704"/>
              <a:gd name="connsiteX495" fmla="*/ 3381126 w 8111225"/>
              <a:gd name="connsiteY495" fmla="*/ 5627194 h 8112704"/>
              <a:gd name="connsiteX496" fmla="*/ 3380991 w 8111225"/>
              <a:gd name="connsiteY496" fmla="*/ 5627134 h 8112704"/>
              <a:gd name="connsiteX497" fmla="*/ 2560656 w 8111225"/>
              <a:gd name="connsiteY497" fmla="*/ 5620891 h 8112704"/>
              <a:gd name="connsiteX498" fmla="*/ 2571894 w 8111225"/>
              <a:gd name="connsiteY498" fmla="*/ 5632129 h 8112704"/>
              <a:gd name="connsiteX499" fmla="*/ 2465763 w 8111225"/>
              <a:gd name="connsiteY499" fmla="*/ 5743255 h 8112704"/>
              <a:gd name="connsiteX500" fmla="*/ 2460768 w 8111225"/>
              <a:gd name="connsiteY500" fmla="*/ 5743255 h 8112704"/>
              <a:gd name="connsiteX501" fmla="*/ 2457022 w 8111225"/>
              <a:gd name="connsiteY501" fmla="*/ 5740758 h 8112704"/>
              <a:gd name="connsiteX502" fmla="*/ 2454525 w 8111225"/>
              <a:gd name="connsiteY502" fmla="*/ 5737012 h 8112704"/>
              <a:gd name="connsiteX503" fmla="*/ 2450779 w 8111225"/>
              <a:gd name="connsiteY503" fmla="*/ 5734514 h 8112704"/>
              <a:gd name="connsiteX504" fmla="*/ 6870851 w 8111225"/>
              <a:gd name="connsiteY504" fmla="*/ 5599666 h 8112704"/>
              <a:gd name="connsiteX505" fmla="*/ 7216717 w 8111225"/>
              <a:gd name="connsiteY505" fmla="*/ 5789454 h 8112704"/>
              <a:gd name="connsiteX506" fmla="*/ 6516247 w 8111225"/>
              <a:gd name="connsiteY506" fmla="*/ 6689701 h 8112704"/>
              <a:gd name="connsiteX507" fmla="*/ 6247797 w 8111225"/>
              <a:gd name="connsiteY507" fmla="*/ 6401273 h 8112704"/>
              <a:gd name="connsiteX508" fmla="*/ 6870851 w 8111225"/>
              <a:gd name="connsiteY508" fmla="*/ 5599666 h 8112704"/>
              <a:gd name="connsiteX509" fmla="*/ 2510712 w 8111225"/>
              <a:gd name="connsiteY509" fmla="*/ 5569698 h 8112704"/>
              <a:gd name="connsiteX510" fmla="*/ 2514458 w 8111225"/>
              <a:gd name="connsiteY510" fmla="*/ 5572196 h 8112704"/>
              <a:gd name="connsiteX511" fmla="*/ 2516956 w 8111225"/>
              <a:gd name="connsiteY511" fmla="*/ 5575942 h 8112704"/>
              <a:gd name="connsiteX512" fmla="*/ 2521950 w 8111225"/>
              <a:gd name="connsiteY512" fmla="*/ 5580937 h 8112704"/>
              <a:gd name="connsiteX513" fmla="*/ 2408327 w 8111225"/>
              <a:gd name="connsiteY513" fmla="*/ 5692063 h 8112704"/>
              <a:gd name="connsiteX514" fmla="*/ 2405830 w 8111225"/>
              <a:gd name="connsiteY514" fmla="*/ 5688316 h 8112704"/>
              <a:gd name="connsiteX515" fmla="*/ 2403332 w 8111225"/>
              <a:gd name="connsiteY515" fmla="*/ 5684570 h 8112704"/>
              <a:gd name="connsiteX516" fmla="*/ 2399586 w 8111225"/>
              <a:gd name="connsiteY516" fmla="*/ 5682073 h 8112704"/>
              <a:gd name="connsiteX517" fmla="*/ 2397089 w 8111225"/>
              <a:gd name="connsiteY517" fmla="*/ 5679576 h 8112704"/>
              <a:gd name="connsiteX518" fmla="*/ 5608509 w 8111225"/>
              <a:gd name="connsiteY518" fmla="*/ 5563455 h 8112704"/>
              <a:gd name="connsiteX519" fmla="*/ 5735866 w 8111225"/>
              <a:gd name="connsiteY519" fmla="*/ 5688316 h 8112704"/>
              <a:gd name="connsiteX520" fmla="*/ 5725879 w 8111225"/>
              <a:gd name="connsiteY520" fmla="*/ 5702050 h 8112704"/>
              <a:gd name="connsiteX521" fmla="*/ 5613504 w 8111225"/>
              <a:gd name="connsiteY521" fmla="*/ 5590924 h 8112704"/>
              <a:gd name="connsiteX522" fmla="*/ 5619747 w 8111225"/>
              <a:gd name="connsiteY522" fmla="*/ 5584683 h 8112704"/>
              <a:gd name="connsiteX523" fmla="*/ 3234772 w 8111225"/>
              <a:gd name="connsiteY523" fmla="*/ 5549905 h 8112704"/>
              <a:gd name="connsiteX524" fmla="*/ 3278606 w 8111225"/>
              <a:gd name="connsiteY524" fmla="*/ 5575787 h 8112704"/>
              <a:gd name="connsiteX525" fmla="*/ 3285266 w 8111225"/>
              <a:gd name="connsiteY525" fmla="*/ 5579127 h 8112704"/>
              <a:gd name="connsiteX526" fmla="*/ 4966498 w 8111225"/>
              <a:gd name="connsiteY526" fmla="*/ 5541801 h 8112704"/>
              <a:gd name="connsiteX527" fmla="*/ 4924187 w 8111225"/>
              <a:gd name="connsiteY527" fmla="*/ 5566765 h 8112704"/>
              <a:gd name="connsiteX528" fmla="*/ 4932679 w 8111225"/>
              <a:gd name="connsiteY528" fmla="*/ 5562206 h 8112704"/>
              <a:gd name="connsiteX529" fmla="*/ 5670940 w 8111225"/>
              <a:gd name="connsiteY529" fmla="*/ 5530991 h 8112704"/>
              <a:gd name="connsiteX530" fmla="*/ 5675935 w 8111225"/>
              <a:gd name="connsiteY530" fmla="*/ 5532241 h 8112704"/>
              <a:gd name="connsiteX531" fmla="*/ 5789558 w 8111225"/>
              <a:gd name="connsiteY531" fmla="*/ 5637124 h 8112704"/>
              <a:gd name="connsiteX532" fmla="*/ 5785812 w 8111225"/>
              <a:gd name="connsiteY532" fmla="*/ 5639620 h 8112704"/>
              <a:gd name="connsiteX533" fmla="*/ 5783315 w 8111225"/>
              <a:gd name="connsiteY533" fmla="*/ 5643367 h 8112704"/>
              <a:gd name="connsiteX534" fmla="*/ 5778320 w 8111225"/>
              <a:gd name="connsiteY534" fmla="*/ 5648360 h 8112704"/>
              <a:gd name="connsiteX535" fmla="*/ 5662199 w 8111225"/>
              <a:gd name="connsiteY535" fmla="*/ 5540980 h 8112704"/>
              <a:gd name="connsiteX536" fmla="*/ 5664697 w 8111225"/>
              <a:gd name="connsiteY536" fmla="*/ 5537234 h 8112704"/>
              <a:gd name="connsiteX537" fmla="*/ 5669691 w 8111225"/>
              <a:gd name="connsiteY537" fmla="*/ 5532241 h 8112704"/>
              <a:gd name="connsiteX538" fmla="*/ 2463266 w 8111225"/>
              <a:gd name="connsiteY538" fmla="*/ 5519754 h 8112704"/>
              <a:gd name="connsiteX539" fmla="*/ 2465763 w 8111225"/>
              <a:gd name="connsiteY539" fmla="*/ 5522252 h 8112704"/>
              <a:gd name="connsiteX540" fmla="*/ 2469509 w 8111225"/>
              <a:gd name="connsiteY540" fmla="*/ 5525998 h 8112704"/>
              <a:gd name="connsiteX541" fmla="*/ 2475751 w 8111225"/>
              <a:gd name="connsiteY541" fmla="*/ 5523501 h 8112704"/>
              <a:gd name="connsiteX542" fmla="*/ 2473254 w 8111225"/>
              <a:gd name="connsiteY542" fmla="*/ 5530991 h 8112704"/>
              <a:gd name="connsiteX543" fmla="*/ 2474502 w 8111225"/>
              <a:gd name="connsiteY543" fmla="*/ 5530991 h 8112704"/>
              <a:gd name="connsiteX544" fmla="*/ 2357133 w 8111225"/>
              <a:gd name="connsiteY544" fmla="*/ 5637124 h 8112704"/>
              <a:gd name="connsiteX545" fmla="*/ 2354637 w 8111225"/>
              <a:gd name="connsiteY545" fmla="*/ 5634627 h 8112704"/>
              <a:gd name="connsiteX546" fmla="*/ 2349642 w 8111225"/>
              <a:gd name="connsiteY546" fmla="*/ 5627134 h 8112704"/>
              <a:gd name="connsiteX547" fmla="*/ 2347145 w 8111225"/>
              <a:gd name="connsiteY547" fmla="*/ 5624637 h 8112704"/>
              <a:gd name="connsiteX548" fmla="*/ 5720884 w 8111225"/>
              <a:gd name="connsiteY548" fmla="*/ 5474804 h 8112704"/>
              <a:gd name="connsiteX549" fmla="*/ 5839502 w 8111225"/>
              <a:gd name="connsiteY549" fmla="*/ 5579688 h 8112704"/>
              <a:gd name="connsiteX550" fmla="*/ 5837005 w 8111225"/>
              <a:gd name="connsiteY550" fmla="*/ 5582185 h 8112704"/>
              <a:gd name="connsiteX551" fmla="*/ 5832010 w 8111225"/>
              <a:gd name="connsiteY551" fmla="*/ 5588427 h 8112704"/>
              <a:gd name="connsiteX552" fmla="*/ 5829513 w 8111225"/>
              <a:gd name="connsiteY552" fmla="*/ 5592173 h 8112704"/>
              <a:gd name="connsiteX553" fmla="*/ 5710896 w 8111225"/>
              <a:gd name="connsiteY553" fmla="*/ 5488539 h 8112704"/>
              <a:gd name="connsiteX554" fmla="*/ 5713392 w 8111225"/>
              <a:gd name="connsiteY554" fmla="*/ 5484793 h 8112704"/>
              <a:gd name="connsiteX555" fmla="*/ 5715889 w 8111225"/>
              <a:gd name="connsiteY555" fmla="*/ 5479798 h 8112704"/>
              <a:gd name="connsiteX556" fmla="*/ 2417066 w 8111225"/>
              <a:gd name="connsiteY556" fmla="*/ 5463567 h 8112704"/>
              <a:gd name="connsiteX557" fmla="*/ 2419564 w 8111225"/>
              <a:gd name="connsiteY557" fmla="*/ 5467313 h 8112704"/>
              <a:gd name="connsiteX558" fmla="*/ 2424558 w 8111225"/>
              <a:gd name="connsiteY558" fmla="*/ 5473557 h 8112704"/>
              <a:gd name="connsiteX559" fmla="*/ 2423310 w 8111225"/>
              <a:gd name="connsiteY559" fmla="*/ 5479798 h 8112704"/>
              <a:gd name="connsiteX560" fmla="*/ 2307189 w 8111225"/>
              <a:gd name="connsiteY560" fmla="*/ 5579688 h 8112704"/>
              <a:gd name="connsiteX561" fmla="*/ 2304692 w 8111225"/>
              <a:gd name="connsiteY561" fmla="*/ 5575942 h 8112704"/>
              <a:gd name="connsiteX562" fmla="*/ 2299698 w 8111225"/>
              <a:gd name="connsiteY562" fmla="*/ 5569698 h 8112704"/>
              <a:gd name="connsiteX563" fmla="*/ 2297201 w 8111225"/>
              <a:gd name="connsiteY563" fmla="*/ 5565952 h 8112704"/>
              <a:gd name="connsiteX564" fmla="*/ 5764584 w 8111225"/>
              <a:gd name="connsiteY564" fmla="*/ 5423611 h 8112704"/>
              <a:gd name="connsiteX565" fmla="*/ 5768331 w 8111225"/>
              <a:gd name="connsiteY565" fmla="*/ 5424860 h 8112704"/>
              <a:gd name="connsiteX566" fmla="*/ 5888197 w 8111225"/>
              <a:gd name="connsiteY566" fmla="*/ 5521003 h 8112704"/>
              <a:gd name="connsiteX567" fmla="*/ 5885700 w 8111225"/>
              <a:gd name="connsiteY567" fmla="*/ 5523501 h 8112704"/>
              <a:gd name="connsiteX568" fmla="*/ 5879458 w 8111225"/>
              <a:gd name="connsiteY568" fmla="*/ 5529744 h 8112704"/>
              <a:gd name="connsiteX569" fmla="*/ 5876961 w 8111225"/>
              <a:gd name="connsiteY569" fmla="*/ 5533488 h 8112704"/>
              <a:gd name="connsiteX570" fmla="*/ 5754597 w 8111225"/>
              <a:gd name="connsiteY570" fmla="*/ 5434849 h 8112704"/>
              <a:gd name="connsiteX571" fmla="*/ 5757094 w 8111225"/>
              <a:gd name="connsiteY571" fmla="*/ 5432352 h 8112704"/>
              <a:gd name="connsiteX572" fmla="*/ 5760840 w 8111225"/>
              <a:gd name="connsiteY572" fmla="*/ 5426108 h 8112704"/>
              <a:gd name="connsiteX573" fmla="*/ 2372117 w 8111225"/>
              <a:gd name="connsiteY573" fmla="*/ 5411126 h 8112704"/>
              <a:gd name="connsiteX574" fmla="*/ 2374614 w 8111225"/>
              <a:gd name="connsiteY574" fmla="*/ 5414870 h 8112704"/>
              <a:gd name="connsiteX575" fmla="*/ 2379609 w 8111225"/>
              <a:gd name="connsiteY575" fmla="*/ 5421114 h 8112704"/>
              <a:gd name="connsiteX576" fmla="*/ 2382106 w 8111225"/>
              <a:gd name="connsiteY576" fmla="*/ 5424860 h 8112704"/>
              <a:gd name="connsiteX577" fmla="*/ 2258494 w 8111225"/>
              <a:gd name="connsiteY577" fmla="*/ 5522252 h 8112704"/>
              <a:gd name="connsiteX578" fmla="*/ 2248504 w 8111225"/>
              <a:gd name="connsiteY578" fmla="*/ 5509765 h 8112704"/>
              <a:gd name="connsiteX579" fmla="*/ 5156520 w 8111225"/>
              <a:gd name="connsiteY579" fmla="*/ 5407624 h 8112704"/>
              <a:gd name="connsiteX580" fmla="*/ 5113298 w 8111225"/>
              <a:gd name="connsiteY580" fmla="*/ 5442738 h 8112704"/>
              <a:gd name="connsiteX581" fmla="*/ 5121083 w 8111225"/>
              <a:gd name="connsiteY581" fmla="*/ 5437150 h 8112704"/>
              <a:gd name="connsiteX582" fmla="*/ 5795800 w 8111225"/>
              <a:gd name="connsiteY582" fmla="*/ 5358683 h 8112704"/>
              <a:gd name="connsiteX583" fmla="*/ 5934395 w 8111225"/>
              <a:gd name="connsiteY583" fmla="*/ 5462318 h 8112704"/>
              <a:gd name="connsiteX584" fmla="*/ 5931899 w 8111225"/>
              <a:gd name="connsiteY584" fmla="*/ 5466065 h 8112704"/>
              <a:gd name="connsiteX585" fmla="*/ 5928153 w 8111225"/>
              <a:gd name="connsiteY585" fmla="*/ 5471059 h 8112704"/>
              <a:gd name="connsiteX586" fmla="*/ 5924407 w 8111225"/>
              <a:gd name="connsiteY586" fmla="*/ 5474804 h 8112704"/>
              <a:gd name="connsiteX587" fmla="*/ 5798297 w 8111225"/>
              <a:gd name="connsiteY587" fmla="*/ 5379911 h 8112704"/>
              <a:gd name="connsiteX588" fmla="*/ 5803292 w 8111225"/>
              <a:gd name="connsiteY588" fmla="*/ 5374916 h 8112704"/>
              <a:gd name="connsiteX589" fmla="*/ 5803292 w 8111225"/>
              <a:gd name="connsiteY589" fmla="*/ 5372418 h 8112704"/>
              <a:gd name="connsiteX590" fmla="*/ 2329664 w 8111225"/>
              <a:gd name="connsiteY590" fmla="*/ 5354939 h 8112704"/>
              <a:gd name="connsiteX591" fmla="*/ 2332161 w 8111225"/>
              <a:gd name="connsiteY591" fmla="*/ 5357436 h 8112704"/>
              <a:gd name="connsiteX592" fmla="*/ 2337156 w 8111225"/>
              <a:gd name="connsiteY592" fmla="*/ 5363678 h 8112704"/>
              <a:gd name="connsiteX593" fmla="*/ 2339653 w 8111225"/>
              <a:gd name="connsiteY593" fmla="*/ 5366175 h 8112704"/>
              <a:gd name="connsiteX594" fmla="*/ 2212296 w 8111225"/>
              <a:gd name="connsiteY594" fmla="*/ 5462318 h 8112704"/>
              <a:gd name="connsiteX595" fmla="*/ 2209798 w 8111225"/>
              <a:gd name="connsiteY595" fmla="*/ 5458572 h 8112704"/>
              <a:gd name="connsiteX596" fmla="*/ 2207301 w 8111225"/>
              <a:gd name="connsiteY596" fmla="*/ 5454826 h 8112704"/>
              <a:gd name="connsiteX597" fmla="*/ 2203555 w 8111225"/>
              <a:gd name="connsiteY597" fmla="*/ 5448583 h 8112704"/>
              <a:gd name="connsiteX598" fmla="*/ 5850740 w 8111225"/>
              <a:gd name="connsiteY598" fmla="*/ 5309988 h 8112704"/>
              <a:gd name="connsiteX599" fmla="*/ 5853237 w 8111225"/>
              <a:gd name="connsiteY599" fmla="*/ 5311236 h 8112704"/>
              <a:gd name="connsiteX600" fmla="*/ 5980595 w 8111225"/>
              <a:gd name="connsiteY600" fmla="*/ 5401136 h 8112704"/>
              <a:gd name="connsiteX601" fmla="*/ 5975600 w 8111225"/>
              <a:gd name="connsiteY601" fmla="*/ 5403634 h 8112704"/>
              <a:gd name="connsiteX602" fmla="*/ 5973103 w 8111225"/>
              <a:gd name="connsiteY602" fmla="*/ 5406131 h 8112704"/>
              <a:gd name="connsiteX603" fmla="*/ 5970605 w 8111225"/>
              <a:gd name="connsiteY603" fmla="*/ 5408629 h 8112704"/>
              <a:gd name="connsiteX604" fmla="*/ 5969357 w 8111225"/>
              <a:gd name="connsiteY604" fmla="*/ 5413623 h 8112704"/>
              <a:gd name="connsiteX605" fmla="*/ 5840751 w 8111225"/>
              <a:gd name="connsiteY605" fmla="*/ 5322475 h 8112704"/>
              <a:gd name="connsiteX606" fmla="*/ 5843248 w 8111225"/>
              <a:gd name="connsiteY606" fmla="*/ 5317480 h 8112704"/>
              <a:gd name="connsiteX607" fmla="*/ 5846994 w 8111225"/>
              <a:gd name="connsiteY607" fmla="*/ 5312485 h 8112704"/>
              <a:gd name="connsiteX608" fmla="*/ 5273128 w 8111225"/>
              <a:gd name="connsiteY608" fmla="*/ 5303765 h 8112704"/>
              <a:gd name="connsiteX609" fmla="*/ 5215717 w 8111225"/>
              <a:gd name="connsiteY609" fmla="*/ 5358300 h 8112704"/>
              <a:gd name="connsiteX610" fmla="*/ 5226122 w 8111225"/>
              <a:gd name="connsiteY610" fmla="*/ 5349631 h 8112704"/>
              <a:gd name="connsiteX611" fmla="*/ 2288460 w 8111225"/>
              <a:gd name="connsiteY611" fmla="*/ 5297503 h 8112704"/>
              <a:gd name="connsiteX612" fmla="*/ 2290958 w 8111225"/>
              <a:gd name="connsiteY612" fmla="*/ 5301247 h 8112704"/>
              <a:gd name="connsiteX613" fmla="*/ 2295952 w 8111225"/>
              <a:gd name="connsiteY613" fmla="*/ 5308739 h 8112704"/>
              <a:gd name="connsiteX614" fmla="*/ 2297201 w 8111225"/>
              <a:gd name="connsiteY614" fmla="*/ 5311236 h 8112704"/>
              <a:gd name="connsiteX615" fmla="*/ 2294704 w 8111225"/>
              <a:gd name="connsiteY615" fmla="*/ 5313734 h 8112704"/>
              <a:gd name="connsiteX616" fmla="*/ 2168594 w 8111225"/>
              <a:gd name="connsiteY616" fmla="*/ 5401136 h 8112704"/>
              <a:gd name="connsiteX617" fmla="*/ 2158606 w 8111225"/>
              <a:gd name="connsiteY617" fmla="*/ 5387403 h 8112704"/>
              <a:gd name="connsiteX618" fmla="*/ 4015912 w 8111225"/>
              <a:gd name="connsiteY618" fmla="*/ 5291435 h 8112704"/>
              <a:gd name="connsiteX619" fmla="*/ 4025841 w 8111225"/>
              <a:gd name="connsiteY619" fmla="*/ 5292078 h 8112704"/>
              <a:gd name="connsiteX620" fmla="*/ 4022212 w 8111225"/>
              <a:gd name="connsiteY620" fmla="*/ 5292176 h 8112704"/>
              <a:gd name="connsiteX621" fmla="*/ 4256021 w 8111225"/>
              <a:gd name="connsiteY621" fmla="*/ 5278987 h 8112704"/>
              <a:gd name="connsiteX622" fmla="*/ 4195085 w 8111225"/>
              <a:gd name="connsiteY622" fmla="*/ 5287513 h 8112704"/>
              <a:gd name="connsiteX623" fmla="*/ 4242532 w 8111225"/>
              <a:gd name="connsiteY623" fmla="*/ 5281270 h 8112704"/>
              <a:gd name="connsiteX624" fmla="*/ 2885295 w 8111225"/>
              <a:gd name="connsiteY624" fmla="*/ 5273779 h 8112704"/>
              <a:gd name="connsiteX625" fmla="*/ 2886544 w 8111225"/>
              <a:gd name="connsiteY625" fmla="*/ 5275028 h 8112704"/>
              <a:gd name="connsiteX626" fmla="*/ 2889646 w 8111225"/>
              <a:gd name="connsiteY626" fmla="*/ 5278498 h 8112704"/>
              <a:gd name="connsiteX627" fmla="*/ 2887666 w 8111225"/>
              <a:gd name="connsiteY627" fmla="*/ 5276351 h 8112704"/>
              <a:gd name="connsiteX628" fmla="*/ 2895284 w 8111225"/>
              <a:gd name="connsiteY628" fmla="*/ 5285329 h 8112704"/>
              <a:gd name="connsiteX629" fmla="*/ 2922754 w 8111225"/>
              <a:gd name="connsiteY629" fmla="*/ 5312487 h 8112704"/>
              <a:gd name="connsiteX630" fmla="*/ 3025139 w 8111225"/>
              <a:gd name="connsiteY630" fmla="*/ 5404884 h 8112704"/>
              <a:gd name="connsiteX631" fmla="*/ 3183711 w 8111225"/>
              <a:gd name="connsiteY631" fmla="*/ 5519755 h 8112704"/>
              <a:gd name="connsiteX632" fmla="*/ 3183859 w 8111225"/>
              <a:gd name="connsiteY632" fmla="*/ 5519842 h 8112704"/>
              <a:gd name="connsiteX633" fmla="*/ 3183711 w 8111225"/>
              <a:gd name="connsiteY633" fmla="*/ 5519754 h 8112704"/>
              <a:gd name="connsiteX634" fmla="*/ 3025139 w 8111225"/>
              <a:gd name="connsiteY634" fmla="*/ 5404882 h 8112704"/>
              <a:gd name="connsiteX635" fmla="*/ 2982685 w 8111225"/>
              <a:gd name="connsiteY635" fmla="*/ 5366177 h 8112704"/>
              <a:gd name="connsiteX636" fmla="*/ 2922752 w 8111225"/>
              <a:gd name="connsiteY636" fmla="*/ 5312485 h 8112704"/>
              <a:gd name="connsiteX637" fmla="*/ 2895752 w 8111225"/>
              <a:gd name="connsiteY637" fmla="*/ 5285329 h 8112704"/>
              <a:gd name="connsiteX638" fmla="*/ 2889646 w 8111225"/>
              <a:gd name="connsiteY638" fmla="*/ 5278498 h 8112704"/>
              <a:gd name="connsiteX639" fmla="*/ 2896376 w 8111225"/>
              <a:gd name="connsiteY639" fmla="*/ 5285797 h 8112704"/>
              <a:gd name="connsiteX640" fmla="*/ 2921503 w 8111225"/>
              <a:gd name="connsiteY640" fmla="*/ 5309988 h 8112704"/>
              <a:gd name="connsiteX641" fmla="*/ 2981437 w 8111225"/>
              <a:gd name="connsiteY641" fmla="*/ 5363679 h 8112704"/>
              <a:gd name="connsiteX642" fmla="*/ 3023890 w 8111225"/>
              <a:gd name="connsiteY642" fmla="*/ 5402385 h 8112704"/>
              <a:gd name="connsiteX643" fmla="*/ 3182463 w 8111225"/>
              <a:gd name="connsiteY643" fmla="*/ 5517257 h 8112704"/>
              <a:gd name="connsiteX644" fmla="*/ 3222419 w 8111225"/>
              <a:gd name="connsiteY644" fmla="*/ 5540982 h 8112704"/>
              <a:gd name="connsiteX645" fmla="*/ 3379743 w 8111225"/>
              <a:gd name="connsiteY645" fmla="*/ 5624637 h 8112704"/>
              <a:gd name="connsiteX646" fmla="*/ 3540814 w 8111225"/>
              <a:gd name="connsiteY646" fmla="*/ 5690814 h 8112704"/>
              <a:gd name="connsiteX647" fmla="*/ 3588261 w 8111225"/>
              <a:gd name="connsiteY647" fmla="*/ 5707046 h 8112704"/>
              <a:gd name="connsiteX648" fmla="*/ 3778048 w 8111225"/>
              <a:gd name="connsiteY648" fmla="*/ 5754493 h 8112704"/>
              <a:gd name="connsiteX649" fmla="*/ 3862954 w 8111225"/>
              <a:gd name="connsiteY649" fmla="*/ 5766978 h 8112704"/>
              <a:gd name="connsiteX650" fmla="*/ 3915395 w 8111225"/>
              <a:gd name="connsiteY650" fmla="*/ 5774470 h 8112704"/>
              <a:gd name="connsiteX651" fmla="*/ 3966589 w 8111225"/>
              <a:gd name="connsiteY651" fmla="*/ 5778216 h 8112704"/>
              <a:gd name="connsiteX652" fmla="*/ 3966372 w 8111225"/>
              <a:gd name="connsiteY652" fmla="*/ 5780665 h 8112704"/>
              <a:gd name="connsiteX653" fmla="*/ 3953791 w 8111225"/>
              <a:gd name="connsiteY653" fmla="*/ 5780245 h 8112704"/>
              <a:gd name="connsiteX654" fmla="*/ 3915395 w 8111225"/>
              <a:gd name="connsiteY654" fmla="*/ 5776968 h 8112704"/>
              <a:gd name="connsiteX655" fmla="*/ 3862954 w 8111225"/>
              <a:gd name="connsiteY655" fmla="*/ 5769476 h 8112704"/>
              <a:gd name="connsiteX656" fmla="*/ 3779297 w 8111225"/>
              <a:gd name="connsiteY656" fmla="*/ 5756990 h 8112704"/>
              <a:gd name="connsiteX657" fmla="*/ 3589509 w 8111225"/>
              <a:gd name="connsiteY657" fmla="*/ 5709542 h 8112704"/>
              <a:gd name="connsiteX658" fmla="*/ 3542063 w 8111225"/>
              <a:gd name="connsiteY658" fmla="*/ 5692062 h 8112704"/>
              <a:gd name="connsiteX659" fmla="*/ 3478300 w 8111225"/>
              <a:gd name="connsiteY659" fmla="*/ 5669089 h 8112704"/>
              <a:gd name="connsiteX660" fmla="*/ 3485250 w 8111225"/>
              <a:gd name="connsiteY660" fmla="*/ 5672085 h 8112704"/>
              <a:gd name="connsiteX661" fmla="*/ 3589509 w 8111225"/>
              <a:gd name="connsiteY661" fmla="*/ 5709544 h 8112704"/>
              <a:gd name="connsiteX662" fmla="*/ 3779299 w 8111225"/>
              <a:gd name="connsiteY662" fmla="*/ 5756991 h 8112704"/>
              <a:gd name="connsiteX663" fmla="*/ 3916645 w 8111225"/>
              <a:gd name="connsiteY663" fmla="*/ 5778217 h 8112704"/>
              <a:gd name="connsiteX664" fmla="*/ 3955508 w 8111225"/>
              <a:gd name="connsiteY664" fmla="*/ 5781495 h 8112704"/>
              <a:gd name="connsiteX665" fmla="*/ 3966266 w 8111225"/>
              <a:gd name="connsiteY665" fmla="*/ 5781865 h 8112704"/>
              <a:gd name="connsiteX666" fmla="*/ 3966372 w 8111225"/>
              <a:gd name="connsiteY666" fmla="*/ 5780665 h 8112704"/>
              <a:gd name="connsiteX667" fmla="*/ 3967838 w 8111225"/>
              <a:gd name="connsiteY667" fmla="*/ 5780714 h 8112704"/>
              <a:gd name="connsiteX668" fmla="*/ 3969087 w 8111225"/>
              <a:gd name="connsiteY668" fmla="*/ 5780714 h 8112704"/>
              <a:gd name="connsiteX669" fmla="*/ 3969087 w 8111225"/>
              <a:gd name="connsiteY669" fmla="*/ 5781962 h 8112704"/>
              <a:gd name="connsiteX670" fmla="*/ 3969087 w 8111225"/>
              <a:gd name="connsiteY670" fmla="*/ 5781963 h 8112704"/>
              <a:gd name="connsiteX671" fmla="*/ 3969086 w 8111225"/>
              <a:gd name="connsiteY671" fmla="*/ 5781970 h 8112704"/>
              <a:gd name="connsiteX672" fmla="*/ 3947859 w 8111225"/>
              <a:gd name="connsiteY672" fmla="*/ 6021694 h 8112704"/>
              <a:gd name="connsiteX673" fmla="*/ 3886677 w 8111225"/>
              <a:gd name="connsiteY673" fmla="*/ 6016701 h 8112704"/>
              <a:gd name="connsiteX674" fmla="*/ 3730602 w 8111225"/>
              <a:gd name="connsiteY674" fmla="*/ 5992978 h 8112704"/>
              <a:gd name="connsiteX675" fmla="*/ 3513345 w 8111225"/>
              <a:gd name="connsiteY675" fmla="*/ 5938039 h 8112704"/>
              <a:gd name="connsiteX676" fmla="*/ 3477135 w 8111225"/>
              <a:gd name="connsiteY676" fmla="*/ 5925552 h 8112704"/>
              <a:gd name="connsiteX677" fmla="*/ 3274860 w 8111225"/>
              <a:gd name="connsiteY677" fmla="*/ 5844393 h 8112704"/>
              <a:gd name="connsiteX678" fmla="*/ 3093811 w 8111225"/>
              <a:gd name="connsiteY678" fmla="*/ 5748250 h 8112704"/>
              <a:gd name="connsiteX679" fmla="*/ 3050111 w 8111225"/>
              <a:gd name="connsiteY679" fmla="*/ 5722029 h 8112704"/>
              <a:gd name="connsiteX680" fmla="*/ 2869062 w 8111225"/>
              <a:gd name="connsiteY680" fmla="*/ 5590926 h 8112704"/>
              <a:gd name="connsiteX681" fmla="*/ 2750446 w 8111225"/>
              <a:gd name="connsiteY681" fmla="*/ 5486042 h 8112704"/>
              <a:gd name="connsiteX682" fmla="*/ 2707992 w 8111225"/>
              <a:gd name="connsiteY682" fmla="*/ 5442341 h 8112704"/>
              <a:gd name="connsiteX683" fmla="*/ 2707992 w 8111225"/>
              <a:gd name="connsiteY683" fmla="*/ 5441093 h 8112704"/>
              <a:gd name="connsiteX684" fmla="*/ 2709241 w 8111225"/>
              <a:gd name="connsiteY684" fmla="*/ 5441093 h 8112704"/>
              <a:gd name="connsiteX685" fmla="*/ 2885295 w 8111225"/>
              <a:gd name="connsiteY685" fmla="*/ 5273779 h 8112704"/>
              <a:gd name="connsiteX686" fmla="*/ 2711738 w 8111225"/>
              <a:gd name="connsiteY686" fmla="*/ 5439844 h 8112704"/>
              <a:gd name="connsiteX687" fmla="*/ 2712328 w 8111225"/>
              <a:gd name="connsiteY687" fmla="*/ 5440532 h 8112704"/>
              <a:gd name="connsiteX688" fmla="*/ 2886492 w 8111225"/>
              <a:gd name="connsiteY688" fmla="*/ 5275078 h 8112704"/>
              <a:gd name="connsiteX689" fmla="*/ 3841698 w 8111225"/>
              <a:gd name="connsiteY689" fmla="*/ 5270329 h 8112704"/>
              <a:gd name="connsiteX690" fmla="*/ 3853160 w 8111225"/>
              <a:gd name="connsiteY690" fmla="*/ 5272286 h 8112704"/>
              <a:gd name="connsiteX691" fmla="*/ 3845943 w 8111225"/>
              <a:gd name="connsiteY691" fmla="*/ 5271437 h 8112704"/>
              <a:gd name="connsiteX692" fmla="*/ 5879458 w 8111225"/>
              <a:gd name="connsiteY692" fmla="*/ 5245060 h 8112704"/>
              <a:gd name="connsiteX693" fmla="*/ 5888197 w 8111225"/>
              <a:gd name="connsiteY693" fmla="*/ 5251303 h 8112704"/>
              <a:gd name="connsiteX694" fmla="*/ 5890695 w 8111225"/>
              <a:gd name="connsiteY694" fmla="*/ 5248806 h 8112704"/>
              <a:gd name="connsiteX695" fmla="*/ 5894441 w 8111225"/>
              <a:gd name="connsiteY695" fmla="*/ 5255049 h 8112704"/>
              <a:gd name="connsiteX696" fmla="*/ 6021797 w 8111225"/>
              <a:gd name="connsiteY696" fmla="*/ 5338706 h 8112704"/>
              <a:gd name="connsiteX697" fmla="*/ 6019301 w 8111225"/>
              <a:gd name="connsiteY697" fmla="*/ 5341203 h 8112704"/>
              <a:gd name="connsiteX698" fmla="*/ 6014307 w 8111225"/>
              <a:gd name="connsiteY698" fmla="*/ 5348695 h 8112704"/>
              <a:gd name="connsiteX699" fmla="*/ 6011810 w 8111225"/>
              <a:gd name="connsiteY699" fmla="*/ 5351193 h 8112704"/>
              <a:gd name="connsiteX700" fmla="*/ 5879458 w 8111225"/>
              <a:gd name="connsiteY700" fmla="*/ 5263790 h 8112704"/>
              <a:gd name="connsiteX701" fmla="*/ 5881954 w 8111225"/>
              <a:gd name="connsiteY701" fmla="*/ 5261292 h 8112704"/>
              <a:gd name="connsiteX702" fmla="*/ 5885700 w 8111225"/>
              <a:gd name="connsiteY702" fmla="*/ 5256298 h 8112704"/>
              <a:gd name="connsiteX703" fmla="*/ 4421083 w 8111225"/>
              <a:gd name="connsiteY703" fmla="*/ 5243811 h 8112704"/>
              <a:gd name="connsiteX704" fmla="*/ 4323693 w 8111225"/>
              <a:gd name="connsiteY704" fmla="*/ 5267534 h 8112704"/>
              <a:gd name="connsiteX705" fmla="*/ 4323518 w 8111225"/>
              <a:gd name="connsiteY705" fmla="*/ 5267564 h 8112704"/>
              <a:gd name="connsiteX706" fmla="*/ 4323693 w 8111225"/>
              <a:gd name="connsiteY706" fmla="*/ 5267535 h 8112704"/>
              <a:gd name="connsiteX707" fmla="*/ 4421083 w 8111225"/>
              <a:gd name="connsiteY707" fmla="*/ 5243811 h 8112704"/>
              <a:gd name="connsiteX708" fmla="*/ 2248504 w 8111225"/>
              <a:gd name="connsiteY708" fmla="*/ 5240067 h 8112704"/>
              <a:gd name="connsiteX709" fmla="*/ 2251002 w 8111225"/>
              <a:gd name="connsiteY709" fmla="*/ 5242564 h 8112704"/>
              <a:gd name="connsiteX710" fmla="*/ 2254748 w 8111225"/>
              <a:gd name="connsiteY710" fmla="*/ 5250054 h 8112704"/>
              <a:gd name="connsiteX711" fmla="*/ 2257245 w 8111225"/>
              <a:gd name="connsiteY711" fmla="*/ 5253800 h 8112704"/>
              <a:gd name="connsiteX712" fmla="*/ 2126142 w 8111225"/>
              <a:gd name="connsiteY712" fmla="*/ 5337457 h 8112704"/>
              <a:gd name="connsiteX713" fmla="*/ 2124893 w 8111225"/>
              <a:gd name="connsiteY713" fmla="*/ 5334960 h 8112704"/>
              <a:gd name="connsiteX714" fmla="*/ 2121147 w 8111225"/>
              <a:gd name="connsiteY714" fmla="*/ 5331215 h 8112704"/>
              <a:gd name="connsiteX715" fmla="*/ 2116152 w 8111225"/>
              <a:gd name="connsiteY715" fmla="*/ 5324972 h 8112704"/>
              <a:gd name="connsiteX716" fmla="*/ 3660956 w 8111225"/>
              <a:gd name="connsiteY716" fmla="*/ 5220999 h 8112704"/>
              <a:gd name="connsiteX717" fmla="*/ 3674123 w 8111225"/>
              <a:gd name="connsiteY717" fmla="*/ 5226585 h 8112704"/>
              <a:gd name="connsiteX718" fmla="*/ 3681476 w 8111225"/>
              <a:gd name="connsiteY718" fmla="*/ 5228504 h 8112704"/>
              <a:gd name="connsiteX719" fmla="*/ 5926905 w 8111225"/>
              <a:gd name="connsiteY719" fmla="*/ 5191371 h 8112704"/>
              <a:gd name="connsiteX720" fmla="*/ 6061754 w 8111225"/>
              <a:gd name="connsiteY720" fmla="*/ 5273779 h 8112704"/>
              <a:gd name="connsiteX721" fmla="*/ 6053013 w 8111225"/>
              <a:gd name="connsiteY721" fmla="*/ 5287513 h 8112704"/>
              <a:gd name="connsiteX722" fmla="*/ 5918164 w 8111225"/>
              <a:gd name="connsiteY722" fmla="*/ 5205105 h 8112704"/>
              <a:gd name="connsiteX723" fmla="*/ 5919413 w 8111225"/>
              <a:gd name="connsiteY723" fmla="*/ 5201359 h 8112704"/>
              <a:gd name="connsiteX724" fmla="*/ 5924407 w 8111225"/>
              <a:gd name="connsiteY724" fmla="*/ 5193867 h 8112704"/>
              <a:gd name="connsiteX725" fmla="*/ 2213544 w 8111225"/>
              <a:gd name="connsiteY725" fmla="*/ 5178884 h 8112704"/>
              <a:gd name="connsiteX726" fmla="*/ 2221035 w 8111225"/>
              <a:gd name="connsiteY726" fmla="*/ 5192618 h 8112704"/>
              <a:gd name="connsiteX727" fmla="*/ 2086186 w 8111225"/>
              <a:gd name="connsiteY727" fmla="*/ 5273779 h 8112704"/>
              <a:gd name="connsiteX728" fmla="*/ 2083688 w 8111225"/>
              <a:gd name="connsiteY728" fmla="*/ 5271282 h 8112704"/>
              <a:gd name="connsiteX729" fmla="*/ 2087434 w 8111225"/>
              <a:gd name="connsiteY729" fmla="*/ 5268785 h 8112704"/>
              <a:gd name="connsiteX730" fmla="*/ 2083688 w 8111225"/>
              <a:gd name="connsiteY730" fmla="*/ 5270033 h 8112704"/>
              <a:gd name="connsiteX731" fmla="*/ 2079942 w 8111225"/>
              <a:gd name="connsiteY731" fmla="*/ 5262541 h 8112704"/>
              <a:gd name="connsiteX732" fmla="*/ 2081191 w 8111225"/>
              <a:gd name="connsiteY732" fmla="*/ 5257546 h 8112704"/>
              <a:gd name="connsiteX733" fmla="*/ 4025281 w 8111225"/>
              <a:gd name="connsiteY733" fmla="*/ 5163789 h 8112704"/>
              <a:gd name="connsiteX734" fmla="*/ 4026522 w 8111225"/>
              <a:gd name="connsiteY734" fmla="*/ 5163902 h 8112704"/>
              <a:gd name="connsiteX735" fmla="*/ 4026522 w 8111225"/>
              <a:gd name="connsiteY735" fmla="*/ 5165151 h 8112704"/>
              <a:gd name="connsiteX736" fmla="*/ 4025275 w 8111225"/>
              <a:gd name="connsiteY736" fmla="*/ 5163902 h 8112704"/>
              <a:gd name="connsiteX737" fmla="*/ 4627799 w 8111225"/>
              <a:gd name="connsiteY737" fmla="*/ 5160880 h 8112704"/>
              <a:gd name="connsiteX738" fmla="*/ 4626479 w 8111225"/>
              <a:gd name="connsiteY738" fmla="*/ 5161561 h 8112704"/>
              <a:gd name="connsiteX739" fmla="*/ 4615866 w 8111225"/>
              <a:gd name="connsiteY739" fmla="*/ 5166400 h 8112704"/>
              <a:gd name="connsiteX740" fmla="*/ 5411926 w 8111225"/>
              <a:gd name="connsiteY740" fmla="*/ 5152360 h 8112704"/>
              <a:gd name="connsiteX741" fmla="*/ 5325407 w 8111225"/>
              <a:gd name="connsiteY741" fmla="*/ 5252754 h 8112704"/>
              <a:gd name="connsiteX742" fmla="*/ 5330693 w 8111225"/>
              <a:gd name="connsiteY742" fmla="*/ 5247596 h 8112704"/>
              <a:gd name="connsiteX743" fmla="*/ 4655822 w 8111225"/>
              <a:gd name="connsiteY743" fmla="*/ 5146421 h 8112704"/>
              <a:gd name="connsiteX744" fmla="*/ 4628352 w 8111225"/>
              <a:gd name="connsiteY744" fmla="*/ 5160624 h 8112704"/>
              <a:gd name="connsiteX745" fmla="*/ 4627799 w 8111225"/>
              <a:gd name="connsiteY745" fmla="*/ 5160880 h 8112704"/>
              <a:gd name="connsiteX746" fmla="*/ 2475362 w 8111225"/>
              <a:gd name="connsiteY746" fmla="*/ 5143721 h 8112704"/>
              <a:gd name="connsiteX747" fmla="*/ 2477000 w 8111225"/>
              <a:gd name="connsiteY747" fmla="*/ 5146421 h 8112704"/>
              <a:gd name="connsiteX748" fmla="*/ 2482560 w 8111225"/>
              <a:gd name="connsiteY748" fmla="*/ 5154574 h 8112704"/>
              <a:gd name="connsiteX749" fmla="*/ 3620949 w 8111225"/>
              <a:gd name="connsiteY749" fmla="*/ 5134501 h 8112704"/>
              <a:gd name="connsiteX750" fmla="*/ 3626888 w 8111225"/>
              <a:gd name="connsiteY750" fmla="*/ 5137264 h 8112704"/>
              <a:gd name="connsiteX751" fmla="*/ 3630894 w 8111225"/>
              <a:gd name="connsiteY751" fmla="*/ 5138733 h 8112704"/>
              <a:gd name="connsiteX752" fmla="*/ 5964363 w 8111225"/>
              <a:gd name="connsiteY752" fmla="*/ 5131436 h 8112704"/>
              <a:gd name="connsiteX753" fmla="*/ 5965611 w 8111225"/>
              <a:gd name="connsiteY753" fmla="*/ 5132687 h 8112704"/>
              <a:gd name="connsiteX754" fmla="*/ 6100461 w 8111225"/>
              <a:gd name="connsiteY754" fmla="*/ 5208851 h 8112704"/>
              <a:gd name="connsiteX755" fmla="*/ 6096715 w 8111225"/>
              <a:gd name="connsiteY755" fmla="*/ 5215095 h 8112704"/>
              <a:gd name="connsiteX756" fmla="*/ 6094218 w 8111225"/>
              <a:gd name="connsiteY756" fmla="*/ 5220089 h 8112704"/>
              <a:gd name="connsiteX757" fmla="*/ 6091721 w 8111225"/>
              <a:gd name="connsiteY757" fmla="*/ 5222585 h 8112704"/>
              <a:gd name="connsiteX758" fmla="*/ 5954374 w 8111225"/>
              <a:gd name="connsiteY758" fmla="*/ 5143923 h 8112704"/>
              <a:gd name="connsiteX759" fmla="*/ 2174837 w 8111225"/>
              <a:gd name="connsiteY759" fmla="*/ 5117702 h 8112704"/>
              <a:gd name="connsiteX760" fmla="*/ 2178583 w 8111225"/>
              <a:gd name="connsiteY760" fmla="*/ 5133934 h 8112704"/>
              <a:gd name="connsiteX761" fmla="*/ 2046230 w 8111225"/>
              <a:gd name="connsiteY761" fmla="*/ 5208851 h 8112704"/>
              <a:gd name="connsiteX762" fmla="*/ 2043734 w 8111225"/>
              <a:gd name="connsiteY762" fmla="*/ 5205105 h 8112704"/>
              <a:gd name="connsiteX763" fmla="*/ 2041236 w 8111225"/>
              <a:gd name="connsiteY763" fmla="*/ 5201359 h 8112704"/>
              <a:gd name="connsiteX764" fmla="*/ 2038739 w 8111225"/>
              <a:gd name="connsiteY764" fmla="*/ 5197613 h 8112704"/>
              <a:gd name="connsiteX765" fmla="*/ 2039988 w 8111225"/>
              <a:gd name="connsiteY765" fmla="*/ 5192618 h 8112704"/>
              <a:gd name="connsiteX766" fmla="*/ 4723944 w 8111225"/>
              <a:gd name="connsiteY766" fmla="*/ 5105852 h 8112704"/>
              <a:gd name="connsiteX767" fmla="*/ 4684976 w 8111225"/>
              <a:gd name="connsiteY767" fmla="*/ 5129194 h 8112704"/>
              <a:gd name="connsiteX768" fmla="*/ 4721061 w 8111225"/>
              <a:gd name="connsiteY768" fmla="*/ 5107871 h 8112704"/>
              <a:gd name="connsiteX769" fmla="*/ 7095603 w 8111225"/>
              <a:gd name="connsiteY769" fmla="*/ 5092731 h 8112704"/>
              <a:gd name="connsiteX770" fmla="*/ 7468935 w 8111225"/>
              <a:gd name="connsiteY770" fmla="*/ 5220089 h 8112704"/>
              <a:gd name="connsiteX771" fmla="*/ 7375291 w 8111225"/>
              <a:gd name="connsiteY771" fmla="*/ 5462319 h 8112704"/>
              <a:gd name="connsiteX772" fmla="*/ 7013193 w 8111225"/>
              <a:gd name="connsiteY772" fmla="*/ 5308740 h 8112704"/>
              <a:gd name="connsiteX773" fmla="*/ 7095603 w 8111225"/>
              <a:gd name="connsiteY773" fmla="*/ 5092731 h 8112704"/>
              <a:gd name="connsiteX774" fmla="*/ 4138898 w 8111225"/>
              <a:gd name="connsiteY774" fmla="*/ 5074002 h 8112704"/>
              <a:gd name="connsiteX775" fmla="*/ 4151383 w 8111225"/>
              <a:gd name="connsiteY775" fmla="*/ 5074002 h 8112704"/>
              <a:gd name="connsiteX776" fmla="*/ 4156378 w 8111225"/>
              <a:gd name="connsiteY776" fmla="*/ 5163902 h 8112704"/>
              <a:gd name="connsiteX777" fmla="*/ 4142644 w 8111225"/>
              <a:gd name="connsiteY777" fmla="*/ 5165151 h 8112704"/>
              <a:gd name="connsiteX778" fmla="*/ 4017782 w 8111225"/>
              <a:gd name="connsiteY778" fmla="*/ 5071504 h 8112704"/>
              <a:gd name="connsiteX779" fmla="*/ 4030268 w 8111225"/>
              <a:gd name="connsiteY779" fmla="*/ 5072753 h 8112704"/>
              <a:gd name="connsiteX780" fmla="*/ 4025281 w 8111225"/>
              <a:gd name="connsiteY780" fmla="*/ 5163789 h 8112704"/>
              <a:gd name="connsiteX781" fmla="*/ 4012788 w 8111225"/>
              <a:gd name="connsiteY781" fmla="*/ 5162653 h 8112704"/>
              <a:gd name="connsiteX782" fmla="*/ 4011539 w 8111225"/>
              <a:gd name="connsiteY782" fmla="*/ 5162653 h 8112704"/>
              <a:gd name="connsiteX783" fmla="*/ 5986838 w 8111225"/>
              <a:gd name="connsiteY783" fmla="*/ 5064012 h 8112704"/>
              <a:gd name="connsiteX784" fmla="*/ 6135421 w 8111225"/>
              <a:gd name="connsiteY784" fmla="*/ 5141426 h 8112704"/>
              <a:gd name="connsiteX785" fmla="*/ 6134174 w 8111225"/>
              <a:gd name="connsiteY785" fmla="*/ 5145172 h 8112704"/>
              <a:gd name="connsiteX786" fmla="*/ 6131677 w 8111225"/>
              <a:gd name="connsiteY786" fmla="*/ 5150166 h 8112704"/>
              <a:gd name="connsiteX787" fmla="*/ 6126682 w 8111225"/>
              <a:gd name="connsiteY787" fmla="*/ 5156410 h 8112704"/>
              <a:gd name="connsiteX788" fmla="*/ 5986838 w 8111225"/>
              <a:gd name="connsiteY788" fmla="*/ 5082741 h 8112704"/>
              <a:gd name="connsiteX789" fmla="*/ 5990584 w 8111225"/>
              <a:gd name="connsiteY789" fmla="*/ 5075251 h 8112704"/>
              <a:gd name="connsiteX790" fmla="*/ 5991833 w 8111225"/>
              <a:gd name="connsiteY790" fmla="*/ 5074002 h 8112704"/>
              <a:gd name="connsiteX791" fmla="*/ 3356185 w 8111225"/>
              <a:gd name="connsiteY791" fmla="*/ 5061235 h 8112704"/>
              <a:gd name="connsiteX792" fmla="*/ 3356333 w 8111225"/>
              <a:gd name="connsiteY792" fmla="*/ 5061359 h 8112704"/>
              <a:gd name="connsiteX793" fmla="*/ 3514594 w 8111225"/>
              <a:gd name="connsiteY793" fmla="*/ 5158906 h 8112704"/>
              <a:gd name="connsiteX794" fmla="*/ 4268752 w 8111225"/>
              <a:gd name="connsiteY794" fmla="*/ 5060266 h 8112704"/>
              <a:gd name="connsiteX795" fmla="*/ 4284985 w 8111225"/>
              <a:gd name="connsiteY795" fmla="*/ 5150166 h 8112704"/>
              <a:gd name="connsiteX796" fmla="*/ 4271250 w 8111225"/>
              <a:gd name="connsiteY796" fmla="*/ 5152664 h 8112704"/>
              <a:gd name="connsiteX797" fmla="*/ 4256267 w 8111225"/>
              <a:gd name="connsiteY797" fmla="*/ 5062764 h 8112704"/>
              <a:gd name="connsiteX798" fmla="*/ 4268752 w 8111225"/>
              <a:gd name="connsiteY798" fmla="*/ 5060266 h 8112704"/>
              <a:gd name="connsiteX799" fmla="*/ 2144870 w 8111225"/>
              <a:gd name="connsiteY799" fmla="*/ 5057769 h 8112704"/>
              <a:gd name="connsiteX800" fmla="*/ 2148616 w 8111225"/>
              <a:gd name="connsiteY800" fmla="*/ 5065261 h 8112704"/>
              <a:gd name="connsiteX801" fmla="*/ 2151114 w 8111225"/>
              <a:gd name="connsiteY801" fmla="*/ 5069007 h 8112704"/>
              <a:gd name="connsiteX802" fmla="*/ 2010021 w 8111225"/>
              <a:gd name="connsiteY802" fmla="*/ 5137680 h 8112704"/>
              <a:gd name="connsiteX803" fmla="*/ 2007524 w 8111225"/>
              <a:gd name="connsiteY803" fmla="*/ 5133934 h 8112704"/>
              <a:gd name="connsiteX804" fmla="*/ 2005026 w 8111225"/>
              <a:gd name="connsiteY804" fmla="*/ 5130189 h 8112704"/>
              <a:gd name="connsiteX805" fmla="*/ 2002529 w 8111225"/>
              <a:gd name="connsiteY805" fmla="*/ 5126443 h 8112704"/>
              <a:gd name="connsiteX806" fmla="*/ 3901662 w 8111225"/>
              <a:gd name="connsiteY806" fmla="*/ 5056520 h 8112704"/>
              <a:gd name="connsiteX807" fmla="*/ 3914148 w 8111225"/>
              <a:gd name="connsiteY807" fmla="*/ 5059018 h 8112704"/>
              <a:gd name="connsiteX808" fmla="*/ 3897916 w 8111225"/>
              <a:gd name="connsiteY808" fmla="*/ 5148918 h 8112704"/>
              <a:gd name="connsiteX809" fmla="*/ 3884182 w 8111225"/>
              <a:gd name="connsiteY809" fmla="*/ 5146420 h 8112704"/>
              <a:gd name="connsiteX810" fmla="*/ 2422067 w 8111225"/>
              <a:gd name="connsiteY810" fmla="*/ 5055363 h 8112704"/>
              <a:gd name="connsiteX811" fmla="*/ 2424168 w 8111225"/>
              <a:gd name="connsiteY811" fmla="*/ 5059330 h 8112704"/>
              <a:gd name="connsiteX812" fmla="*/ 2435113 w 8111225"/>
              <a:gd name="connsiteY812" fmla="*/ 5077372 h 8112704"/>
              <a:gd name="connsiteX813" fmla="*/ 2694166 w 8111225"/>
              <a:gd name="connsiteY813" fmla="*/ 5037956 h 8112704"/>
              <a:gd name="connsiteX814" fmla="*/ 2713982 w 8111225"/>
              <a:gd name="connsiteY814" fmla="*/ 5068032 h 8112704"/>
              <a:gd name="connsiteX815" fmla="*/ 2751695 w 8111225"/>
              <a:gd name="connsiteY815" fmla="*/ 5118951 h 8112704"/>
              <a:gd name="connsiteX816" fmla="*/ 2821051 w 8111225"/>
              <a:gd name="connsiteY816" fmla="*/ 5206745 h 8112704"/>
              <a:gd name="connsiteX817" fmla="*/ 2824088 w 8111225"/>
              <a:gd name="connsiteY817" fmla="*/ 5209942 h 8112704"/>
              <a:gd name="connsiteX818" fmla="*/ 2825361 w 8111225"/>
              <a:gd name="connsiteY818" fmla="*/ 5208851 h 8112704"/>
              <a:gd name="connsiteX819" fmla="*/ 2750445 w 8111225"/>
              <a:gd name="connsiteY819" fmla="*/ 5116453 h 8112704"/>
              <a:gd name="connsiteX820" fmla="*/ 2720459 w 8111225"/>
              <a:gd name="connsiteY820" fmla="*/ 5076596 h 8112704"/>
              <a:gd name="connsiteX821" fmla="*/ 4386122 w 8111225"/>
              <a:gd name="connsiteY821" fmla="*/ 5031548 h 8112704"/>
              <a:gd name="connsiteX822" fmla="*/ 4412342 w 8111225"/>
              <a:gd name="connsiteY822" fmla="*/ 5118951 h 8112704"/>
              <a:gd name="connsiteX823" fmla="*/ 4398607 w 8111225"/>
              <a:gd name="connsiteY823" fmla="*/ 5122697 h 8112704"/>
              <a:gd name="connsiteX824" fmla="*/ 4373635 w 8111225"/>
              <a:gd name="connsiteY824" fmla="*/ 5035294 h 8112704"/>
              <a:gd name="connsiteX825" fmla="*/ 4386122 w 8111225"/>
              <a:gd name="connsiteY825" fmla="*/ 5031548 h 8112704"/>
              <a:gd name="connsiteX826" fmla="*/ 3786790 w 8111225"/>
              <a:gd name="connsiteY826" fmla="*/ 5026554 h 8112704"/>
              <a:gd name="connsiteX827" fmla="*/ 3798028 w 8111225"/>
              <a:gd name="connsiteY827" fmla="*/ 5030300 h 8112704"/>
              <a:gd name="connsiteX828" fmla="*/ 3771806 w 8111225"/>
              <a:gd name="connsiteY828" fmla="*/ 5118952 h 8112704"/>
              <a:gd name="connsiteX829" fmla="*/ 3759321 w 8111225"/>
              <a:gd name="connsiteY829" fmla="*/ 5115206 h 8112704"/>
              <a:gd name="connsiteX830" fmla="*/ 3759321 w 8111225"/>
              <a:gd name="connsiteY830" fmla="*/ 5113957 h 8112704"/>
              <a:gd name="connsiteX831" fmla="*/ 6026793 w 8111225"/>
              <a:gd name="connsiteY831" fmla="*/ 5006576 h 8112704"/>
              <a:gd name="connsiteX832" fmla="*/ 6167885 w 8111225"/>
              <a:gd name="connsiteY832" fmla="*/ 5076498 h 8112704"/>
              <a:gd name="connsiteX833" fmla="*/ 6166637 w 8111225"/>
              <a:gd name="connsiteY833" fmla="*/ 5078995 h 8112704"/>
              <a:gd name="connsiteX834" fmla="*/ 6165389 w 8111225"/>
              <a:gd name="connsiteY834" fmla="*/ 5082741 h 8112704"/>
              <a:gd name="connsiteX835" fmla="*/ 6162892 w 8111225"/>
              <a:gd name="connsiteY835" fmla="*/ 5086487 h 8112704"/>
              <a:gd name="connsiteX836" fmla="*/ 6161641 w 8111225"/>
              <a:gd name="connsiteY836" fmla="*/ 5088984 h 8112704"/>
              <a:gd name="connsiteX837" fmla="*/ 6019301 w 8111225"/>
              <a:gd name="connsiteY837" fmla="*/ 5020310 h 8112704"/>
              <a:gd name="connsiteX838" fmla="*/ 6021797 w 8111225"/>
              <a:gd name="connsiteY838" fmla="*/ 5016566 h 8112704"/>
              <a:gd name="connsiteX839" fmla="*/ 6023048 w 8111225"/>
              <a:gd name="connsiteY839" fmla="*/ 5012820 h 8112704"/>
              <a:gd name="connsiteX840" fmla="*/ 2113655 w 8111225"/>
              <a:gd name="connsiteY840" fmla="*/ 4994090 h 8112704"/>
              <a:gd name="connsiteX841" fmla="*/ 2116152 w 8111225"/>
              <a:gd name="connsiteY841" fmla="*/ 5000333 h 8112704"/>
              <a:gd name="connsiteX842" fmla="*/ 2116152 w 8111225"/>
              <a:gd name="connsiteY842" fmla="*/ 5007825 h 8112704"/>
              <a:gd name="connsiteX843" fmla="*/ 1978806 w 8111225"/>
              <a:gd name="connsiteY843" fmla="*/ 5072753 h 8112704"/>
              <a:gd name="connsiteX844" fmla="*/ 1967568 w 8111225"/>
              <a:gd name="connsiteY844" fmla="*/ 5070256 h 8112704"/>
              <a:gd name="connsiteX845" fmla="*/ 1973811 w 8111225"/>
              <a:gd name="connsiteY845" fmla="*/ 5066510 h 8112704"/>
              <a:gd name="connsiteX846" fmla="*/ 1971314 w 8111225"/>
              <a:gd name="connsiteY846" fmla="*/ 5062764 h 8112704"/>
              <a:gd name="connsiteX847" fmla="*/ 1973811 w 8111225"/>
              <a:gd name="connsiteY847" fmla="*/ 5056520 h 8112704"/>
              <a:gd name="connsiteX848" fmla="*/ 4495999 w 8111225"/>
              <a:gd name="connsiteY848" fmla="*/ 4990345 h 8112704"/>
              <a:gd name="connsiteX849" fmla="*/ 4533457 w 8111225"/>
              <a:gd name="connsiteY849" fmla="*/ 5074002 h 8112704"/>
              <a:gd name="connsiteX850" fmla="*/ 4520971 w 8111225"/>
              <a:gd name="connsiteY850" fmla="*/ 5078997 h 8112704"/>
              <a:gd name="connsiteX851" fmla="*/ 4484761 w 8111225"/>
              <a:gd name="connsiteY851" fmla="*/ 4995340 h 8112704"/>
              <a:gd name="connsiteX852" fmla="*/ 4486010 w 8111225"/>
              <a:gd name="connsiteY852" fmla="*/ 4995340 h 8112704"/>
              <a:gd name="connsiteX853" fmla="*/ 4495999 w 8111225"/>
              <a:gd name="connsiteY853" fmla="*/ 4990345 h 8112704"/>
              <a:gd name="connsiteX854" fmla="*/ 2660943 w 8111225"/>
              <a:gd name="connsiteY854" fmla="*/ 4985439 h 8112704"/>
              <a:gd name="connsiteX855" fmla="*/ 2672876 w 8111225"/>
              <a:gd name="connsiteY855" fmla="*/ 5005641 h 8112704"/>
              <a:gd name="connsiteX856" fmla="*/ 2676322 w 8111225"/>
              <a:gd name="connsiteY856" fmla="*/ 5010872 h 8112704"/>
              <a:gd name="connsiteX857" fmla="*/ 3675663 w 8111225"/>
              <a:gd name="connsiteY857" fmla="*/ 4982853 h 8112704"/>
              <a:gd name="connsiteX858" fmla="*/ 3686900 w 8111225"/>
              <a:gd name="connsiteY858" fmla="*/ 4987848 h 8112704"/>
              <a:gd name="connsiteX859" fmla="*/ 3650692 w 8111225"/>
              <a:gd name="connsiteY859" fmla="*/ 5074002 h 8112704"/>
              <a:gd name="connsiteX860" fmla="*/ 3638205 w 8111225"/>
              <a:gd name="connsiteY860" fmla="*/ 5067758 h 8112704"/>
              <a:gd name="connsiteX861" fmla="*/ 3638205 w 8111225"/>
              <a:gd name="connsiteY861" fmla="*/ 5066510 h 8112704"/>
              <a:gd name="connsiteX862" fmla="*/ 5539905 w 8111225"/>
              <a:gd name="connsiteY862" fmla="*/ 4969924 h 8112704"/>
              <a:gd name="connsiteX863" fmla="*/ 5514678 w 8111225"/>
              <a:gd name="connsiteY863" fmla="*/ 5012531 h 8112704"/>
              <a:gd name="connsiteX864" fmla="*/ 5516580 w 8111225"/>
              <a:gd name="connsiteY864" fmla="*/ 5009873 h 8112704"/>
              <a:gd name="connsiteX865" fmla="*/ 6056759 w 8111225"/>
              <a:gd name="connsiteY865" fmla="*/ 4941648 h 8112704"/>
              <a:gd name="connsiteX866" fmla="*/ 6201598 w 8111225"/>
              <a:gd name="connsiteY866" fmla="*/ 5005328 h 8112704"/>
              <a:gd name="connsiteX867" fmla="*/ 6200349 w 8111225"/>
              <a:gd name="connsiteY867" fmla="*/ 5009074 h 8112704"/>
              <a:gd name="connsiteX868" fmla="*/ 6196603 w 8111225"/>
              <a:gd name="connsiteY868" fmla="*/ 5016566 h 8112704"/>
              <a:gd name="connsiteX869" fmla="*/ 6194106 w 8111225"/>
              <a:gd name="connsiteY869" fmla="*/ 5020310 h 8112704"/>
              <a:gd name="connsiteX870" fmla="*/ 6050515 w 8111225"/>
              <a:gd name="connsiteY870" fmla="*/ 4956633 h 8112704"/>
              <a:gd name="connsiteX871" fmla="*/ 6051766 w 8111225"/>
              <a:gd name="connsiteY871" fmla="*/ 4952887 h 8112704"/>
              <a:gd name="connsiteX872" fmla="*/ 6054262 w 8111225"/>
              <a:gd name="connsiteY872" fmla="*/ 4949140 h 8112704"/>
              <a:gd name="connsiteX873" fmla="*/ 6055511 w 8111225"/>
              <a:gd name="connsiteY873" fmla="*/ 4945394 h 8112704"/>
              <a:gd name="connsiteX874" fmla="*/ 3211023 w 8111225"/>
              <a:gd name="connsiteY874" fmla="*/ 4940216 h 8112704"/>
              <a:gd name="connsiteX875" fmla="*/ 3211182 w 8111225"/>
              <a:gd name="connsiteY875" fmla="*/ 4940400 h 8112704"/>
              <a:gd name="connsiteX876" fmla="*/ 3211329 w 8111225"/>
              <a:gd name="connsiteY876" fmla="*/ 4940522 h 8112704"/>
              <a:gd name="connsiteX877" fmla="*/ 3211183 w 8111225"/>
              <a:gd name="connsiteY877" fmla="*/ 4940400 h 8112704"/>
              <a:gd name="connsiteX878" fmla="*/ 4602132 w 8111225"/>
              <a:gd name="connsiteY878" fmla="*/ 4936655 h 8112704"/>
              <a:gd name="connsiteX879" fmla="*/ 4648330 w 8111225"/>
              <a:gd name="connsiteY879" fmla="*/ 5015318 h 8112704"/>
              <a:gd name="connsiteX880" fmla="*/ 4637092 w 8111225"/>
              <a:gd name="connsiteY880" fmla="*/ 5022810 h 8112704"/>
              <a:gd name="connsiteX881" fmla="*/ 4590894 w 8111225"/>
              <a:gd name="connsiteY881" fmla="*/ 4942899 h 8112704"/>
              <a:gd name="connsiteX882" fmla="*/ 4602132 w 8111225"/>
              <a:gd name="connsiteY882" fmla="*/ 4936655 h 8112704"/>
              <a:gd name="connsiteX883" fmla="*/ 1913747 w 8111225"/>
              <a:gd name="connsiteY883" fmla="*/ 4930021 h 8112704"/>
              <a:gd name="connsiteX884" fmla="*/ 1913878 w 8111225"/>
              <a:gd name="connsiteY884" fmla="*/ 4930412 h 8112704"/>
              <a:gd name="connsiteX885" fmla="*/ 1912629 w 8111225"/>
              <a:gd name="connsiteY885" fmla="*/ 4930412 h 8112704"/>
              <a:gd name="connsiteX886" fmla="*/ 3570780 w 8111225"/>
              <a:gd name="connsiteY886" fmla="*/ 4927914 h 8112704"/>
              <a:gd name="connsiteX887" fmla="*/ 3582018 w 8111225"/>
              <a:gd name="connsiteY887" fmla="*/ 4934158 h 8112704"/>
              <a:gd name="connsiteX888" fmla="*/ 3534571 w 8111225"/>
              <a:gd name="connsiteY888" fmla="*/ 5014069 h 8112704"/>
              <a:gd name="connsiteX889" fmla="*/ 3523333 w 8111225"/>
              <a:gd name="connsiteY889" fmla="*/ 5006577 h 8112704"/>
              <a:gd name="connsiteX890" fmla="*/ 2082440 w 8111225"/>
              <a:gd name="connsiteY890" fmla="*/ 4926666 h 8112704"/>
              <a:gd name="connsiteX891" fmla="*/ 2083688 w 8111225"/>
              <a:gd name="connsiteY891" fmla="*/ 4930412 h 8112704"/>
              <a:gd name="connsiteX892" fmla="*/ 2086186 w 8111225"/>
              <a:gd name="connsiteY892" fmla="*/ 4934158 h 8112704"/>
              <a:gd name="connsiteX893" fmla="*/ 2089932 w 8111225"/>
              <a:gd name="connsiteY893" fmla="*/ 4941648 h 8112704"/>
              <a:gd name="connsiteX894" fmla="*/ 1945093 w 8111225"/>
              <a:gd name="connsiteY894" fmla="*/ 5005328 h 8112704"/>
              <a:gd name="connsiteX895" fmla="*/ 1943844 w 8111225"/>
              <a:gd name="connsiteY895" fmla="*/ 5001582 h 8112704"/>
              <a:gd name="connsiteX896" fmla="*/ 1940098 w 8111225"/>
              <a:gd name="connsiteY896" fmla="*/ 4995338 h 8112704"/>
              <a:gd name="connsiteX897" fmla="*/ 1937601 w 8111225"/>
              <a:gd name="connsiteY897" fmla="*/ 4990345 h 8112704"/>
              <a:gd name="connsiteX898" fmla="*/ 962438 w 8111225"/>
              <a:gd name="connsiteY898" fmla="*/ 4911683 h 8112704"/>
              <a:gd name="connsiteX899" fmla="*/ 1032360 w 8111225"/>
              <a:gd name="connsiteY899" fmla="*/ 5133935 h 8112704"/>
              <a:gd name="connsiteX900" fmla="*/ 661524 w 8111225"/>
              <a:gd name="connsiteY900" fmla="*/ 5266288 h 8112704"/>
              <a:gd name="connsiteX901" fmla="*/ 582862 w 8111225"/>
              <a:gd name="connsiteY901" fmla="*/ 5017814 h 8112704"/>
              <a:gd name="connsiteX902" fmla="*/ 6084229 w 8111225"/>
              <a:gd name="connsiteY902" fmla="*/ 4876722 h 8112704"/>
              <a:gd name="connsiteX903" fmla="*/ 6230316 w 8111225"/>
              <a:gd name="connsiteY903" fmla="*/ 4935405 h 8112704"/>
              <a:gd name="connsiteX904" fmla="*/ 6229067 w 8111225"/>
              <a:gd name="connsiteY904" fmla="*/ 4939151 h 8112704"/>
              <a:gd name="connsiteX905" fmla="*/ 6225321 w 8111225"/>
              <a:gd name="connsiteY905" fmla="*/ 4946643 h 8112704"/>
              <a:gd name="connsiteX906" fmla="*/ 6224073 w 8111225"/>
              <a:gd name="connsiteY906" fmla="*/ 4951638 h 8112704"/>
              <a:gd name="connsiteX907" fmla="*/ 6077987 w 8111225"/>
              <a:gd name="connsiteY907" fmla="*/ 4891704 h 8112704"/>
              <a:gd name="connsiteX908" fmla="*/ 6079233 w 8111225"/>
              <a:gd name="connsiteY908" fmla="*/ 4887958 h 8112704"/>
              <a:gd name="connsiteX909" fmla="*/ 6082980 w 8111225"/>
              <a:gd name="connsiteY909" fmla="*/ 4880466 h 8112704"/>
              <a:gd name="connsiteX910" fmla="*/ 4700771 w 8111225"/>
              <a:gd name="connsiteY910" fmla="*/ 4870478 h 8112704"/>
              <a:gd name="connsiteX911" fmla="*/ 4702020 w 8111225"/>
              <a:gd name="connsiteY911" fmla="*/ 4870478 h 8112704"/>
              <a:gd name="connsiteX912" fmla="*/ 4756958 w 8111225"/>
              <a:gd name="connsiteY912" fmla="*/ 4942898 h 8112704"/>
              <a:gd name="connsiteX913" fmla="*/ 4745720 w 8111225"/>
              <a:gd name="connsiteY913" fmla="*/ 4951637 h 8112704"/>
              <a:gd name="connsiteX914" fmla="*/ 4690782 w 8111225"/>
              <a:gd name="connsiteY914" fmla="*/ 4877970 h 8112704"/>
              <a:gd name="connsiteX915" fmla="*/ 4700771 w 8111225"/>
              <a:gd name="connsiteY915" fmla="*/ 4870478 h 8112704"/>
              <a:gd name="connsiteX916" fmla="*/ 2057468 w 8111225"/>
              <a:gd name="connsiteY916" fmla="*/ 4864235 h 8112704"/>
              <a:gd name="connsiteX917" fmla="*/ 2058716 w 8111225"/>
              <a:gd name="connsiteY917" fmla="*/ 4867981 h 8112704"/>
              <a:gd name="connsiteX918" fmla="*/ 2059965 w 8111225"/>
              <a:gd name="connsiteY918" fmla="*/ 4871727 h 8112704"/>
              <a:gd name="connsiteX919" fmla="*/ 2061214 w 8111225"/>
              <a:gd name="connsiteY919" fmla="*/ 4874225 h 8112704"/>
              <a:gd name="connsiteX920" fmla="*/ 2062462 w 8111225"/>
              <a:gd name="connsiteY920" fmla="*/ 4877969 h 8112704"/>
              <a:gd name="connsiteX921" fmla="*/ 1913747 w 8111225"/>
              <a:gd name="connsiteY921" fmla="*/ 4930021 h 8112704"/>
              <a:gd name="connsiteX922" fmla="*/ 1912629 w 8111225"/>
              <a:gd name="connsiteY922" fmla="*/ 4926666 h 8112704"/>
              <a:gd name="connsiteX923" fmla="*/ 1910132 w 8111225"/>
              <a:gd name="connsiteY923" fmla="*/ 4921671 h 8112704"/>
              <a:gd name="connsiteX924" fmla="*/ 3472140 w 8111225"/>
              <a:gd name="connsiteY924" fmla="*/ 4860489 h 8112704"/>
              <a:gd name="connsiteX925" fmla="*/ 3482129 w 8111225"/>
              <a:gd name="connsiteY925" fmla="*/ 4867981 h 8112704"/>
              <a:gd name="connsiteX926" fmla="*/ 3482129 w 8111225"/>
              <a:gd name="connsiteY926" fmla="*/ 4869230 h 8112704"/>
              <a:gd name="connsiteX927" fmla="*/ 3427191 w 8111225"/>
              <a:gd name="connsiteY927" fmla="*/ 4941648 h 8112704"/>
              <a:gd name="connsiteX928" fmla="*/ 3415953 w 8111225"/>
              <a:gd name="connsiteY928" fmla="*/ 4932908 h 8112704"/>
              <a:gd name="connsiteX929" fmla="*/ 2585022 w 8111225"/>
              <a:gd name="connsiteY929" fmla="*/ 4847971 h 8112704"/>
              <a:gd name="connsiteX930" fmla="*/ 2585629 w 8111225"/>
              <a:gd name="connsiteY930" fmla="*/ 4849253 h 8112704"/>
              <a:gd name="connsiteX931" fmla="*/ 2625957 w 8111225"/>
              <a:gd name="connsiteY931" fmla="*/ 4925477 h 8112704"/>
              <a:gd name="connsiteX932" fmla="*/ 5615120 w 8111225"/>
              <a:gd name="connsiteY932" fmla="*/ 4831402 h 8112704"/>
              <a:gd name="connsiteX933" fmla="*/ 5587092 w 8111225"/>
              <a:gd name="connsiteY933" fmla="*/ 4889104 h 8112704"/>
              <a:gd name="connsiteX934" fmla="*/ 5590404 w 8111225"/>
              <a:gd name="connsiteY934" fmla="*/ 4883432 h 8112704"/>
              <a:gd name="connsiteX935" fmla="*/ 6107951 w 8111225"/>
              <a:gd name="connsiteY935" fmla="*/ 4811794 h 8112704"/>
              <a:gd name="connsiteX936" fmla="*/ 6256537 w 8111225"/>
              <a:gd name="connsiteY936" fmla="*/ 4866732 h 8112704"/>
              <a:gd name="connsiteX937" fmla="*/ 6256537 w 8111225"/>
              <a:gd name="connsiteY937" fmla="*/ 4870479 h 8112704"/>
              <a:gd name="connsiteX938" fmla="*/ 6252792 w 8111225"/>
              <a:gd name="connsiteY938" fmla="*/ 4877969 h 8112704"/>
              <a:gd name="connsiteX939" fmla="*/ 6251542 w 8111225"/>
              <a:gd name="connsiteY939" fmla="*/ 4881715 h 8112704"/>
              <a:gd name="connsiteX940" fmla="*/ 6102959 w 8111225"/>
              <a:gd name="connsiteY940" fmla="*/ 4826776 h 8112704"/>
              <a:gd name="connsiteX941" fmla="*/ 6105456 w 8111225"/>
              <a:gd name="connsiteY941" fmla="*/ 4823030 h 8112704"/>
              <a:gd name="connsiteX942" fmla="*/ 6106703 w 8111225"/>
              <a:gd name="connsiteY942" fmla="*/ 4819284 h 8112704"/>
              <a:gd name="connsiteX943" fmla="*/ 6107951 w 8111225"/>
              <a:gd name="connsiteY943" fmla="*/ 4815540 h 8112704"/>
              <a:gd name="connsiteX944" fmla="*/ 2029998 w 8111225"/>
              <a:gd name="connsiteY944" fmla="*/ 4796810 h 8112704"/>
              <a:gd name="connsiteX945" fmla="*/ 2031247 w 8111225"/>
              <a:gd name="connsiteY945" fmla="*/ 4800556 h 8112704"/>
              <a:gd name="connsiteX946" fmla="*/ 2033744 w 8111225"/>
              <a:gd name="connsiteY946" fmla="*/ 4804302 h 8112704"/>
              <a:gd name="connsiteX947" fmla="*/ 2034993 w 8111225"/>
              <a:gd name="connsiteY947" fmla="*/ 4808048 h 8112704"/>
              <a:gd name="connsiteX948" fmla="*/ 2036242 w 8111225"/>
              <a:gd name="connsiteY948" fmla="*/ 4811794 h 8112704"/>
              <a:gd name="connsiteX949" fmla="*/ 1888906 w 8111225"/>
              <a:gd name="connsiteY949" fmla="*/ 4866732 h 8112704"/>
              <a:gd name="connsiteX950" fmla="*/ 1886408 w 8111225"/>
              <a:gd name="connsiteY950" fmla="*/ 4861738 h 8112704"/>
              <a:gd name="connsiteX951" fmla="*/ 1883911 w 8111225"/>
              <a:gd name="connsiteY951" fmla="*/ 4854246 h 8112704"/>
              <a:gd name="connsiteX952" fmla="*/ 1882662 w 8111225"/>
              <a:gd name="connsiteY952" fmla="*/ 4850500 h 8112704"/>
              <a:gd name="connsiteX953" fmla="*/ 4790672 w 8111225"/>
              <a:gd name="connsiteY953" fmla="*/ 4793065 h 8112704"/>
              <a:gd name="connsiteX954" fmla="*/ 4854351 w 8111225"/>
              <a:gd name="connsiteY954" fmla="*/ 4859242 h 8112704"/>
              <a:gd name="connsiteX955" fmla="*/ 4844362 w 8111225"/>
              <a:gd name="connsiteY955" fmla="*/ 4869230 h 8112704"/>
              <a:gd name="connsiteX956" fmla="*/ 4781931 w 8111225"/>
              <a:gd name="connsiteY956" fmla="*/ 4801806 h 8112704"/>
              <a:gd name="connsiteX957" fmla="*/ 4790672 w 8111225"/>
              <a:gd name="connsiteY957" fmla="*/ 4793065 h 8112704"/>
              <a:gd name="connsiteX958" fmla="*/ 3384739 w 8111225"/>
              <a:gd name="connsiteY958" fmla="*/ 4783076 h 8112704"/>
              <a:gd name="connsiteX959" fmla="*/ 3392230 w 8111225"/>
              <a:gd name="connsiteY959" fmla="*/ 4791817 h 8112704"/>
              <a:gd name="connsiteX960" fmla="*/ 3393478 w 8111225"/>
              <a:gd name="connsiteY960" fmla="*/ 4791817 h 8112704"/>
              <a:gd name="connsiteX961" fmla="*/ 3394727 w 8111225"/>
              <a:gd name="connsiteY961" fmla="*/ 4790568 h 8112704"/>
              <a:gd name="connsiteX962" fmla="*/ 3329800 w 8111225"/>
              <a:gd name="connsiteY962" fmla="*/ 4857992 h 8112704"/>
              <a:gd name="connsiteX963" fmla="*/ 3319811 w 8111225"/>
              <a:gd name="connsiteY963" fmla="*/ 4848004 h 8112704"/>
              <a:gd name="connsiteX964" fmla="*/ 6132923 w 8111225"/>
              <a:gd name="connsiteY964" fmla="*/ 4744368 h 8112704"/>
              <a:gd name="connsiteX965" fmla="*/ 6287752 w 8111225"/>
              <a:gd name="connsiteY965" fmla="*/ 4795561 h 8112704"/>
              <a:gd name="connsiteX966" fmla="*/ 6280260 w 8111225"/>
              <a:gd name="connsiteY966" fmla="*/ 4799307 h 8112704"/>
              <a:gd name="connsiteX967" fmla="*/ 6279013 w 8111225"/>
              <a:gd name="connsiteY967" fmla="*/ 4803053 h 8112704"/>
              <a:gd name="connsiteX968" fmla="*/ 6277763 w 8111225"/>
              <a:gd name="connsiteY968" fmla="*/ 4806799 h 8112704"/>
              <a:gd name="connsiteX969" fmla="*/ 6276515 w 8111225"/>
              <a:gd name="connsiteY969" fmla="*/ 4810545 h 8112704"/>
              <a:gd name="connsiteX970" fmla="*/ 6126682 w 8111225"/>
              <a:gd name="connsiteY970" fmla="*/ 4759353 h 8112704"/>
              <a:gd name="connsiteX971" fmla="*/ 6127931 w 8111225"/>
              <a:gd name="connsiteY971" fmla="*/ 4755607 h 8112704"/>
              <a:gd name="connsiteX972" fmla="*/ 6130428 w 8111225"/>
              <a:gd name="connsiteY972" fmla="*/ 4749363 h 8112704"/>
              <a:gd name="connsiteX973" fmla="*/ 2008772 w 8111225"/>
              <a:gd name="connsiteY973" fmla="*/ 4729386 h 8112704"/>
              <a:gd name="connsiteX974" fmla="*/ 2010021 w 8111225"/>
              <a:gd name="connsiteY974" fmla="*/ 4733132 h 8112704"/>
              <a:gd name="connsiteX975" fmla="*/ 2011270 w 8111225"/>
              <a:gd name="connsiteY975" fmla="*/ 4736876 h 8112704"/>
              <a:gd name="connsiteX976" fmla="*/ 2013767 w 8111225"/>
              <a:gd name="connsiteY976" fmla="*/ 4740622 h 8112704"/>
              <a:gd name="connsiteX977" fmla="*/ 2013767 w 8111225"/>
              <a:gd name="connsiteY977" fmla="*/ 4744368 h 8112704"/>
              <a:gd name="connsiteX978" fmla="*/ 1863934 w 8111225"/>
              <a:gd name="connsiteY978" fmla="*/ 4794312 h 8112704"/>
              <a:gd name="connsiteX979" fmla="*/ 1858939 w 8111225"/>
              <a:gd name="connsiteY979" fmla="*/ 4778081 h 8112704"/>
              <a:gd name="connsiteX980" fmla="*/ 2273497 w 8111225"/>
              <a:gd name="connsiteY980" fmla="*/ 4728193 h 8112704"/>
              <a:gd name="connsiteX981" fmla="*/ 2288459 w 8111225"/>
              <a:gd name="connsiteY981" fmla="*/ 4769342 h 8112704"/>
              <a:gd name="connsiteX982" fmla="*/ 2317177 w 8111225"/>
              <a:gd name="connsiteY982" fmla="*/ 4845506 h 8112704"/>
              <a:gd name="connsiteX983" fmla="*/ 2342926 w 8111225"/>
              <a:gd name="connsiteY983" fmla="*/ 4900220 h 8112704"/>
              <a:gd name="connsiteX984" fmla="*/ 2317179 w 8111225"/>
              <a:gd name="connsiteY984" fmla="*/ 4845507 h 8112704"/>
              <a:gd name="connsiteX985" fmla="*/ 5663122 w 8111225"/>
              <a:gd name="connsiteY985" fmla="*/ 4722355 h 8112704"/>
              <a:gd name="connsiteX986" fmla="*/ 5648534 w 8111225"/>
              <a:gd name="connsiteY986" fmla="*/ 4761061 h 8112704"/>
              <a:gd name="connsiteX987" fmla="*/ 5649244 w 8111225"/>
              <a:gd name="connsiteY987" fmla="*/ 4759565 h 8112704"/>
              <a:gd name="connsiteX988" fmla="*/ 4871831 w 8111225"/>
              <a:gd name="connsiteY988" fmla="*/ 4705662 h 8112704"/>
              <a:gd name="connsiteX989" fmla="*/ 4943001 w 8111225"/>
              <a:gd name="connsiteY989" fmla="*/ 4763098 h 8112704"/>
              <a:gd name="connsiteX990" fmla="*/ 4935509 w 8111225"/>
              <a:gd name="connsiteY990" fmla="*/ 4775585 h 8112704"/>
              <a:gd name="connsiteX991" fmla="*/ 4864339 w 8111225"/>
              <a:gd name="connsiteY991" fmla="*/ 4715652 h 8112704"/>
              <a:gd name="connsiteX992" fmla="*/ 4871831 w 8111225"/>
              <a:gd name="connsiteY992" fmla="*/ 4705662 h 8112704"/>
              <a:gd name="connsiteX993" fmla="*/ 3306077 w 8111225"/>
              <a:gd name="connsiteY993" fmla="*/ 4691927 h 8112704"/>
              <a:gd name="connsiteX994" fmla="*/ 3304828 w 8111225"/>
              <a:gd name="connsiteY994" fmla="*/ 4693176 h 8112704"/>
              <a:gd name="connsiteX995" fmla="*/ 3312320 w 8111225"/>
              <a:gd name="connsiteY995" fmla="*/ 4703164 h 8112704"/>
              <a:gd name="connsiteX996" fmla="*/ 3241150 w 8111225"/>
              <a:gd name="connsiteY996" fmla="*/ 4761848 h 8112704"/>
              <a:gd name="connsiteX997" fmla="*/ 3232409 w 8111225"/>
              <a:gd name="connsiteY997" fmla="*/ 4750612 h 8112704"/>
              <a:gd name="connsiteX998" fmla="*/ 3303579 w 8111225"/>
              <a:gd name="connsiteY998" fmla="*/ 4693176 h 8112704"/>
              <a:gd name="connsiteX999" fmla="*/ 6156649 w 8111225"/>
              <a:gd name="connsiteY999" fmla="*/ 4676943 h 8112704"/>
              <a:gd name="connsiteX1000" fmla="*/ 6157897 w 8111225"/>
              <a:gd name="connsiteY1000" fmla="*/ 4678193 h 8112704"/>
              <a:gd name="connsiteX1001" fmla="*/ 6303985 w 8111225"/>
              <a:gd name="connsiteY1001" fmla="*/ 4723142 h 8112704"/>
              <a:gd name="connsiteX1002" fmla="*/ 6308978 w 8111225"/>
              <a:gd name="connsiteY1002" fmla="*/ 4731883 h 8112704"/>
              <a:gd name="connsiteX1003" fmla="*/ 6303985 w 8111225"/>
              <a:gd name="connsiteY1003" fmla="*/ 4730635 h 8112704"/>
              <a:gd name="connsiteX1004" fmla="*/ 6302736 w 8111225"/>
              <a:gd name="connsiteY1004" fmla="*/ 4734379 h 8112704"/>
              <a:gd name="connsiteX1005" fmla="*/ 6300239 w 8111225"/>
              <a:gd name="connsiteY1005" fmla="*/ 4736876 h 8112704"/>
              <a:gd name="connsiteX1006" fmla="*/ 6149157 w 8111225"/>
              <a:gd name="connsiteY1006" fmla="*/ 4691927 h 8112704"/>
              <a:gd name="connsiteX1007" fmla="*/ 6150405 w 8111225"/>
              <a:gd name="connsiteY1007" fmla="*/ 4688181 h 8112704"/>
              <a:gd name="connsiteX1008" fmla="*/ 6152903 w 8111225"/>
              <a:gd name="connsiteY1008" fmla="*/ 4680691 h 8112704"/>
              <a:gd name="connsiteX1009" fmla="*/ 1987546 w 8111225"/>
              <a:gd name="connsiteY1009" fmla="*/ 4664458 h 8112704"/>
              <a:gd name="connsiteX1010" fmla="*/ 1988795 w 8111225"/>
              <a:gd name="connsiteY1010" fmla="*/ 4668204 h 8112704"/>
              <a:gd name="connsiteX1011" fmla="*/ 1991291 w 8111225"/>
              <a:gd name="connsiteY1011" fmla="*/ 4673199 h 8112704"/>
              <a:gd name="connsiteX1012" fmla="*/ 1992540 w 8111225"/>
              <a:gd name="connsiteY1012" fmla="*/ 4678193 h 8112704"/>
              <a:gd name="connsiteX1013" fmla="*/ 1841459 w 8111225"/>
              <a:gd name="connsiteY1013" fmla="*/ 4723142 h 8112704"/>
              <a:gd name="connsiteX1014" fmla="*/ 1838962 w 8111225"/>
              <a:gd name="connsiteY1014" fmla="*/ 4718148 h 8112704"/>
              <a:gd name="connsiteX1015" fmla="*/ 1837713 w 8111225"/>
              <a:gd name="connsiteY1015" fmla="*/ 4711904 h 8112704"/>
              <a:gd name="connsiteX1016" fmla="*/ 1836464 w 8111225"/>
              <a:gd name="connsiteY1016" fmla="*/ 4708158 h 8112704"/>
              <a:gd name="connsiteX1017" fmla="*/ 5947853 w 8111225"/>
              <a:gd name="connsiteY1017" fmla="*/ 4631781 h 8112704"/>
              <a:gd name="connsiteX1018" fmla="*/ 5938709 w 8111225"/>
              <a:gd name="connsiteY1018" fmla="*/ 4661154 h 8112704"/>
              <a:gd name="connsiteX1019" fmla="*/ 5945477 w 8111225"/>
              <a:gd name="connsiteY1019" fmla="*/ 4640734 h 8112704"/>
              <a:gd name="connsiteX1020" fmla="*/ 2236739 w 8111225"/>
              <a:gd name="connsiteY1020" fmla="*/ 4610809 h 8112704"/>
              <a:gd name="connsiteX1021" fmla="*/ 2243198 w 8111225"/>
              <a:gd name="connsiteY1021" fmla="*/ 4636520 h 8112704"/>
              <a:gd name="connsiteX1022" fmla="*/ 2273468 w 8111225"/>
              <a:gd name="connsiteY1022" fmla="*/ 4728109 h 8112704"/>
              <a:gd name="connsiteX1023" fmla="*/ 6170383 w 8111225"/>
              <a:gd name="connsiteY1023" fmla="*/ 4610768 h 8112704"/>
              <a:gd name="connsiteX1024" fmla="*/ 6330205 w 8111225"/>
              <a:gd name="connsiteY1024" fmla="*/ 4651971 h 8112704"/>
              <a:gd name="connsiteX1025" fmla="*/ 6322713 w 8111225"/>
              <a:gd name="connsiteY1025" fmla="*/ 4656966 h 8112704"/>
              <a:gd name="connsiteX1026" fmla="*/ 6321465 w 8111225"/>
              <a:gd name="connsiteY1026" fmla="*/ 4661960 h 8112704"/>
              <a:gd name="connsiteX1027" fmla="*/ 6320216 w 8111225"/>
              <a:gd name="connsiteY1027" fmla="*/ 4664458 h 8112704"/>
              <a:gd name="connsiteX1028" fmla="*/ 6167885 w 8111225"/>
              <a:gd name="connsiteY1028" fmla="*/ 4624502 h 8112704"/>
              <a:gd name="connsiteX1029" fmla="*/ 6169134 w 8111225"/>
              <a:gd name="connsiteY1029" fmla="*/ 4619509 h 8112704"/>
              <a:gd name="connsiteX1030" fmla="*/ 6170383 w 8111225"/>
              <a:gd name="connsiteY1030" fmla="*/ 4614514 h 8112704"/>
              <a:gd name="connsiteX1031" fmla="*/ 4941752 w 8111225"/>
              <a:gd name="connsiteY1031" fmla="*/ 4610768 h 8112704"/>
              <a:gd name="connsiteX1032" fmla="*/ 5019166 w 8111225"/>
              <a:gd name="connsiteY1032" fmla="*/ 4660712 h 8112704"/>
              <a:gd name="connsiteX1033" fmla="*/ 5011674 w 8111225"/>
              <a:gd name="connsiteY1033" fmla="*/ 4670702 h 8112704"/>
              <a:gd name="connsiteX1034" fmla="*/ 4935509 w 8111225"/>
              <a:gd name="connsiteY1034" fmla="*/ 4620756 h 8112704"/>
              <a:gd name="connsiteX1035" fmla="*/ 4941752 w 8111225"/>
              <a:gd name="connsiteY1035" fmla="*/ 4610768 h 8112704"/>
              <a:gd name="connsiteX1036" fmla="*/ 3236153 w 8111225"/>
              <a:gd name="connsiteY1036" fmla="*/ 4598282 h 8112704"/>
              <a:gd name="connsiteX1037" fmla="*/ 3243645 w 8111225"/>
              <a:gd name="connsiteY1037" fmla="*/ 4609519 h 8112704"/>
              <a:gd name="connsiteX1038" fmla="*/ 3166232 w 8111225"/>
              <a:gd name="connsiteY1038" fmla="*/ 4656967 h 8112704"/>
              <a:gd name="connsiteX1039" fmla="*/ 3158740 w 8111225"/>
              <a:gd name="connsiteY1039" fmla="*/ 4645729 h 8112704"/>
              <a:gd name="connsiteX1040" fmla="*/ 1968816 w 8111225"/>
              <a:gd name="connsiteY1040" fmla="*/ 4594535 h 8112704"/>
              <a:gd name="connsiteX1041" fmla="*/ 1970065 w 8111225"/>
              <a:gd name="connsiteY1041" fmla="*/ 4598281 h 8112704"/>
              <a:gd name="connsiteX1042" fmla="*/ 1972562 w 8111225"/>
              <a:gd name="connsiteY1042" fmla="*/ 4605773 h 8112704"/>
              <a:gd name="connsiteX1043" fmla="*/ 1973811 w 8111225"/>
              <a:gd name="connsiteY1043" fmla="*/ 4609519 h 8112704"/>
              <a:gd name="connsiteX1044" fmla="*/ 1820232 w 8111225"/>
              <a:gd name="connsiteY1044" fmla="*/ 4648225 h 8112704"/>
              <a:gd name="connsiteX1045" fmla="*/ 1816487 w 8111225"/>
              <a:gd name="connsiteY1045" fmla="*/ 4633242 h 8112704"/>
              <a:gd name="connsiteX1046" fmla="*/ 2954664 w 8111225"/>
              <a:gd name="connsiteY1046" fmla="*/ 4568858 h 8112704"/>
              <a:gd name="connsiteX1047" fmla="*/ 2975508 w 8111225"/>
              <a:gd name="connsiteY1047" fmla="*/ 4613167 h 8112704"/>
              <a:gd name="connsiteX1048" fmla="*/ 3012654 w 8111225"/>
              <a:gd name="connsiteY1048" fmla="*/ 4681938 h 8112704"/>
              <a:gd name="connsiteX1049" fmla="*/ 6187864 w 8111225"/>
              <a:gd name="connsiteY1049" fmla="*/ 4539596 h 8112704"/>
              <a:gd name="connsiteX1050" fmla="*/ 6341442 w 8111225"/>
              <a:gd name="connsiteY1050" fmla="*/ 4574558 h 8112704"/>
              <a:gd name="connsiteX1051" fmla="*/ 6341442 w 8111225"/>
              <a:gd name="connsiteY1051" fmla="*/ 4578304 h 8112704"/>
              <a:gd name="connsiteX1052" fmla="*/ 6338945 w 8111225"/>
              <a:gd name="connsiteY1052" fmla="*/ 4585796 h 8112704"/>
              <a:gd name="connsiteX1053" fmla="*/ 6338945 w 8111225"/>
              <a:gd name="connsiteY1053" fmla="*/ 4590791 h 8112704"/>
              <a:gd name="connsiteX1054" fmla="*/ 6184118 w 8111225"/>
              <a:gd name="connsiteY1054" fmla="*/ 4555829 h 8112704"/>
              <a:gd name="connsiteX1055" fmla="*/ 6185367 w 8111225"/>
              <a:gd name="connsiteY1055" fmla="*/ 4550834 h 8112704"/>
              <a:gd name="connsiteX1056" fmla="*/ 6186615 w 8111225"/>
              <a:gd name="connsiteY1056" fmla="*/ 4543342 h 8112704"/>
              <a:gd name="connsiteX1057" fmla="*/ 1952585 w 8111225"/>
              <a:gd name="connsiteY1057" fmla="*/ 4525862 h 8112704"/>
              <a:gd name="connsiteX1058" fmla="*/ 1957580 w 8111225"/>
              <a:gd name="connsiteY1058" fmla="*/ 4539596 h 8112704"/>
              <a:gd name="connsiteX1059" fmla="*/ 1952585 w 8111225"/>
              <a:gd name="connsiteY1059" fmla="*/ 4542094 h 8112704"/>
              <a:gd name="connsiteX1060" fmla="*/ 1802752 w 8111225"/>
              <a:gd name="connsiteY1060" fmla="*/ 4575806 h 8112704"/>
              <a:gd name="connsiteX1061" fmla="*/ 1800254 w 8111225"/>
              <a:gd name="connsiteY1061" fmla="*/ 4568314 h 8112704"/>
              <a:gd name="connsiteX1062" fmla="*/ 1800254 w 8111225"/>
              <a:gd name="connsiteY1062" fmla="*/ 4563320 h 8112704"/>
              <a:gd name="connsiteX1063" fmla="*/ 1799006 w 8111225"/>
              <a:gd name="connsiteY1063" fmla="*/ 4559575 h 8112704"/>
              <a:gd name="connsiteX1064" fmla="*/ 4999190 w 8111225"/>
              <a:gd name="connsiteY1064" fmla="*/ 4505885 h 8112704"/>
              <a:gd name="connsiteX1065" fmla="*/ 5000438 w 8111225"/>
              <a:gd name="connsiteY1065" fmla="*/ 4505885 h 8112704"/>
              <a:gd name="connsiteX1066" fmla="*/ 5082846 w 8111225"/>
              <a:gd name="connsiteY1066" fmla="*/ 4545841 h 8112704"/>
              <a:gd name="connsiteX1067" fmla="*/ 5076603 w 8111225"/>
              <a:gd name="connsiteY1067" fmla="*/ 4558327 h 8112704"/>
              <a:gd name="connsiteX1068" fmla="*/ 4994195 w 8111225"/>
              <a:gd name="connsiteY1068" fmla="*/ 4517123 h 8112704"/>
              <a:gd name="connsiteX1069" fmla="*/ 4999190 w 8111225"/>
              <a:gd name="connsiteY1069" fmla="*/ 4505885 h 8112704"/>
              <a:gd name="connsiteX1070" fmla="*/ 3179966 w 8111225"/>
              <a:gd name="connsiteY1070" fmla="*/ 4492150 h 8112704"/>
              <a:gd name="connsiteX1071" fmla="*/ 3181214 w 8111225"/>
              <a:gd name="connsiteY1071" fmla="*/ 4494648 h 8112704"/>
              <a:gd name="connsiteX1072" fmla="*/ 3184960 w 8111225"/>
              <a:gd name="connsiteY1072" fmla="*/ 4503388 h 8112704"/>
              <a:gd name="connsiteX1073" fmla="*/ 3102553 w 8111225"/>
              <a:gd name="connsiteY1073" fmla="*/ 4543343 h 8112704"/>
              <a:gd name="connsiteX1074" fmla="*/ 3096309 w 8111225"/>
              <a:gd name="connsiteY1074" fmla="*/ 4530858 h 8112704"/>
              <a:gd name="connsiteX1075" fmla="*/ 2916511 w 8111225"/>
              <a:gd name="connsiteY1075" fmla="*/ 4472172 h 8112704"/>
              <a:gd name="connsiteX1076" fmla="*/ 2947727 w 8111225"/>
              <a:gd name="connsiteY1076" fmla="*/ 4554112 h 8112704"/>
              <a:gd name="connsiteX1077" fmla="*/ 2952805 w 8111225"/>
              <a:gd name="connsiteY1077" fmla="*/ 4564906 h 8112704"/>
              <a:gd name="connsiteX1078" fmla="*/ 6202847 w 8111225"/>
              <a:gd name="connsiteY1078" fmla="*/ 4470924 h 8112704"/>
              <a:gd name="connsiteX1079" fmla="*/ 6356426 w 8111225"/>
              <a:gd name="connsiteY1079" fmla="*/ 4502139 h 8112704"/>
              <a:gd name="connsiteX1080" fmla="*/ 6361421 w 8111225"/>
              <a:gd name="connsiteY1080" fmla="*/ 4510878 h 8112704"/>
              <a:gd name="connsiteX1081" fmla="*/ 6356426 w 8111225"/>
              <a:gd name="connsiteY1081" fmla="*/ 4509630 h 8112704"/>
              <a:gd name="connsiteX1082" fmla="*/ 6353929 w 8111225"/>
              <a:gd name="connsiteY1082" fmla="*/ 4517122 h 8112704"/>
              <a:gd name="connsiteX1083" fmla="*/ 6199101 w 8111225"/>
              <a:gd name="connsiteY1083" fmla="*/ 4487155 h 8112704"/>
              <a:gd name="connsiteX1084" fmla="*/ 1941347 w 8111225"/>
              <a:gd name="connsiteY1084" fmla="*/ 4457188 h 8112704"/>
              <a:gd name="connsiteX1085" fmla="*/ 1941347 w 8111225"/>
              <a:gd name="connsiteY1085" fmla="*/ 4462183 h 8112704"/>
              <a:gd name="connsiteX1086" fmla="*/ 1942596 w 8111225"/>
              <a:gd name="connsiteY1086" fmla="*/ 4465929 h 8112704"/>
              <a:gd name="connsiteX1087" fmla="*/ 1942596 w 8111225"/>
              <a:gd name="connsiteY1087" fmla="*/ 4469675 h 8112704"/>
              <a:gd name="connsiteX1088" fmla="*/ 1942596 w 8111225"/>
              <a:gd name="connsiteY1088" fmla="*/ 4472173 h 8112704"/>
              <a:gd name="connsiteX1089" fmla="*/ 1787769 w 8111225"/>
              <a:gd name="connsiteY1089" fmla="*/ 4502139 h 8112704"/>
              <a:gd name="connsiteX1090" fmla="*/ 1787769 w 8111225"/>
              <a:gd name="connsiteY1090" fmla="*/ 4498393 h 8112704"/>
              <a:gd name="connsiteX1091" fmla="*/ 1786520 w 8111225"/>
              <a:gd name="connsiteY1091" fmla="*/ 4489652 h 8112704"/>
              <a:gd name="connsiteX1092" fmla="*/ 1785272 w 8111225"/>
              <a:gd name="connsiteY1092" fmla="*/ 4485906 h 8112704"/>
              <a:gd name="connsiteX1093" fmla="*/ 5236616 w 8111225"/>
              <a:gd name="connsiteY1093" fmla="*/ 4453940 h 8112704"/>
              <a:gd name="connsiteX1094" fmla="*/ 5236137 w 8111225"/>
              <a:gd name="connsiteY1094" fmla="*/ 4455198 h 8112704"/>
              <a:gd name="connsiteX1095" fmla="*/ 5236580 w 8111225"/>
              <a:gd name="connsiteY1095" fmla="*/ 4454068 h 8112704"/>
              <a:gd name="connsiteX1096" fmla="*/ 6214085 w 8111225"/>
              <a:gd name="connsiteY1096" fmla="*/ 4401001 h 8112704"/>
              <a:gd name="connsiteX1097" fmla="*/ 6371409 w 8111225"/>
              <a:gd name="connsiteY1097" fmla="*/ 4425973 h 8112704"/>
              <a:gd name="connsiteX1098" fmla="*/ 6370160 w 8111225"/>
              <a:gd name="connsiteY1098" fmla="*/ 4430968 h 8112704"/>
              <a:gd name="connsiteX1099" fmla="*/ 6368911 w 8111225"/>
              <a:gd name="connsiteY1099" fmla="*/ 4438460 h 8112704"/>
              <a:gd name="connsiteX1100" fmla="*/ 6368911 w 8111225"/>
              <a:gd name="connsiteY1100" fmla="*/ 4443455 h 8112704"/>
              <a:gd name="connsiteX1101" fmla="*/ 6212836 w 8111225"/>
              <a:gd name="connsiteY1101" fmla="*/ 4417234 h 8112704"/>
              <a:gd name="connsiteX1102" fmla="*/ 6214085 w 8111225"/>
              <a:gd name="connsiteY1102" fmla="*/ 4410990 h 8112704"/>
              <a:gd name="connsiteX1103" fmla="*/ 6214085 w 8111225"/>
              <a:gd name="connsiteY1103" fmla="*/ 4404747 h 8112704"/>
              <a:gd name="connsiteX1104" fmla="*/ 5755844 w 8111225"/>
              <a:gd name="connsiteY1104" fmla="*/ 4397256 h 8112704"/>
              <a:gd name="connsiteX1105" fmla="*/ 5757057 w 8111225"/>
              <a:gd name="connsiteY1105" fmla="*/ 4397496 h 8112704"/>
              <a:gd name="connsiteX1106" fmla="*/ 5756883 w 8111225"/>
              <a:gd name="connsiteY1106" fmla="*/ 4398700 h 8112704"/>
              <a:gd name="connsiteX1107" fmla="*/ 5903554 w 8111225"/>
              <a:gd name="connsiteY1107" fmla="*/ 4426490 h 8112704"/>
              <a:gd name="connsiteX1108" fmla="*/ 5757057 w 8111225"/>
              <a:gd name="connsiteY1108" fmla="*/ 4397496 h 8112704"/>
              <a:gd name="connsiteX1109" fmla="*/ 5757092 w 8111225"/>
              <a:gd name="connsiteY1109" fmla="*/ 4397256 h 8112704"/>
              <a:gd name="connsiteX1110" fmla="*/ 5992849 w 8111225"/>
              <a:gd name="connsiteY1110" fmla="*/ 4443409 h 8112704"/>
              <a:gd name="connsiteX1111" fmla="*/ 5993080 w 8111225"/>
              <a:gd name="connsiteY1111" fmla="*/ 4443453 h 8112704"/>
              <a:gd name="connsiteX1112" fmla="*/ 5993080 w 8111225"/>
              <a:gd name="connsiteY1112" fmla="*/ 4443454 h 8112704"/>
              <a:gd name="connsiteX1113" fmla="*/ 5993013 w 8111225"/>
              <a:gd name="connsiteY1113" fmla="*/ 4444195 h 8112704"/>
              <a:gd name="connsiteX1114" fmla="*/ 5992971 w 8111225"/>
              <a:gd name="connsiteY1114" fmla="*/ 4444187 h 8112704"/>
              <a:gd name="connsiteX1115" fmla="*/ 5992300 w 8111225"/>
              <a:gd name="connsiteY1115" fmla="*/ 4448701 h 8112704"/>
              <a:gd name="connsiteX1116" fmla="*/ 5984652 w 8111225"/>
              <a:gd name="connsiteY1116" fmla="*/ 4488227 h 8112704"/>
              <a:gd name="connsiteX1117" fmla="*/ 5976914 w 8111225"/>
              <a:gd name="connsiteY1117" fmla="*/ 4520594 h 8112704"/>
              <a:gd name="connsiteX1118" fmla="*/ 5989646 w 8111225"/>
              <a:gd name="connsiteY1118" fmla="*/ 4468114 h 8112704"/>
              <a:gd name="connsiteX1119" fmla="*/ 5992300 w 8111225"/>
              <a:gd name="connsiteY1119" fmla="*/ 4452039 h 8112704"/>
              <a:gd name="connsiteX1120" fmla="*/ 5993013 w 8111225"/>
              <a:gd name="connsiteY1120" fmla="*/ 4444195 h 8112704"/>
              <a:gd name="connsiteX1121" fmla="*/ 5995577 w 8111225"/>
              <a:gd name="connsiteY1121" fmla="*/ 4444703 h 8112704"/>
              <a:gd name="connsiteX1122" fmla="*/ 5995577 w 8111225"/>
              <a:gd name="connsiteY1122" fmla="*/ 4445952 h 8112704"/>
              <a:gd name="connsiteX1123" fmla="*/ 5979346 w 8111225"/>
              <a:gd name="connsiteY1123" fmla="*/ 4524615 h 8112704"/>
              <a:gd name="connsiteX1124" fmla="*/ 5966859 w 8111225"/>
              <a:gd name="connsiteY1124" fmla="*/ 4572062 h 8112704"/>
              <a:gd name="connsiteX1125" fmla="*/ 5920659 w 8111225"/>
              <a:gd name="connsiteY1125" fmla="*/ 4725639 h 8112704"/>
              <a:gd name="connsiteX1126" fmla="*/ 5905677 w 8111225"/>
              <a:gd name="connsiteY1126" fmla="*/ 4769342 h 8112704"/>
              <a:gd name="connsiteX1127" fmla="*/ 5871964 w 8111225"/>
              <a:gd name="connsiteY1127" fmla="*/ 4856744 h 8112704"/>
              <a:gd name="connsiteX1128" fmla="*/ 5866971 w 8111225"/>
              <a:gd name="connsiteY1128" fmla="*/ 4866732 h 8112704"/>
              <a:gd name="connsiteX1129" fmla="*/ 5804540 w 8111225"/>
              <a:gd name="connsiteY1129" fmla="*/ 4997837 h 8112704"/>
              <a:gd name="connsiteX1130" fmla="*/ 5719635 w 8111225"/>
              <a:gd name="connsiteY1130" fmla="*/ 5142675 h 8112704"/>
              <a:gd name="connsiteX1131" fmla="*/ 5653458 w 8111225"/>
              <a:gd name="connsiteY1131" fmla="*/ 5237569 h 8112704"/>
              <a:gd name="connsiteX1132" fmla="*/ 5619745 w 8111225"/>
              <a:gd name="connsiteY1132" fmla="*/ 5283768 h 8112704"/>
              <a:gd name="connsiteX1133" fmla="*/ 5152767 w 8111225"/>
              <a:gd name="connsiteY1133" fmla="*/ 5713288 h 8112704"/>
              <a:gd name="connsiteX1134" fmla="*/ 5079098 w 8111225"/>
              <a:gd name="connsiteY1134" fmla="*/ 5756990 h 8112704"/>
              <a:gd name="connsiteX1135" fmla="*/ 5004182 w 8111225"/>
              <a:gd name="connsiteY1135" fmla="*/ 5800691 h 8112704"/>
              <a:gd name="connsiteX1136" fmla="*/ 4970469 w 8111225"/>
              <a:gd name="connsiteY1136" fmla="*/ 5816923 h 8112704"/>
              <a:gd name="connsiteX1137" fmla="*/ 4898051 w 8111225"/>
              <a:gd name="connsiteY1137" fmla="*/ 5851885 h 8112704"/>
              <a:gd name="connsiteX1138" fmla="*/ 4898051 w 8111225"/>
              <a:gd name="connsiteY1138" fmla="*/ 5850636 h 8112704"/>
              <a:gd name="connsiteX1139" fmla="*/ 4897927 w 8111225"/>
              <a:gd name="connsiteY1139" fmla="*/ 5850357 h 8112704"/>
              <a:gd name="connsiteX1140" fmla="*/ 4799410 w 8111225"/>
              <a:gd name="connsiteY1140" fmla="*/ 5629631 h 8112704"/>
              <a:gd name="connsiteX1141" fmla="*/ 4799875 w 8111225"/>
              <a:gd name="connsiteY1141" fmla="*/ 5629433 h 8112704"/>
              <a:gd name="connsiteX1142" fmla="*/ 4799410 w 8111225"/>
              <a:gd name="connsiteY1142" fmla="*/ 5628384 h 8112704"/>
              <a:gd name="connsiteX1143" fmla="*/ 4800659 w 8111225"/>
              <a:gd name="connsiteY1143" fmla="*/ 5628384 h 8112704"/>
              <a:gd name="connsiteX1144" fmla="*/ 4801907 w 8111225"/>
              <a:gd name="connsiteY1144" fmla="*/ 5628384 h 8112704"/>
              <a:gd name="connsiteX1145" fmla="*/ 4815349 w 8111225"/>
              <a:gd name="connsiteY1145" fmla="*/ 5622551 h 8112704"/>
              <a:gd name="connsiteX1146" fmla="*/ 4823151 w 8111225"/>
              <a:gd name="connsiteY1146" fmla="*/ 5618870 h 8112704"/>
              <a:gd name="connsiteX1147" fmla="*/ 4840932 w 8111225"/>
              <a:gd name="connsiteY1147" fmla="*/ 5610291 h 8112704"/>
              <a:gd name="connsiteX1148" fmla="*/ 4891755 w 8111225"/>
              <a:gd name="connsiteY1148" fmla="*/ 5584172 h 8112704"/>
              <a:gd name="connsiteX1149" fmla="*/ 4900747 w 8111225"/>
              <a:gd name="connsiteY1149" fmla="*/ 5579345 h 8112704"/>
              <a:gd name="connsiteX1150" fmla="*/ 5022911 w 8111225"/>
              <a:gd name="connsiteY1150" fmla="*/ 5507269 h 8112704"/>
              <a:gd name="connsiteX1151" fmla="*/ 5035379 w 8111225"/>
              <a:gd name="connsiteY1151" fmla="*/ 5498670 h 8112704"/>
              <a:gd name="connsiteX1152" fmla="*/ 5106756 w 8111225"/>
              <a:gd name="connsiteY1152" fmla="*/ 5447434 h 8112704"/>
              <a:gd name="connsiteX1153" fmla="*/ 5174195 w 8111225"/>
              <a:gd name="connsiteY1153" fmla="*/ 5392897 h 8112704"/>
              <a:gd name="connsiteX1154" fmla="*/ 5214259 w 8111225"/>
              <a:gd name="connsiteY1154" fmla="*/ 5359515 h 8112704"/>
              <a:gd name="connsiteX1155" fmla="*/ 5276458 w 8111225"/>
              <a:gd name="connsiteY1155" fmla="*/ 5300515 h 8112704"/>
              <a:gd name="connsiteX1156" fmla="*/ 5325363 w 8111225"/>
              <a:gd name="connsiteY1156" fmla="*/ 5252797 h 8112704"/>
              <a:gd name="connsiteX1157" fmla="*/ 5412042 w 8111225"/>
              <a:gd name="connsiteY1157" fmla="*/ 5152224 h 8112704"/>
              <a:gd name="connsiteX1158" fmla="*/ 5428709 w 8111225"/>
              <a:gd name="connsiteY1158" fmla="*/ 5132685 h 8112704"/>
              <a:gd name="connsiteX1159" fmla="*/ 5513370 w 8111225"/>
              <a:gd name="connsiteY1159" fmla="*/ 5014360 h 8112704"/>
              <a:gd name="connsiteX1160" fmla="*/ 5548720 w 8111225"/>
              <a:gd name="connsiteY1160" fmla="*/ 4954825 h 8112704"/>
              <a:gd name="connsiteX1161" fmla="*/ 5586430 w 8111225"/>
              <a:gd name="connsiteY1161" fmla="*/ 4890237 h 8112704"/>
              <a:gd name="connsiteX1162" fmla="*/ 5632034 w 8111225"/>
              <a:gd name="connsiteY1162" fmla="*/ 4795796 h 8112704"/>
              <a:gd name="connsiteX1163" fmla="*/ 5645660 w 8111225"/>
              <a:gd name="connsiteY1163" fmla="*/ 4767111 h 8112704"/>
              <a:gd name="connsiteX1164" fmla="*/ 5692166 w 8111225"/>
              <a:gd name="connsiteY1164" fmla="*/ 4643231 h 8112704"/>
              <a:gd name="connsiteX1165" fmla="*/ 5697210 w 8111225"/>
              <a:gd name="connsiteY1165" fmla="*/ 4628334 h 8112704"/>
              <a:gd name="connsiteX1166" fmla="*/ 5721619 w 8111225"/>
              <a:gd name="connsiteY1166" fmla="*/ 4550199 h 8112704"/>
              <a:gd name="connsiteX1167" fmla="*/ 5727234 w 8111225"/>
              <a:gd name="connsiteY1167" fmla="*/ 4527854 h 8112704"/>
              <a:gd name="connsiteX1168" fmla="*/ 5733077 w 8111225"/>
              <a:gd name="connsiteY1168" fmla="*/ 4502782 h 8112704"/>
              <a:gd name="connsiteX1169" fmla="*/ 5737664 w 8111225"/>
              <a:gd name="connsiteY1169" fmla="*/ 4484700 h 8112704"/>
              <a:gd name="connsiteX1170" fmla="*/ 5742110 w 8111225"/>
              <a:gd name="connsiteY1170" fmla="*/ 4465930 h 8112704"/>
              <a:gd name="connsiteX1171" fmla="*/ 5749320 w 8111225"/>
              <a:gd name="connsiteY1171" fmla="*/ 4438905 h 8112704"/>
              <a:gd name="connsiteX1172" fmla="*/ 5748412 w 8111225"/>
              <a:gd name="connsiteY1172" fmla="*/ 4442828 h 8112704"/>
              <a:gd name="connsiteX1173" fmla="*/ 5749523 w 8111225"/>
              <a:gd name="connsiteY1173" fmla="*/ 4438537 h 8112704"/>
              <a:gd name="connsiteX1174" fmla="*/ 5750003 w 8111225"/>
              <a:gd name="connsiteY1174" fmla="*/ 4436029 h 8112704"/>
              <a:gd name="connsiteX1175" fmla="*/ 5749699 w 8111225"/>
              <a:gd name="connsiteY1175" fmla="*/ 4437485 h 8112704"/>
              <a:gd name="connsiteX1176" fmla="*/ 5749320 w 8111225"/>
              <a:gd name="connsiteY1176" fmla="*/ 4438905 h 8112704"/>
              <a:gd name="connsiteX1177" fmla="*/ 5750089 w 8111225"/>
              <a:gd name="connsiteY1177" fmla="*/ 4435581 h 8112704"/>
              <a:gd name="connsiteX1178" fmla="*/ 5753659 w 8111225"/>
              <a:gd name="connsiteY1178" fmla="*/ 4416920 h 8112704"/>
              <a:gd name="connsiteX1179" fmla="*/ 5755844 w 8111225"/>
              <a:gd name="connsiteY1179" fmla="*/ 4398503 h 8112704"/>
              <a:gd name="connsiteX1180" fmla="*/ 5044139 w 8111225"/>
              <a:gd name="connsiteY1180" fmla="*/ 4397256 h 8112704"/>
              <a:gd name="connsiteX1181" fmla="*/ 5130293 w 8111225"/>
              <a:gd name="connsiteY1181" fmla="*/ 4427223 h 8112704"/>
              <a:gd name="connsiteX1182" fmla="*/ 5126547 w 8111225"/>
              <a:gd name="connsiteY1182" fmla="*/ 4439710 h 8112704"/>
              <a:gd name="connsiteX1183" fmla="*/ 5040393 w 8111225"/>
              <a:gd name="connsiteY1183" fmla="*/ 4408494 h 8112704"/>
              <a:gd name="connsiteX1184" fmla="*/ 5044139 w 8111225"/>
              <a:gd name="connsiteY1184" fmla="*/ 4397256 h 8112704"/>
              <a:gd name="connsiteX1185" fmla="*/ 1927613 w 8111225"/>
              <a:gd name="connsiteY1185" fmla="*/ 4386019 h 8112704"/>
              <a:gd name="connsiteX1186" fmla="*/ 1927613 w 8111225"/>
              <a:gd name="connsiteY1186" fmla="*/ 4391012 h 8112704"/>
              <a:gd name="connsiteX1187" fmla="*/ 1928862 w 8111225"/>
              <a:gd name="connsiteY1187" fmla="*/ 4398504 h 8112704"/>
              <a:gd name="connsiteX1188" fmla="*/ 1930110 w 8111225"/>
              <a:gd name="connsiteY1188" fmla="*/ 4402250 h 8112704"/>
              <a:gd name="connsiteX1189" fmla="*/ 1774034 w 8111225"/>
              <a:gd name="connsiteY1189" fmla="*/ 4425973 h 8112704"/>
              <a:gd name="connsiteX1190" fmla="*/ 1772785 w 8111225"/>
              <a:gd name="connsiteY1190" fmla="*/ 4422227 h 8112704"/>
              <a:gd name="connsiteX1191" fmla="*/ 1771536 w 8111225"/>
              <a:gd name="connsiteY1191" fmla="*/ 4413488 h 8112704"/>
              <a:gd name="connsiteX1192" fmla="*/ 1771536 w 8111225"/>
              <a:gd name="connsiteY1192" fmla="*/ 4409742 h 8112704"/>
              <a:gd name="connsiteX1193" fmla="*/ 3136266 w 8111225"/>
              <a:gd name="connsiteY1193" fmla="*/ 4382272 h 8112704"/>
              <a:gd name="connsiteX1194" fmla="*/ 3140012 w 8111225"/>
              <a:gd name="connsiteY1194" fmla="*/ 4393510 h 8112704"/>
              <a:gd name="connsiteX1195" fmla="*/ 3052609 w 8111225"/>
              <a:gd name="connsiteY1195" fmla="*/ 4423477 h 8112704"/>
              <a:gd name="connsiteX1196" fmla="*/ 3048863 w 8111225"/>
              <a:gd name="connsiteY1196" fmla="*/ 4410990 h 8112704"/>
              <a:gd name="connsiteX1197" fmla="*/ 2952721 w 8111225"/>
              <a:gd name="connsiteY1197" fmla="*/ 4371034 h 8112704"/>
              <a:gd name="connsiteX1198" fmla="*/ 2952868 w 8111225"/>
              <a:gd name="connsiteY1198" fmla="*/ 4371667 h 8112704"/>
              <a:gd name="connsiteX1199" fmla="*/ 2955218 w 8111225"/>
              <a:gd name="connsiteY1199" fmla="*/ 4371034 h 8112704"/>
              <a:gd name="connsiteX1200" fmla="*/ 2955218 w 8111225"/>
              <a:gd name="connsiteY1200" fmla="*/ 4372283 h 8112704"/>
              <a:gd name="connsiteX1201" fmla="*/ 2980190 w 8111225"/>
              <a:gd name="connsiteY1201" fmla="*/ 4450945 h 8112704"/>
              <a:gd name="connsiteX1202" fmla="*/ 3009844 w 8111225"/>
              <a:gd name="connsiteY1202" fmla="*/ 4528671 h 8112704"/>
              <a:gd name="connsiteX1203" fmla="*/ 3034602 w 8111225"/>
              <a:gd name="connsiteY1203" fmla="*/ 4581360 h 8112704"/>
              <a:gd name="connsiteX1204" fmla="*/ 3038300 w 8111225"/>
              <a:gd name="connsiteY1204" fmla="*/ 4588580 h 8112704"/>
              <a:gd name="connsiteX1205" fmla="*/ 3071339 w 8111225"/>
              <a:gd name="connsiteY1205" fmla="*/ 4649474 h 8112704"/>
              <a:gd name="connsiteX1206" fmla="*/ 3150000 w 8111225"/>
              <a:gd name="connsiteY1206" fmla="*/ 4769029 h 8112704"/>
              <a:gd name="connsiteX1207" fmla="*/ 3257981 w 8111225"/>
              <a:gd name="connsiteY1207" fmla="*/ 4893455 h 8112704"/>
              <a:gd name="connsiteX1208" fmla="*/ 3294053 w 8111225"/>
              <a:gd name="connsiteY1208" fmla="*/ 4923635 h 8112704"/>
              <a:gd name="connsiteX1209" fmla="*/ 3393715 w 8111225"/>
              <a:gd name="connsiteY1209" fmla="*/ 5006441 h 8112704"/>
              <a:gd name="connsiteX1210" fmla="*/ 3544561 w 8111225"/>
              <a:gd name="connsiteY1210" fmla="*/ 5098974 h 8112704"/>
              <a:gd name="connsiteX1211" fmla="*/ 3561281 w 8111225"/>
              <a:gd name="connsiteY1211" fmla="*/ 5106750 h 8112704"/>
              <a:gd name="connsiteX1212" fmla="*/ 3678053 w 8111225"/>
              <a:gd name="connsiteY1212" fmla="*/ 5156026 h 8112704"/>
              <a:gd name="connsiteX1213" fmla="*/ 3707380 w 8111225"/>
              <a:gd name="connsiteY1213" fmla="*/ 5166780 h 8112704"/>
              <a:gd name="connsiteX1214" fmla="*/ 3731384 w 8111225"/>
              <a:gd name="connsiteY1214" fmla="*/ 5173078 h 8112704"/>
              <a:gd name="connsiteX1215" fmla="*/ 3879757 w 8111225"/>
              <a:gd name="connsiteY1215" fmla="*/ 5209192 h 8112704"/>
              <a:gd name="connsiteX1216" fmla="*/ 3883928 w 8111225"/>
              <a:gd name="connsiteY1216" fmla="*/ 5209693 h 8112704"/>
              <a:gd name="connsiteX1217" fmla="*/ 4042697 w 8111225"/>
              <a:gd name="connsiteY1217" fmla="*/ 5225922 h 8112704"/>
              <a:gd name="connsiteX1218" fmla="*/ 4188842 w 8111225"/>
              <a:gd name="connsiteY1218" fmla="*/ 5221336 h 8112704"/>
              <a:gd name="connsiteX1219" fmla="*/ 4309957 w 8111225"/>
              <a:gd name="connsiteY1219" fmla="*/ 5202608 h 8112704"/>
              <a:gd name="connsiteX1220" fmla="*/ 4402355 w 8111225"/>
              <a:gd name="connsiteY1220" fmla="*/ 5180133 h 8112704"/>
              <a:gd name="connsiteX1221" fmla="*/ 4481017 w 8111225"/>
              <a:gd name="connsiteY1221" fmla="*/ 5152664 h 8112704"/>
              <a:gd name="connsiteX1222" fmla="*/ 4481456 w 8111225"/>
              <a:gd name="connsiteY1222" fmla="*/ 5153819 h 8112704"/>
              <a:gd name="connsiteX1223" fmla="*/ 4484763 w 8111225"/>
              <a:gd name="connsiteY1223" fmla="*/ 5152664 h 8112704"/>
              <a:gd name="connsiteX1224" fmla="*/ 4504740 w 8111225"/>
              <a:gd name="connsiteY1224" fmla="*/ 5215093 h 8112704"/>
              <a:gd name="connsiteX1225" fmla="*/ 4503220 w 8111225"/>
              <a:gd name="connsiteY1225" fmla="*/ 5215604 h 8112704"/>
              <a:gd name="connsiteX1226" fmla="*/ 4503491 w 8111225"/>
              <a:gd name="connsiteY1226" fmla="*/ 5216342 h 8112704"/>
              <a:gd name="connsiteX1227" fmla="*/ 4421083 w 8111225"/>
              <a:gd name="connsiteY1227" fmla="*/ 5245060 h 8112704"/>
              <a:gd name="connsiteX1228" fmla="*/ 4323693 w 8111225"/>
              <a:gd name="connsiteY1228" fmla="*/ 5268785 h 8112704"/>
              <a:gd name="connsiteX1229" fmla="*/ 4242532 w 8111225"/>
              <a:gd name="connsiteY1229" fmla="*/ 5282519 h 8112704"/>
              <a:gd name="connsiteX1230" fmla="*/ 4195085 w 8111225"/>
              <a:gd name="connsiteY1230" fmla="*/ 5288762 h 8112704"/>
              <a:gd name="connsiteX1231" fmla="*/ 4066162 w 8111225"/>
              <a:gd name="connsiteY1231" fmla="*/ 5294691 h 8112704"/>
              <a:gd name="connsiteX1232" fmla="*/ 4025841 w 8111225"/>
              <a:gd name="connsiteY1232" fmla="*/ 5292078 h 8112704"/>
              <a:gd name="connsiteX1233" fmla="*/ 4034166 w 8111225"/>
              <a:gd name="connsiteY1233" fmla="*/ 5291854 h 8112704"/>
              <a:gd name="connsiteX1234" fmla="*/ 3929401 w 8111225"/>
              <a:gd name="connsiteY1234" fmla="*/ 5281257 h 8112704"/>
              <a:gd name="connsiteX1235" fmla="*/ 4015912 w 8111225"/>
              <a:gd name="connsiteY1235" fmla="*/ 5291435 h 8112704"/>
              <a:gd name="connsiteX1236" fmla="*/ 3934341 w 8111225"/>
              <a:gd name="connsiteY1236" fmla="*/ 5286150 h 8112704"/>
              <a:gd name="connsiteX1237" fmla="*/ 3853160 w 8111225"/>
              <a:gd name="connsiteY1237" fmla="*/ 5272286 h 8112704"/>
              <a:gd name="connsiteX1238" fmla="*/ 3861414 w 8111225"/>
              <a:gd name="connsiteY1238" fmla="*/ 5273258 h 8112704"/>
              <a:gd name="connsiteX1239" fmla="*/ 3742158 w 8111225"/>
              <a:gd name="connsiteY1239" fmla="*/ 5244345 h 8112704"/>
              <a:gd name="connsiteX1240" fmla="*/ 3841698 w 8111225"/>
              <a:gd name="connsiteY1240" fmla="*/ 5270329 h 8112704"/>
              <a:gd name="connsiteX1241" fmla="*/ 3802784 w 8111225"/>
              <a:gd name="connsiteY1241" fmla="*/ 5263684 h 8112704"/>
              <a:gd name="connsiteX1242" fmla="*/ 3674650 w 8111225"/>
              <a:gd name="connsiteY1242" fmla="*/ 5227834 h 8112704"/>
              <a:gd name="connsiteX1243" fmla="*/ 3642645 w 8111225"/>
              <a:gd name="connsiteY1243" fmla="*/ 5214301 h 8112704"/>
              <a:gd name="connsiteX1244" fmla="*/ 3601653 w 8111225"/>
              <a:gd name="connsiteY1244" fmla="*/ 5199308 h 8112704"/>
              <a:gd name="connsiteX1245" fmla="*/ 3544921 w 8111225"/>
              <a:gd name="connsiteY1245" fmla="*/ 5172980 h 8112704"/>
              <a:gd name="connsiteX1246" fmla="*/ 3514594 w 8111225"/>
              <a:gd name="connsiteY1246" fmla="*/ 5160156 h 8112704"/>
              <a:gd name="connsiteX1247" fmla="*/ 3211182 w 8111225"/>
              <a:gd name="connsiteY1247" fmla="*/ 4941649 h 8112704"/>
              <a:gd name="connsiteX1248" fmla="*/ 3012654 w 8111225"/>
              <a:gd name="connsiteY1248" fmla="*/ 4683186 h 8112704"/>
              <a:gd name="connsiteX1249" fmla="*/ 2915262 w 8111225"/>
              <a:gd name="connsiteY1249" fmla="*/ 4473421 h 8112704"/>
              <a:gd name="connsiteX1250" fmla="*/ 2889041 w 8111225"/>
              <a:gd name="connsiteY1250" fmla="*/ 4389763 h 8112704"/>
              <a:gd name="connsiteX1251" fmla="*/ 2890472 w 8111225"/>
              <a:gd name="connsiteY1251" fmla="*/ 4389391 h 8112704"/>
              <a:gd name="connsiteX1252" fmla="*/ 2892456 w 8111225"/>
              <a:gd name="connsiteY1252" fmla="*/ 4398953 h 8112704"/>
              <a:gd name="connsiteX1253" fmla="*/ 2897314 w 8111225"/>
              <a:gd name="connsiteY1253" fmla="*/ 4416765 h 8112704"/>
              <a:gd name="connsiteX1254" fmla="*/ 2901405 w 8111225"/>
              <a:gd name="connsiteY1254" fmla="*/ 4428574 h 8112704"/>
              <a:gd name="connsiteX1255" fmla="*/ 2895909 w 8111225"/>
              <a:gd name="connsiteY1255" fmla="*/ 4410679 h 8112704"/>
              <a:gd name="connsiteX1256" fmla="*/ 2891578 w 8111225"/>
              <a:gd name="connsiteY1256" fmla="*/ 4394213 h 8112704"/>
              <a:gd name="connsiteX1257" fmla="*/ 2890487 w 8111225"/>
              <a:gd name="connsiteY1257" fmla="*/ 4389387 h 8112704"/>
              <a:gd name="connsiteX1258" fmla="*/ 2890472 w 8111225"/>
              <a:gd name="connsiteY1258" fmla="*/ 4389391 h 8112704"/>
              <a:gd name="connsiteX1259" fmla="*/ 2890290 w 8111225"/>
              <a:gd name="connsiteY1259" fmla="*/ 4388516 h 8112704"/>
              <a:gd name="connsiteX1260" fmla="*/ 2890302 w 8111225"/>
              <a:gd name="connsiteY1260" fmla="*/ 4388512 h 8112704"/>
              <a:gd name="connsiteX1261" fmla="*/ 1700300 w 8111225"/>
              <a:gd name="connsiteY1261" fmla="*/ 4368547 h 8112704"/>
              <a:gd name="connsiteX1262" fmla="*/ 1529269 w 8111225"/>
              <a:gd name="connsiteY1262" fmla="*/ 4390853 h 8112704"/>
              <a:gd name="connsiteX1263" fmla="*/ 1529307 w 8111225"/>
              <a:gd name="connsiteY1263" fmla="*/ 4391012 h 8112704"/>
              <a:gd name="connsiteX1264" fmla="*/ 1699068 w 8111225"/>
              <a:gd name="connsiteY1264" fmla="*/ 4358803 h 8112704"/>
              <a:gd name="connsiteX1265" fmla="*/ 1699586 w 8111225"/>
              <a:gd name="connsiteY1265" fmla="*/ 4363231 h 8112704"/>
              <a:gd name="connsiteX1266" fmla="*/ 1700361 w 8111225"/>
              <a:gd name="connsiteY1266" fmla="*/ 4368503 h 8112704"/>
              <a:gd name="connsiteX1267" fmla="*/ 5271109 w 8111225"/>
              <a:gd name="connsiteY1267" fmla="*/ 4331557 h 8112704"/>
              <a:gd name="connsiteX1268" fmla="*/ 5267492 w 8111225"/>
              <a:gd name="connsiteY1268" fmla="*/ 4344967 h 8112704"/>
              <a:gd name="connsiteX1269" fmla="*/ 5270819 w 8111225"/>
              <a:gd name="connsiteY1269" fmla="*/ 4333226 h 8112704"/>
              <a:gd name="connsiteX1270" fmla="*/ 6225321 w 8111225"/>
              <a:gd name="connsiteY1270" fmla="*/ 4331080 h 8112704"/>
              <a:gd name="connsiteX1271" fmla="*/ 6381398 w 8111225"/>
              <a:gd name="connsiteY1271" fmla="*/ 4351057 h 8112704"/>
              <a:gd name="connsiteX1272" fmla="*/ 6381398 w 8111225"/>
              <a:gd name="connsiteY1272" fmla="*/ 4354803 h 8112704"/>
              <a:gd name="connsiteX1273" fmla="*/ 6381398 w 8111225"/>
              <a:gd name="connsiteY1273" fmla="*/ 4362294 h 8112704"/>
              <a:gd name="connsiteX1274" fmla="*/ 6380149 w 8111225"/>
              <a:gd name="connsiteY1274" fmla="*/ 4368539 h 8112704"/>
              <a:gd name="connsiteX1275" fmla="*/ 6222824 w 8111225"/>
              <a:gd name="connsiteY1275" fmla="*/ 4347311 h 8112704"/>
              <a:gd name="connsiteX1276" fmla="*/ 1920121 w 8111225"/>
              <a:gd name="connsiteY1276" fmla="*/ 4317344 h 8112704"/>
              <a:gd name="connsiteX1277" fmla="*/ 1921370 w 8111225"/>
              <a:gd name="connsiteY1277" fmla="*/ 4326085 h 8112704"/>
              <a:gd name="connsiteX1278" fmla="*/ 1933855 w 8111225"/>
              <a:gd name="connsiteY1278" fmla="*/ 4326085 h 8112704"/>
              <a:gd name="connsiteX1279" fmla="*/ 1918872 w 8111225"/>
              <a:gd name="connsiteY1279" fmla="*/ 4332329 h 8112704"/>
              <a:gd name="connsiteX1280" fmla="*/ 1917624 w 8111225"/>
              <a:gd name="connsiteY1280" fmla="*/ 4333577 h 8112704"/>
              <a:gd name="connsiteX1281" fmla="*/ 1764044 w 8111225"/>
              <a:gd name="connsiteY1281" fmla="*/ 4352306 h 8112704"/>
              <a:gd name="connsiteX1282" fmla="*/ 1764044 w 8111225"/>
              <a:gd name="connsiteY1282" fmla="*/ 4348560 h 8112704"/>
              <a:gd name="connsiteX1283" fmla="*/ 1764044 w 8111225"/>
              <a:gd name="connsiteY1283" fmla="*/ 4342316 h 8112704"/>
              <a:gd name="connsiteX1284" fmla="*/ 1762796 w 8111225"/>
              <a:gd name="connsiteY1284" fmla="*/ 4336073 h 8112704"/>
              <a:gd name="connsiteX1285" fmla="*/ 2937397 w 8111225"/>
              <a:gd name="connsiteY1285" fmla="*/ 4312422 h 8112704"/>
              <a:gd name="connsiteX1286" fmla="*/ 2873641 w 8111225"/>
              <a:gd name="connsiteY1286" fmla="*/ 4325910 h 8112704"/>
              <a:gd name="connsiteX1287" fmla="*/ 2874056 w 8111225"/>
              <a:gd name="connsiteY1287" fmla="*/ 4327334 h 8112704"/>
              <a:gd name="connsiteX1288" fmla="*/ 2937736 w 8111225"/>
              <a:gd name="connsiteY1288" fmla="*/ 4313599 h 8112704"/>
              <a:gd name="connsiteX1289" fmla="*/ 5077851 w 8111225"/>
              <a:gd name="connsiteY1289" fmla="*/ 4282384 h 8112704"/>
              <a:gd name="connsiteX1290" fmla="*/ 5166502 w 8111225"/>
              <a:gd name="connsiteY1290" fmla="*/ 4302362 h 8112704"/>
              <a:gd name="connsiteX1291" fmla="*/ 5164005 w 8111225"/>
              <a:gd name="connsiteY1291" fmla="*/ 4314848 h 8112704"/>
              <a:gd name="connsiteX1292" fmla="*/ 5075354 w 8111225"/>
              <a:gd name="connsiteY1292" fmla="*/ 4294871 h 8112704"/>
              <a:gd name="connsiteX1293" fmla="*/ 5077851 w 8111225"/>
              <a:gd name="connsiteY1293" fmla="*/ 4282384 h 8112704"/>
              <a:gd name="connsiteX1294" fmla="*/ 7260419 w 8111225"/>
              <a:gd name="connsiteY1294" fmla="*/ 4274893 h 8112704"/>
              <a:gd name="connsiteX1295" fmla="*/ 7653730 w 8111225"/>
              <a:gd name="connsiteY1295" fmla="*/ 4302361 h 8112704"/>
              <a:gd name="connsiteX1296" fmla="*/ 7638745 w 8111225"/>
              <a:gd name="connsiteY1296" fmla="*/ 4458438 h 8112704"/>
              <a:gd name="connsiteX1297" fmla="*/ 7247931 w 8111225"/>
              <a:gd name="connsiteY1297" fmla="*/ 4413487 h 8112704"/>
              <a:gd name="connsiteX1298" fmla="*/ 7260419 w 8111225"/>
              <a:gd name="connsiteY1298" fmla="*/ 4274893 h 8112704"/>
              <a:gd name="connsiteX1299" fmla="*/ 3105050 w 8111225"/>
              <a:gd name="connsiteY1299" fmla="*/ 4267400 h 8112704"/>
              <a:gd name="connsiteX1300" fmla="*/ 3107548 w 8111225"/>
              <a:gd name="connsiteY1300" fmla="*/ 4278638 h 8112704"/>
              <a:gd name="connsiteX1301" fmla="*/ 3017648 w 8111225"/>
              <a:gd name="connsiteY1301" fmla="*/ 4298616 h 8112704"/>
              <a:gd name="connsiteX1302" fmla="*/ 3015150 w 8111225"/>
              <a:gd name="connsiteY1302" fmla="*/ 4284880 h 8112704"/>
              <a:gd name="connsiteX1303" fmla="*/ 6231565 w 8111225"/>
              <a:gd name="connsiteY1303" fmla="*/ 4261157 h 8112704"/>
              <a:gd name="connsiteX1304" fmla="*/ 6388889 w 8111225"/>
              <a:gd name="connsiteY1304" fmla="*/ 4276141 h 8112704"/>
              <a:gd name="connsiteX1305" fmla="*/ 6387641 w 8111225"/>
              <a:gd name="connsiteY1305" fmla="*/ 4292372 h 8112704"/>
              <a:gd name="connsiteX1306" fmla="*/ 6230316 w 8111225"/>
              <a:gd name="connsiteY1306" fmla="*/ 4277388 h 8112704"/>
              <a:gd name="connsiteX1307" fmla="*/ 6018383 w 8111225"/>
              <a:gd name="connsiteY1307" fmla="*/ 4246614 h 8112704"/>
              <a:gd name="connsiteX1308" fmla="*/ 6018053 w 8111225"/>
              <a:gd name="connsiteY1308" fmla="*/ 4252416 h 8112704"/>
              <a:gd name="connsiteX1309" fmla="*/ 6014307 w 8111225"/>
              <a:gd name="connsiteY1309" fmla="*/ 4302362 h 8112704"/>
              <a:gd name="connsiteX1310" fmla="*/ 6013536 w 8111225"/>
              <a:gd name="connsiteY1310" fmla="*/ 4302269 h 8112704"/>
              <a:gd name="connsiteX1311" fmla="*/ 6014307 w 8111225"/>
              <a:gd name="connsiteY1311" fmla="*/ 4302362 h 8112704"/>
              <a:gd name="connsiteX1312" fmla="*/ 6018053 w 8111225"/>
              <a:gd name="connsiteY1312" fmla="*/ 4253665 h 8112704"/>
              <a:gd name="connsiteX1313" fmla="*/ 1911380 w 8111225"/>
              <a:gd name="connsiteY1313" fmla="*/ 4246175 h 8112704"/>
              <a:gd name="connsiteX1314" fmla="*/ 1911380 w 8111225"/>
              <a:gd name="connsiteY1314" fmla="*/ 4251168 h 8112704"/>
              <a:gd name="connsiteX1315" fmla="*/ 1912629 w 8111225"/>
              <a:gd name="connsiteY1315" fmla="*/ 4258660 h 8112704"/>
              <a:gd name="connsiteX1316" fmla="*/ 1912629 w 8111225"/>
              <a:gd name="connsiteY1316" fmla="*/ 4262406 h 8112704"/>
              <a:gd name="connsiteX1317" fmla="*/ 1755305 w 8111225"/>
              <a:gd name="connsiteY1317" fmla="*/ 4276141 h 8112704"/>
              <a:gd name="connsiteX1318" fmla="*/ 1755305 w 8111225"/>
              <a:gd name="connsiteY1318" fmla="*/ 4272395 h 8112704"/>
              <a:gd name="connsiteX1319" fmla="*/ 1755305 w 8111225"/>
              <a:gd name="connsiteY1319" fmla="*/ 4267400 h 8112704"/>
              <a:gd name="connsiteX1320" fmla="*/ 1754056 w 8111225"/>
              <a:gd name="connsiteY1320" fmla="*/ 4259908 h 8112704"/>
              <a:gd name="connsiteX1321" fmla="*/ 2919610 w 8111225"/>
              <a:gd name="connsiteY1321" fmla="*/ 4204924 h 8112704"/>
              <a:gd name="connsiteX1322" fmla="*/ 2923846 w 8111225"/>
              <a:gd name="connsiteY1322" fmla="*/ 4235561 h 8112704"/>
              <a:gd name="connsiteX1323" fmla="*/ 2928195 w 8111225"/>
              <a:gd name="connsiteY1323" fmla="*/ 4263992 h 8112704"/>
              <a:gd name="connsiteX1324" fmla="*/ 2924937 w 8111225"/>
              <a:gd name="connsiteY1324" fmla="*/ 4240711 h 8112704"/>
              <a:gd name="connsiteX1325" fmla="*/ 6239057 w 8111225"/>
              <a:gd name="connsiteY1325" fmla="*/ 4191236 h 8112704"/>
              <a:gd name="connsiteX1326" fmla="*/ 6242803 w 8111225"/>
              <a:gd name="connsiteY1326" fmla="*/ 4191236 h 8112704"/>
              <a:gd name="connsiteX1327" fmla="*/ 6395132 w 8111225"/>
              <a:gd name="connsiteY1327" fmla="*/ 4199975 h 8112704"/>
              <a:gd name="connsiteX1328" fmla="*/ 6395132 w 8111225"/>
              <a:gd name="connsiteY1328" fmla="*/ 4207467 h 8112704"/>
              <a:gd name="connsiteX1329" fmla="*/ 6395132 w 8111225"/>
              <a:gd name="connsiteY1329" fmla="*/ 4212462 h 8112704"/>
              <a:gd name="connsiteX1330" fmla="*/ 6393883 w 8111225"/>
              <a:gd name="connsiteY1330" fmla="*/ 4217457 h 8112704"/>
              <a:gd name="connsiteX1331" fmla="*/ 6236559 w 8111225"/>
              <a:gd name="connsiteY1331" fmla="*/ 4207467 h 8112704"/>
              <a:gd name="connsiteX1332" fmla="*/ 6236559 w 8111225"/>
              <a:gd name="connsiteY1332" fmla="*/ 4203721 h 8112704"/>
              <a:gd name="connsiteX1333" fmla="*/ 6236559 w 8111225"/>
              <a:gd name="connsiteY1333" fmla="*/ 4199975 h 8112704"/>
              <a:gd name="connsiteX1334" fmla="*/ 6224073 w 8111225"/>
              <a:gd name="connsiteY1334" fmla="*/ 4199975 h 8112704"/>
              <a:gd name="connsiteX1335" fmla="*/ 1906386 w 8111225"/>
              <a:gd name="connsiteY1335" fmla="*/ 4175003 h 8112704"/>
              <a:gd name="connsiteX1336" fmla="*/ 1907634 w 8111225"/>
              <a:gd name="connsiteY1336" fmla="*/ 4178749 h 8112704"/>
              <a:gd name="connsiteX1337" fmla="*/ 1907634 w 8111225"/>
              <a:gd name="connsiteY1337" fmla="*/ 4182495 h 8112704"/>
              <a:gd name="connsiteX1338" fmla="*/ 1907634 w 8111225"/>
              <a:gd name="connsiteY1338" fmla="*/ 4186241 h 8112704"/>
              <a:gd name="connsiteX1339" fmla="*/ 1908883 w 8111225"/>
              <a:gd name="connsiteY1339" fmla="*/ 4191236 h 8112704"/>
              <a:gd name="connsiteX1340" fmla="*/ 1750310 w 8111225"/>
              <a:gd name="connsiteY1340" fmla="*/ 4199975 h 8112704"/>
              <a:gd name="connsiteX1341" fmla="*/ 1749062 w 8111225"/>
              <a:gd name="connsiteY1341" fmla="*/ 4182495 h 8112704"/>
              <a:gd name="connsiteX1342" fmla="*/ 5095332 w 8111225"/>
              <a:gd name="connsiteY1342" fmla="*/ 4163766 h 8112704"/>
              <a:gd name="connsiteX1343" fmla="*/ 5096580 w 8111225"/>
              <a:gd name="connsiteY1343" fmla="*/ 4163766 h 8112704"/>
              <a:gd name="connsiteX1344" fmla="*/ 5187729 w 8111225"/>
              <a:gd name="connsiteY1344" fmla="*/ 4172507 h 8112704"/>
              <a:gd name="connsiteX1345" fmla="*/ 5185232 w 8111225"/>
              <a:gd name="connsiteY1345" fmla="*/ 4187489 h 8112704"/>
              <a:gd name="connsiteX1346" fmla="*/ 5094083 w 8111225"/>
              <a:gd name="connsiteY1346" fmla="*/ 4177501 h 8112704"/>
              <a:gd name="connsiteX1347" fmla="*/ 5094083 w 8111225"/>
              <a:gd name="connsiteY1347" fmla="*/ 4176253 h 8112704"/>
              <a:gd name="connsiteX1348" fmla="*/ 5095332 w 8111225"/>
              <a:gd name="connsiteY1348" fmla="*/ 4163766 h 8112704"/>
              <a:gd name="connsiteX1349" fmla="*/ 3088819 w 8111225"/>
              <a:gd name="connsiteY1349" fmla="*/ 4150031 h 8112704"/>
              <a:gd name="connsiteX1350" fmla="*/ 3090068 w 8111225"/>
              <a:gd name="connsiteY1350" fmla="*/ 4162517 h 8112704"/>
              <a:gd name="connsiteX1351" fmla="*/ 2998919 w 8111225"/>
              <a:gd name="connsiteY1351" fmla="*/ 4171257 h 8112704"/>
              <a:gd name="connsiteX1352" fmla="*/ 2997670 w 8111225"/>
              <a:gd name="connsiteY1352" fmla="*/ 4157523 h 8112704"/>
              <a:gd name="connsiteX1353" fmla="*/ 6241554 w 8111225"/>
              <a:gd name="connsiteY1353" fmla="*/ 4120064 h 8112704"/>
              <a:gd name="connsiteX1354" fmla="*/ 6398878 w 8111225"/>
              <a:gd name="connsiteY1354" fmla="*/ 4125059 h 8112704"/>
              <a:gd name="connsiteX1355" fmla="*/ 6398878 w 8111225"/>
              <a:gd name="connsiteY1355" fmla="*/ 4128805 h 8112704"/>
              <a:gd name="connsiteX1356" fmla="*/ 6398878 w 8111225"/>
              <a:gd name="connsiteY1356" fmla="*/ 4137544 h 8112704"/>
              <a:gd name="connsiteX1357" fmla="*/ 6398878 w 8111225"/>
              <a:gd name="connsiteY1357" fmla="*/ 4141290 h 8112704"/>
              <a:gd name="connsiteX1358" fmla="*/ 6240305 w 8111225"/>
              <a:gd name="connsiteY1358" fmla="*/ 4136297 h 8112704"/>
              <a:gd name="connsiteX1359" fmla="*/ 6239057 w 8111225"/>
              <a:gd name="connsiteY1359" fmla="*/ 4131303 h 8112704"/>
              <a:gd name="connsiteX1360" fmla="*/ 6240305 w 8111225"/>
              <a:gd name="connsiteY1360" fmla="*/ 4127556 h 8112704"/>
              <a:gd name="connsiteX1361" fmla="*/ 6240305 w 8111225"/>
              <a:gd name="connsiteY1361" fmla="*/ 4123810 h 8112704"/>
              <a:gd name="connsiteX1362" fmla="*/ 1905137 w 8111225"/>
              <a:gd name="connsiteY1362" fmla="*/ 4105082 h 8112704"/>
              <a:gd name="connsiteX1363" fmla="*/ 1905137 w 8111225"/>
              <a:gd name="connsiteY1363" fmla="*/ 4108828 h 8112704"/>
              <a:gd name="connsiteX1364" fmla="*/ 1905137 w 8111225"/>
              <a:gd name="connsiteY1364" fmla="*/ 4117567 h 8112704"/>
              <a:gd name="connsiteX1365" fmla="*/ 1905137 w 8111225"/>
              <a:gd name="connsiteY1365" fmla="*/ 4121313 h 8112704"/>
              <a:gd name="connsiteX1366" fmla="*/ 1747813 w 8111225"/>
              <a:gd name="connsiteY1366" fmla="*/ 4123810 h 8112704"/>
              <a:gd name="connsiteX1367" fmla="*/ 1746564 w 8111225"/>
              <a:gd name="connsiteY1367" fmla="*/ 4117567 h 8112704"/>
              <a:gd name="connsiteX1368" fmla="*/ 1747813 w 8111225"/>
              <a:gd name="connsiteY1368" fmla="*/ 4111324 h 8112704"/>
              <a:gd name="connsiteX1369" fmla="*/ 1747813 w 8111225"/>
              <a:gd name="connsiteY1369" fmla="*/ 4107579 h 8112704"/>
              <a:gd name="connsiteX1370" fmla="*/ 1506844 w 8111225"/>
              <a:gd name="connsiteY1370" fmla="*/ 4096676 h 8112704"/>
              <a:gd name="connsiteX1371" fmla="*/ 1506832 w 8111225"/>
              <a:gd name="connsiteY1371" fmla="*/ 4097590 h 8112704"/>
              <a:gd name="connsiteX1372" fmla="*/ 1519317 w 8111225"/>
              <a:gd name="connsiteY1372" fmla="*/ 4311101 h 8112704"/>
              <a:gd name="connsiteX1373" fmla="*/ 1521413 w 8111225"/>
              <a:gd name="connsiteY1373" fmla="*/ 4333106 h 8112704"/>
              <a:gd name="connsiteX1374" fmla="*/ 1519318 w 8111225"/>
              <a:gd name="connsiteY1374" fmla="*/ 4309852 h 8112704"/>
              <a:gd name="connsiteX1375" fmla="*/ 1511670 w 8111225"/>
              <a:gd name="connsiteY1375" fmla="*/ 4217143 h 8112704"/>
              <a:gd name="connsiteX1376" fmla="*/ 5232986 w 8111225"/>
              <a:gd name="connsiteY1376" fmla="*/ 4091419 h 8112704"/>
              <a:gd name="connsiteX1377" fmla="*/ 5229599 w 8111225"/>
              <a:gd name="connsiteY1377" fmla="*/ 4151432 h 8112704"/>
              <a:gd name="connsiteX1378" fmla="*/ 5232365 w 8111225"/>
              <a:gd name="connsiteY1378" fmla="*/ 4117880 h 8112704"/>
              <a:gd name="connsiteX1379" fmla="*/ 6242803 w 8111225"/>
              <a:gd name="connsiteY1379" fmla="*/ 4051392 h 8112704"/>
              <a:gd name="connsiteX1380" fmla="*/ 6400127 w 8111225"/>
              <a:gd name="connsiteY1380" fmla="*/ 4051392 h 8112704"/>
              <a:gd name="connsiteX1381" fmla="*/ 6400127 w 8111225"/>
              <a:gd name="connsiteY1381" fmla="*/ 4055136 h 8112704"/>
              <a:gd name="connsiteX1382" fmla="*/ 6400127 w 8111225"/>
              <a:gd name="connsiteY1382" fmla="*/ 4060131 h 8112704"/>
              <a:gd name="connsiteX1383" fmla="*/ 6400127 w 8111225"/>
              <a:gd name="connsiteY1383" fmla="*/ 4066374 h 8112704"/>
              <a:gd name="connsiteX1384" fmla="*/ 6242803 w 8111225"/>
              <a:gd name="connsiteY1384" fmla="*/ 4066374 h 8112704"/>
              <a:gd name="connsiteX1385" fmla="*/ 6242803 w 8111225"/>
              <a:gd name="connsiteY1385" fmla="*/ 4062628 h 8112704"/>
              <a:gd name="connsiteX1386" fmla="*/ 6242803 w 8111225"/>
              <a:gd name="connsiteY1386" fmla="*/ 4057634 h 8112704"/>
              <a:gd name="connsiteX1387" fmla="*/ 5192723 w 8111225"/>
              <a:gd name="connsiteY1387" fmla="*/ 4043900 h 8112704"/>
              <a:gd name="connsiteX1388" fmla="*/ 5192723 w 8111225"/>
              <a:gd name="connsiteY1388" fmla="*/ 4057636 h 8112704"/>
              <a:gd name="connsiteX1389" fmla="*/ 5101575 w 8111225"/>
              <a:gd name="connsiteY1389" fmla="*/ 4058883 h 8112704"/>
              <a:gd name="connsiteX1390" fmla="*/ 5101575 w 8111225"/>
              <a:gd name="connsiteY1390" fmla="*/ 4046398 h 8112704"/>
              <a:gd name="connsiteX1391" fmla="*/ 2911960 w 8111225"/>
              <a:gd name="connsiteY1391" fmla="*/ 4033493 h 8112704"/>
              <a:gd name="connsiteX1392" fmla="*/ 2911359 w 8111225"/>
              <a:gd name="connsiteY1392" fmla="*/ 4047645 h 8112704"/>
              <a:gd name="connsiteX1393" fmla="*/ 2912588 w 8111225"/>
              <a:gd name="connsiteY1393" fmla="*/ 4118816 h 8112704"/>
              <a:gd name="connsiteX1394" fmla="*/ 2916364 w 8111225"/>
              <a:gd name="connsiteY1394" fmla="*/ 4180119 h 8112704"/>
              <a:gd name="connsiteX1395" fmla="*/ 1746564 w 8111225"/>
              <a:gd name="connsiteY1395" fmla="*/ 4032662 h 8112704"/>
              <a:gd name="connsiteX1396" fmla="*/ 1903888 w 8111225"/>
              <a:gd name="connsiteY1396" fmla="*/ 4035159 h 8112704"/>
              <a:gd name="connsiteX1397" fmla="*/ 1903888 w 8111225"/>
              <a:gd name="connsiteY1397" fmla="*/ 4042651 h 8112704"/>
              <a:gd name="connsiteX1398" fmla="*/ 1903888 w 8111225"/>
              <a:gd name="connsiteY1398" fmla="*/ 4047646 h 8112704"/>
              <a:gd name="connsiteX1399" fmla="*/ 1903888 w 8111225"/>
              <a:gd name="connsiteY1399" fmla="*/ 4050142 h 8112704"/>
              <a:gd name="connsiteX1400" fmla="*/ 1746564 w 8111225"/>
              <a:gd name="connsiteY1400" fmla="*/ 4048895 h 8112704"/>
              <a:gd name="connsiteX1401" fmla="*/ 2995173 w 8111225"/>
              <a:gd name="connsiteY1401" fmla="*/ 4026420 h 8112704"/>
              <a:gd name="connsiteX1402" fmla="*/ 3086322 w 8111225"/>
              <a:gd name="connsiteY1402" fmla="*/ 4030166 h 8112704"/>
              <a:gd name="connsiteX1403" fmla="*/ 3086322 w 8111225"/>
              <a:gd name="connsiteY1403" fmla="*/ 4042653 h 8112704"/>
              <a:gd name="connsiteX1404" fmla="*/ 2995173 w 8111225"/>
              <a:gd name="connsiteY1404" fmla="*/ 4040155 h 8112704"/>
              <a:gd name="connsiteX1405" fmla="*/ 2995173 w 8111225"/>
              <a:gd name="connsiteY1405" fmla="*/ 4026420 h 8112704"/>
              <a:gd name="connsiteX1406" fmla="*/ 5297605 w 8111225"/>
              <a:gd name="connsiteY1406" fmla="*/ 3988961 h 8112704"/>
              <a:gd name="connsiteX1407" fmla="*/ 5297609 w 8111225"/>
              <a:gd name="connsiteY1407" fmla="*/ 3989032 h 8112704"/>
              <a:gd name="connsiteX1408" fmla="*/ 5298854 w 8111225"/>
              <a:gd name="connsiteY1408" fmla="*/ 3988961 h 8112704"/>
              <a:gd name="connsiteX1409" fmla="*/ 5301351 w 8111225"/>
              <a:gd name="connsiteY1409" fmla="*/ 4051392 h 8112704"/>
              <a:gd name="connsiteX1410" fmla="*/ 5299417 w 8111225"/>
              <a:gd name="connsiteY1410" fmla="*/ 4082825 h 8112704"/>
              <a:gd name="connsiteX1411" fmla="*/ 5298542 w 8111225"/>
              <a:gd name="connsiteY1411" fmla="*/ 4122874 h 8112704"/>
              <a:gd name="connsiteX1412" fmla="*/ 5291362 w 8111225"/>
              <a:gd name="connsiteY1412" fmla="*/ 4214959 h 8112704"/>
              <a:gd name="connsiteX1413" fmla="*/ 5273453 w 8111225"/>
              <a:gd name="connsiteY1413" fmla="*/ 4322866 h 8112704"/>
              <a:gd name="connsiteX1414" fmla="*/ 5272387 w 8111225"/>
              <a:gd name="connsiteY1414" fmla="*/ 4326816 h 8112704"/>
              <a:gd name="connsiteX1415" fmla="*/ 5271521 w 8111225"/>
              <a:gd name="connsiteY1415" fmla="*/ 4331978 h 8112704"/>
              <a:gd name="connsiteX1416" fmla="*/ 5258873 w 8111225"/>
              <a:gd name="connsiteY1416" fmla="*/ 4376927 h 8112704"/>
              <a:gd name="connsiteX1417" fmla="*/ 5241730 w 8111225"/>
              <a:gd name="connsiteY1417" fmla="*/ 4440489 h 8112704"/>
              <a:gd name="connsiteX1418" fmla="*/ 5238868 w 8111225"/>
              <a:gd name="connsiteY1418" fmla="*/ 4448017 h 8112704"/>
              <a:gd name="connsiteX1419" fmla="*/ 5237516 w 8111225"/>
              <a:gd name="connsiteY1419" fmla="*/ 4452820 h 8112704"/>
              <a:gd name="connsiteX1420" fmla="*/ 5223149 w 8111225"/>
              <a:gd name="connsiteY1420" fmla="*/ 4489357 h 8112704"/>
              <a:gd name="connsiteX1421" fmla="*/ 5195493 w 8111225"/>
              <a:gd name="connsiteY1421" fmla="*/ 4562092 h 8112704"/>
              <a:gd name="connsiteX1422" fmla="*/ 5191440 w 8111225"/>
              <a:gd name="connsiteY1422" fmla="*/ 4569996 h 8112704"/>
              <a:gd name="connsiteX1423" fmla="*/ 5191103 w 8111225"/>
              <a:gd name="connsiteY1423" fmla="*/ 4570852 h 8112704"/>
              <a:gd name="connsiteX1424" fmla="*/ 5186066 w 8111225"/>
              <a:gd name="connsiteY1424" fmla="*/ 4580547 h 8112704"/>
              <a:gd name="connsiteX1425" fmla="*/ 5190401 w 8111225"/>
              <a:gd name="connsiteY1425" fmla="*/ 4572101 h 8112704"/>
              <a:gd name="connsiteX1426" fmla="*/ 5190529 w 8111225"/>
              <a:gd name="connsiteY1426" fmla="*/ 4571773 h 8112704"/>
              <a:gd name="connsiteX1427" fmla="*/ 5183242 w 8111225"/>
              <a:gd name="connsiteY1427" fmla="*/ 4585983 h 8112704"/>
              <a:gd name="connsiteX1428" fmla="*/ 5186066 w 8111225"/>
              <a:gd name="connsiteY1428" fmla="*/ 4580547 h 8112704"/>
              <a:gd name="connsiteX1429" fmla="*/ 5134038 w 8111225"/>
              <a:gd name="connsiteY1429" fmla="*/ 4681940 h 8112704"/>
              <a:gd name="connsiteX1430" fmla="*/ 5067472 w 8111225"/>
              <a:gd name="connsiteY1430" fmla="*/ 4784950 h 8112704"/>
              <a:gd name="connsiteX1431" fmla="*/ 5062790 w 8111225"/>
              <a:gd name="connsiteY1431" fmla="*/ 4790762 h 8112704"/>
              <a:gd name="connsiteX1432" fmla="*/ 5060272 w 8111225"/>
              <a:gd name="connsiteY1432" fmla="*/ 4794607 h 8112704"/>
              <a:gd name="connsiteX1433" fmla="*/ 5035273 w 8111225"/>
              <a:gd name="connsiteY1433" fmla="*/ 4824920 h 8112704"/>
              <a:gd name="connsiteX1434" fmla="*/ 4988263 w 8111225"/>
              <a:gd name="connsiteY1434" fmla="*/ 4883277 h 8112704"/>
              <a:gd name="connsiteX1435" fmla="*/ 4981409 w 8111225"/>
              <a:gd name="connsiteY1435" fmla="*/ 4890234 h 8112704"/>
              <a:gd name="connsiteX1436" fmla="*/ 4977493 w 8111225"/>
              <a:gd name="connsiteY1436" fmla="*/ 4894982 h 8112704"/>
              <a:gd name="connsiteX1437" fmla="*/ 4943484 w 8111225"/>
              <a:gd name="connsiteY1437" fmla="*/ 4928730 h 8112704"/>
              <a:gd name="connsiteX1438" fmla="*/ 4900158 w 8111225"/>
              <a:gd name="connsiteY1438" fmla="*/ 4972708 h 8112704"/>
              <a:gd name="connsiteX1439" fmla="*/ 4894491 w 8111225"/>
              <a:gd name="connsiteY1439" fmla="*/ 4977346 h 8112704"/>
              <a:gd name="connsiteX1440" fmla="*/ 4891203 w 8111225"/>
              <a:gd name="connsiteY1440" fmla="*/ 4980609 h 8112704"/>
              <a:gd name="connsiteX1441" fmla="*/ 4806902 w 8111225"/>
              <a:gd name="connsiteY1441" fmla="*/ 5049029 h 8112704"/>
              <a:gd name="connsiteX1442" fmla="*/ 4731030 w 8111225"/>
              <a:gd name="connsiteY1442" fmla="*/ 5101608 h 8112704"/>
              <a:gd name="connsiteX1443" fmla="*/ 4730826 w 8111225"/>
              <a:gd name="connsiteY1443" fmla="*/ 5101730 h 8112704"/>
              <a:gd name="connsiteX1444" fmla="*/ 4721061 w 8111225"/>
              <a:gd name="connsiteY1444" fmla="*/ 5108495 h 8112704"/>
              <a:gd name="connsiteX1445" fmla="*/ 4655822 w 8111225"/>
              <a:gd name="connsiteY1445" fmla="*/ 5146421 h 8112704"/>
              <a:gd name="connsiteX1446" fmla="*/ 4668201 w 8111225"/>
              <a:gd name="connsiteY1446" fmla="*/ 5139106 h 8112704"/>
              <a:gd name="connsiteX1447" fmla="*/ 4629386 w 8111225"/>
              <a:gd name="connsiteY1447" fmla="*/ 5159474 h 8112704"/>
              <a:gd name="connsiteX1448" fmla="*/ 4618424 w 8111225"/>
              <a:gd name="connsiteY1448" fmla="*/ 5164685 h 8112704"/>
              <a:gd name="connsiteX1449" fmla="*/ 4615636 w 8111225"/>
              <a:gd name="connsiteY1449" fmla="*/ 5165941 h 8112704"/>
              <a:gd name="connsiteX1450" fmla="*/ 4614617 w 8111225"/>
              <a:gd name="connsiteY1450" fmla="*/ 5166400 h 8112704"/>
              <a:gd name="connsiteX1451" fmla="*/ 4585899 w 8111225"/>
              <a:gd name="connsiteY1451" fmla="*/ 5106466 h 8112704"/>
              <a:gd name="connsiteX1452" fmla="*/ 4599335 w 8111225"/>
              <a:gd name="connsiteY1452" fmla="*/ 5100031 h 8112704"/>
              <a:gd name="connsiteX1453" fmla="*/ 4624606 w 8111225"/>
              <a:gd name="connsiteY1453" fmla="*/ 5086488 h 8112704"/>
              <a:gd name="connsiteX1454" fmla="*/ 4673880 w 8111225"/>
              <a:gd name="connsiteY1454" fmla="*/ 5057849 h 8112704"/>
              <a:gd name="connsiteX1455" fmla="*/ 4689786 w 8111225"/>
              <a:gd name="connsiteY1455" fmla="*/ 5048259 h 8112704"/>
              <a:gd name="connsiteX1456" fmla="*/ 4718822 w 8111225"/>
              <a:gd name="connsiteY1456" fmla="*/ 5028662 h 8112704"/>
              <a:gd name="connsiteX1457" fmla="*/ 4766948 w 8111225"/>
              <a:gd name="connsiteY1457" fmla="*/ 4995339 h 8112704"/>
              <a:gd name="connsiteX1458" fmla="*/ 5076602 w 8111225"/>
              <a:gd name="connsiteY1458" fmla="*/ 4646978 h 8112704"/>
              <a:gd name="connsiteX1459" fmla="*/ 5225185 w 8111225"/>
              <a:gd name="connsiteY1459" fmla="*/ 4204970 h 8112704"/>
              <a:gd name="connsiteX1460" fmla="*/ 5229223 w 8111225"/>
              <a:gd name="connsiteY1460" fmla="*/ 4155990 h 8112704"/>
              <a:gd name="connsiteX1461" fmla="*/ 5233049 w 8111225"/>
              <a:gd name="connsiteY1461" fmla="*/ 4088760 h 8112704"/>
              <a:gd name="connsiteX1462" fmla="*/ 5233926 w 8111225"/>
              <a:gd name="connsiteY1462" fmla="*/ 4051392 h 8112704"/>
              <a:gd name="connsiteX1463" fmla="*/ 5231429 w 8111225"/>
              <a:gd name="connsiteY1463" fmla="*/ 3992707 h 8112704"/>
              <a:gd name="connsiteX1464" fmla="*/ 6398878 w 8111225"/>
              <a:gd name="connsiteY1464" fmla="*/ 3973977 h 8112704"/>
              <a:gd name="connsiteX1465" fmla="*/ 6398878 w 8111225"/>
              <a:gd name="connsiteY1465" fmla="*/ 3976474 h 8112704"/>
              <a:gd name="connsiteX1466" fmla="*/ 6400127 w 8111225"/>
              <a:gd name="connsiteY1466" fmla="*/ 3981469 h 8112704"/>
              <a:gd name="connsiteX1467" fmla="*/ 6400127 w 8111225"/>
              <a:gd name="connsiteY1467" fmla="*/ 3986464 h 8112704"/>
              <a:gd name="connsiteX1468" fmla="*/ 6400127 w 8111225"/>
              <a:gd name="connsiteY1468" fmla="*/ 3988961 h 8112704"/>
              <a:gd name="connsiteX1469" fmla="*/ 6398878 w 8111225"/>
              <a:gd name="connsiteY1469" fmla="*/ 3988961 h 8112704"/>
              <a:gd name="connsiteX1470" fmla="*/ 6240305 w 8111225"/>
              <a:gd name="connsiteY1470" fmla="*/ 3995205 h 8112704"/>
              <a:gd name="connsiteX1471" fmla="*/ 6240305 w 8111225"/>
              <a:gd name="connsiteY1471" fmla="*/ 3990210 h 8112704"/>
              <a:gd name="connsiteX1472" fmla="*/ 6240305 w 8111225"/>
              <a:gd name="connsiteY1472" fmla="*/ 3985215 h 8112704"/>
              <a:gd name="connsiteX1473" fmla="*/ 6234062 w 8111225"/>
              <a:gd name="connsiteY1473" fmla="*/ 3982718 h 8112704"/>
              <a:gd name="connsiteX1474" fmla="*/ 6242803 w 8111225"/>
              <a:gd name="connsiteY1474" fmla="*/ 3978972 h 8112704"/>
              <a:gd name="connsiteX1475" fmla="*/ 6245300 w 8111225"/>
              <a:gd name="connsiteY1475" fmla="*/ 3978972 h 8112704"/>
              <a:gd name="connsiteX1476" fmla="*/ 1749062 w 8111225"/>
              <a:gd name="connsiteY1476" fmla="*/ 3956497 h 8112704"/>
              <a:gd name="connsiteX1477" fmla="*/ 1906386 w 8111225"/>
              <a:gd name="connsiteY1477" fmla="*/ 3962741 h 8112704"/>
              <a:gd name="connsiteX1478" fmla="*/ 1906386 w 8111225"/>
              <a:gd name="connsiteY1478" fmla="*/ 3978972 h 8112704"/>
              <a:gd name="connsiteX1479" fmla="*/ 1747813 w 8111225"/>
              <a:gd name="connsiteY1479" fmla="*/ 3972728 h 8112704"/>
              <a:gd name="connsiteX1480" fmla="*/ 1749062 w 8111225"/>
              <a:gd name="connsiteY1480" fmla="*/ 3968984 h 8112704"/>
              <a:gd name="connsiteX1481" fmla="*/ 1749062 w 8111225"/>
              <a:gd name="connsiteY1481" fmla="*/ 3965238 h 8112704"/>
              <a:gd name="connsiteX1482" fmla="*/ 1749062 w 8111225"/>
              <a:gd name="connsiteY1482" fmla="*/ 3960243 h 8112704"/>
              <a:gd name="connsiteX1483" fmla="*/ 1063655 w 8111225"/>
              <a:gd name="connsiteY1483" fmla="*/ 3937434 h 8112704"/>
              <a:gd name="connsiteX1484" fmla="*/ 1063576 w 8111225"/>
              <a:gd name="connsiteY1484" fmla="*/ 3939017 h 8112704"/>
              <a:gd name="connsiteX1485" fmla="*/ 1063576 w 8111225"/>
              <a:gd name="connsiteY1485" fmla="*/ 3940275 h 8112704"/>
              <a:gd name="connsiteX1486" fmla="*/ 1063576 w 8111225"/>
              <a:gd name="connsiteY1486" fmla="*/ 3940266 h 8112704"/>
              <a:gd name="connsiteX1487" fmla="*/ 5181485 w 8111225"/>
              <a:gd name="connsiteY1487" fmla="*/ 3914045 h 8112704"/>
              <a:gd name="connsiteX1488" fmla="*/ 5183982 w 8111225"/>
              <a:gd name="connsiteY1488" fmla="*/ 3927779 h 8112704"/>
              <a:gd name="connsiteX1489" fmla="*/ 5092834 w 8111225"/>
              <a:gd name="connsiteY1489" fmla="*/ 3939017 h 8112704"/>
              <a:gd name="connsiteX1490" fmla="*/ 5091585 w 8111225"/>
              <a:gd name="connsiteY1490" fmla="*/ 3926532 h 8112704"/>
              <a:gd name="connsiteX1491" fmla="*/ 6393883 w 8111225"/>
              <a:gd name="connsiteY1491" fmla="*/ 3897812 h 8112704"/>
              <a:gd name="connsiteX1492" fmla="*/ 6395132 w 8111225"/>
              <a:gd name="connsiteY1492" fmla="*/ 3914044 h 8112704"/>
              <a:gd name="connsiteX1493" fmla="*/ 6237808 w 8111225"/>
              <a:gd name="connsiteY1493" fmla="*/ 3925282 h 8112704"/>
              <a:gd name="connsiteX1494" fmla="*/ 6236559 w 8111225"/>
              <a:gd name="connsiteY1494" fmla="*/ 3919038 h 8112704"/>
              <a:gd name="connsiteX1495" fmla="*/ 6236559 w 8111225"/>
              <a:gd name="connsiteY1495" fmla="*/ 3912795 h 8112704"/>
              <a:gd name="connsiteX1496" fmla="*/ 6236559 w 8111225"/>
              <a:gd name="connsiteY1496" fmla="*/ 3907802 h 8112704"/>
              <a:gd name="connsiteX1497" fmla="*/ 3007660 w 8111225"/>
              <a:gd name="connsiteY1497" fmla="*/ 3895315 h 8112704"/>
              <a:gd name="connsiteX1498" fmla="*/ 3097560 w 8111225"/>
              <a:gd name="connsiteY1498" fmla="*/ 3909049 h 8112704"/>
              <a:gd name="connsiteX1499" fmla="*/ 3096311 w 8111225"/>
              <a:gd name="connsiteY1499" fmla="*/ 3924034 h 8112704"/>
              <a:gd name="connsiteX1500" fmla="*/ 3005162 w 8111225"/>
              <a:gd name="connsiteY1500" fmla="*/ 3910298 h 8112704"/>
              <a:gd name="connsiteX1501" fmla="*/ 3005162 w 8111225"/>
              <a:gd name="connsiteY1501" fmla="*/ 3909049 h 8112704"/>
              <a:gd name="connsiteX1502" fmla="*/ 3007660 w 8111225"/>
              <a:gd name="connsiteY1502" fmla="*/ 3895315 h 8112704"/>
              <a:gd name="connsiteX1503" fmla="*/ 2179831 w 8111225"/>
              <a:gd name="connsiteY1503" fmla="*/ 3884078 h 8112704"/>
              <a:gd name="connsiteX1504" fmla="*/ 2169277 w 8111225"/>
              <a:gd name="connsiteY1504" fmla="*/ 4028231 h 8112704"/>
              <a:gd name="connsiteX1505" fmla="*/ 2169276 w 8111225"/>
              <a:gd name="connsiteY1505" fmla="*/ 4027883 h 8112704"/>
              <a:gd name="connsiteX1506" fmla="*/ 2179831 w 8111225"/>
              <a:gd name="connsiteY1506" fmla="*/ 3884078 h 8112704"/>
              <a:gd name="connsiteX1507" fmla="*/ 1754056 w 8111225"/>
              <a:gd name="connsiteY1507" fmla="*/ 3881581 h 8112704"/>
              <a:gd name="connsiteX1508" fmla="*/ 1759051 w 8111225"/>
              <a:gd name="connsiteY1508" fmla="*/ 3881581 h 8112704"/>
              <a:gd name="connsiteX1509" fmla="*/ 1911380 w 8111225"/>
              <a:gd name="connsiteY1509" fmla="*/ 3894066 h 8112704"/>
              <a:gd name="connsiteX1510" fmla="*/ 1910132 w 8111225"/>
              <a:gd name="connsiteY1510" fmla="*/ 3909051 h 8112704"/>
              <a:gd name="connsiteX1511" fmla="*/ 1752808 w 8111225"/>
              <a:gd name="connsiteY1511" fmla="*/ 3897812 h 8112704"/>
              <a:gd name="connsiteX1512" fmla="*/ 5286160 w 8111225"/>
              <a:gd name="connsiteY1512" fmla="*/ 3875134 h 8112704"/>
              <a:gd name="connsiteX1513" fmla="*/ 5286368 w 8111225"/>
              <a:gd name="connsiteY1513" fmla="*/ 3876587 h 8112704"/>
              <a:gd name="connsiteX1514" fmla="*/ 5286273 w 8111225"/>
              <a:gd name="connsiteY1514" fmla="*/ 3876601 h 8112704"/>
              <a:gd name="connsiteX1515" fmla="*/ 6386393 w 8111225"/>
              <a:gd name="connsiteY1515" fmla="*/ 3821648 h 8112704"/>
              <a:gd name="connsiteX1516" fmla="*/ 6386393 w 8111225"/>
              <a:gd name="connsiteY1516" fmla="*/ 3826641 h 8112704"/>
              <a:gd name="connsiteX1517" fmla="*/ 6387641 w 8111225"/>
              <a:gd name="connsiteY1517" fmla="*/ 3834133 h 8112704"/>
              <a:gd name="connsiteX1518" fmla="*/ 6388889 w 8111225"/>
              <a:gd name="connsiteY1518" fmla="*/ 3837879 h 8112704"/>
              <a:gd name="connsiteX1519" fmla="*/ 6231565 w 8111225"/>
              <a:gd name="connsiteY1519" fmla="*/ 3854112 h 8112704"/>
              <a:gd name="connsiteX1520" fmla="*/ 6230316 w 8111225"/>
              <a:gd name="connsiteY1520" fmla="*/ 3845371 h 8112704"/>
              <a:gd name="connsiteX1521" fmla="*/ 6216582 w 8111225"/>
              <a:gd name="connsiteY1521" fmla="*/ 3846620 h 8112704"/>
              <a:gd name="connsiteX1522" fmla="*/ 6232813 w 8111225"/>
              <a:gd name="connsiteY1522" fmla="*/ 3837879 h 8112704"/>
              <a:gd name="connsiteX1523" fmla="*/ 6234062 w 8111225"/>
              <a:gd name="connsiteY1523" fmla="*/ 3836630 h 8112704"/>
              <a:gd name="connsiteX1524" fmla="*/ 1764044 w 8111225"/>
              <a:gd name="connsiteY1524" fmla="*/ 3806664 h 8112704"/>
              <a:gd name="connsiteX1525" fmla="*/ 1920121 w 8111225"/>
              <a:gd name="connsiteY1525" fmla="*/ 3824144 h 8112704"/>
              <a:gd name="connsiteX1526" fmla="*/ 1920121 w 8111225"/>
              <a:gd name="connsiteY1526" fmla="*/ 3827890 h 8112704"/>
              <a:gd name="connsiteX1527" fmla="*/ 1918872 w 8111225"/>
              <a:gd name="connsiteY1527" fmla="*/ 3835382 h 8112704"/>
              <a:gd name="connsiteX1528" fmla="*/ 1916375 w 8111225"/>
              <a:gd name="connsiteY1528" fmla="*/ 3839128 h 8112704"/>
              <a:gd name="connsiteX1529" fmla="*/ 1760300 w 8111225"/>
              <a:gd name="connsiteY1529" fmla="*/ 3822897 h 8112704"/>
              <a:gd name="connsiteX1530" fmla="*/ 1761547 w 8111225"/>
              <a:gd name="connsiteY1530" fmla="*/ 3819151 h 8112704"/>
              <a:gd name="connsiteX1531" fmla="*/ 1762796 w 8111225"/>
              <a:gd name="connsiteY1531" fmla="*/ 3810410 h 8112704"/>
              <a:gd name="connsiteX1532" fmla="*/ 5156513 w 8111225"/>
              <a:gd name="connsiteY1532" fmla="*/ 3786686 h 8112704"/>
              <a:gd name="connsiteX1533" fmla="*/ 5159010 w 8111225"/>
              <a:gd name="connsiteY1533" fmla="*/ 3800422 h 8112704"/>
              <a:gd name="connsiteX1534" fmla="*/ 5070359 w 8111225"/>
              <a:gd name="connsiteY1534" fmla="*/ 3822897 h 8112704"/>
              <a:gd name="connsiteX1535" fmla="*/ 5067862 w 8111225"/>
              <a:gd name="connsiteY1535" fmla="*/ 3810410 h 8112704"/>
              <a:gd name="connsiteX1536" fmla="*/ 2949511 w 8111225"/>
              <a:gd name="connsiteY1536" fmla="*/ 3772112 h 8112704"/>
              <a:gd name="connsiteX1537" fmla="*/ 2937853 w 8111225"/>
              <a:gd name="connsiteY1537" fmla="*/ 3816673 h 8112704"/>
              <a:gd name="connsiteX1538" fmla="*/ 2924002 w 8111225"/>
              <a:gd name="connsiteY1538" fmla="*/ 3894067 h 8112704"/>
              <a:gd name="connsiteX1539" fmla="*/ 2914579 w 8111225"/>
              <a:gd name="connsiteY1539" fmla="*/ 3971792 h 8112704"/>
              <a:gd name="connsiteX1540" fmla="*/ 2912423 w 8111225"/>
              <a:gd name="connsiteY1540" fmla="*/ 4022592 h 8112704"/>
              <a:gd name="connsiteX1541" fmla="*/ 2924000 w 8111225"/>
              <a:gd name="connsiteY1541" fmla="*/ 3896564 h 8112704"/>
              <a:gd name="connsiteX1542" fmla="*/ 6378901 w 8111225"/>
              <a:gd name="connsiteY1542" fmla="*/ 3749228 h 8112704"/>
              <a:gd name="connsiteX1543" fmla="*/ 6380149 w 8111225"/>
              <a:gd name="connsiteY1543" fmla="*/ 3762963 h 8112704"/>
              <a:gd name="connsiteX1544" fmla="*/ 6222824 w 8111225"/>
              <a:gd name="connsiteY1544" fmla="*/ 3784189 h 8112704"/>
              <a:gd name="connsiteX1545" fmla="*/ 6222824 w 8111225"/>
              <a:gd name="connsiteY1545" fmla="*/ 3780443 h 8112704"/>
              <a:gd name="connsiteX1546" fmla="*/ 6222824 w 8111225"/>
              <a:gd name="connsiteY1546" fmla="*/ 3776697 h 8112704"/>
              <a:gd name="connsiteX1547" fmla="*/ 6222824 w 8111225"/>
              <a:gd name="connsiteY1547" fmla="*/ 3774200 h 8112704"/>
              <a:gd name="connsiteX1548" fmla="*/ 6207841 w 8111225"/>
              <a:gd name="connsiteY1548" fmla="*/ 3769207 h 8112704"/>
              <a:gd name="connsiteX1549" fmla="*/ 2963958 w 8111225"/>
              <a:gd name="connsiteY1549" fmla="*/ 3745483 h 8112704"/>
              <a:gd name="connsiteX1550" fmla="*/ 3121281 w 8111225"/>
              <a:gd name="connsiteY1550" fmla="*/ 3789184 h 8112704"/>
              <a:gd name="connsiteX1551" fmla="*/ 3116287 w 8111225"/>
              <a:gd name="connsiteY1551" fmla="*/ 3811660 h 8112704"/>
              <a:gd name="connsiteX1552" fmla="*/ 2957714 w 8111225"/>
              <a:gd name="connsiteY1552" fmla="*/ 3769206 h 8112704"/>
              <a:gd name="connsiteX1553" fmla="*/ 2963958 w 8111225"/>
              <a:gd name="connsiteY1553" fmla="*/ 3745483 h 8112704"/>
              <a:gd name="connsiteX1554" fmla="*/ 1771536 w 8111225"/>
              <a:gd name="connsiteY1554" fmla="*/ 3729251 h 8112704"/>
              <a:gd name="connsiteX1555" fmla="*/ 1926364 w 8111225"/>
              <a:gd name="connsiteY1555" fmla="*/ 3750477 h 8112704"/>
              <a:gd name="connsiteX1556" fmla="*/ 1926364 w 8111225"/>
              <a:gd name="connsiteY1556" fmla="*/ 3754223 h 8112704"/>
              <a:gd name="connsiteX1557" fmla="*/ 1926364 w 8111225"/>
              <a:gd name="connsiteY1557" fmla="*/ 3761715 h 8112704"/>
              <a:gd name="connsiteX1558" fmla="*/ 1925116 w 8111225"/>
              <a:gd name="connsiteY1558" fmla="*/ 3767958 h 8112704"/>
              <a:gd name="connsiteX1559" fmla="*/ 1769039 w 8111225"/>
              <a:gd name="connsiteY1559" fmla="*/ 3746730 h 8112704"/>
              <a:gd name="connsiteX1560" fmla="*/ 1770288 w 8111225"/>
              <a:gd name="connsiteY1560" fmla="*/ 3739240 h 8112704"/>
              <a:gd name="connsiteX1561" fmla="*/ 1770288 w 8111225"/>
              <a:gd name="connsiteY1561" fmla="*/ 3732997 h 8112704"/>
              <a:gd name="connsiteX1562" fmla="*/ 1527228 w 8111225"/>
              <a:gd name="connsiteY1562" fmla="*/ 3717579 h 8112704"/>
              <a:gd name="connsiteX1563" fmla="*/ 1524312 w 8111225"/>
              <a:gd name="connsiteY1563" fmla="*/ 3737991 h 8112704"/>
              <a:gd name="connsiteX1564" fmla="*/ 1523063 w 8111225"/>
              <a:gd name="connsiteY1564" fmla="*/ 3752974 h 8112704"/>
              <a:gd name="connsiteX1565" fmla="*/ 1523062 w 8111225"/>
              <a:gd name="connsiteY1565" fmla="*/ 3752988 h 8112704"/>
              <a:gd name="connsiteX1566" fmla="*/ 1523064 w 8111225"/>
              <a:gd name="connsiteY1566" fmla="*/ 3752973 h 8112704"/>
              <a:gd name="connsiteX1567" fmla="*/ 6366414 w 8111225"/>
              <a:gd name="connsiteY1567" fmla="*/ 3671815 h 8112704"/>
              <a:gd name="connsiteX1568" fmla="*/ 6366414 w 8111225"/>
              <a:gd name="connsiteY1568" fmla="*/ 3675561 h 8112704"/>
              <a:gd name="connsiteX1569" fmla="*/ 6367663 w 8111225"/>
              <a:gd name="connsiteY1569" fmla="*/ 3683053 h 8112704"/>
              <a:gd name="connsiteX1570" fmla="*/ 6368911 w 8111225"/>
              <a:gd name="connsiteY1570" fmla="*/ 3688046 h 8112704"/>
              <a:gd name="connsiteX1571" fmla="*/ 6212836 w 8111225"/>
              <a:gd name="connsiteY1571" fmla="*/ 3714266 h 8112704"/>
              <a:gd name="connsiteX1572" fmla="*/ 6212836 w 8111225"/>
              <a:gd name="connsiteY1572" fmla="*/ 3710522 h 8112704"/>
              <a:gd name="connsiteX1573" fmla="*/ 6211587 w 8111225"/>
              <a:gd name="connsiteY1573" fmla="*/ 3705527 h 8112704"/>
              <a:gd name="connsiteX1574" fmla="*/ 6209090 w 8111225"/>
              <a:gd name="connsiteY1574" fmla="*/ 3698035 h 8112704"/>
              <a:gd name="connsiteX1575" fmla="*/ 6214085 w 8111225"/>
              <a:gd name="connsiteY1575" fmla="*/ 3696787 h 8112704"/>
              <a:gd name="connsiteX1576" fmla="*/ 5115308 w 8111225"/>
              <a:gd name="connsiteY1576" fmla="*/ 3664322 h 8112704"/>
              <a:gd name="connsiteX1577" fmla="*/ 5120303 w 8111225"/>
              <a:gd name="connsiteY1577" fmla="*/ 3676809 h 8112704"/>
              <a:gd name="connsiteX1578" fmla="*/ 5035398 w 8111225"/>
              <a:gd name="connsiteY1578" fmla="*/ 3709271 h 8112704"/>
              <a:gd name="connsiteX1579" fmla="*/ 5030403 w 8111225"/>
              <a:gd name="connsiteY1579" fmla="*/ 3698035 h 8112704"/>
              <a:gd name="connsiteX1580" fmla="*/ 1784023 w 8111225"/>
              <a:gd name="connsiteY1580" fmla="*/ 3655583 h 8112704"/>
              <a:gd name="connsiteX1581" fmla="*/ 1940098 w 8111225"/>
              <a:gd name="connsiteY1581" fmla="*/ 3683053 h 8112704"/>
              <a:gd name="connsiteX1582" fmla="*/ 1940098 w 8111225"/>
              <a:gd name="connsiteY1582" fmla="*/ 3686797 h 8112704"/>
              <a:gd name="connsiteX1583" fmla="*/ 1938850 w 8111225"/>
              <a:gd name="connsiteY1583" fmla="*/ 3694289 h 8112704"/>
              <a:gd name="connsiteX1584" fmla="*/ 1936352 w 8111225"/>
              <a:gd name="connsiteY1584" fmla="*/ 3698035 h 8112704"/>
              <a:gd name="connsiteX1585" fmla="*/ 1781526 w 8111225"/>
              <a:gd name="connsiteY1585" fmla="*/ 3671815 h 8112704"/>
              <a:gd name="connsiteX1586" fmla="*/ 1782774 w 8111225"/>
              <a:gd name="connsiteY1586" fmla="*/ 3668069 h 8112704"/>
              <a:gd name="connsiteX1587" fmla="*/ 1784023 w 8111225"/>
              <a:gd name="connsiteY1587" fmla="*/ 3659328 h 8112704"/>
              <a:gd name="connsiteX1588" fmla="*/ 1537021 w 8111225"/>
              <a:gd name="connsiteY1588" fmla="*/ 3649572 h 8112704"/>
              <a:gd name="connsiteX1589" fmla="*/ 1529307 w 8111225"/>
              <a:gd name="connsiteY1589" fmla="*/ 3699284 h 8112704"/>
              <a:gd name="connsiteX1590" fmla="*/ 1528448 w 8111225"/>
              <a:gd name="connsiteY1590" fmla="*/ 3707874 h 8112704"/>
              <a:gd name="connsiteX1591" fmla="*/ 3077581 w 8111225"/>
              <a:gd name="connsiteY1591" fmla="*/ 3649339 h 8112704"/>
              <a:gd name="connsiteX1592" fmla="*/ 3162486 w 8111225"/>
              <a:gd name="connsiteY1592" fmla="*/ 3684301 h 8112704"/>
              <a:gd name="connsiteX1593" fmla="*/ 3157492 w 8111225"/>
              <a:gd name="connsiteY1593" fmla="*/ 3695537 h 8112704"/>
              <a:gd name="connsiteX1594" fmla="*/ 3072586 w 8111225"/>
              <a:gd name="connsiteY1594" fmla="*/ 3661826 h 8112704"/>
              <a:gd name="connsiteX1595" fmla="*/ 3077581 w 8111225"/>
              <a:gd name="connsiteY1595" fmla="*/ 3649339 h 8112704"/>
              <a:gd name="connsiteX1596" fmla="*/ 2234930 w 8111225"/>
              <a:gd name="connsiteY1596" fmla="*/ 3601293 h 8112704"/>
              <a:gd name="connsiteX1597" fmla="*/ 2233365 w 8111225"/>
              <a:gd name="connsiteY1597" fmla="*/ 3606266 h 8112704"/>
              <a:gd name="connsiteX1598" fmla="*/ 2221031 w 8111225"/>
              <a:gd name="connsiteY1598" fmla="*/ 3659093 h 8112704"/>
              <a:gd name="connsiteX1599" fmla="*/ 6352680 w 8111225"/>
              <a:gd name="connsiteY1599" fmla="*/ 3598158 h 8112704"/>
              <a:gd name="connsiteX1600" fmla="*/ 6355177 w 8111225"/>
              <a:gd name="connsiteY1600" fmla="*/ 3613143 h 8112704"/>
              <a:gd name="connsiteX1601" fmla="*/ 6200349 w 8111225"/>
              <a:gd name="connsiteY1601" fmla="*/ 3644345 h 8112704"/>
              <a:gd name="connsiteX1602" fmla="*/ 6199101 w 8111225"/>
              <a:gd name="connsiteY1602" fmla="*/ 3640599 h 8112704"/>
              <a:gd name="connsiteX1603" fmla="*/ 6197852 w 8111225"/>
              <a:gd name="connsiteY1603" fmla="*/ 3633120 h 8112704"/>
              <a:gd name="connsiteX1604" fmla="*/ 6197852 w 8111225"/>
              <a:gd name="connsiteY1604" fmla="*/ 3629374 h 8112704"/>
              <a:gd name="connsiteX1605" fmla="*/ 1797757 w 8111225"/>
              <a:gd name="connsiteY1605" fmla="*/ 3581928 h 8112704"/>
              <a:gd name="connsiteX1606" fmla="*/ 1952585 w 8111225"/>
              <a:gd name="connsiteY1606" fmla="*/ 3614392 h 8112704"/>
              <a:gd name="connsiteX1607" fmla="*/ 1951336 w 8111225"/>
              <a:gd name="connsiteY1607" fmla="*/ 3619386 h 8112704"/>
              <a:gd name="connsiteX1608" fmla="*/ 1950088 w 8111225"/>
              <a:gd name="connsiteY1608" fmla="*/ 3625630 h 8112704"/>
              <a:gd name="connsiteX1609" fmla="*/ 1948839 w 8111225"/>
              <a:gd name="connsiteY1609" fmla="*/ 3629374 h 8112704"/>
              <a:gd name="connsiteX1610" fmla="*/ 1794011 w 8111225"/>
              <a:gd name="connsiteY1610" fmla="*/ 3598158 h 8112704"/>
              <a:gd name="connsiteX1611" fmla="*/ 1795260 w 8111225"/>
              <a:gd name="connsiteY1611" fmla="*/ 3594415 h 8112704"/>
              <a:gd name="connsiteX1612" fmla="*/ 1796508 w 8111225"/>
              <a:gd name="connsiteY1612" fmla="*/ 3588171 h 8112704"/>
              <a:gd name="connsiteX1613" fmla="*/ 1553868 w 8111225"/>
              <a:gd name="connsiteY1613" fmla="*/ 3549009 h 8112704"/>
              <a:gd name="connsiteX1614" fmla="*/ 1553030 w 8111225"/>
              <a:gd name="connsiteY1614" fmla="*/ 3553197 h 8112704"/>
              <a:gd name="connsiteX1615" fmla="*/ 1548858 w 8111225"/>
              <a:gd name="connsiteY1615" fmla="*/ 3577814 h 8112704"/>
              <a:gd name="connsiteX1616" fmla="*/ 5051629 w 8111225"/>
              <a:gd name="connsiteY1616" fmla="*/ 3533227 h 8112704"/>
              <a:gd name="connsiteX1617" fmla="*/ 5057872 w 8111225"/>
              <a:gd name="connsiteY1617" fmla="*/ 3545713 h 8112704"/>
              <a:gd name="connsiteX1618" fmla="*/ 4979210 w 8111225"/>
              <a:gd name="connsiteY1618" fmla="*/ 3589415 h 8112704"/>
              <a:gd name="connsiteX1619" fmla="*/ 4972967 w 8111225"/>
              <a:gd name="connsiteY1619" fmla="*/ 3578178 h 8112704"/>
              <a:gd name="connsiteX1620" fmla="*/ 6336447 w 8111225"/>
              <a:gd name="connsiteY1620" fmla="*/ 3525740 h 8112704"/>
              <a:gd name="connsiteX1621" fmla="*/ 6337696 w 8111225"/>
              <a:gd name="connsiteY1621" fmla="*/ 3529484 h 8112704"/>
              <a:gd name="connsiteX1622" fmla="*/ 6338945 w 8111225"/>
              <a:gd name="connsiteY1622" fmla="*/ 3534481 h 8112704"/>
              <a:gd name="connsiteX1623" fmla="*/ 6338945 w 8111225"/>
              <a:gd name="connsiteY1623" fmla="*/ 3538225 h 8112704"/>
              <a:gd name="connsiteX1624" fmla="*/ 6185367 w 8111225"/>
              <a:gd name="connsiteY1624" fmla="*/ 3574436 h 8112704"/>
              <a:gd name="connsiteX1625" fmla="*/ 6181621 w 8111225"/>
              <a:gd name="connsiteY1625" fmla="*/ 3559452 h 8112704"/>
              <a:gd name="connsiteX1626" fmla="*/ 489216 w 8111225"/>
              <a:gd name="connsiteY1626" fmla="*/ 3521986 h 8112704"/>
              <a:gd name="connsiteX1627" fmla="*/ 878781 w 8111225"/>
              <a:gd name="connsiteY1627" fmla="*/ 3580670 h 8112704"/>
              <a:gd name="connsiteX1628" fmla="*/ 890019 w 8111225"/>
              <a:gd name="connsiteY1628" fmla="*/ 4597033 h 8112704"/>
              <a:gd name="connsiteX1629" fmla="*/ 501702 w 8111225"/>
              <a:gd name="connsiteY1629" fmla="*/ 4663210 h 8112704"/>
              <a:gd name="connsiteX1630" fmla="*/ 489216 w 8111225"/>
              <a:gd name="connsiteY1630" fmla="*/ 3521986 h 8112704"/>
              <a:gd name="connsiteX1631" fmla="*/ 1816487 w 8111225"/>
              <a:gd name="connsiteY1631" fmla="*/ 3508259 h 8112704"/>
              <a:gd name="connsiteX1632" fmla="*/ 1970065 w 8111225"/>
              <a:gd name="connsiteY1632" fmla="*/ 3545717 h 8112704"/>
              <a:gd name="connsiteX1633" fmla="*/ 1968816 w 8111225"/>
              <a:gd name="connsiteY1633" fmla="*/ 3551958 h 8112704"/>
              <a:gd name="connsiteX1634" fmla="*/ 1967568 w 8111225"/>
              <a:gd name="connsiteY1634" fmla="*/ 3556956 h 8112704"/>
              <a:gd name="connsiteX1635" fmla="*/ 1965070 w 8111225"/>
              <a:gd name="connsiteY1635" fmla="*/ 3560702 h 8112704"/>
              <a:gd name="connsiteX1636" fmla="*/ 1811492 w 8111225"/>
              <a:gd name="connsiteY1636" fmla="*/ 3523243 h 8112704"/>
              <a:gd name="connsiteX1637" fmla="*/ 1812741 w 8111225"/>
              <a:gd name="connsiteY1637" fmla="*/ 3520744 h 8112704"/>
              <a:gd name="connsiteX1638" fmla="*/ 1808995 w 8111225"/>
              <a:gd name="connsiteY1638" fmla="*/ 3514503 h 8112704"/>
              <a:gd name="connsiteX1639" fmla="*/ 1813990 w 8111225"/>
              <a:gd name="connsiteY1639" fmla="*/ 3515750 h 8112704"/>
              <a:gd name="connsiteX1640" fmla="*/ 1815238 w 8111225"/>
              <a:gd name="connsiteY1640" fmla="*/ 3515750 h 8112704"/>
              <a:gd name="connsiteX1641" fmla="*/ 3086322 w 8111225"/>
              <a:gd name="connsiteY1641" fmla="*/ 3504508 h 8112704"/>
              <a:gd name="connsiteX1642" fmla="*/ 3211181 w 8111225"/>
              <a:gd name="connsiteY1642" fmla="*/ 3573182 h 8112704"/>
              <a:gd name="connsiteX1643" fmla="*/ 3209932 w 8111225"/>
              <a:gd name="connsiteY1643" fmla="*/ 3573182 h 8112704"/>
              <a:gd name="connsiteX1644" fmla="*/ 3201193 w 8111225"/>
              <a:gd name="connsiteY1644" fmla="*/ 3590662 h 8112704"/>
              <a:gd name="connsiteX1645" fmla="*/ 3076332 w 8111225"/>
              <a:gd name="connsiteY1645" fmla="*/ 3523236 h 8112704"/>
              <a:gd name="connsiteX1646" fmla="*/ 3086322 w 8111225"/>
              <a:gd name="connsiteY1646" fmla="*/ 3504508 h 8112704"/>
              <a:gd name="connsiteX1647" fmla="*/ 3059570 w 8111225"/>
              <a:gd name="connsiteY1647" fmla="*/ 3499213 h 8112704"/>
              <a:gd name="connsiteX1648" fmla="*/ 3060100 w 8111225"/>
              <a:gd name="connsiteY1648" fmla="*/ 3499512 h 8112704"/>
              <a:gd name="connsiteX1649" fmla="*/ 3042618 w 8111225"/>
              <a:gd name="connsiteY1649" fmla="*/ 3530727 h 8112704"/>
              <a:gd name="connsiteX1650" fmla="*/ 3036025 w 8111225"/>
              <a:gd name="connsiteY1650" fmla="*/ 3544463 h 8112704"/>
              <a:gd name="connsiteX1651" fmla="*/ 3042618 w 8111225"/>
              <a:gd name="connsiteY1651" fmla="*/ 3529478 h 8112704"/>
              <a:gd name="connsiteX1652" fmla="*/ 3055573 w 8111225"/>
              <a:gd name="connsiteY1652" fmla="*/ 3506379 h 8112704"/>
              <a:gd name="connsiteX1653" fmla="*/ 5155265 w 8111225"/>
              <a:gd name="connsiteY1653" fmla="*/ 3484529 h 8112704"/>
              <a:gd name="connsiteX1654" fmla="*/ 5155520 w 8111225"/>
              <a:gd name="connsiteY1654" fmla="*/ 3485069 h 8112704"/>
              <a:gd name="connsiteX1655" fmla="*/ 5156513 w 8111225"/>
              <a:gd name="connsiteY1655" fmla="*/ 3484529 h 8112704"/>
              <a:gd name="connsiteX1656" fmla="*/ 5157223 w 8111225"/>
              <a:gd name="connsiteY1656" fmla="*/ 3486065 h 8112704"/>
              <a:gd name="connsiteX1657" fmla="*/ 5156238 w 8111225"/>
              <a:gd name="connsiteY1657" fmla="*/ 3486588 h 8112704"/>
              <a:gd name="connsiteX1658" fmla="*/ 5157274 w 8111225"/>
              <a:gd name="connsiteY1658" fmla="*/ 3488781 h 8112704"/>
              <a:gd name="connsiteX1659" fmla="*/ 5182734 w 8111225"/>
              <a:gd name="connsiteY1659" fmla="*/ 3543213 h 8112704"/>
              <a:gd name="connsiteX1660" fmla="*/ 5210203 w 8111225"/>
              <a:gd name="connsiteY1660" fmla="*/ 3603147 h 8112704"/>
              <a:gd name="connsiteX1661" fmla="*/ 5236424 w 8111225"/>
              <a:gd name="connsiteY1661" fmla="*/ 3675561 h 8112704"/>
              <a:gd name="connsiteX1662" fmla="*/ 5256829 w 8111225"/>
              <a:gd name="connsiteY1662" fmla="*/ 3741736 h 8112704"/>
              <a:gd name="connsiteX1663" fmla="*/ 5237673 w 8111225"/>
              <a:gd name="connsiteY1663" fmla="*/ 3675561 h 8112704"/>
              <a:gd name="connsiteX1664" fmla="*/ 5222690 w 8111225"/>
              <a:gd name="connsiteY1664" fmla="*/ 3634358 h 8112704"/>
              <a:gd name="connsiteX1665" fmla="*/ 5211452 w 8111225"/>
              <a:gd name="connsiteY1665" fmla="*/ 3603147 h 8112704"/>
              <a:gd name="connsiteX1666" fmla="*/ 5192723 w 8111225"/>
              <a:gd name="connsiteY1666" fmla="*/ 3561942 h 8112704"/>
              <a:gd name="connsiteX1667" fmla="*/ 5183983 w 8111225"/>
              <a:gd name="connsiteY1667" fmla="*/ 3543214 h 8112704"/>
              <a:gd name="connsiteX1668" fmla="*/ 5165098 w 8111225"/>
              <a:gd name="connsiteY1668" fmla="*/ 3503102 h 8112704"/>
              <a:gd name="connsiteX1669" fmla="*/ 5157223 w 8111225"/>
              <a:gd name="connsiteY1669" fmla="*/ 3486065 h 8112704"/>
              <a:gd name="connsiteX1670" fmla="*/ 5157762 w 8111225"/>
              <a:gd name="connsiteY1670" fmla="*/ 3485778 h 8112704"/>
              <a:gd name="connsiteX1671" fmla="*/ 5185231 w 8111225"/>
              <a:gd name="connsiteY1671" fmla="*/ 3544462 h 8112704"/>
              <a:gd name="connsiteX1672" fmla="*/ 5193972 w 8111225"/>
              <a:gd name="connsiteY1672" fmla="*/ 3563191 h 8112704"/>
              <a:gd name="connsiteX1673" fmla="*/ 5212701 w 8111225"/>
              <a:gd name="connsiteY1673" fmla="*/ 3604396 h 8112704"/>
              <a:gd name="connsiteX1674" fmla="*/ 5223939 w 8111225"/>
              <a:gd name="connsiteY1674" fmla="*/ 3635606 h 8112704"/>
              <a:gd name="connsiteX1675" fmla="*/ 5238921 w 8111225"/>
              <a:gd name="connsiteY1675" fmla="*/ 3676809 h 8112704"/>
              <a:gd name="connsiteX1676" fmla="*/ 5266391 w 8111225"/>
              <a:gd name="connsiteY1676" fmla="*/ 3772953 h 8112704"/>
              <a:gd name="connsiteX1677" fmla="*/ 5276380 w 8111225"/>
              <a:gd name="connsiteY1677" fmla="*/ 3815405 h 8112704"/>
              <a:gd name="connsiteX1678" fmla="*/ 5283871 w 8111225"/>
              <a:gd name="connsiteY1678" fmla="*/ 3851615 h 8112704"/>
              <a:gd name="connsiteX1679" fmla="*/ 5285121 w 8111225"/>
              <a:gd name="connsiteY1679" fmla="*/ 3861604 h 8112704"/>
              <a:gd name="connsiteX1680" fmla="*/ 5286160 w 8111225"/>
              <a:gd name="connsiteY1680" fmla="*/ 3875134 h 8112704"/>
              <a:gd name="connsiteX1681" fmla="*/ 5283871 w 8111225"/>
              <a:gd name="connsiteY1681" fmla="*/ 3859107 h 8112704"/>
              <a:gd name="connsiteX1682" fmla="*/ 5282623 w 8111225"/>
              <a:gd name="connsiteY1682" fmla="*/ 3849117 h 8112704"/>
              <a:gd name="connsiteX1683" fmla="*/ 5275131 w 8111225"/>
              <a:gd name="connsiteY1683" fmla="*/ 3812909 h 8112704"/>
              <a:gd name="connsiteX1684" fmla="*/ 5265142 w 8111225"/>
              <a:gd name="connsiteY1684" fmla="*/ 3770455 h 8112704"/>
              <a:gd name="connsiteX1685" fmla="*/ 5259415 w 8111225"/>
              <a:gd name="connsiteY1685" fmla="*/ 3750671 h 8112704"/>
              <a:gd name="connsiteX1686" fmla="*/ 5273882 w 8111225"/>
              <a:gd name="connsiteY1686" fmla="*/ 3812909 h 8112704"/>
              <a:gd name="connsiteX1687" fmla="*/ 5282623 w 8111225"/>
              <a:gd name="connsiteY1687" fmla="*/ 3859106 h 8112704"/>
              <a:gd name="connsiteX1688" fmla="*/ 5285121 w 8111225"/>
              <a:gd name="connsiteY1688" fmla="*/ 3876586 h 8112704"/>
              <a:gd name="connsiteX1689" fmla="*/ 5221414 w 8111225"/>
              <a:gd name="connsiteY1689" fmla="*/ 3886388 h 8112704"/>
              <a:gd name="connsiteX1690" fmla="*/ 5221441 w 8111225"/>
              <a:gd name="connsiteY1690" fmla="*/ 3886576 h 8112704"/>
              <a:gd name="connsiteX1691" fmla="*/ 5286273 w 8111225"/>
              <a:gd name="connsiteY1691" fmla="*/ 3876601 h 8112704"/>
              <a:gd name="connsiteX1692" fmla="*/ 5286368 w 8111225"/>
              <a:gd name="connsiteY1692" fmla="*/ 3877835 h 8112704"/>
              <a:gd name="connsiteX1693" fmla="*/ 5220193 w 8111225"/>
              <a:gd name="connsiteY1693" fmla="*/ 3887825 h 8112704"/>
              <a:gd name="connsiteX1694" fmla="*/ 5217695 w 8111225"/>
              <a:gd name="connsiteY1694" fmla="*/ 3871592 h 8112704"/>
              <a:gd name="connsiteX1695" fmla="*/ 5216627 w 8111225"/>
              <a:gd name="connsiteY1695" fmla="*/ 3864113 h 8112704"/>
              <a:gd name="connsiteX1696" fmla="*/ 5215546 w 8111225"/>
              <a:gd name="connsiteY1696" fmla="*/ 3857810 h 8112704"/>
              <a:gd name="connsiteX1697" fmla="*/ 5210203 w 8111225"/>
              <a:gd name="connsiteY1697" fmla="*/ 3827891 h 8112704"/>
              <a:gd name="connsiteX1698" fmla="*/ 5200215 w 8111225"/>
              <a:gd name="connsiteY1698" fmla="*/ 3786687 h 8112704"/>
              <a:gd name="connsiteX1699" fmla="*/ 5183408 w 8111225"/>
              <a:gd name="connsiteY1699" fmla="*/ 3727025 h 8112704"/>
              <a:gd name="connsiteX1700" fmla="*/ 5173993 w 8111225"/>
              <a:gd name="connsiteY1700" fmla="*/ 3696788 h 8112704"/>
              <a:gd name="connsiteX1701" fmla="*/ 5149021 w 8111225"/>
              <a:gd name="connsiteY1701" fmla="*/ 3629368 h 8112704"/>
              <a:gd name="connsiteX1702" fmla="*/ 5122801 w 8111225"/>
              <a:gd name="connsiteY1702" fmla="*/ 3571932 h 8112704"/>
              <a:gd name="connsiteX1703" fmla="*/ 5096580 w 8111225"/>
              <a:gd name="connsiteY1703" fmla="*/ 3515744 h 8112704"/>
              <a:gd name="connsiteX1704" fmla="*/ 3000166 w 8111225"/>
              <a:gd name="connsiteY1704" fmla="*/ 3464550 h 8112704"/>
              <a:gd name="connsiteX1705" fmla="*/ 3026382 w 8111225"/>
              <a:gd name="connsiteY1705" fmla="*/ 3479611 h 8112704"/>
              <a:gd name="connsiteX1706" fmla="*/ 3060100 w 8111225"/>
              <a:gd name="connsiteY1706" fmla="*/ 3498263 h 8112704"/>
              <a:gd name="connsiteX1707" fmla="*/ 3059570 w 8111225"/>
              <a:gd name="connsiteY1707" fmla="*/ 3499213 h 8112704"/>
              <a:gd name="connsiteX1708" fmla="*/ 3058603 w 8111225"/>
              <a:gd name="connsiteY1708" fmla="*/ 3498666 h 8112704"/>
              <a:gd name="connsiteX1709" fmla="*/ 3053856 w 8111225"/>
              <a:gd name="connsiteY1709" fmla="*/ 3506379 h 8112704"/>
              <a:gd name="connsiteX1710" fmla="*/ 3041371 w 8111225"/>
              <a:gd name="connsiteY1710" fmla="*/ 3529478 h 8112704"/>
              <a:gd name="connsiteX1711" fmla="*/ 3001415 w 8111225"/>
              <a:gd name="connsiteY1711" fmla="*/ 3615632 h 8112704"/>
              <a:gd name="connsiteX1712" fmla="*/ 2957090 w 8111225"/>
              <a:gd name="connsiteY1712" fmla="*/ 3743142 h 8112704"/>
              <a:gd name="connsiteX1713" fmla="*/ 2952728 w 8111225"/>
              <a:gd name="connsiteY1713" fmla="*/ 3759813 h 8112704"/>
              <a:gd name="connsiteX1714" fmla="*/ 3001415 w 8111225"/>
              <a:gd name="connsiteY1714" fmla="*/ 3618130 h 8112704"/>
              <a:gd name="connsiteX1715" fmla="*/ 3027636 w 8111225"/>
              <a:gd name="connsiteY1715" fmla="*/ 3561942 h 8112704"/>
              <a:gd name="connsiteX1716" fmla="*/ 3036025 w 8111225"/>
              <a:gd name="connsiteY1716" fmla="*/ 3544463 h 8112704"/>
              <a:gd name="connsiteX1717" fmla="*/ 3028884 w 8111225"/>
              <a:gd name="connsiteY1717" fmla="*/ 3560693 h 8112704"/>
              <a:gd name="connsiteX1718" fmla="*/ 3002664 w 8111225"/>
              <a:gd name="connsiteY1718" fmla="*/ 3616882 h 8112704"/>
              <a:gd name="connsiteX1719" fmla="*/ 2926498 w 8111225"/>
              <a:gd name="connsiteY1719" fmla="*/ 3895315 h 8112704"/>
              <a:gd name="connsiteX1720" fmla="*/ 2919007 w 8111225"/>
              <a:gd name="connsiteY1720" fmla="*/ 4183744 h 8112704"/>
              <a:gd name="connsiteX1721" fmla="*/ 2920254 w 8111225"/>
              <a:gd name="connsiteY1721" fmla="*/ 4191235 h 8112704"/>
              <a:gd name="connsiteX1722" fmla="*/ 2932741 w 8111225"/>
              <a:gd name="connsiteY1722" fmla="*/ 4277389 h 8112704"/>
              <a:gd name="connsiteX1723" fmla="*/ 2938984 w 8111225"/>
              <a:gd name="connsiteY1723" fmla="*/ 4313599 h 8112704"/>
              <a:gd name="connsiteX1724" fmla="*/ 2872808 w 8111225"/>
              <a:gd name="connsiteY1724" fmla="*/ 4328581 h 8112704"/>
              <a:gd name="connsiteX1725" fmla="*/ 2865317 w 8111225"/>
              <a:gd name="connsiteY1725" fmla="*/ 4291124 h 8112704"/>
              <a:gd name="connsiteX1726" fmla="*/ 2850333 w 8111225"/>
              <a:gd name="connsiteY1726" fmla="*/ 4191235 h 8112704"/>
              <a:gd name="connsiteX1727" fmla="*/ 2850181 w 8111225"/>
              <a:gd name="connsiteY1727" fmla="*/ 4186258 h 8112704"/>
              <a:gd name="connsiteX1728" fmla="*/ 2846237 w 8111225"/>
              <a:gd name="connsiteY1728" fmla="*/ 4121820 h 8112704"/>
              <a:gd name="connsiteX1729" fmla="*/ 2844715 w 8111225"/>
              <a:gd name="connsiteY1729" fmla="*/ 4046708 h 8112704"/>
              <a:gd name="connsiteX1730" fmla="*/ 2845396 w 8111225"/>
              <a:gd name="connsiteY1730" fmla="*/ 4029406 h 8112704"/>
              <a:gd name="connsiteX1731" fmla="*/ 2845339 w 8111225"/>
              <a:gd name="connsiteY1731" fmla="*/ 4027512 h 8112704"/>
              <a:gd name="connsiteX1732" fmla="*/ 2845562 w 8111225"/>
              <a:gd name="connsiteY1732" fmla="*/ 4025198 h 8112704"/>
              <a:gd name="connsiteX1733" fmla="*/ 2847876 w 8111225"/>
              <a:gd name="connsiteY1733" fmla="*/ 3966446 h 8112704"/>
              <a:gd name="connsiteX1734" fmla="*/ 2857825 w 8111225"/>
              <a:gd name="connsiteY1734" fmla="*/ 3884077 h 8112704"/>
              <a:gd name="connsiteX1735" fmla="*/ 2938984 w 8111225"/>
              <a:gd name="connsiteY1735" fmla="*/ 3589412 h 8112704"/>
              <a:gd name="connsiteX1736" fmla="*/ 2981438 w 8111225"/>
              <a:gd name="connsiteY1736" fmla="*/ 3498263 h 8112704"/>
              <a:gd name="connsiteX1737" fmla="*/ 3000166 w 8111225"/>
              <a:gd name="connsiteY1737" fmla="*/ 3464550 h 8112704"/>
              <a:gd name="connsiteX1738" fmla="*/ 2279317 w 8111225"/>
              <a:gd name="connsiteY1738" fmla="*/ 3461056 h 8112704"/>
              <a:gd name="connsiteX1739" fmla="*/ 2277984 w 8111225"/>
              <a:gd name="connsiteY1739" fmla="*/ 3464432 h 8112704"/>
              <a:gd name="connsiteX1740" fmla="*/ 2267178 w 8111225"/>
              <a:gd name="connsiteY1740" fmla="*/ 3498783 h 8112704"/>
              <a:gd name="connsiteX1741" fmla="*/ 6316470 w 8111225"/>
              <a:gd name="connsiteY1741" fmla="*/ 3453322 h 8112704"/>
              <a:gd name="connsiteX1742" fmla="*/ 6317719 w 8111225"/>
              <a:gd name="connsiteY1742" fmla="*/ 3457068 h 8112704"/>
              <a:gd name="connsiteX1743" fmla="*/ 6318967 w 8111225"/>
              <a:gd name="connsiteY1743" fmla="*/ 3462061 h 8112704"/>
              <a:gd name="connsiteX1744" fmla="*/ 6321465 w 8111225"/>
              <a:gd name="connsiteY1744" fmla="*/ 3465807 h 8112704"/>
              <a:gd name="connsiteX1745" fmla="*/ 6169134 w 8111225"/>
              <a:gd name="connsiteY1745" fmla="*/ 3507012 h 8112704"/>
              <a:gd name="connsiteX1746" fmla="*/ 6167885 w 8111225"/>
              <a:gd name="connsiteY1746" fmla="*/ 3503264 h 8112704"/>
              <a:gd name="connsiteX1747" fmla="*/ 6166637 w 8111225"/>
              <a:gd name="connsiteY1747" fmla="*/ 3498271 h 8112704"/>
              <a:gd name="connsiteX1748" fmla="*/ 6162892 w 8111225"/>
              <a:gd name="connsiteY1748" fmla="*/ 3492027 h 8112704"/>
              <a:gd name="connsiteX1749" fmla="*/ 6164139 w 8111225"/>
              <a:gd name="connsiteY1749" fmla="*/ 3490779 h 8112704"/>
              <a:gd name="connsiteX1750" fmla="*/ 6154151 w 8111225"/>
              <a:gd name="connsiteY1750" fmla="*/ 3459564 h 8112704"/>
              <a:gd name="connsiteX1751" fmla="*/ 6170383 w 8111225"/>
              <a:gd name="connsiteY1751" fmla="*/ 3489531 h 8112704"/>
              <a:gd name="connsiteX1752" fmla="*/ 1478274 w 8111225"/>
              <a:gd name="connsiteY1752" fmla="*/ 3440308 h 8112704"/>
              <a:gd name="connsiteX1753" fmla="*/ 1475538 w 8111225"/>
              <a:gd name="connsiteY1753" fmla="*/ 3451398 h 8112704"/>
              <a:gd name="connsiteX1754" fmla="*/ 1469747 w 8111225"/>
              <a:gd name="connsiteY1754" fmla="*/ 3480037 h 8112704"/>
              <a:gd name="connsiteX1755" fmla="*/ 1833967 w 8111225"/>
              <a:gd name="connsiteY1755" fmla="*/ 3433344 h 8112704"/>
              <a:gd name="connsiteX1756" fmla="*/ 1986298 w 8111225"/>
              <a:gd name="connsiteY1756" fmla="*/ 3477045 h 8112704"/>
              <a:gd name="connsiteX1757" fmla="*/ 1986298 w 8111225"/>
              <a:gd name="connsiteY1757" fmla="*/ 3480790 h 8112704"/>
              <a:gd name="connsiteX1758" fmla="*/ 1983800 w 8111225"/>
              <a:gd name="connsiteY1758" fmla="*/ 3488282 h 8112704"/>
              <a:gd name="connsiteX1759" fmla="*/ 1982552 w 8111225"/>
              <a:gd name="connsiteY1759" fmla="*/ 3489531 h 8112704"/>
              <a:gd name="connsiteX1760" fmla="*/ 1977557 w 8111225"/>
              <a:gd name="connsiteY1760" fmla="*/ 3490779 h 8112704"/>
              <a:gd name="connsiteX1761" fmla="*/ 1828972 w 8111225"/>
              <a:gd name="connsiteY1761" fmla="*/ 3449575 h 8112704"/>
              <a:gd name="connsiteX1762" fmla="*/ 1830221 w 8111225"/>
              <a:gd name="connsiteY1762" fmla="*/ 3445829 h 8112704"/>
              <a:gd name="connsiteX1763" fmla="*/ 1831470 w 8111225"/>
              <a:gd name="connsiteY1763" fmla="*/ 3440835 h 8112704"/>
              <a:gd name="connsiteX1764" fmla="*/ 3202442 w 8111225"/>
              <a:gd name="connsiteY1764" fmla="*/ 3423347 h 8112704"/>
              <a:gd name="connsiteX1765" fmla="*/ 3276109 w 8111225"/>
              <a:gd name="connsiteY1765" fmla="*/ 3477038 h 8112704"/>
              <a:gd name="connsiteX1766" fmla="*/ 3269866 w 8111225"/>
              <a:gd name="connsiteY1766" fmla="*/ 3487027 h 8112704"/>
              <a:gd name="connsiteX1767" fmla="*/ 3194950 w 8111225"/>
              <a:gd name="connsiteY1767" fmla="*/ 3434585 h 8112704"/>
              <a:gd name="connsiteX1768" fmla="*/ 3202442 w 8111225"/>
              <a:gd name="connsiteY1768" fmla="*/ 3423347 h 8112704"/>
              <a:gd name="connsiteX1769" fmla="*/ 4974217 w 8111225"/>
              <a:gd name="connsiteY1769" fmla="*/ 3414609 h 8112704"/>
              <a:gd name="connsiteX1770" fmla="*/ 4975464 w 8111225"/>
              <a:gd name="connsiteY1770" fmla="*/ 3414609 h 8112704"/>
              <a:gd name="connsiteX1771" fmla="*/ 4982956 w 8111225"/>
              <a:gd name="connsiteY1771" fmla="*/ 3425847 h 8112704"/>
              <a:gd name="connsiteX1772" fmla="*/ 4909289 w 8111225"/>
              <a:gd name="connsiteY1772" fmla="*/ 3478289 h 8112704"/>
              <a:gd name="connsiteX1773" fmla="*/ 4901797 w 8111225"/>
              <a:gd name="connsiteY1773" fmla="*/ 3468299 h 8112704"/>
              <a:gd name="connsiteX1774" fmla="*/ 6295244 w 8111225"/>
              <a:gd name="connsiteY1774" fmla="*/ 3377155 h 8112704"/>
              <a:gd name="connsiteX1775" fmla="*/ 6296493 w 8111225"/>
              <a:gd name="connsiteY1775" fmla="*/ 3380901 h 8112704"/>
              <a:gd name="connsiteX1776" fmla="*/ 6298990 w 8111225"/>
              <a:gd name="connsiteY1776" fmla="*/ 3389642 h 8112704"/>
              <a:gd name="connsiteX1777" fmla="*/ 6300239 w 8111225"/>
              <a:gd name="connsiteY1777" fmla="*/ 3393388 h 8112704"/>
              <a:gd name="connsiteX1778" fmla="*/ 6149157 w 8111225"/>
              <a:gd name="connsiteY1778" fmla="*/ 3439588 h 8112704"/>
              <a:gd name="connsiteX1779" fmla="*/ 6147908 w 8111225"/>
              <a:gd name="connsiteY1779" fmla="*/ 3435840 h 8112704"/>
              <a:gd name="connsiteX1780" fmla="*/ 6145411 w 8111225"/>
              <a:gd name="connsiteY1780" fmla="*/ 3428349 h 8112704"/>
              <a:gd name="connsiteX1781" fmla="*/ 6144162 w 8111225"/>
              <a:gd name="connsiteY1781" fmla="*/ 3424604 h 8112704"/>
              <a:gd name="connsiteX1782" fmla="*/ 1856442 w 8111225"/>
              <a:gd name="connsiteY1782" fmla="*/ 3360924 h 8112704"/>
              <a:gd name="connsiteX1783" fmla="*/ 2007524 w 8111225"/>
              <a:gd name="connsiteY1783" fmla="*/ 3408371 h 8112704"/>
              <a:gd name="connsiteX1784" fmla="*/ 2001280 w 8111225"/>
              <a:gd name="connsiteY1784" fmla="*/ 3424604 h 8112704"/>
              <a:gd name="connsiteX1785" fmla="*/ 1851447 w 8111225"/>
              <a:gd name="connsiteY1785" fmla="*/ 3377155 h 8112704"/>
              <a:gd name="connsiteX1786" fmla="*/ 1852696 w 8111225"/>
              <a:gd name="connsiteY1786" fmla="*/ 3373409 h 8112704"/>
              <a:gd name="connsiteX1787" fmla="*/ 1855193 w 8111225"/>
              <a:gd name="connsiteY1787" fmla="*/ 3364670 h 8112704"/>
              <a:gd name="connsiteX1788" fmla="*/ 4893057 w 8111225"/>
              <a:gd name="connsiteY1788" fmla="*/ 3314720 h 8112704"/>
              <a:gd name="connsiteX1789" fmla="*/ 4903046 w 8111225"/>
              <a:gd name="connsiteY1789" fmla="*/ 3324711 h 8112704"/>
              <a:gd name="connsiteX1790" fmla="*/ 4834374 w 8111225"/>
              <a:gd name="connsiteY1790" fmla="*/ 3385893 h 8112704"/>
              <a:gd name="connsiteX1791" fmla="*/ 4825633 w 8111225"/>
              <a:gd name="connsiteY1791" fmla="*/ 3377151 h 8112704"/>
              <a:gd name="connsiteX1792" fmla="*/ 6271521 w 8111225"/>
              <a:gd name="connsiteY1792" fmla="*/ 3304736 h 8112704"/>
              <a:gd name="connsiteX1793" fmla="*/ 6272769 w 8111225"/>
              <a:gd name="connsiteY1793" fmla="*/ 3308483 h 8112704"/>
              <a:gd name="connsiteX1794" fmla="*/ 6275265 w 8111225"/>
              <a:gd name="connsiteY1794" fmla="*/ 3313477 h 8112704"/>
              <a:gd name="connsiteX1795" fmla="*/ 6276515 w 8111225"/>
              <a:gd name="connsiteY1795" fmla="*/ 3319719 h 8112704"/>
              <a:gd name="connsiteX1796" fmla="*/ 6127931 w 8111225"/>
              <a:gd name="connsiteY1796" fmla="*/ 3370914 h 8112704"/>
              <a:gd name="connsiteX1797" fmla="*/ 6125433 w 8111225"/>
              <a:gd name="connsiteY1797" fmla="*/ 3364670 h 8112704"/>
              <a:gd name="connsiteX1798" fmla="*/ 6124185 w 8111225"/>
              <a:gd name="connsiteY1798" fmla="*/ 3359676 h 8112704"/>
              <a:gd name="connsiteX1799" fmla="*/ 6121687 w 8111225"/>
              <a:gd name="connsiteY1799" fmla="*/ 3355929 h 8112704"/>
              <a:gd name="connsiteX1800" fmla="*/ 6126682 w 8111225"/>
              <a:gd name="connsiteY1800" fmla="*/ 3354681 h 8112704"/>
              <a:gd name="connsiteX1801" fmla="*/ 3252385 w 8111225"/>
              <a:gd name="connsiteY1801" fmla="*/ 3290995 h 8112704"/>
              <a:gd name="connsiteX1802" fmla="*/ 3351026 w 8111225"/>
              <a:gd name="connsiteY1802" fmla="*/ 3382144 h 8112704"/>
              <a:gd name="connsiteX1803" fmla="*/ 3338539 w 8111225"/>
              <a:gd name="connsiteY1803" fmla="*/ 3395878 h 8112704"/>
              <a:gd name="connsiteX1804" fmla="*/ 3238651 w 8111225"/>
              <a:gd name="connsiteY1804" fmla="*/ 3305978 h 8112704"/>
              <a:gd name="connsiteX1805" fmla="*/ 3252385 w 8111225"/>
              <a:gd name="connsiteY1805" fmla="*/ 3290995 h 8112704"/>
              <a:gd name="connsiteX1806" fmla="*/ 1880165 w 8111225"/>
              <a:gd name="connsiteY1806" fmla="*/ 3288504 h 8112704"/>
              <a:gd name="connsiteX1807" fmla="*/ 2029998 w 8111225"/>
              <a:gd name="connsiteY1807" fmla="*/ 3340946 h 8112704"/>
              <a:gd name="connsiteX1808" fmla="*/ 2027501 w 8111225"/>
              <a:gd name="connsiteY1808" fmla="*/ 3347188 h 8112704"/>
              <a:gd name="connsiteX1809" fmla="*/ 2025004 w 8111225"/>
              <a:gd name="connsiteY1809" fmla="*/ 3353431 h 8112704"/>
              <a:gd name="connsiteX1810" fmla="*/ 2023755 w 8111225"/>
              <a:gd name="connsiteY1810" fmla="*/ 3357177 h 8112704"/>
              <a:gd name="connsiteX1811" fmla="*/ 1873923 w 8111225"/>
              <a:gd name="connsiteY1811" fmla="*/ 3304736 h 8112704"/>
              <a:gd name="connsiteX1812" fmla="*/ 1875172 w 8111225"/>
              <a:gd name="connsiteY1812" fmla="*/ 3302239 h 8112704"/>
              <a:gd name="connsiteX1813" fmla="*/ 1871426 w 8111225"/>
              <a:gd name="connsiteY1813" fmla="*/ 3294747 h 8112704"/>
              <a:gd name="connsiteX1814" fmla="*/ 1876419 w 8111225"/>
              <a:gd name="connsiteY1814" fmla="*/ 3295996 h 8112704"/>
              <a:gd name="connsiteX1815" fmla="*/ 3159190 w 8111225"/>
              <a:gd name="connsiteY1815" fmla="*/ 3244628 h 8112704"/>
              <a:gd name="connsiteX1816" fmla="*/ 3123935 w 8111225"/>
              <a:gd name="connsiteY1816" fmla="*/ 3284907 h 8112704"/>
              <a:gd name="connsiteX1817" fmla="*/ 3118377 w 8111225"/>
              <a:gd name="connsiteY1817" fmla="*/ 3292215 h 8112704"/>
              <a:gd name="connsiteX1818" fmla="*/ 3125183 w 8111225"/>
              <a:gd name="connsiteY1818" fmla="*/ 3283190 h 8112704"/>
              <a:gd name="connsiteX1819" fmla="*/ 6244051 w 8111225"/>
              <a:gd name="connsiteY1819" fmla="*/ 3234815 h 8112704"/>
              <a:gd name="connsiteX1820" fmla="*/ 6246547 w 8111225"/>
              <a:gd name="connsiteY1820" fmla="*/ 3238560 h 8112704"/>
              <a:gd name="connsiteX1821" fmla="*/ 6249045 w 8111225"/>
              <a:gd name="connsiteY1821" fmla="*/ 3246052 h 8112704"/>
              <a:gd name="connsiteX1822" fmla="*/ 6251542 w 8111225"/>
              <a:gd name="connsiteY1822" fmla="*/ 3249797 h 8112704"/>
              <a:gd name="connsiteX1823" fmla="*/ 6102959 w 8111225"/>
              <a:gd name="connsiteY1823" fmla="*/ 3305985 h 8112704"/>
              <a:gd name="connsiteX1824" fmla="*/ 6096715 w 8111225"/>
              <a:gd name="connsiteY1824" fmla="*/ 3291001 h 8112704"/>
              <a:gd name="connsiteX1825" fmla="*/ 3378496 w 8111225"/>
              <a:gd name="connsiteY1825" fmla="*/ 3232311 h 8112704"/>
              <a:gd name="connsiteX1826" fmla="*/ 3438429 w 8111225"/>
              <a:gd name="connsiteY1826" fmla="*/ 3302233 h 8112704"/>
              <a:gd name="connsiteX1827" fmla="*/ 3428440 w 8111225"/>
              <a:gd name="connsiteY1827" fmla="*/ 3309724 h 8112704"/>
              <a:gd name="connsiteX1828" fmla="*/ 3368507 w 8111225"/>
              <a:gd name="connsiteY1828" fmla="*/ 3241052 h 8112704"/>
              <a:gd name="connsiteX1829" fmla="*/ 3378496 w 8111225"/>
              <a:gd name="connsiteY1829" fmla="*/ 3232311 h 8112704"/>
              <a:gd name="connsiteX1830" fmla="*/ 4798161 w 8111225"/>
              <a:gd name="connsiteY1830" fmla="*/ 3224821 h 8112704"/>
              <a:gd name="connsiteX1831" fmla="*/ 4808151 w 8111225"/>
              <a:gd name="connsiteY1831" fmla="*/ 3233561 h 8112704"/>
              <a:gd name="connsiteX1832" fmla="*/ 4809399 w 8111225"/>
              <a:gd name="connsiteY1832" fmla="*/ 3232313 h 8112704"/>
              <a:gd name="connsiteX1833" fmla="*/ 4749466 w 8111225"/>
              <a:gd name="connsiteY1833" fmla="*/ 3303483 h 8112704"/>
              <a:gd name="connsiteX1834" fmla="*/ 4739477 w 8111225"/>
              <a:gd name="connsiteY1834" fmla="*/ 3294742 h 8112704"/>
              <a:gd name="connsiteX1835" fmla="*/ 3179934 w 8111225"/>
              <a:gd name="connsiteY1835" fmla="*/ 3221107 h 8112704"/>
              <a:gd name="connsiteX1836" fmla="*/ 3159190 w 8111225"/>
              <a:gd name="connsiteY1836" fmla="*/ 3244628 h 8112704"/>
              <a:gd name="connsiteX1837" fmla="*/ 3178717 w 8111225"/>
              <a:gd name="connsiteY1837" fmla="*/ 3222320 h 8112704"/>
              <a:gd name="connsiteX1838" fmla="*/ 1906386 w 8111225"/>
              <a:gd name="connsiteY1838" fmla="*/ 3218582 h 8112704"/>
              <a:gd name="connsiteX1839" fmla="*/ 2053722 w 8111225"/>
              <a:gd name="connsiteY1839" fmla="*/ 3276019 h 8112704"/>
              <a:gd name="connsiteX1840" fmla="*/ 2052473 w 8111225"/>
              <a:gd name="connsiteY1840" fmla="*/ 3279764 h 8112704"/>
              <a:gd name="connsiteX1841" fmla="*/ 2048727 w 8111225"/>
              <a:gd name="connsiteY1841" fmla="*/ 3287256 h 8112704"/>
              <a:gd name="connsiteX1842" fmla="*/ 2047478 w 8111225"/>
              <a:gd name="connsiteY1842" fmla="*/ 3291001 h 8112704"/>
              <a:gd name="connsiteX1843" fmla="*/ 1900144 w 8111225"/>
              <a:gd name="connsiteY1843" fmla="*/ 3234815 h 8112704"/>
              <a:gd name="connsiteX1844" fmla="*/ 1901392 w 8111225"/>
              <a:gd name="connsiteY1844" fmla="*/ 3231068 h 8112704"/>
              <a:gd name="connsiteX1845" fmla="*/ 1905137 w 8111225"/>
              <a:gd name="connsiteY1845" fmla="*/ 3222328 h 8112704"/>
              <a:gd name="connsiteX1846" fmla="*/ 1543309 w 8111225"/>
              <a:gd name="connsiteY1846" fmla="*/ 3203833 h 8112704"/>
              <a:gd name="connsiteX1847" fmla="*/ 1532975 w 8111225"/>
              <a:gd name="connsiteY1847" fmla="*/ 3235467 h 8112704"/>
              <a:gd name="connsiteX1848" fmla="*/ 1518402 w 8111225"/>
              <a:gd name="connsiteY1848" fmla="*/ 3286040 h 8112704"/>
              <a:gd name="connsiteX1849" fmla="*/ 5770282 w 8111225"/>
              <a:gd name="connsiteY1849" fmla="*/ 3188950 h 8112704"/>
              <a:gd name="connsiteX1850" fmla="*/ 5558565 w 8111225"/>
              <a:gd name="connsiteY1850" fmla="*/ 3299732 h 8112704"/>
              <a:gd name="connsiteX1851" fmla="*/ 5531700 w 8111225"/>
              <a:gd name="connsiteY1851" fmla="*/ 3254957 h 8112704"/>
              <a:gd name="connsiteX1852" fmla="*/ 5519825 w 8111225"/>
              <a:gd name="connsiteY1852" fmla="*/ 3235678 h 8112704"/>
              <a:gd name="connsiteX1853" fmla="*/ 5558565 w 8111225"/>
              <a:gd name="connsiteY1853" fmla="*/ 3300980 h 8112704"/>
              <a:gd name="connsiteX1854" fmla="*/ 5770828 w 8111225"/>
              <a:gd name="connsiteY1854" fmla="*/ 3189855 h 8112704"/>
              <a:gd name="connsiteX1855" fmla="*/ 5800794 w 8111225"/>
              <a:gd name="connsiteY1855" fmla="*/ 3186108 h 8112704"/>
              <a:gd name="connsiteX1856" fmla="*/ 5800754 w 8111225"/>
              <a:gd name="connsiteY1856" fmla="*/ 3186129 h 8112704"/>
              <a:gd name="connsiteX1857" fmla="*/ 5802216 w 8111225"/>
              <a:gd name="connsiteY1857" fmla="*/ 3189180 h 8112704"/>
              <a:gd name="connsiteX1858" fmla="*/ 5799547 w 8111225"/>
              <a:gd name="connsiteY1858" fmla="*/ 3183610 h 8112704"/>
              <a:gd name="connsiteX1859" fmla="*/ 5800524 w 8111225"/>
              <a:gd name="connsiteY1859" fmla="*/ 3185649 h 8112704"/>
              <a:gd name="connsiteX1860" fmla="*/ 5802043 w 8111225"/>
              <a:gd name="connsiteY1860" fmla="*/ 3184859 h 8112704"/>
              <a:gd name="connsiteX1861" fmla="*/ 5803292 w 8111225"/>
              <a:gd name="connsiteY1861" fmla="*/ 3186108 h 8112704"/>
              <a:gd name="connsiteX1862" fmla="*/ 5880705 w 8111225"/>
              <a:gd name="connsiteY1862" fmla="*/ 3349675 h 8112704"/>
              <a:gd name="connsiteX1863" fmla="*/ 5921910 w 8111225"/>
              <a:gd name="connsiteY1863" fmla="*/ 3463299 h 8112704"/>
              <a:gd name="connsiteX1864" fmla="*/ 5943136 w 8111225"/>
              <a:gd name="connsiteY1864" fmla="*/ 3524481 h 8112704"/>
              <a:gd name="connsiteX1865" fmla="*/ 5979346 w 8111225"/>
              <a:gd name="connsiteY1865" fmla="*/ 3660577 h 8112704"/>
              <a:gd name="connsiteX1866" fmla="*/ 5995579 w 8111225"/>
              <a:gd name="connsiteY1866" fmla="*/ 3730499 h 8112704"/>
              <a:gd name="connsiteX1867" fmla="*/ 6005566 w 8111225"/>
              <a:gd name="connsiteY1867" fmla="*/ 3800421 h 8112704"/>
              <a:gd name="connsiteX1868" fmla="*/ 6023048 w 8111225"/>
              <a:gd name="connsiteY1868" fmla="*/ 3941513 h 8112704"/>
              <a:gd name="connsiteX1869" fmla="*/ 6025544 w 8111225"/>
              <a:gd name="connsiteY1869" fmla="*/ 4008939 h 8112704"/>
              <a:gd name="connsiteX1870" fmla="*/ 6028041 w 8111225"/>
              <a:gd name="connsiteY1870" fmla="*/ 4126308 h 8112704"/>
              <a:gd name="connsiteX1871" fmla="*/ 6021799 w 8111225"/>
              <a:gd name="connsiteY1871" fmla="*/ 4257411 h 8112704"/>
              <a:gd name="connsiteX1872" fmla="*/ 6015556 w 8111225"/>
              <a:gd name="connsiteY1872" fmla="*/ 4303611 h 8112704"/>
              <a:gd name="connsiteX1873" fmla="*/ 5774574 w 8111225"/>
              <a:gd name="connsiteY1873" fmla="*/ 4274893 h 8112704"/>
              <a:gd name="connsiteX1874" fmla="*/ 5773327 w 8111225"/>
              <a:gd name="connsiteY1874" fmla="*/ 4272395 h 8112704"/>
              <a:gd name="connsiteX1875" fmla="*/ 5775823 w 8111225"/>
              <a:gd name="connsiteY1875" fmla="*/ 4231191 h 8112704"/>
              <a:gd name="connsiteX1876" fmla="*/ 5777071 w 8111225"/>
              <a:gd name="connsiteY1876" fmla="*/ 4208716 h 8112704"/>
              <a:gd name="connsiteX1877" fmla="*/ 5782066 w 8111225"/>
              <a:gd name="connsiteY1877" fmla="*/ 4116319 h 8112704"/>
              <a:gd name="connsiteX1878" fmla="*/ 5779569 w 8111225"/>
              <a:gd name="connsiteY1878" fmla="*/ 4021424 h 8112704"/>
              <a:gd name="connsiteX1879" fmla="*/ 5777071 w 8111225"/>
              <a:gd name="connsiteY1879" fmla="*/ 3955249 h 8112704"/>
              <a:gd name="connsiteX1880" fmla="*/ 5760840 w 8111225"/>
              <a:gd name="connsiteY1880" fmla="*/ 3829139 h 8112704"/>
              <a:gd name="connsiteX1881" fmla="*/ 5752099 w 8111225"/>
              <a:gd name="connsiteY1881" fmla="*/ 3771703 h 8112704"/>
              <a:gd name="connsiteX1882" fmla="*/ 5735868 w 8111225"/>
              <a:gd name="connsiteY1882" fmla="*/ 3704279 h 8112704"/>
              <a:gd name="connsiteX1883" fmla="*/ 5707150 w 8111225"/>
              <a:gd name="connsiteY1883" fmla="*/ 3593155 h 8112704"/>
              <a:gd name="connsiteX1884" fmla="*/ 5685924 w 8111225"/>
              <a:gd name="connsiteY1884" fmla="*/ 3531973 h 8112704"/>
              <a:gd name="connsiteX1885" fmla="*/ 5652211 w 8111225"/>
              <a:gd name="connsiteY1885" fmla="*/ 3440824 h 8112704"/>
              <a:gd name="connsiteX1886" fmla="*/ 5584786 w 8111225"/>
              <a:gd name="connsiteY1886" fmla="*/ 3297234 h 8112704"/>
              <a:gd name="connsiteX1887" fmla="*/ 5585976 w 8111225"/>
              <a:gd name="connsiteY1887" fmla="*/ 3297234 h 8112704"/>
              <a:gd name="connsiteX1888" fmla="*/ 5584786 w 8111225"/>
              <a:gd name="connsiteY1888" fmla="*/ 3294736 h 8112704"/>
              <a:gd name="connsiteX1889" fmla="*/ 6215333 w 8111225"/>
              <a:gd name="connsiteY1889" fmla="*/ 3163644 h 8112704"/>
              <a:gd name="connsiteX1890" fmla="*/ 6224073 w 8111225"/>
              <a:gd name="connsiteY1890" fmla="*/ 3179876 h 8112704"/>
              <a:gd name="connsiteX1891" fmla="*/ 6077987 w 8111225"/>
              <a:gd name="connsiteY1891" fmla="*/ 3239808 h 8112704"/>
              <a:gd name="connsiteX1892" fmla="*/ 6075489 w 8111225"/>
              <a:gd name="connsiteY1892" fmla="*/ 3236061 h 8112704"/>
              <a:gd name="connsiteX1893" fmla="*/ 6072992 w 8111225"/>
              <a:gd name="connsiteY1893" fmla="*/ 3231068 h 8112704"/>
              <a:gd name="connsiteX1894" fmla="*/ 6070495 w 8111225"/>
              <a:gd name="connsiteY1894" fmla="*/ 3226074 h 8112704"/>
              <a:gd name="connsiteX1895" fmla="*/ 6074241 w 8111225"/>
              <a:gd name="connsiteY1895" fmla="*/ 3223578 h 8112704"/>
              <a:gd name="connsiteX1896" fmla="*/ 1935104 w 8111225"/>
              <a:gd name="connsiteY1896" fmla="*/ 3149909 h 8112704"/>
              <a:gd name="connsiteX1897" fmla="*/ 2079942 w 8111225"/>
              <a:gd name="connsiteY1897" fmla="*/ 3211090 h 8112704"/>
              <a:gd name="connsiteX1898" fmla="*/ 2078694 w 8111225"/>
              <a:gd name="connsiteY1898" fmla="*/ 3214836 h 8112704"/>
              <a:gd name="connsiteX1899" fmla="*/ 2074949 w 8111225"/>
              <a:gd name="connsiteY1899" fmla="*/ 3223578 h 8112704"/>
              <a:gd name="connsiteX1900" fmla="*/ 2069954 w 8111225"/>
              <a:gd name="connsiteY1900" fmla="*/ 3224826 h 8112704"/>
              <a:gd name="connsiteX1901" fmla="*/ 1923867 w 8111225"/>
              <a:gd name="connsiteY1901" fmla="*/ 3163644 h 8112704"/>
              <a:gd name="connsiteX1902" fmla="*/ 1930110 w 8111225"/>
              <a:gd name="connsiteY1902" fmla="*/ 3159897 h 8112704"/>
              <a:gd name="connsiteX1903" fmla="*/ 1932606 w 8111225"/>
              <a:gd name="connsiteY1903" fmla="*/ 3153654 h 8112704"/>
              <a:gd name="connsiteX1904" fmla="*/ 4693279 w 8111225"/>
              <a:gd name="connsiteY1904" fmla="*/ 3146158 h 8112704"/>
              <a:gd name="connsiteX1905" fmla="*/ 4704517 w 8111225"/>
              <a:gd name="connsiteY1905" fmla="*/ 3153651 h 8112704"/>
              <a:gd name="connsiteX1906" fmla="*/ 4705765 w 8111225"/>
              <a:gd name="connsiteY1906" fmla="*/ 3153651 h 8112704"/>
              <a:gd name="connsiteX1907" fmla="*/ 4704517 w 8111225"/>
              <a:gd name="connsiteY1907" fmla="*/ 3154899 h 8112704"/>
              <a:gd name="connsiteX1908" fmla="*/ 4654573 w 8111225"/>
              <a:gd name="connsiteY1908" fmla="*/ 3231064 h 8112704"/>
              <a:gd name="connsiteX1909" fmla="*/ 4643335 w 8111225"/>
              <a:gd name="connsiteY1909" fmla="*/ 3223572 h 8112704"/>
              <a:gd name="connsiteX1910" fmla="*/ 575370 w 8111225"/>
              <a:gd name="connsiteY1910" fmla="*/ 3114939 h 8112704"/>
              <a:gd name="connsiteX1911" fmla="*/ 956196 w 8111225"/>
              <a:gd name="connsiteY1911" fmla="*/ 3217326 h 8112704"/>
              <a:gd name="connsiteX1912" fmla="*/ 922483 w 8111225"/>
              <a:gd name="connsiteY1912" fmla="*/ 3352175 h 8112704"/>
              <a:gd name="connsiteX1913" fmla="*/ 537911 w 8111225"/>
              <a:gd name="connsiteY1913" fmla="*/ 3266021 h 8112704"/>
              <a:gd name="connsiteX1914" fmla="*/ 575370 w 8111225"/>
              <a:gd name="connsiteY1914" fmla="*/ 3114939 h 8112704"/>
              <a:gd name="connsiteX1915" fmla="*/ 3455908 w 8111225"/>
              <a:gd name="connsiteY1915" fmla="*/ 3111195 h 8112704"/>
              <a:gd name="connsiteX1916" fmla="*/ 3457157 w 8111225"/>
              <a:gd name="connsiteY1916" fmla="*/ 3111195 h 8112704"/>
              <a:gd name="connsiteX1917" fmla="*/ 3535819 w 8111225"/>
              <a:gd name="connsiteY1917" fmla="*/ 3229813 h 8112704"/>
              <a:gd name="connsiteX1918" fmla="*/ 3518339 w 8111225"/>
              <a:gd name="connsiteY1918" fmla="*/ 3239802 h 8112704"/>
              <a:gd name="connsiteX1919" fmla="*/ 3438428 w 8111225"/>
              <a:gd name="connsiteY1919" fmla="*/ 3122433 h 8112704"/>
              <a:gd name="connsiteX1920" fmla="*/ 3455908 w 8111225"/>
              <a:gd name="connsiteY1920" fmla="*/ 3111195 h 8112704"/>
              <a:gd name="connsiteX1921" fmla="*/ 6187864 w 8111225"/>
              <a:gd name="connsiteY1921" fmla="*/ 3093721 h 8112704"/>
              <a:gd name="connsiteX1922" fmla="*/ 6189113 w 8111225"/>
              <a:gd name="connsiteY1922" fmla="*/ 3097467 h 8112704"/>
              <a:gd name="connsiteX1923" fmla="*/ 6192857 w 8111225"/>
              <a:gd name="connsiteY1923" fmla="*/ 3104959 h 8112704"/>
              <a:gd name="connsiteX1924" fmla="*/ 6192857 w 8111225"/>
              <a:gd name="connsiteY1924" fmla="*/ 3109953 h 8112704"/>
              <a:gd name="connsiteX1925" fmla="*/ 6049269 w 8111225"/>
              <a:gd name="connsiteY1925" fmla="*/ 3174881 h 8112704"/>
              <a:gd name="connsiteX1926" fmla="*/ 6043025 w 8111225"/>
              <a:gd name="connsiteY1926" fmla="*/ 3159897 h 8112704"/>
              <a:gd name="connsiteX1927" fmla="*/ 3594505 w 8111225"/>
              <a:gd name="connsiteY1927" fmla="*/ 3088720 h 8112704"/>
              <a:gd name="connsiteX1928" fmla="*/ 3635708 w 8111225"/>
              <a:gd name="connsiteY1928" fmla="*/ 3169880 h 8112704"/>
              <a:gd name="connsiteX1929" fmla="*/ 3624471 w 8111225"/>
              <a:gd name="connsiteY1929" fmla="*/ 3176123 h 8112704"/>
              <a:gd name="connsiteX1930" fmla="*/ 3582018 w 8111225"/>
              <a:gd name="connsiteY1930" fmla="*/ 3094964 h 8112704"/>
              <a:gd name="connsiteX1931" fmla="*/ 3594505 w 8111225"/>
              <a:gd name="connsiteY1931" fmla="*/ 3088720 h 8112704"/>
              <a:gd name="connsiteX1932" fmla="*/ 4580905 w 8111225"/>
              <a:gd name="connsiteY1932" fmla="*/ 3083727 h 8112704"/>
              <a:gd name="connsiteX1933" fmla="*/ 4593390 w 8111225"/>
              <a:gd name="connsiteY1933" fmla="*/ 3089971 h 8112704"/>
              <a:gd name="connsiteX1934" fmla="*/ 4552187 w 8111225"/>
              <a:gd name="connsiteY1934" fmla="*/ 3169882 h 8112704"/>
              <a:gd name="connsiteX1935" fmla="*/ 4540949 w 8111225"/>
              <a:gd name="connsiteY1935" fmla="*/ 3164888 h 8112704"/>
              <a:gd name="connsiteX1936" fmla="*/ 1966319 w 8111225"/>
              <a:gd name="connsiteY1936" fmla="*/ 3079987 h 8112704"/>
              <a:gd name="connsiteX1937" fmla="*/ 2109909 w 8111225"/>
              <a:gd name="connsiteY1937" fmla="*/ 3146163 h 8112704"/>
              <a:gd name="connsiteX1938" fmla="*/ 2108660 w 8111225"/>
              <a:gd name="connsiteY1938" fmla="*/ 3149909 h 8112704"/>
              <a:gd name="connsiteX1939" fmla="*/ 2107412 w 8111225"/>
              <a:gd name="connsiteY1939" fmla="*/ 3153654 h 8112704"/>
              <a:gd name="connsiteX1940" fmla="*/ 2106163 w 8111225"/>
              <a:gd name="connsiteY1940" fmla="*/ 3157401 h 8112704"/>
              <a:gd name="connsiteX1941" fmla="*/ 2102417 w 8111225"/>
              <a:gd name="connsiteY1941" fmla="*/ 3161146 h 8112704"/>
              <a:gd name="connsiteX1942" fmla="*/ 1958828 w 8111225"/>
              <a:gd name="connsiteY1942" fmla="*/ 3094970 h 8112704"/>
              <a:gd name="connsiteX1943" fmla="*/ 1960076 w 8111225"/>
              <a:gd name="connsiteY1943" fmla="*/ 3091223 h 8112704"/>
              <a:gd name="connsiteX1944" fmla="*/ 1963822 w 8111225"/>
              <a:gd name="connsiteY1944" fmla="*/ 3083733 h 8112704"/>
              <a:gd name="connsiteX1945" fmla="*/ 1585446 w 8111225"/>
              <a:gd name="connsiteY1945" fmla="*/ 3079555 h 8112704"/>
              <a:gd name="connsiteX1946" fmla="*/ 1583621 w 8111225"/>
              <a:gd name="connsiteY1946" fmla="*/ 3084191 h 8112704"/>
              <a:gd name="connsiteX1947" fmla="*/ 1581443 w 8111225"/>
              <a:gd name="connsiteY1947" fmla="*/ 3090504 h 8112704"/>
              <a:gd name="connsiteX1948" fmla="*/ 3346030 w 8111225"/>
              <a:gd name="connsiteY1948" fmla="*/ 3074984 h 8112704"/>
              <a:gd name="connsiteX1949" fmla="*/ 3289843 w 8111225"/>
              <a:gd name="connsiteY1949" fmla="*/ 3117438 h 8112704"/>
              <a:gd name="connsiteX1950" fmla="*/ 3277357 w 8111225"/>
              <a:gd name="connsiteY1950" fmla="*/ 3128674 h 8112704"/>
              <a:gd name="connsiteX1951" fmla="*/ 3228974 w 8111225"/>
              <a:gd name="connsiteY1951" fmla="*/ 3172219 h 8112704"/>
              <a:gd name="connsiteX1952" fmla="*/ 3179934 w 8111225"/>
              <a:gd name="connsiteY1952" fmla="*/ 3221107 h 8112704"/>
              <a:gd name="connsiteX1953" fmla="*/ 3179965 w 8111225"/>
              <a:gd name="connsiteY1953" fmla="*/ 3221072 h 8112704"/>
              <a:gd name="connsiteX1954" fmla="*/ 3278606 w 8111225"/>
              <a:gd name="connsiteY1954" fmla="*/ 3127426 h 8112704"/>
              <a:gd name="connsiteX1955" fmla="*/ 3291091 w 8111225"/>
              <a:gd name="connsiteY1955" fmla="*/ 3116189 h 8112704"/>
              <a:gd name="connsiteX1956" fmla="*/ 3346030 w 8111225"/>
              <a:gd name="connsiteY1956" fmla="*/ 3074984 h 8112704"/>
              <a:gd name="connsiteX1957" fmla="*/ 3384737 w 8111225"/>
              <a:gd name="connsiteY1957" fmla="*/ 3127426 h 8112704"/>
              <a:gd name="connsiteX1958" fmla="*/ 3384321 w 8111225"/>
              <a:gd name="connsiteY1958" fmla="*/ 3127752 h 8112704"/>
              <a:gd name="connsiteX1959" fmla="*/ 3385987 w 8111225"/>
              <a:gd name="connsiteY1959" fmla="*/ 3129923 h 8112704"/>
              <a:gd name="connsiteX1960" fmla="*/ 3333545 w 8111225"/>
              <a:gd name="connsiteY1960" fmla="*/ 3169879 h 8112704"/>
              <a:gd name="connsiteX1961" fmla="*/ 3228661 w 8111225"/>
              <a:gd name="connsiteY1961" fmla="*/ 3268519 h 8112704"/>
              <a:gd name="connsiteX1962" fmla="*/ 3136265 w 8111225"/>
              <a:gd name="connsiteY1962" fmla="*/ 3379645 h 8112704"/>
              <a:gd name="connsiteX1963" fmla="*/ 3111393 w 8111225"/>
              <a:gd name="connsiteY1963" fmla="*/ 3413586 h 8112704"/>
              <a:gd name="connsiteX1964" fmla="*/ 3107859 w 8111225"/>
              <a:gd name="connsiteY1964" fmla="*/ 3418664 h 8112704"/>
              <a:gd name="connsiteX1965" fmla="*/ 3100250 w 8111225"/>
              <a:gd name="connsiteY1965" fmla="*/ 3429511 h 8112704"/>
              <a:gd name="connsiteX1966" fmla="*/ 3097562 w 8111225"/>
              <a:gd name="connsiteY1966" fmla="*/ 3433329 h 8112704"/>
              <a:gd name="connsiteX1967" fmla="*/ 3097558 w 8111225"/>
              <a:gd name="connsiteY1967" fmla="*/ 3433335 h 8112704"/>
              <a:gd name="connsiteX1968" fmla="*/ 3041370 w 8111225"/>
              <a:gd name="connsiteY1968" fmla="*/ 3397126 h 8112704"/>
              <a:gd name="connsiteX1969" fmla="*/ 3041370 w 8111225"/>
              <a:gd name="connsiteY1969" fmla="*/ 3397126 h 8112704"/>
              <a:gd name="connsiteX1970" fmla="*/ 3081326 w 8111225"/>
              <a:gd name="connsiteY1970" fmla="*/ 3340938 h 8112704"/>
              <a:gd name="connsiteX1971" fmla="*/ 3118377 w 8111225"/>
              <a:gd name="connsiteY1971" fmla="*/ 3292215 h 8112704"/>
              <a:gd name="connsiteX1972" fmla="*/ 3103900 w 8111225"/>
              <a:gd name="connsiteY1972" fmla="*/ 3311412 h 8112704"/>
              <a:gd name="connsiteX1973" fmla="*/ 3124403 w 8111225"/>
              <a:gd name="connsiteY1973" fmla="*/ 3284595 h 8112704"/>
              <a:gd name="connsiteX1974" fmla="*/ 3178717 w 8111225"/>
              <a:gd name="connsiteY1974" fmla="*/ 3223570 h 8112704"/>
              <a:gd name="connsiteX1975" fmla="*/ 3289843 w 8111225"/>
              <a:gd name="connsiteY1975" fmla="*/ 3118687 h 8112704"/>
              <a:gd name="connsiteX1976" fmla="*/ 3344782 w 8111225"/>
              <a:gd name="connsiteY1976" fmla="*/ 3076234 h 8112704"/>
              <a:gd name="connsiteX1977" fmla="*/ 3380224 w 8111225"/>
              <a:gd name="connsiteY1977" fmla="*/ 3122415 h 8112704"/>
              <a:gd name="connsiteX1978" fmla="*/ 6154151 w 8111225"/>
              <a:gd name="connsiteY1978" fmla="*/ 3026297 h 8112704"/>
              <a:gd name="connsiteX1979" fmla="*/ 6156649 w 8111225"/>
              <a:gd name="connsiteY1979" fmla="*/ 3030043 h 8112704"/>
              <a:gd name="connsiteX1980" fmla="*/ 6159146 w 8111225"/>
              <a:gd name="connsiteY1980" fmla="*/ 3033787 h 8112704"/>
              <a:gd name="connsiteX1981" fmla="*/ 6160395 w 8111225"/>
              <a:gd name="connsiteY1981" fmla="*/ 3037534 h 8112704"/>
              <a:gd name="connsiteX1982" fmla="*/ 6161641 w 8111225"/>
              <a:gd name="connsiteY1982" fmla="*/ 3041280 h 8112704"/>
              <a:gd name="connsiteX1983" fmla="*/ 6019301 w 8111225"/>
              <a:gd name="connsiteY1983" fmla="*/ 3111203 h 8112704"/>
              <a:gd name="connsiteX1984" fmla="*/ 6018053 w 8111225"/>
              <a:gd name="connsiteY1984" fmla="*/ 3107456 h 8112704"/>
              <a:gd name="connsiteX1985" fmla="*/ 6015556 w 8111225"/>
              <a:gd name="connsiteY1985" fmla="*/ 3103710 h 8112704"/>
              <a:gd name="connsiteX1986" fmla="*/ 6013059 w 8111225"/>
              <a:gd name="connsiteY1986" fmla="*/ 3096219 h 8112704"/>
              <a:gd name="connsiteX1987" fmla="*/ 1998783 w 8111225"/>
              <a:gd name="connsiteY1987" fmla="*/ 3011313 h 8112704"/>
              <a:gd name="connsiteX1988" fmla="*/ 2139876 w 8111225"/>
              <a:gd name="connsiteY1988" fmla="*/ 3083733 h 8112704"/>
              <a:gd name="connsiteX1989" fmla="*/ 2138627 w 8111225"/>
              <a:gd name="connsiteY1989" fmla="*/ 3087478 h 8112704"/>
              <a:gd name="connsiteX1990" fmla="*/ 2134881 w 8111225"/>
              <a:gd name="connsiteY1990" fmla="*/ 3093721 h 8112704"/>
              <a:gd name="connsiteX1991" fmla="*/ 2132384 w 8111225"/>
              <a:gd name="connsiteY1991" fmla="*/ 3097467 h 8112704"/>
              <a:gd name="connsiteX1992" fmla="*/ 1991291 w 8111225"/>
              <a:gd name="connsiteY1992" fmla="*/ 3026297 h 8112704"/>
              <a:gd name="connsiteX1993" fmla="*/ 1995037 w 8111225"/>
              <a:gd name="connsiteY1993" fmla="*/ 3020054 h 8112704"/>
              <a:gd name="connsiteX1994" fmla="*/ 1997534 w 8111225"/>
              <a:gd name="connsiteY1994" fmla="*/ 3016308 h 8112704"/>
              <a:gd name="connsiteX1995" fmla="*/ 3836734 w 8111225"/>
              <a:gd name="connsiteY1995" fmla="*/ 2998821 h 8112704"/>
              <a:gd name="connsiteX1996" fmla="*/ 3857961 w 8111225"/>
              <a:gd name="connsiteY1996" fmla="*/ 3087473 h 8112704"/>
              <a:gd name="connsiteX1997" fmla="*/ 3845475 w 8111225"/>
              <a:gd name="connsiteY1997" fmla="*/ 3091218 h 8112704"/>
              <a:gd name="connsiteX1998" fmla="*/ 3823000 w 8111225"/>
              <a:gd name="connsiteY1998" fmla="*/ 3002567 h 8112704"/>
              <a:gd name="connsiteX1999" fmla="*/ 3836734 w 8111225"/>
              <a:gd name="connsiteY1999" fmla="*/ 2998821 h 8112704"/>
              <a:gd name="connsiteX2000" fmla="*/ 3615692 w 8111225"/>
              <a:gd name="connsiteY2000" fmla="*/ 2997589 h 8112704"/>
              <a:gd name="connsiteX2001" fmla="*/ 3551174 w 8111225"/>
              <a:gd name="connsiteY2001" fmla="*/ 3028162 h 8112704"/>
              <a:gd name="connsiteX2002" fmla="*/ 3534922 w 8111225"/>
              <a:gd name="connsiteY2002" fmla="*/ 3036882 h 8112704"/>
              <a:gd name="connsiteX2003" fmla="*/ 4337427 w 8111225"/>
              <a:gd name="connsiteY2003" fmla="*/ 2996324 h 8112704"/>
              <a:gd name="connsiteX2004" fmla="*/ 4351162 w 8111225"/>
              <a:gd name="connsiteY2004" fmla="*/ 2998821 h 8112704"/>
              <a:gd name="connsiteX2005" fmla="*/ 4329935 w 8111225"/>
              <a:gd name="connsiteY2005" fmla="*/ 3088721 h 8112704"/>
              <a:gd name="connsiteX2006" fmla="*/ 4317450 w 8111225"/>
              <a:gd name="connsiteY2006" fmla="*/ 3086224 h 8112704"/>
              <a:gd name="connsiteX2007" fmla="*/ 3701885 w 8111225"/>
              <a:gd name="connsiteY2007" fmla="*/ 2996322 h 8112704"/>
              <a:gd name="connsiteX2008" fmla="*/ 3703134 w 8111225"/>
              <a:gd name="connsiteY2008" fmla="*/ 2997571 h 8112704"/>
              <a:gd name="connsiteX2009" fmla="*/ 3749333 w 8111225"/>
              <a:gd name="connsiteY2009" fmla="*/ 3119936 h 8112704"/>
              <a:gd name="connsiteX2010" fmla="*/ 3731852 w 8111225"/>
              <a:gd name="connsiteY2010" fmla="*/ 3126179 h 8112704"/>
              <a:gd name="connsiteX2011" fmla="*/ 3684405 w 8111225"/>
              <a:gd name="connsiteY2011" fmla="*/ 3003815 h 8112704"/>
              <a:gd name="connsiteX2012" fmla="*/ 3701885 w 8111225"/>
              <a:gd name="connsiteY2012" fmla="*/ 2997571 h 8112704"/>
              <a:gd name="connsiteX2013" fmla="*/ 4481670 w 8111225"/>
              <a:gd name="connsiteY2013" fmla="*/ 2978778 h 8112704"/>
              <a:gd name="connsiteX2014" fmla="*/ 4489141 w 8111225"/>
              <a:gd name="connsiteY2014" fmla="*/ 2981579 h 8112704"/>
              <a:gd name="connsiteX2015" fmla="*/ 4484137 w 8111225"/>
              <a:gd name="connsiteY2015" fmla="*/ 2979622 h 8112704"/>
              <a:gd name="connsiteX2016" fmla="*/ 4639589 w 8111225"/>
              <a:gd name="connsiteY2016" fmla="*/ 2973847 h 8112704"/>
              <a:gd name="connsiteX2017" fmla="*/ 4640563 w 8111225"/>
              <a:gd name="connsiteY2017" fmla="*/ 2974355 h 8112704"/>
              <a:gd name="connsiteX2018" fmla="*/ 4640838 w 8111225"/>
              <a:gd name="connsiteY2018" fmla="*/ 2973847 h 8112704"/>
              <a:gd name="connsiteX2019" fmla="*/ 4642087 w 8111225"/>
              <a:gd name="connsiteY2019" fmla="*/ 2973847 h 8112704"/>
              <a:gd name="connsiteX2020" fmla="*/ 4668307 w 8111225"/>
              <a:gd name="connsiteY2020" fmla="*/ 2988831 h 8112704"/>
              <a:gd name="connsiteX2021" fmla="*/ 4739477 w 8111225"/>
              <a:gd name="connsiteY2021" fmla="*/ 3031283 h 8112704"/>
              <a:gd name="connsiteX2022" fmla="*/ 4798162 w 8111225"/>
              <a:gd name="connsiteY2022" fmla="*/ 3072488 h 8112704"/>
              <a:gd name="connsiteX2023" fmla="*/ 4834372 w 8111225"/>
              <a:gd name="connsiteY2023" fmla="*/ 3098708 h 8112704"/>
              <a:gd name="connsiteX2024" fmla="*/ 4884941 w 8111225"/>
              <a:gd name="connsiteY2024" fmla="*/ 3141629 h 8112704"/>
              <a:gd name="connsiteX2025" fmla="*/ 4908952 w 8111225"/>
              <a:gd name="connsiteY2025" fmla="*/ 3163343 h 8112704"/>
              <a:gd name="connsiteX2026" fmla="*/ 4909288 w 8111225"/>
              <a:gd name="connsiteY2026" fmla="*/ 3163635 h 8112704"/>
              <a:gd name="connsiteX2027" fmla="*/ 4935508 w 8111225"/>
              <a:gd name="connsiteY2027" fmla="*/ 3187360 h 8112704"/>
              <a:gd name="connsiteX2028" fmla="*/ 5025408 w 8111225"/>
              <a:gd name="connsiteY2028" fmla="*/ 3287248 h 8112704"/>
              <a:gd name="connsiteX2029" fmla="*/ 5095331 w 8111225"/>
              <a:gd name="connsiteY2029" fmla="*/ 3382142 h 8112704"/>
              <a:gd name="connsiteX2030" fmla="*/ 5155265 w 8111225"/>
              <a:gd name="connsiteY2030" fmla="*/ 3480781 h 8112704"/>
              <a:gd name="connsiteX2031" fmla="*/ 5153581 w 8111225"/>
              <a:gd name="connsiteY2031" fmla="*/ 3481694 h 8112704"/>
              <a:gd name="connsiteX2032" fmla="*/ 5155265 w 8111225"/>
              <a:gd name="connsiteY2032" fmla="*/ 3484528 h 8112704"/>
              <a:gd name="connsiteX2033" fmla="*/ 5096580 w 8111225"/>
              <a:gd name="connsiteY2033" fmla="*/ 3513245 h 8112704"/>
              <a:gd name="connsiteX2034" fmla="*/ 5096273 w 8111225"/>
              <a:gd name="connsiteY2034" fmla="*/ 3512735 h 8112704"/>
              <a:gd name="connsiteX2035" fmla="*/ 5095331 w 8111225"/>
              <a:gd name="connsiteY2035" fmla="*/ 3513245 h 8112704"/>
              <a:gd name="connsiteX2036" fmla="*/ 5039144 w 8111225"/>
              <a:gd name="connsiteY2036" fmla="*/ 3420848 h 8112704"/>
              <a:gd name="connsiteX2037" fmla="*/ 4972967 w 8111225"/>
              <a:gd name="connsiteY2037" fmla="*/ 3330948 h 8112704"/>
              <a:gd name="connsiteX2038" fmla="*/ 4931919 w 8111225"/>
              <a:gd name="connsiteY2038" fmla="*/ 3283971 h 8112704"/>
              <a:gd name="connsiteX2039" fmla="*/ 4888693 w 8111225"/>
              <a:gd name="connsiteY2039" fmla="*/ 3236744 h 8112704"/>
              <a:gd name="connsiteX2040" fmla="*/ 4884639 w 8111225"/>
              <a:gd name="connsiteY2040" fmla="*/ 3233076 h 8112704"/>
              <a:gd name="connsiteX2041" fmla="*/ 4791920 w 8111225"/>
              <a:gd name="connsiteY2041" fmla="*/ 3152398 h 8112704"/>
              <a:gd name="connsiteX2042" fmla="*/ 4781702 w 8111225"/>
              <a:gd name="connsiteY2042" fmla="*/ 3144878 h 8112704"/>
              <a:gd name="connsiteX2043" fmla="*/ 4758207 w 8111225"/>
              <a:gd name="connsiteY2043" fmla="*/ 3128675 h 8112704"/>
              <a:gd name="connsiteX2044" fmla="*/ 4703269 w 8111225"/>
              <a:gd name="connsiteY2044" fmla="*/ 3089967 h 8112704"/>
              <a:gd name="connsiteX2045" fmla="*/ 4685787 w 8111225"/>
              <a:gd name="connsiteY2045" fmla="*/ 3078730 h 8112704"/>
              <a:gd name="connsiteX2046" fmla="*/ 4635843 w 8111225"/>
              <a:gd name="connsiteY2046" fmla="*/ 3050011 h 8112704"/>
              <a:gd name="connsiteX2047" fmla="*/ 4609623 w 8111225"/>
              <a:gd name="connsiteY2047" fmla="*/ 3035029 h 8112704"/>
              <a:gd name="connsiteX2048" fmla="*/ 4609828 w 8111225"/>
              <a:gd name="connsiteY2048" fmla="*/ 3034635 h 8112704"/>
              <a:gd name="connsiteX2049" fmla="*/ 4616334 w 8111225"/>
              <a:gd name="connsiteY2049" fmla="*/ 3038462 h 8112704"/>
              <a:gd name="connsiteX2050" fmla="*/ 4634595 w 8111225"/>
              <a:gd name="connsiteY2050" fmla="*/ 3048763 h 8112704"/>
              <a:gd name="connsiteX2051" fmla="*/ 4684539 w 8111225"/>
              <a:gd name="connsiteY2051" fmla="*/ 3077481 h 8112704"/>
              <a:gd name="connsiteX2052" fmla="*/ 4702020 w 8111225"/>
              <a:gd name="connsiteY2052" fmla="*/ 3087470 h 8112704"/>
              <a:gd name="connsiteX2053" fmla="*/ 4634595 w 8111225"/>
              <a:gd name="connsiteY2053" fmla="*/ 3047514 h 8112704"/>
              <a:gd name="connsiteX2054" fmla="*/ 4615397 w 8111225"/>
              <a:gd name="connsiteY2054" fmla="*/ 3036278 h 8112704"/>
              <a:gd name="connsiteX2055" fmla="*/ 4610369 w 8111225"/>
              <a:gd name="connsiteY2055" fmla="*/ 3033596 h 8112704"/>
              <a:gd name="connsiteX2056" fmla="*/ 4609828 w 8111225"/>
              <a:gd name="connsiteY2056" fmla="*/ 3034635 h 8112704"/>
              <a:gd name="connsiteX2057" fmla="*/ 4608374 w 8111225"/>
              <a:gd name="connsiteY2057" fmla="*/ 3033780 h 8112704"/>
              <a:gd name="connsiteX2058" fmla="*/ 4608899 w 8111225"/>
              <a:gd name="connsiteY2058" fmla="*/ 3032812 h 8112704"/>
              <a:gd name="connsiteX2059" fmla="*/ 4608374 w 8111225"/>
              <a:gd name="connsiteY2059" fmla="*/ 3032532 h 8112704"/>
              <a:gd name="connsiteX2060" fmla="*/ 4080213 w 8111225"/>
              <a:gd name="connsiteY2060" fmla="*/ 2967605 h 8112704"/>
              <a:gd name="connsiteX2061" fmla="*/ 4093948 w 8111225"/>
              <a:gd name="connsiteY2061" fmla="*/ 2967605 h 8112704"/>
              <a:gd name="connsiteX2062" fmla="*/ 4093948 w 8111225"/>
              <a:gd name="connsiteY2062" fmla="*/ 3060003 h 8112704"/>
              <a:gd name="connsiteX2063" fmla="*/ 4081462 w 8111225"/>
              <a:gd name="connsiteY2063" fmla="*/ 3060003 h 8112704"/>
              <a:gd name="connsiteX2064" fmla="*/ 6114195 w 8111225"/>
              <a:gd name="connsiteY2064" fmla="*/ 2951379 h 8112704"/>
              <a:gd name="connsiteX2065" fmla="*/ 6126682 w 8111225"/>
              <a:gd name="connsiteY2065" fmla="*/ 2973854 h 8112704"/>
              <a:gd name="connsiteX2066" fmla="*/ 5985589 w 8111225"/>
              <a:gd name="connsiteY2066" fmla="*/ 3043777 h 8112704"/>
              <a:gd name="connsiteX2067" fmla="*/ 5979346 w 8111225"/>
              <a:gd name="connsiteY2067" fmla="*/ 3023800 h 8112704"/>
              <a:gd name="connsiteX2068" fmla="*/ 3755469 w 8111225"/>
              <a:gd name="connsiteY2068" fmla="*/ 2949080 h 8112704"/>
              <a:gd name="connsiteX2069" fmla="*/ 3694569 w 8111225"/>
              <a:gd name="connsiteY2069" fmla="*/ 2967351 h 8112704"/>
              <a:gd name="connsiteX2070" fmla="*/ 3616265 w 8111225"/>
              <a:gd name="connsiteY2070" fmla="*/ 2997365 h 8112704"/>
              <a:gd name="connsiteX2071" fmla="*/ 3680522 w 8111225"/>
              <a:gd name="connsiteY2071" fmla="*/ 2972794 h 8112704"/>
              <a:gd name="connsiteX2072" fmla="*/ 2033744 w 8111225"/>
              <a:gd name="connsiteY2072" fmla="*/ 2945137 h 8112704"/>
              <a:gd name="connsiteX2073" fmla="*/ 2172340 w 8111225"/>
              <a:gd name="connsiteY2073" fmla="*/ 3021302 h 8112704"/>
              <a:gd name="connsiteX2074" fmla="*/ 2164848 w 8111225"/>
              <a:gd name="connsiteY2074" fmla="*/ 3035036 h 8112704"/>
              <a:gd name="connsiteX2075" fmla="*/ 2026252 w 8111225"/>
              <a:gd name="connsiteY2075" fmla="*/ 2960121 h 8112704"/>
              <a:gd name="connsiteX2076" fmla="*/ 2027501 w 8111225"/>
              <a:gd name="connsiteY2076" fmla="*/ 2956375 h 8112704"/>
              <a:gd name="connsiteX2077" fmla="*/ 2032496 w 8111225"/>
              <a:gd name="connsiteY2077" fmla="*/ 2948882 h 8112704"/>
              <a:gd name="connsiteX2078" fmla="*/ 3964093 w 8111225"/>
              <a:gd name="connsiteY2078" fmla="*/ 2927649 h 8112704"/>
              <a:gd name="connsiteX2079" fmla="*/ 3980325 w 8111225"/>
              <a:gd name="connsiteY2079" fmla="*/ 3063747 h 8112704"/>
              <a:gd name="connsiteX2080" fmla="*/ 3961595 w 8111225"/>
              <a:gd name="connsiteY2080" fmla="*/ 3066245 h 8112704"/>
              <a:gd name="connsiteX2081" fmla="*/ 3944115 w 8111225"/>
              <a:gd name="connsiteY2081" fmla="*/ 2930147 h 8112704"/>
              <a:gd name="connsiteX2082" fmla="*/ 3964093 w 8111225"/>
              <a:gd name="connsiteY2082" fmla="*/ 2927649 h 8112704"/>
              <a:gd name="connsiteX2083" fmla="*/ 3844392 w 8111225"/>
              <a:gd name="connsiteY2083" fmla="*/ 2927438 h 8112704"/>
              <a:gd name="connsiteX2084" fmla="*/ 3784761 w 8111225"/>
              <a:gd name="connsiteY2084" fmla="*/ 2940292 h 8112704"/>
              <a:gd name="connsiteX2085" fmla="*/ 3769760 w 8111225"/>
              <a:gd name="connsiteY2085" fmla="*/ 2944792 h 8112704"/>
              <a:gd name="connsiteX2086" fmla="*/ 4279515 w 8111225"/>
              <a:gd name="connsiteY2086" fmla="*/ 2921560 h 8112704"/>
              <a:gd name="connsiteX2087" fmla="*/ 4366144 w 8111225"/>
              <a:gd name="connsiteY2087" fmla="*/ 2941383 h 8112704"/>
              <a:gd name="connsiteX2088" fmla="*/ 4284184 w 8111225"/>
              <a:gd name="connsiteY2088" fmla="*/ 2922225 h 8112704"/>
              <a:gd name="connsiteX2089" fmla="*/ 4236261 w 8111225"/>
              <a:gd name="connsiteY2089" fmla="*/ 2915392 h 8112704"/>
              <a:gd name="connsiteX2090" fmla="*/ 4236251 w 8111225"/>
              <a:gd name="connsiteY2090" fmla="*/ 2915477 h 8112704"/>
              <a:gd name="connsiteX2091" fmla="*/ 4245716 w 8111225"/>
              <a:gd name="connsiteY2091" fmla="*/ 2916740 h 8112704"/>
              <a:gd name="connsiteX2092" fmla="*/ 7477675 w 8111225"/>
              <a:gd name="connsiteY2092" fmla="*/ 2915162 h 8112704"/>
              <a:gd name="connsiteX2093" fmla="*/ 7662471 w 8111225"/>
              <a:gd name="connsiteY2093" fmla="*/ 4042652 h 8112704"/>
              <a:gd name="connsiteX2094" fmla="*/ 7267909 w 8111225"/>
              <a:gd name="connsiteY2094" fmla="*/ 4042652 h 8112704"/>
              <a:gd name="connsiteX2095" fmla="*/ 7104341 w 8111225"/>
              <a:gd name="connsiteY2095" fmla="*/ 3040023 h 8112704"/>
              <a:gd name="connsiteX2096" fmla="*/ 4184264 w 8111225"/>
              <a:gd name="connsiteY2096" fmla="*/ 2908538 h 8112704"/>
              <a:gd name="connsiteX2097" fmla="*/ 4213701 w 8111225"/>
              <a:gd name="connsiteY2097" fmla="*/ 2912467 h 8112704"/>
              <a:gd name="connsiteX2098" fmla="*/ 4213732 w 8111225"/>
              <a:gd name="connsiteY2098" fmla="*/ 2912180 h 8112704"/>
              <a:gd name="connsiteX2099" fmla="*/ 4190870 w 8111225"/>
              <a:gd name="connsiteY2099" fmla="*/ 2908920 h 8112704"/>
              <a:gd name="connsiteX2100" fmla="*/ 3986262 w 8111225"/>
              <a:gd name="connsiteY2100" fmla="*/ 2906461 h 8112704"/>
              <a:gd name="connsiteX2101" fmla="*/ 3883147 w 8111225"/>
              <a:gd name="connsiteY2101" fmla="*/ 2919084 h 8112704"/>
              <a:gd name="connsiteX2102" fmla="*/ 3875615 w 8111225"/>
              <a:gd name="connsiteY2102" fmla="*/ 2920708 h 8112704"/>
              <a:gd name="connsiteX2103" fmla="*/ 4090299 w 8111225"/>
              <a:gd name="connsiteY2103" fmla="*/ 2903106 h 8112704"/>
              <a:gd name="connsiteX2104" fmla="*/ 4085294 w 8111225"/>
              <a:gd name="connsiteY2104" fmla="*/ 2903267 h 8112704"/>
              <a:gd name="connsiteX2105" fmla="*/ 4141038 w 8111225"/>
              <a:gd name="connsiteY2105" fmla="*/ 2906039 h 8112704"/>
              <a:gd name="connsiteX2106" fmla="*/ 2600611 w 8111225"/>
              <a:gd name="connsiteY2106" fmla="*/ 2886444 h 8112704"/>
              <a:gd name="connsiteX2107" fmla="*/ 2600492 w 8111225"/>
              <a:gd name="connsiteY2107" fmla="*/ 2886605 h 8112704"/>
              <a:gd name="connsiteX2108" fmla="*/ 2600476 w 8111225"/>
              <a:gd name="connsiteY2108" fmla="*/ 2886625 h 8112704"/>
              <a:gd name="connsiteX2109" fmla="*/ 6077987 w 8111225"/>
              <a:gd name="connsiteY2109" fmla="*/ 2885203 h 8112704"/>
              <a:gd name="connsiteX2110" fmla="*/ 6080483 w 8111225"/>
              <a:gd name="connsiteY2110" fmla="*/ 2888948 h 8112704"/>
              <a:gd name="connsiteX2111" fmla="*/ 6082980 w 8111225"/>
              <a:gd name="connsiteY2111" fmla="*/ 2892694 h 8112704"/>
              <a:gd name="connsiteX2112" fmla="*/ 6085477 w 8111225"/>
              <a:gd name="connsiteY2112" fmla="*/ 2896440 h 8112704"/>
              <a:gd name="connsiteX2113" fmla="*/ 6086726 w 8111225"/>
              <a:gd name="connsiteY2113" fmla="*/ 2900188 h 8112704"/>
              <a:gd name="connsiteX2114" fmla="*/ 5950628 w 8111225"/>
              <a:gd name="connsiteY2114" fmla="*/ 2978849 h 8112704"/>
              <a:gd name="connsiteX2115" fmla="*/ 5945633 w 8111225"/>
              <a:gd name="connsiteY2115" fmla="*/ 2972606 h 8112704"/>
              <a:gd name="connsiteX2116" fmla="*/ 5943136 w 8111225"/>
              <a:gd name="connsiteY2116" fmla="*/ 2968861 h 8112704"/>
              <a:gd name="connsiteX2117" fmla="*/ 5940640 w 8111225"/>
              <a:gd name="connsiteY2117" fmla="*/ 2965115 h 8112704"/>
              <a:gd name="connsiteX2118" fmla="*/ 5945633 w 8111225"/>
              <a:gd name="connsiteY2118" fmla="*/ 2962617 h 8112704"/>
              <a:gd name="connsiteX2119" fmla="*/ 2071203 w 8111225"/>
              <a:gd name="connsiteY2119" fmla="*/ 2880208 h 8112704"/>
              <a:gd name="connsiteX2120" fmla="*/ 2207301 w 8111225"/>
              <a:gd name="connsiteY2120" fmla="*/ 2960121 h 8112704"/>
              <a:gd name="connsiteX2121" fmla="*/ 2199809 w 8111225"/>
              <a:gd name="connsiteY2121" fmla="*/ 2973854 h 8112704"/>
              <a:gd name="connsiteX2122" fmla="*/ 2062462 w 8111225"/>
              <a:gd name="connsiteY2122" fmla="*/ 2893943 h 8112704"/>
              <a:gd name="connsiteX2123" fmla="*/ 5214603 w 8111225"/>
              <a:gd name="connsiteY2123" fmla="*/ 2859518 h 8112704"/>
              <a:gd name="connsiteX2124" fmla="*/ 5213949 w 8111225"/>
              <a:gd name="connsiteY2124" fmla="*/ 2860223 h 8112704"/>
              <a:gd name="connsiteX2125" fmla="*/ 5231429 w 8111225"/>
              <a:gd name="connsiteY2125" fmla="*/ 2875205 h 8112704"/>
              <a:gd name="connsiteX2126" fmla="*/ 5243916 w 8111225"/>
              <a:gd name="connsiteY2126" fmla="*/ 2886443 h 8112704"/>
              <a:gd name="connsiteX2127" fmla="*/ 5277629 w 8111225"/>
              <a:gd name="connsiteY2127" fmla="*/ 2920156 h 8112704"/>
              <a:gd name="connsiteX2128" fmla="*/ 5318832 w 8111225"/>
              <a:gd name="connsiteY2128" fmla="*/ 2966354 h 8112704"/>
              <a:gd name="connsiteX2129" fmla="*/ 5351296 w 8111225"/>
              <a:gd name="connsiteY2129" fmla="*/ 3002564 h 8112704"/>
              <a:gd name="connsiteX2130" fmla="*/ 5372522 w 8111225"/>
              <a:gd name="connsiteY2130" fmla="*/ 3025038 h 8112704"/>
              <a:gd name="connsiteX2131" fmla="*/ 5404986 w 8111225"/>
              <a:gd name="connsiteY2131" fmla="*/ 3067491 h 8112704"/>
              <a:gd name="connsiteX2132" fmla="*/ 5466354 w 8111225"/>
              <a:gd name="connsiteY2132" fmla="*/ 3148495 h 8112704"/>
              <a:gd name="connsiteX2133" fmla="*/ 5464919 w 8111225"/>
              <a:gd name="connsiteY2133" fmla="*/ 3146154 h 8112704"/>
              <a:gd name="connsiteX2134" fmla="*/ 5402489 w 8111225"/>
              <a:gd name="connsiteY2134" fmla="*/ 3062497 h 8112704"/>
              <a:gd name="connsiteX2135" fmla="*/ 5371273 w 8111225"/>
              <a:gd name="connsiteY2135" fmla="*/ 3020044 h 8112704"/>
              <a:gd name="connsiteX2136" fmla="*/ 5336313 w 8111225"/>
              <a:gd name="connsiteY2136" fmla="*/ 2982585 h 8112704"/>
              <a:gd name="connsiteX2137" fmla="*/ 5275131 w 8111225"/>
              <a:gd name="connsiteY2137" fmla="*/ 2916409 h 8112704"/>
              <a:gd name="connsiteX2138" fmla="*/ 5228932 w 8111225"/>
              <a:gd name="connsiteY2138" fmla="*/ 2872707 h 8112704"/>
              <a:gd name="connsiteX2139" fmla="*/ 5215978 w 8111225"/>
              <a:gd name="connsiteY2139" fmla="*/ 2860846 h 8112704"/>
              <a:gd name="connsiteX2140" fmla="*/ 7953395 w 8111225"/>
              <a:gd name="connsiteY2140" fmla="*/ 2848995 h 8112704"/>
              <a:gd name="connsiteX2141" fmla="*/ 8020821 w 8111225"/>
              <a:gd name="connsiteY2141" fmla="*/ 2971358 h 8112704"/>
              <a:gd name="connsiteX2142" fmla="*/ 7970883 w 8111225"/>
              <a:gd name="connsiteY2142" fmla="*/ 2998731 h 8112704"/>
              <a:gd name="connsiteX2143" fmla="*/ 8029068 w 8111225"/>
              <a:gd name="connsiteY2143" fmla="*/ 3238926 h 8112704"/>
              <a:gd name="connsiteX2144" fmla="*/ 6990495 w 8111225"/>
              <a:gd name="connsiteY2144" fmla="*/ 6856810 h 8112704"/>
              <a:gd name="connsiteX2145" fmla="*/ 6822523 w 8111225"/>
              <a:gd name="connsiteY2145" fmla="*/ 7021839 h 8112704"/>
              <a:gd name="connsiteX2146" fmla="*/ 6855448 w 8111225"/>
              <a:gd name="connsiteY2146" fmla="*/ 7080652 h 8112704"/>
              <a:gd name="connsiteX2147" fmla="*/ 6733421 w 8111225"/>
              <a:gd name="connsiteY2147" fmla="*/ 7148965 h 8112704"/>
              <a:gd name="connsiteX2148" fmla="*/ 6639490 w 8111225"/>
              <a:gd name="connsiteY2148" fmla="*/ 6981178 h 8112704"/>
              <a:gd name="connsiteX2149" fmla="*/ 6761517 w 8111225"/>
              <a:gd name="connsiteY2149" fmla="*/ 6912864 h 8112704"/>
              <a:gd name="connsiteX2150" fmla="*/ 6776281 w 8111225"/>
              <a:gd name="connsiteY2150" fmla="*/ 6939236 h 8112704"/>
              <a:gd name="connsiteX2151" fmla="*/ 6938367 w 8111225"/>
              <a:gd name="connsiteY2151" fmla="*/ 6778257 h 8112704"/>
              <a:gd name="connsiteX2152" fmla="*/ 7942291 w 8111225"/>
              <a:gd name="connsiteY2152" fmla="*/ 3275121 h 8112704"/>
              <a:gd name="connsiteX2153" fmla="*/ 7887298 w 8111225"/>
              <a:gd name="connsiteY2153" fmla="*/ 3044549 h 8112704"/>
              <a:gd name="connsiteX2154" fmla="*/ 7852258 w 8111225"/>
              <a:gd name="connsiteY2154" fmla="*/ 3063756 h 8112704"/>
              <a:gd name="connsiteX2155" fmla="*/ 7784833 w 8111225"/>
              <a:gd name="connsiteY2155" fmla="*/ 2941391 h 8112704"/>
              <a:gd name="connsiteX2156" fmla="*/ 4140407 w 8111225"/>
              <a:gd name="connsiteY2156" fmla="*/ 2841844 h 8112704"/>
              <a:gd name="connsiteX2157" fmla="*/ 4212042 w 8111225"/>
              <a:gd name="connsiteY2157" fmla="*/ 2847683 h 8112704"/>
              <a:gd name="connsiteX2158" fmla="*/ 4186188 w 8111225"/>
              <a:gd name="connsiteY2158" fmla="*/ 2844147 h 8112704"/>
              <a:gd name="connsiteX2159" fmla="*/ 4091606 w 8111225"/>
              <a:gd name="connsiteY2159" fmla="*/ 2837866 h 8112704"/>
              <a:gd name="connsiteX2160" fmla="*/ 4125902 w 8111225"/>
              <a:gd name="connsiteY2160" fmla="*/ 2840662 h 8112704"/>
              <a:gd name="connsiteX2161" fmla="*/ 4186344 w 8111225"/>
              <a:gd name="connsiteY2161" fmla="*/ 2843835 h 8112704"/>
              <a:gd name="connsiteX2162" fmla="*/ 4219770 w 8111225"/>
              <a:gd name="connsiteY2162" fmla="*/ 2848313 h 8112704"/>
              <a:gd name="connsiteX2163" fmla="*/ 4248316 w 8111225"/>
              <a:gd name="connsiteY2163" fmla="*/ 2850640 h 8112704"/>
              <a:gd name="connsiteX2164" fmla="*/ 4281619 w 8111225"/>
              <a:gd name="connsiteY2164" fmla="*/ 2856599 h 8112704"/>
              <a:gd name="connsiteX2165" fmla="*/ 4288145 w 8111225"/>
              <a:gd name="connsiteY2165" fmla="*/ 2857472 h 8112704"/>
              <a:gd name="connsiteX2166" fmla="*/ 4294515 w 8111225"/>
              <a:gd name="connsiteY2166" fmla="*/ 2858905 h 8112704"/>
              <a:gd name="connsiteX2167" fmla="*/ 4319066 w 8111225"/>
              <a:gd name="connsiteY2167" fmla="*/ 2863298 h 8112704"/>
              <a:gd name="connsiteX2168" fmla="*/ 4369764 w 8111225"/>
              <a:gd name="connsiteY2168" fmla="*/ 2875834 h 8112704"/>
              <a:gd name="connsiteX2169" fmla="*/ 4383624 w 8111225"/>
              <a:gd name="connsiteY2169" fmla="*/ 2878952 h 8112704"/>
              <a:gd name="connsiteX2170" fmla="*/ 4557181 w 8111225"/>
              <a:gd name="connsiteY2170" fmla="*/ 2937637 h 8112704"/>
              <a:gd name="connsiteX2171" fmla="*/ 4556278 w 8111225"/>
              <a:gd name="connsiteY2171" fmla="*/ 2939701 h 8112704"/>
              <a:gd name="connsiteX2172" fmla="*/ 4557181 w 8111225"/>
              <a:gd name="connsiteY2172" fmla="*/ 2940134 h 8112704"/>
              <a:gd name="connsiteX2173" fmla="*/ 4530960 w 8111225"/>
              <a:gd name="connsiteY2173" fmla="*/ 2998819 h 8112704"/>
              <a:gd name="connsiteX2174" fmla="*/ 4517498 w 8111225"/>
              <a:gd name="connsiteY2174" fmla="*/ 2992674 h 8112704"/>
              <a:gd name="connsiteX2175" fmla="*/ 4498448 w 8111225"/>
              <a:gd name="connsiteY2175" fmla="*/ 2985221 h 8112704"/>
              <a:gd name="connsiteX2176" fmla="*/ 4448552 w 8111225"/>
              <a:gd name="connsiteY2176" fmla="*/ 3121186 h 8112704"/>
              <a:gd name="connsiteX2177" fmla="*/ 4429823 w 8111225"/>
              <a:gd name="connsiteY2177" fmla="*/ 3113695 h 8112704"/>
              <a:gd name="connsiteX2178" fmla="*/ 4478486 w 8111225"/>
              <a:gd name="connsiteY2178" fmla="*/ 2977688 h 8112704"/>
              <a:gd name="connsiteX2179" fmla="*/ 4432984 w 8111225"/>
              <a:gd name="connsiteY2179" fmla="*/ 2962121 h 8112704"/>
              <a:gd name="connsiteX2180" fmla="*/ 4366144 w 8111225"/>
              <a:gd name="connsiteY2180" fmla="*/ 2942632 h 8112704"/>
              <a:gd name="connsiteX2181" fmla="*/ 4276284 w 8111225"/>
              <a:gd name="connsiteY2181" fmla="*/ 2921893 h 8112704"/>
              <a:gd name="connsiteX2182" fmla="*/ 4236141 w 8111225"/>
              <a:gd name="connsiteY2182" fmla="*/ 2916413 h 8112704"/>
              <a:gd name="connsiteX2183" fmla="*/ 4218807 w 8111225"/>
              <a:gd name="connsiteY2183" fmla="*/ 3063749 h 8112704"/>
              <a:gd name="connsiteX2184" fmla="*/ 4198830 w 8111225"/>
              <a:gd name="connsiteY2184" fmla="*/ 3061252 h 8112704"/>
              <a:gd name="connsiteX2185" fmla="*/ 4197581 w 8111225"/>
              <a:gd name="connsiteY2185" fmla="*/ 3061252 h 8112704"/>
              <a:gd name="connsiteX2186" fmla="*/ 4213607 w 8111225"/>
              <a:gd name="connsiteY2186" fmla="*/ 2913337 h 8112704"/>
              <a:gd name="connsiteX2187" fmla="*/ 4180102 w 8111225"/>
              <a:gd name="connsiteY2187" fmla="*/ 2908763 h 8112704"/>
              <a:gd name="connsiteX2188" fmla="*/ 3986567 w 8111225"/>
              <a:gd name="connsiteY2188" fmla="*/ 2907671 h 8112704"/>
              <a:gd name="connsiteX2189" fmla="*/ 3615730 w 8111225"/>
              <a:gd name="connsiteY2189" fmla="*/ 2998819 h 8112704"/>
              <a:gd name="connsiteX2190" fmla="*/ 3523333 w 8111225"/>
              <a:gd name="connsiteY2190" fmla="*/ 3043769 h 8112704"/>
              <a:gd name="connsiteX2191" fmla="*/ 3462152 w 8111225"/>
              <a:gd name="connsiteY2191" fmla="*/ 3079979 h 8112704"/>
              <a:gd name="connsiteX2192" fmla="*/ 3460903 w 8111225"/>
              <a:gd name="connsiteY2192" fmla="*/ 3079979 h 8112704"/>
              <a:gd name="connsiteX2193" fmla="*/ 3425942 w 8111225"/>
              <a:gd name="connsiteY2193" fmla="*/ 3023791 h 8112704"/>
              <a:gd name="connsiteX2194" fmla="*/ 3426493 w 8111225"/>
              <a:gd name="connsiteY2194" fmla="*/ 3023428 h 8112704"/>
              <a:gd name="connsiteX2195" fmla="*/ 3460903 w 8111225"/>
              <a:gd name="connsiteY2195" fmla="*/ 3078730 h 8112704"/>
              <a:gd name="connsiteX2196" fmla="*/ 3461803 w 8111225"/>
              <a:gd name="connsiteY2196" fmla="*/ 3078170 h 8112704"/>
              <a:gd name="connsiteX2197" fmla="*/ 3427379 w 8111225"/>
              <a:gd name="connsiteY2197" fmla="*/ 3022844 h 8112704"/>
              <a:gd name="connsiteX2198" fmla="*/ 3426493 w 8111225"/>
              <a:gd name="connsiteY2198" fmla="*/ 3023428 h 8112704"/>
              <a:gd name="connsiteX2199" fmla="*/ 3425942 w 8111225"/>
              <a:gd name="connsiteY2199" fmla="*/ 3022543 h 8112704"/>
              <a:gd name="connsiteX2200" fmla="*/ 3445296 w 8111225"/>
              <a:gd name="connsiteY2200" fmla="*/ 3011306 h 8112704"/>
              <a:gd name="connsiteX2201" fmla="*/ 3445675 w 8111225"/>
              <a:gd name="connsiteY2201" fmla="*/ 3011087 h 8112704"/>
              <a:gd name="connsiteX2202" fmla="*/ 3470424 w 8111225"/>
              <a:gd name="connsiteY2202" fmla="*/ 2996479 h 8112704"/>
              <a:gd name="connsiteX2203" fmla="*/ 3478844 w 8111225"/>
              <a:gd name="connsiteY2203" fmla="*/ 2992003 h 8112704"/>
              <a:gd name="connsiteX2204" fmla="*/ 3490870 w 8111225"/>
              <a:gd name="connsiteY2204" fmla="*/ 2985084 h 8112704"/>
              <a:gd name="connsiteX2205" fmla="*/ 3501304 w 8111225"/>
              <a:gd name="connsiteY2205" fmla="*/ 2980065 h 8112704"/>
              <a:gd name="connsiteX2206" fmla="*/ 3521481 w 8111225"/>
              <a:gd name="connsiteY2206" fmla="*/ 2969340 h 8112704"/>
              <a:gd name="connsiteX2207" fmla="*/ 3589479 w 8111225"/>
              <a:gd name="connsiteY2207" fmla="*/ 2937652 h 8112704"/>
              <a:gd name="connsiteX2208" fmla="*/ 3589509 w 8111225"/>
              <a:gd name="connsiteY2208" fmla="*/ 2937637 h 8112704"/>
              <a:gd name="connsiteX2209" fmla="*/ 3657793 w 8111225"/>
              <a:gd name="connsiteY2209" fmla="*/ 2911026 h 8112704"/>
              <a:gd name="connsiteX2210" fmla="*/ 3669809 w 8111225"/>
              <a:gd name="connsiteY2210" fmla="*/ 2907212 h 8112704"/>
              <a:gd name="connsiteX2211" fmla="*/ 3672719 w 8111225"/>
              <a:gd name="connsiteY2211" fmla="*/ 2906110 h 8112704"/>
              <a:gd name="connsiteX2212" fmla="*/ 3683469 w 8111225"/>
              <a:gd name="connsiteY2212" fmla="*/ 2902878 h 8112704"/>
              <a:gd name="connsiteX2213" fmla="*/ 3749019 w 8111225"/>
              <a:gd name="connsiteY2213" fmla="*/ 2882074 h 8112704"/>
              <a:gd name="connsiteX2214" fmla="*/ 3764505 w 8111225"/>
              <a:gd name="connsiteY2214" fmla="*/ 2878509 h 8112704"/>
              <a:gd name="connsiteX2215" fmla="*/ 3768218 w 8111225"/>
              <a:gd name="connsiteY2215" fmla="*/ 2877392 h 8112704"/>
              <a:gd name="connsiteX2216" fmla="*/ 3788418 w 8111225"/>
              <a:gd name="connsiteY2216" fmla="*/ 2873004 h 8112704"/>
              <a:gd name="connsiteX2217" fmla="*/ 3858506 w 8111225"/>
              <a:gd name="connsiteY2217" fmla="*/ 2856868 h 8112704"/>
              <a:gd name="connsiteX2218" fmla="*/ 3868339 w 8111225"/>
              <a:gd name="connsiteY2218" fmla="*/ 2855640 h 8112704"/>
              <a:gd name="connsiteX2219" fmla="*/ 3872378 w 8111225"/>
              <a:gd name="connsiteY2219" fmla="*/ 2854762 h 8112704"/>
              <a:gd name="connsiteX2220" fmla="*/ 3981044 w 8111225"/>
              <a:gd name="connsiteY2220" fmla="*/ 2841560 h 8112704"/>
              <a:gd name="connsiteX2221" fmla="*/ 3981572 w 8111225"/>
              <a:gd name="connsiteY2221" fmla="*/ 2841493 h 8112704"/>
              <a:gd name="connsiteX2222" fmla="*/ 3982360 w 8111225"/>
              <a:gd name="connsiteY2222" fmla="*/ 2841470 h 8112704"/>
              <a:gd name="connsiteX2223" fmla="*/ 6038031 w 8111225"/>
              <a:gd name="connsiteY2223" fmla="*/ 2821525 h 8112704"/>
              <a:gd name="connsiteX2224" fmla="*/ 6040528 w 8111225"/>
              <a:gd name="connsiteY2224" fmla="*/ 2825270 h 8112704"/>
              <a:gd name="connsiteX2225" fmla="*/ 6043025 w 8111225"/>
              <a:gd name="connsiteY2225" fmla="*/ 2829017 h 8112704"/>
              <a:gd name="connsiteX2226" fmla="*/ 6045521 w 8111225"/>
              <a:gd name="connsiteY2226" fmla="*/ 2832762 h 8112704"/>
              <a:gd name="connsiteX2227" fmla="*/ 6048019 w 8111225"/>
              <a:gd name="connsiteY2227" fmla="*/ 2835258 h 8112704"/>
              <a:gd name="connsiteX2228" fmla="*/ 5913169 w 8111225"/>
              <a:gd name="connsiteY2228" fmla="*/ 2918915 h 8112704"/>
              <a:gd name="connsiteX2229" fmla="*/ 5904430 w 8111225"/>
              <a:gd name="connsiteY2229" fmla="*/ 2905180 h 8112704"/>
              <a:gd name="connsiteX2230" fmla="*/ 2111158 w 8111225"/>
              <a:gd name="connsiteY2230" fmla="*/ 2816530 h 8112704"/>
              <a:gd name="connsiteX2231" fmla="*/ 2244758 w 8111225"/>
              <a:gd name="connsiteY2231" fmla="*/ 2900188 h 8112704"/>
              <a:gd name="connsiteX2232" fmla="*/ 2236019 w 8111225"/>
              <a:gd name="connsiteY2232" fmla="*/ 2913921 h 8112704"/>
              <a:gd name="connsiteX2233" fmla="*/ 2102417 w 8111225"/>
              <a:gd name="connsiteY2233" fmla="*/ 2829017 h 8112704"/>
              <a:gd name="connsiteX2234" fmla="*/ 5993081 w 8111225"/>
              <a:gd name="connsiteY2234" fmla="*/ 2760343 h 8112704"/>
              <a:gd name="connsiteX2235" fmla="*/ 5998075 w 8111225"/>
              <a:gd name="connsiteY2235" fmla="*/ 2766585 h 8112704"/>
              <a:gd name="connsiteX2236" fmla="*/ 5995577 w 8111225"/>
              <a:gd name="connsiteY2236" fmla="*/ 2762840 h 8112704"/>
              <a:gd name="connsiteX2237" fmla="*/ 5999323 w 8111225"/>
              <a:gd name="connsiteY2237" fmla="*/ 2760343 h 8112704"/>
              <a:gd name="connsiteX2238" fmla="*/ 6006815 w 8111225"/>
              <a:gd name="connsiteY2238" fmla="*/ 2770332 h 8112704"/>
              <a:gd name="connsiteX2239" fmla="*/ 5875712 w 8111225"/>
              <a:gd name="connsiteY2239" fmla="*/ 2858984 h 8112704"/>
              <a:gd name="connsiteX2240" fmla="*/ 5873215 w 8111225"/>
              <a:gd name="connsiteY2240" fmla="*/ 2855237 h 8112704"/>
              <a:gd name="connsiteX2241" fmla="*/ 5868220 w 8111225"/>
              <a:gd name="connsiteY2241" fmla="*/ 2848995 h 8112704"/>
              <a:gd name="connsiteX2242" fmla="*/ 5865723 w 8111225"/>
              <a:gd name="connsiteY2242" fmla="*/ 2845249 h 8112704"/>
              <a:gd name="connsiteX2243" fmla="*/ 2152362 w 8111225"/>
              <a:gd name="connsiteY2243" fmla="*/ 2751602 h 8112704"/>
              <a:gd name="connsiteX2244" fmla="*/ 2283466 w 8111225"/>
              <a:gd name="connsiteY2244" fmla="*/ 2840253 h 8112704"/>
              <a:gd name="connsiteX2245" fmla="*/ 2280968 w 8111225"/>
              <a:gd name="connsiteY2245" fmla="*/ 2845249 h 8112704"/>
              <a:gd name="connsiteX2246" fmla="*/ 2277222 w 8111225"/>
              <a:gd name="connsiteY2246" fmla="*/ 2850244 h 8112704"/>
              <a:gd name="connsiteX2247" fmla="*/ 2275974 w 8111225"/>
              <a:gd name="connsiteY2247" fmla="*/ 2855237 h 8112704"/>
              <a:gd name="connsiteX2248" fmla="*/ 2270980 w 8111225"/>
              <a:gd name="connsiteY2248" fmla="*/ 2852740 h 8112704"/>
              <a:gd name="connsiteX2249" fmla="*/ 2143622 w 8111225"/>
              <a:gd name="connsiteY2249" fmla="*/ 2766585 h 8112704"/>
              <a:gd name="connsiteX2250" fmla="*/ 2144870 w 8111225"/>
              <a:gd name="connsiteY2250" fmla="*/ 2765337 h 8112704"/>
              <a:gd name="connsiteX2251" fmla="*/ 2138627 w 8111225"/>
              <a:gd name="connsiteY2251" fmla="*/ 2752851 h 8112704"/>
              <a:gd name="connsiteX2252" fmla="*/ 2148616 w 8111225"/>
              <a:gd name="connsiteY2252" fmla="*/ 2759094 h 8112704"/>
              <a:gd name="connsiteX2253" fmla="*/ 2151114 w 8111225"/>
              <a:gd name="connsiteY2253" fmla="*/ 2755347 h 8112704"/>
              <a:gd name="connsiteX2254" fmla="*/ 5448558 w 8111225"/>
              <a:gd name="connsiteY2254" fmla="*/ 2751461 h 8112704"/>
              <a:gd name="connsiteX2255" fmla="*/ 5448686 w 8111225"/>
              <a:gd name="connsiteY2255" fmla="*/ 2751594 h 8112704"/>
              <a:gd name="connsiteX2256" fmla="*/ 5518609 w 8111225"/>
              <a:gd name="connsiteY2256" fmla="*/ 2827758 h 8112704"/>
              <a:gd name="connsiteX2257" fmla="*/ 5521031 w 8111225"/>
              <a:gd name="connsiteY2257" fmla="*/ 2830331 h 8112704"/>
              <a:gd name="connsiteX2258" fmla="*/ 5519858 w 8111225"/>
              <a:gd name="connsiteY2258" fmla="*/ 2829007 h 8112704"/>
              <a:gd name="connsiteX2259" fmla="*/ 5449937 w 8111225"/>
              <a:gd name="connsiteY2259" fmla="*/ 2752841 h 8112704"/>
              <a:gd name="connsiteX2260" fmla="*/ 5401929 w 8111225"/>
              <a:gd name="connsiteY2260" fmla="*/ 2705590 h 8112704"/>
              <a:gd name="connsiteX2261" fmla="*/ 5410653 w 8111225"/>
              <a:gd name="connsiteY2261" fmla="*/ 2713559 h 8112704"/>
              <a:gd name="connsiteX2262" fmla="*/ 5408732 w 8111225"/>
              <a:gd name="connsiteY2262" fmla="*/ 2711638 h 8112704"/>
              <a:gd name="connsiteX2263" fmla="*/ 5953125 w 8111225"/>
              <a:gd name="connsiteY2263" fmla="*/ 2695415 h 8112704"/>
              <a:gd name="connsiteX2264" fmla="*/ 5955623 w 8111225"/>
              <a:gd name="connsiteY2264" fmla="*/ 2697911 h 8112704"/>
              <a:gd name="connsiteX2265" fmla="*/ 5958120 w 8111225"/>
              <a:gd name="connsiteY2265" fmla="*/ 2701657 h 8112704"/>
              <a:gd name="connsiteX2266" fmla="*/ 5961866 w 8111225"/>
              <a:gd name="connsiteY2266" fmla="*/ 2707901 h 8112704"/>
              <a:gd name="connsiteX2267" fmla="*/ 5834507 w 8111225"/>
              <a:gd name="connsiteY2267" fmla="*/ 2801547 h 8112704"/>
              <a:gd name="connsiteX2268" fmla="*/ 5825767 w 8111225"/>
              <a:gd name="connsiteY2268" fmla="*/ 2787811 h 8112704"/>
              <a:gd name="connsiteX2269" fmla="*/ 2196063 w 8111225"/>
              <a:gd name="connsiteY2269" fmla="*/ 2690420 h 8112704"/>
              <a:gd name="connsiteX2270" fmla="*/ 2323422 w 8111225"/>
              <a:gd name="connsiteY2270" fmla="*/ 2784065 h 8112704"/>
              <a:gd name="connsiteX2271" fmla="*/ 2320924 w 8111225"/>
              <a:gd name="connsiteY2271" fmla="*/ 2786563 h 8112704"/>
              <a:gd name="connsiteX2272" fmla="*/ 2317178 w 8111225"/>
              <a:gd name="connsiteY2272" fmla="*/ 2791558 h 8112704"/>
              <a:gd name="connsiteX2273" fmla="*/ 2314681 w 8111225"/>
              <a:gd name="connsiteY2273" fmla="*/ 2796553 h 8112704"/>
              <a:gd name="connsiteX2274" fmla="*/ 2186075 w 8111225"/>
              <a:gd name="connsiteY2274" fmla="*/ 2704154 h 8112704"/>
              <a:gd name="connsiteX2275" fmla="*/ 2189820 w 8111225"/>
              <a:gd name="connsiteY2275" fmla="*/ 2699160 h 8112704"/>
              <a:gd name="connsiteX2276" fmla="*/ 2193566 w 8111225"/>
              <a:gd name="connsiteY2276" fmla="*/ 2694165 h 8112704"/>
              <a:gd name="connsiteX2277" fmla="*/ 5375019 w 8111225"/>
              <a:gd name="connsiteY2277" fmla="*/ 2679173 h 8112704"/>
              <a:gd name="connsiteX2278" fmla="*/ 5376268 w 8111225"/>
              <a:gd name="connsiteY2278" fmla="*/ 2680422 h 8112704"/>
              <a:gd name="connsiteX2279" fmla="*/ 5397494 w 8111225"/>
              <a:gd name="connsiteY2279" fmla="*/ 2699151 h 8112704"/>
              <a:gd name="connsiteX2280" fmla="*/ 5408732 w 8111225"/>
              <a:gd name="connsiteY2280" fmla="*/ 2709140 h 8112704"/>
              <a:gd name="connsiteX2281" fmla="*/ 5449937 w 8111225"/>
              <a:gd name="connsiteY2281" fmla="*/ 2750345 h 8112704"/>
              <a:gd name="connsiteX2282" fmla="*/ 5519858 w 8111225"/>
              <a:gd name="connsiteY2282" fmla="*/ 2826510 h 8112704"/>
              <a:gd name="connsiteX2283" fmla="*/ 5559814 w 8111225"/>
              <a:gd name="connsiteY2283" fmla="*/ 2868962 h 8112704"/>
              <a:gd name="connsiteX2284" fmla="*/ 5596022 w 8111225"/>
              <a:gd name="connsiteY2284" fmla="*/ 2917658 h 8112704"/>
              <a:gd name="connsiteX2285" fmla="*/ 5617250 w 8111225"/>
              <a:gd name="connsiteY2285" fmla="*/ 2945128 h 8112704"/>
              <a:gd name="connsiteX2286" fmla="*/ 5667194 w 8111225"/>
              <a:gd name="connsiteY2286" fmla="*/ 3012552 h 8112704"/>
              <a:gd name="connsiteX2287" fmla="*/ 5704651 w 8111225"/>
              <a:gd name="connsiteY2287" fmla="*/ 3073734 h 8112704"/>
              <a:gd name="connsiteX2288" fmla="*/ 5720884 w 8111225"/>
              <a:gd name="connsiteY2288" fmla="*/ 3101203 h 8112704"/>
              <a:gd name="connsiteX2289" fmla="*/ 5720894 w 8111225"/>
              <a:gd name="connsiteY2289" fmla="*/ 3101219 h 8112704"/>
              <a:gd name="connsiteX2290" fmla="*/ 5742247 w 8111225"/>
              <a:gd name="connsiteY2290" fmla="*/ 3136788 h 8112704"/>
              <a:gd name="connsiteX2291" fmla="*/ 5773325 w 8111225"/>
              <a:gd name="connsiteY2291" fmla="*/ 3187357 h 8112704"/>
              <a:gd name="connsiteX2292" fmla="*/ 5772197 w 8111225"/>
              <a:gd name="connsiteY2292" fmla="*/ 3187948 h 8112704"/>
              <a:gd name="connsiteX2293" fmla="*/ 5773325 w 8111225"/>
              <a:gd name="connsiteY2293" fmla="*/ 3189855 h 8112704"/>
              <a:gd name="connsiteX2294" fmla="*/ 5557317 w 8111225"/>
              <a:gd name="connsiteY2294" fmla="*/ 3303478 h 8112704"/>
              <a:gd name="connsiteX2295" fmla="*/ 5557317 w 8111225"/>
              <a:gd name="connsiteY2295" fmla="*/ 3302228 h 8112704"/>
              <a:gd name="connsiteX2296" fmla="*/ 5511117 w 8111225"/>
              <a:gd name="connsiteY2296" fmla="*/ 3226064 h 8112704"/>
              <a:gd name="connsiteX2297" fmla="*/ 5496135 w 8111225"/>
              <a:gd name="connsiteY2297" fmla="*/ 3201092 h 8112704"/>
              <a:gd name="connsiteX2298" fmla="*/ 5463671 w 8111225"/>
              <a:gd name="connsiteY2298" fmla="*/ 3149899 h 8112704"/>
              <a:gd name="connsiteX2299" fmla="*/ 5401240 w 8111225"/>
              <a:gd name="connsiteY2299" fmla="*/ 3066242 h 8112704"/>
              <a:gd name="connsiteX2300" fmla="*/ 5370025 w 8111225"/>
              <a:gd name="connsiteY2300" fmla="*/ 3023790 h 8112704"/>
              <a:gd name="connsiteX2301" fmla="*/ 5348799 w 8111225"/>
              <a:gd name="connsiteY2301" fmla="*/ 3001316 h 8112704"/>
              <a:gd name="connsiteX2302" fmla="*/ 5316335 w 8111225"/>
              <a:gd name="connsiteY2302" fmla="*/ 2965105 h 8112704"/>
              <a:gd name="connsiteX2303" fmla="*/ 5273883 w 8111225"/>
              <a:gd name="connsiteY2303" fmla="*/ 2918907 h 8112704"/>
              <a:gd name="connsiteX2304" fmla="*/ 5240170 w 8111225"/>
              <a:gd name="connsiteY2304" fmla="*/ 2886443 h 8112704"/>
              <a:gd name="connsiteX2305" fmla="*/ 5227683 w 8111225"/>
              <a:gd name="connsiteY2305" fmla="*/ 2875205 h 8112704"/>
              <a:gd name="connsiteX2306" fmla="*/ 5208955 w 8111225"/>
              <a:gd name="connsiteY2306" fmla="*/ 2858974 h 8112704"/>
              <a:gd name="connsiteX2307" fmla="*/ 5207706 w 8111225"/>
              <a:gd name="connsiteY2307" fmla="*/ 2857725 h 8112704"/>
              <a:gd name="connsiteX2308" fmla="*/ 5208955 w 8111225"/>
              <a:gd name="connsiteY2308" fmla="*/ 2857725 h 8112704"/>
              <a:gd name="connsiteX2309" fmla="*/ 6743494 w 8111225"/>
              <a:gd name="connsiteY2309" fmla="*/ 2661692 h 8112704"/>
              <a:gd name="connsiteX2310" fmla="*/ 6765969 w 8111225"/>
              <a:gd name="connsiteY2310" fmla="*/ 2704146 h 8112704"/>
              <a:gd name="connsiteX2311" fmla="*/ 6777207 w 8111225"/>
              <a:gd name="connsiteY2311" fmla="*/ 2727869 h 8112704"/>
              <a:gd name="connsiteX2312" fmla="*/ 6790943 w 8111225"/>
              <a:gd name="connsiteY2312" fmla="*/ 2755339 h 8112704"/>
              <a:gd name="connsiteX2313" fmla="*/ 6805925 w 8111225"/>
              <a:gd name="connsiteY2313" fmla="*/ 2787803 h 8112704"/>
              <a:gd name="connsiteX2314" fmla="*/ 6823407 w 8111225"/>
              <a:gd name="connsiteY2314" fmla="*/ 2825260 h 8112704"/>
              <a:gd name="connsiteX2315" fmla="*/ 6842135 w 8111225"/>
              <a:gd name="connsiteY2315" fmla="*/ 2867713 h 8112704"/>
              <a:gd name="connsiteX2316" fmla="*/ 6862112 w 8111225"/>
              <a:gd name="connsiteY2316" fmla="*/ 2913911 h 8112704"/>
              <a:gd name="connsiteX2317" fmla="*/ 6883338 w 8111225"/>
              <a:gd name="connsiteY2317" fmla="*/ 2965104 h 8112704"/>
              <a:gd name="connsiteX2318" fmla="*/ 6904566 w 8111225"/>
              <a:gd name="connsiteY2318" fmla="*/ 3020043 h 8112704"/>
              <a:gd name="connsiteX2319" fmla="*/ 6988223 w 8111225"/>
              <a:gd name="connsiteY2319" fmla="*/ 3278505 h 8112704"/>
              <a:gd name="connsiteX2320" fmla="*/ 7055646 w 8111225"/>
              <a:gd name="connsiteY2320" fmla="*/ 3593154 h 8112704"/>
              <a:gd name="connsiteX2321" fmla="*/ 7061890 w 8111225"/>
              <a:gd name="connsiteY2321" fmla="*/ 3635606 h 8112704"/>
              <a:gd name="connsiteX2322" fmla="*/ 7068133 w 8111225"/>
              <a:gd name="connsiteY2322" fmla="*/ 3679306 h 8112704"/>
              <a:gd name="connsiteX2323" fmla="*/ 7070631 w 8111225"/>
              <a:gd name="connsiteY2323" fmla="*/ 3701781 h 8112704"/>
              <a:gd name="connsiteX2324" fmla="*/ 7073128 w 8111225"/>
              <a:gd name="connsiteY2324" fmla="*/ 3723009 h 8112704"/>
              <a:gd name="connsiteX2325" fmla="*/ 7078121 w 8111225"/>
              <a:gd name="connsiteY2325" fmla="*/ 3767958 h 8112704"/>
              <a:gd name="connsiteX2326" fmla="*/ 7081867 w 8111225"/>
              <a:gd name="connsiteY2326" fmla="*/ 3812909 h 8112704"/>
              <a:gd name="connsiteX2327" fmla="*/ 7085613 w 8111225"/>
              <a:gd name="connsiteY2327" fmla="*/ 3859106 h 8112704"/>
              <a:gd name="connsiteX2328" fmla="*/ 7090608 w 8111225"/>
              <a:gd name="connsiteY2328" fmla="*/ 3951504 h 8112704"/>
              <a:gd name="connsiteX2329" fmla="*/ 7090608 w 8111225"/>
              <a:gd name="connsiteY2329" fmla="*/ 4141292 h 8112704"/>
              <a:gd name="connsiteX2330" fmla="*/ 7088110 w 8111225"/>
              <a:gd name="connsiteY2330" fmla="*/ 4188738 h 8112704"/>
              <a:gd name="connsiteX2331" fmla="*/ 7088110 w 8111225"/>
              <a:gd name="connsiteY2331" fmla="*/ 4201225 h 8112704"/>
              <a:gd name="connsiteX2332" fmla="*/ 7086862 w 8111225"/>
              <a:gd name="connsiteY2332" fmla="*/ 4213710 h 8112704"/>
              <a:gd name="connsiteX2333" fmla="*/ 7085613 w 8111225"/>
              <a:gd name="connsiteY2333" fmla="*/ 4238684 h 8112704"/>
              <a:gd name="connsiteX2334" fmla="*/ 7078121 w 8111225"/>
              <a:gd name="connsiteY2334" fmla="*/ 4336074 h 8112704"/>
              <a:gd name="connsiteX2335" fmla="*/ 7013195 w 8111225"/>
              <a:gd name="connsiteY2335" fmla="*/ 4726888 h 8112704"/>
              <a:gd name="connsiteX2336" fmla="*/ 6734754 w 8111225"/>
              <a:gd name="connsiteY2336" fmla="*/ 5453579 h 8112704"/>
              <a:gd name="connsiteX2337" fmla="*/ 6342691 w 8111225"/>
              <a:gd name="connsiteY2337" fmla="*/ 6009209 h 8112704"/>
              <a:gd name="connsiteX2338" fmla="*/ 6151654 w 8111225"/>
              <a:gd name="connsiteY2338" fmla="*/ 6202743 h 8112704"/>
              <a:gd name="connsiteX2339" fmla="*/ 5991833 w 8111225"/>
              <a:gd name="connsiteY2339" fmla="*/ 6338842 h 8112704"/>
              <a:gd name="connsiteX2340" fmla="*/ 5930651 w 8111225"/>
              <a:gd name="connsiteY2340" fmla="*/ 6386289 h 8112704"/>
              <a:gd name="connsiteX2341" fmla="*/ 5884453 w 8111225"/>
              <a:gd name="connsiteY2341" fmla="*/ 6420002 h 8112704"/>
              <a:gd name="connsiteX2342" fmla="*/ 5868220 w 8111225"/>
              <a:gd name="connsiteY2342" fmla="*/ 6432487 h 8112704"/>
              <a:gd name="connsiteX2343" fmla="*/ 5855735 w 8111225"/>
              <a:gd name="connsiteY2343" fmla="*/ 6441228 h 8112704"/>
              <a:gd name="connsiteX2344" fmla="*/ 5845746 w 8111225"/>
              <a:gd name="connsiteY2344" fmla="*/ 6448720 h 8112704"/>
              <a:gd name="connsiteX2345" fmla="*/ 5827533 w 8111225"/>
              <a:gd name="connsiteY2345" fmla="*/ 6422560 h 8112704"/>
              <a:gd name="connsiteX2346" fmla="*/ 5815933 w 8111225"/>
              <a:gd name="connsiteY2346" fmla="*/ 6431394 h 8112704"/>
              <a:gd name="connsiteX2347" fmla="*/ 5732120 w 8111225"/>
              <a:gd name="connsiteY2347" fmla="*/ 6491172 h 8112704"/>
              <a:gd name="connsiteX2348" fmla="*/ 5559812 w 8111225"/>
              <a:gd name="connsiteY2348" fmla="*/ 6599800 h 8112704"/>
              <a:gd name="connsiteX2349" fmla="*/ 5531094 w 8111225"/>
              <a:gd name="connsiteY2349" fmla="*/ 6616032 h 8112704"/>
              <a:gd name="connsiteX2350" fmla="*/ 5514863 w 8111225"/>
              <a:gd name="connsiteY2350" fmla="*/ 6624772 h 8112704"/>
              <a:gd name="connsiteX2351" fmla="*/ 5492388 w 8111225"/>
              <a:gd name="connsiteY2351" fmla="*/ 6637258 h 8112704"/>
              <a:gd name="connsiteX2352" fmla="*/ 5482399 w 8111225"/>
              <a:gd name="connsiteY2352" fmla="*/ 6639755 h 8112704"/>
              <a:gd name="connsiteX2353" fmla="*/ 5464919 w 8111225"/>
              <a:gd name="connsiteY2353" fmla="*/ 6648496 h 8112704"/>
              <a:gd name="connsiteX2354" fmla="*/ 5418719 w 8111225"/>
              <a:gd name="connsiteY2354" fmla="*/ 6672219 h 8112704"/>
              <a:gd name="connsiteX2355" fmla="*/ 5372522 w 8111225"/>
              <a:gd name="connsiteY2355" fmla="*/ 6694694 h 8112704"/>
              <a:gd name="connsiteX2356" fmla="*/ 5183982 w 8111225"/>
              <a:gd name="connsiteY2356" fmla="*/ 6777102 h 8112704"/>
              <a:gd name="connsiteX2357" fmla="*/ 5160257 w 8111225"/>
              <a:gd name="connsiteY2357" fmla="*/ 6787091 h 8112704"/>
              <a:gd name="connsiteX2358" fmla="*/ 5136534 w 8111225"/>
              <a:gd name="connsiteY2358" fmla="*/ 6795832 h 8112704"/>
              <a:gd name="connsiteX2359" fmla="*/ 5116557 w 8111225"/>
              <a:gd name="connsiteY2359" fmla="*/ 6803324 h 8112704"/>
              <a:gd name="connsiteX2360" fmla="*/ 5089088 w 8111225"/>
              <a:gd name="connsiteY2360" fmla="*/ 6813312 h 8112704"/>
              <a:gd name="connsiteX2361" fmla="*/ 5074102 w 8111225"/>
              <a:gd name="connsiteY2361" fmla="*/ 6818044 h 8112704"/>
              <a:gd name="connsiteX2362" fmla="*/ 5044139 w 8111225"/>
              <a:gd name="connsiteY2362" fmla="*/ 6828295 h 8112704"/>
              <a:gd name="connsiteX2363" fmla="*/ 5042318 w 8111225"/>
              <a:gd name="connsiteY2363" fmla="*/ 6828870 h 8112704"/>
              <a:gd name="connsiteX2364" fmla="*/ 5040391 w 8111225"/>
              <a:gd name="connsiteY2364" fmla="*/ 6829544 h 8112704"/>
              <a:gd name="connsiteX2365" fmla="*/ 5016667 w 8111225"/>
              <a:gd name="connsiteY2365" fmla="*/ 6837035 h 8112704"/>
              <a:gd name="connsiteX2366" fmla="*/ 5012101 w 8111225"/>
              <a:gd name="connsiteY2366" fmla="*/ 6838281 h 8112704"/>
              <a:gd name="connsiteX2367" fmla="*/ 4999603 w 8111225"/>
              <a:gd name="connsiteY2367" fmla="*/ 6842030 h 8112704"/>
              <a:gd name="connsiteX2368" fmla="*/ 4992944 w 8111225"/>
              <a:gd name="connsiteY2368" fmla="*/ 6844527 h 8112704"/>
              <a:gd name="connsiteX2369" fmla="*/ 4972967 w 8111225"/>
              <a:gd name="connsiteY2369" fmla="*/ 6850770 h 8112704"/>
              <a:gd name="connsiteX2370" fmla="*/ 4967972 w 8111225"/>
              <a:gd name="connsiteY2370" fmla="*/ 6852019 h 8112704"/>
              <a:gd name="connsiteX2371" fmla="*/ 4944249 w 8111225"/>
              <a:gd name="connsiteY2371" fmla="*/ 6859510 h 8112704"/>
              <a:gd name="connsiteX2372" fmla="*/ 4900735 w 8111225"/>
              <a:gd name="connsiteY2372" fmla="*/ 6872107 h 8112704"/>
              <a:gd name="connsiteX2373" fmla="*/ 4929267 w 8111225"/>
              <a:gd name="connsiteY2373" fmla="*/ 6986869 h 8112704"/>
              <a:gd name="connsiteX2374" fmla="*/ 4896803 w 8111225"/>
              <a:gd name="connsiteY2374" fmla="*/ 6995610 h 8112704"/>
              <a:gd name="connsiteX2375" fmla="*/ 4876825 w 8111225"/>
              <a:gd name="connsiteY2375" fmla="*/ 7000605 h 8112704"/>
              <a:gd name="connsiteX2376" fmla="*/ 4859344 w 8111225"/>
              <a:gd name="connsiteY2376" fmla="*/ 7005599 h 8112704"/>
              <a:gd name="connsiteX2377" fmla="*/ 4845610 w 8111225"/>
              <a:gd name="connsiteY2377" fmla="*/ 7009344 h 8112704"/>
              <a:gd name="connsiteX2378" fmla="*/ 4806903 w 8111225"/>
              <a:gd name="connsiteY2378" fmla="*/ 7018084 h 8112704"/>
              <a:gd name="connsiteX2379" fmla="*/ 4477271 w 8111225"/>
              <a:gd name="connsiteY2379" fmla="*/ 7070526 h 8112704"/>
              <a:gd name="connsiteX2380" fmla="*/ 4454796 w 8111225"/>
              <a:gd name="connsiteY2380" fmla="*/ 7073023 h 8112704"/>
              <a:gd name="connsiteX2381" fmla="*/ 4451050 w 8111225"/>
              <a:gd name="connsiteY2381" fmla="*/ 7073023 h 8112704"/>
              <a:gd name="connsiteX2382" fmla="*/ 4442309 w 8111225"/>
              <a:gd name="connsiteY2382" fmla="*/ 7074272 h 8112704"/>
              <a:gd name="connsiteX2383" fmla="*/ 4424829 w 8111225"/>
              <a:gd name="connsiteY2383" fmla="*/ 7075520 h 8112704"/>
              <a:gd name="connsiteX2384" fmla="*/ 4411094 w 8111225"/>
              <a:gd name="connsiteY2384" fmla="*/ 7076769 h 8112704"/>
              <a:gd name="connsiteX2385" fmla="*/ 4371139 w 8111225"/>
              <a:gd name="connsiteY2385" fmla="*/ 7079266 h 8112704"/>
              <a:gd name="connsiteX2386" fmla="*/ 4314952 w 8111225"/>
              <a:gd name="connsiteY2386" fmla="*/ 7083013 h 8112704"/>
              <a:gd name="connsiteX2387" fmla="*/ 4270001 w 8111225"/>
              <a:gd name="connsiteY2387" fmla="*/ 7084261 h 8112704"/>
              <a:gd name="connsiteX2388" fmla="*/ 4256267 w 8111225"/>
              <a:gd name="connsiteY2388" fmla="*/ 7084261 h 8112704"/>
              <a:gd name="connsiteX2389" fmla="*/ 4250206 w 8111225"/>
              <a:gd name="connsiteY2389" fmla="*/ 7084200 h 8112704"/>
              <a:gd name="connsiteX2390" fmla="*/ 4248775 w 8111225"/>
              <a:gd name="connsiteY2390" fmla="*/ 7084261 h 8112704"/>
              <a:gd name="connsiteX2391" fmla="*/ 4000302 w 8111225"/>
              <a:gd name="connsiteY2391" fmla="*/ 7081764 h 8112704"/>
              <a:gd name="connsiteX2392" fmla="*/ 3465897 w 8111225"/>
              <a:gd name="connsiteY2392" fmla="*/ 7005599 h 8112704"/>
              <a:gd name="connsiteX2393" fmla="*/ 2953967 w 8111225"/>
              <a:gd name="connsiteY2393" fmla="*/ 6837036 h 8112704"/>
              <a:gd name="connsiteX2394" fmla="*/ 2730467 w 8111225"/>
              <a:gd name="connsiteY2394" fmla="*/ 6729656 h 8112704"/>
              <a:gd name="connsiteX2395" fmla="*/ 2630111 w 8111225"/>
              <a:gd name="connsiteY2395" fmla="*/ 6674093 h 8112704"/>
              <a:gd name="connsiteX2396" fmla="*/ 2594541 w 8111225"/>
              <a:gd name="connsiteY2396" fmla="*/ 6652594 h 8112704"/>
              <a:gd name="connsiteX2397" fmla="*/ 2563155 w 8111225"/>
              <a:gd name="connsiteY2397" fmla="*/ 6704686 h 8112704"/>
              <a:gd name="connsiteX2398" fmla="*/ 2562789 w 8111225"/>
              <a:gd name="connsiteY2398" fmla="*/ 6704483 h 8112704"/>
              <a:gd name="connsiteX2399" fmla="*/ 2561906 w 8111225"/>
              <a:gd name="connsiteY2399" fmla="*/ 6705934 h 8112704"/>
              <a:gd name="connsiteX2400" fmla="*/ 2550669 w 8111225"/>
              <a:gd name="connsiteY2400" fmla="*/ 6698442 h 8112704"/>
              <a:gd name="connsiteX2401" fmla="*/ 2541929 w 8111225"/>
              <a:gd name="connsiteY2401" fmla="*/ 6693447 h 8112704"/>
              <a:gd name="connsiteX2402" fmla="*/ 2519454 w 8111225"/>
              <a:gd name="connsiteY2402" fmla="*/ 6678464 h 8112704"/>
              <a:gd name="connsiteX2403" fmla="*/ 2485741 w 8111225"/>
              <a:gd name="connsiteY2403" fmla="*/ 6657237 h 8112704"/>
              <a:gd name="connsiteX2404" fmla="*/ 2469509 w 8111225"/>
              <a:gd name="connsiteY2404" fmla="*/ 6647249 h 8112704"/>
              <a:gd name="connsiteX2405" fmla="*/ 2423311 w 8111225"/>
              <a:gd name="connsiteY2405" fmla="*/ 6616034 h 8112704"/>
              <a:gd name="connsiteX2406" fmla="*/ 2403333 w 8111225"/>
              <a:gd name="connsiteY2406" fmla="*/ 6602298 h 8112704"/>
              <a:gd name="connsiteX2407" fmla="*/ 2228528 w 8111225"/>
              <a:gd name="connsiteY2407" fmla="*/ 6472444 h 8112704"/>
              <a:gd name="connsiteX2408" fmla="*/ 2200732 w 8111225"/>
              <a:gd name="connsiteY2408" fmla="*/ 6448081 h 8112704"/>
              <a:gd name="connsiteX2409" fmla="*/ 2125674 w 8111225"/>
              <a:gd name="connsiteY2409" fmla="*/ 6385666 h 8112704"/>
              <a:gd name="connsiteX2410" fmla="*/ 2045825 w 8111225"/>
              <a:gd name="connsiteY2410" fmla="*/ 6312309 h 8112704"/>
              <a:gd name="connsiteX2411" fmla="*/ 2016264 w 8111225"/>
              <a:gd name="connsiteY2411" fmla="*/ 6286400 h 8112704"/>
              <a:gd name="connsiteX2412" fmla="*/ 1995957 w 8111225"/>
              <a:gd name="connsiteY2412" fmla="*/ 6264762 h 8112704"/>
              <a:gd name="connsiteX2413" fmla="*/ 1902485 w 8111225"/>
              <a:gd name="connsiteY2413" fmla="*/ 6170905 h 8112704"/>
              <a:gd name="connsiteX2414" fmla="*/ 1808250 w 8111225"/>
              <a:gd name="connsiteY2414" fmla="*/ 6064747 h 8112704"/>
              <a:gd name="connsiteX2415" fmla="*/ 1787768 w 8111225"/>
              <a:gd name="connsiteY2415" fmla="*/ 6042922 h 8112704"/>
              <a:gd name="connsiteX2416" fmla="*/ 1673989 w 8111225"/>
              <a:gd name="connsiteY2416" fmla="*/ 5897771 h 8112704"/>
              <a:gd name="connsiteX2417" fmla="*/ 1622913 w 8111225"/>
              <a:gd name="connsiteY2417" fmla="*/ 5824168 h 8112704"/>
              <a:gd name="connsiteX2418" fmla="*/ 1565516 w 8111225"/>
              <a:gd name="connsiteY2418" fmla="*/ 5742009 h 8112704"/>
              <a:gd name="connsiteX2419" fmla="*/ 1369485 w 8111225"/>
              <a:gd name="connsiteY2419" fmla="*/ 5396144 h 8112704"/>
              <a:gd name="connsiteX2420" fmla="*/ 1365741 w 8111225"/>
              <a:gd name="connsiteY2420" fmla="*/ 5388656 h 8112704"/>
              <a:gd name="connsiteX2421" fmla="*/ 1365738 w 8111225"/>
              <a:gd name="connsiteY2421" fmla="*/ 5388651 h 8112704"/>
              <a:gd name="connsiteX2422" fmla="*/ 1365735 w 8111225"/>
              <a:gd name="connsiteY2422" fmla="*/ 5388644 h 8112704"/>
              <a:gd name="connsiteX2423" fmla="*/ 1358248 w 8111225"/>
              <a:gd name="connsiteY2423" fmla="*/ 5373669 h 8112704"/>
              <a:gd name="connsiteX2424" fmla="*/ 1348259 w 8111225"/>
              <a:gd name="connsiteY2424" fmla="*/ 5351193 h 8112704"/>
              <a:gd name="connsiteX2425" fmla="*/ 1327033 w 8111225"/>
              <a:gd name="connsiteY2425" fmla="*/ 5304995 h 8112704"/>
              <a:gd name="connsiteX2426" fmla="*/ 1326999 w 8111225"/>
              <a:gd name="connsiteY2426" fmla="*/ 5304915 h 8112704"/>
              <a:gd name="connsiteX2427" fmla="*/ 1309551 w 8111225"/>
              <a:gd name="connsiteY2427" fmla="*/ 5263790 h 8112704"/>
              <a:gd name="connsiteX2428" fmla="*/ 1297066 w 8111225"/>
              <a:gd name="connsiteY2428" fmla="*/ 5233823 h 8112704"/>
              <a:gd name="connsiteX2429" fmla="*/ 1289574 w 8111225"/>
              <a:gd name="connsiteY2429" fmla="*/ 5216343 h 8112704"/>
              <a:gd name="connsiteX2430" fmla="*/ 1280833 w 8111225"/>
              <a:gd name="connsiteY2430" fmla="*/ 5195117 h 8112704"/>
              <a:gd name="connsiteX2431" fmla="*/ 1267099 w 8111225"/>
              <a:gd name="connsiteY2431" fmla="*/ 5162653 h 8112704"/>
              <a:gd name="connsiteX2432" fmla="*/ 1254612 w 8111225"/>
              <a:gd name="connsiteY2432" fmla="*/ 5128941 h 8112704"/>
              <a:gd name="connsiteX2433" fmla="*/ 1249618 w 8111225"/>
              <a:gd name="connsiteY2433" fmla="*/ 5113958 h 8112704"/>
              <a:gd name="connsiteX2434" fmla="*/ 1224646 w 8111225"/>
              <a:gd name="connsiteY2434" fmla="*/ 5042787 h 8112704"/>
              <a:gd name="connsiteX2435" fmla="*/ 1214658 w 8111225"/>
              <a:gd name="connsiteY2435" fmla="*/ 5016566 h 8112704"/>
              <a:gd name="connsiteX2436" fmla="*/ 1063576 w 8111225"/>
              <a:gd name="connsiteY2436" fmla="*/ 4222451 h 8112704"/>
              <a:gd name="connsiteX2437" fmla="*/ 1059830 w 8111225"/>
              <a:gd name="connsiteY2437" fmla="*/ 4146287 h 8112704"/>
              <a:gd name="connsiteX2438" fmla="*/ 1059830 w 8111225"/>
              <a:gd name="connsiteY2438" fmla="*/ 4126308 h 8112704"/>
              <a:gd name="connsiteX2439" fmla="*/ 1059830 w 8111225"/>
              <a:gd name="connsiteY2439" fmla="*/ 4092595 h 8112704"/>
              <a:gd name="connsiteX2440" fmla="*/ 1059830 w 8111225"/>
              <a:gd name="connsiteY2440" fmla="*/ 4078861 h 8112704"/>
              <a:gd name="connsiteX2441" fmla="*/ 1059830 w 8111225"/>
              <a:gd name="connsiteY2441" fmla="*/ 4065127 h 8112704"/>
              <a:gd name="connsiteX2442" fmla="*/ 1059830 w 8111225"/>
              <a:gd name="connsiteY2442" fmla="*/ 4032663 h 8112704"/>
              <a:gd name="connsiteX2443" fmla="*/ 1059830 w 8111225"/>
              <a:gd name="connsiteY2443" fmla="*/ 4030166 h 8112704"/>
              <a:gd name="connsiteX2444" fmla="*/ 1059830 w 8111225"/>
              <a:gd name="connsiteY2444" fmla="*/ 3986464 h 8112704"/>
              <a:gd name="connsiteX2445" fmla="*/ 1059830 w 8111225"/>
              <a:gd name="connsiteY2445" fmla="*/ 3962741 h 8112704"/>
              <a:gd name="connsiteX2446" fmla="*/ 1059830 w 8111225"/>
              <a:gd name="connsiteY2446" fmla="*/ 3950255 h 8112704"/>
              <a:gd name="connsiteX2447" fmla="*/ 1059830 w 8111225"/>
              <a:gd name="connsiteY2447" fmla="*/ 3940266 h 8112704"/>
              <a:gd name="connsiteX2448" fmla="*/ 1061078 w 8111225"/>
              <a:gd name="connsiteY2448" fmla="*/ 3915294 h 8112704"/>
              <a:gd name="connsiteX2449" fmla="*/ 1062327 w 8111225"/>
              <a:gd name="connsiteY2449" fmla="*/ 3895317 h 8112704"/>
              <a:gd name="connsiteX2450" fmla="*/ 1063576 w 8111225"/>
              <a:gd name="connsiteY2450" fmla="*/ 3866597 h 8112704"/>
              <a:gd name="connsiteX2451" fmla="*/ 1064824 w 8111225"/>
              <a:gd name="connsiteY2451" fmla="*/ 3850366 h 8112704"/>
              <a:gd name="connsiteX2452" fmla="*/ 1103530 w 8111225"/>
              <a:gd name="connsiteY2452" fmla="*/ 3519486 h 8112704"/>
              <a:gd name="connsiteX2453" fmla="*/ 1127158 w 8111225"/>
              <a:gd name="connsiteY2453" fmla="*/ 3412921 h 8112704"/>
              <a:gd name="connsiteX2454" fmla="*/ 1134747 w 8111225"/>
              <a:gd name="connsiteY2454" fmla="*/ 3374648 h 8112704"/>
              <a:gd name="connsiteX2455" fmla="*/ 1142678 w 8111225"/>
              <a:gd name="connsiteY2455" fmla="*/ 3342922 h 8112704"/>
              <a:gd name="connsiteX2456" fmla="*/ 1164712 w 8111225"/>
              <a:gd name="connsiteY2456" fmla="*/ 3243543 h 8112704"/>
              <a:gd name="connsiteX2457" fmla="*/ 1175950 w 8111225"/>
              <a:gd name="connsiteY2457" fmla="*/ 3203588 h 8112704"/>
              <a:gd name="connsiteX2458" fmla="*/ 1180945 w 8111225"/>
              <a:gd name="connsiteY2458" fmla="*/ 3184860 h 8112704"/>
              <a:gd name="connsiteX2459" fmla="*/ 1184691 w 8111225"/>
              <a:gd name="connsiteY2459" fmla="*/ 3173621 h 8112704"/>
              <a:gd name="connsiteX2460" fmla="*/ 1189684 w 8111225"/>
              <a:gd name="connsiteY2460" fmla="*/ 3157390 h 8112704"/>
              <a:gd name="connsiteX2461" fmla="*/ 1194679 w 8111225"/>
              <a:gd name="connsiteY2461" fmla="*/ 3144904 h 8112704"/>
              <a:gd name="connsiteX2462" fmla="*/ 1198425 w 8111225"/>
              <a:gd name="connsiteY2462" fmla="*/ 3131168 h 8112704"/>
              <a:gd name="connsiteX2463" fmla="*/ 1200922 w 8111225"/>
              <a:gd name="connsiteY2463" fmla="*/ 3122429 h 8112704"/>
              <a:gd name="connsiteX2464" fmla="*/ 1213409 w 8111225"/>
              <a:gd name="connsiteY2464" fmla="*/ 3081224 h 8112704"/>
              <a:gd name="connsiteX2465" fmla="*/ 1223397 w 8111225"/>
              <a:gd name="connsiteY2465" fmla="*/ 3051257 h 8112704"/>
              <a:gd name="connsiteX2466" fmla="*/ 1228392 w 8111225"/>
              <a:gd name="connsiteY2466" fmla="*/ 3036275 h 8112704"/>
              <a:gd name="connsiteX2467" fmla="*/ 1277087 w 8111225"/>
              <a:gd name="connsiteY2467" fmla="*/ 2905170 h 8112704"/>
              <a:gd name="connsiteX2468" fmla="*/ 1295817 w 8111225"/>
              <a:gd name="connsiteY2468" fmla="*/ 2858972 h 8112704"/>
              <a:gd name="connsiteX2469" fmla="*/ 1409161 w 8111225"/>
              <a:gd name="connsiteY2469" fmla="*/ 2905979 h 8112704"/>
              <a:gd name="connsiteX2470" fmla="*/ 1353700 w 8111225"/>
              <a:gd name="connsiteY2470" fmla="*/ 2883709 h 8112704"/>
              <a:gd name="connsiteX2471" fmla="*/ 1617957 w 8111225"/>
              <a:gd name="connsiteY2471" fmla="*/ 2993304 h 8112704"/>
              <a:gd name="connsiteX2472" fmla="*/ 1617957 w 8111225"/>
              <a:gd name="connsiteY2472" fmla="*/ 2992573 h 8112704"/>
              <a:gd name="connsiteX2473" fmla="*/ 1409161 w 8111225"/>
              <a:gd name="connsiteY2473" fmla="*/ 2905979 h 8112704"/>
              <a:gd name="connsiteX2474" fmla="*/ 1621703 w 8111225"/>
              <a:gd name="connsiteY2474" fmla="*/ 2991324 h 8112704"/>
              <a:gd name="connsiteX2475" fmla="*/ 1605472 w 8111225"/>
              <a:gd name="connsiteY2475" fmla="*/ 3031280 h 8112704"/>
              <a:gd name="connsiteX2476" fmla="*/ 1562298 w 8111225"/>
              <a:gd name="connsiteY2476" fmla="*/ 3145997 h 8112704"/>
              <a:gd name="connsiteX2477" fmla="*/ 1561496 w 8111225"/>
              <a:gd name="connsiteY2477" fmla="*/ 3148322 h 8112704"/>
              <a:gd name="connsiteX2478" fmla="*/ 1497935 w 8111225"/>
              <a:gd name="connsiteY2478" fmla="*/ 3362161 h 8112704"/>
              <a:gd name="connsiteX2479" fmla="*/ 1451893 w 8111225"/>
              <a:gd name="connsiteY2479" fmla="*/ 3576922 h 8112704"/>
              <a:gd name="connsiteX2480" fmla="*/ 1416931 w 8111225"/>
              <a:gd name="connsiteY2480" fmla="*/ 3871592 h 8112704"/>
              <a:gd name="connsiteX2481" fmla="*/ 1415682 w 8111225"/>
              <a:gd name="connsiteY2481" fmla="*/ 3886576 h 8112704"/>
              <a:gd name="connsiteX2482" fmla="*/ 1414435 w 8111225"/>
              <a:gd name="connsiteY2482" fmla="*/ 3911548 h 8112704"/>
              <a:gd name="connsiteX2483" fmla="*/ 1413187 w 8111225"/>
              <a:gd name="connsiteY2483" fmla="*/ 3936520 h 8112704"/>
              <a:gd name="connsiteX2484" fmla="*/ 1413187 w 8111225"/>
              <a:gd name="connsiteY2484" fmla="*/ 3951504 h 8112704"/>
              <a:gd name="connsiteX2485" fmla="*/ 1413187 w 8111225"/>
              <a:gd name="connsiteY2485" fmla="*/ 3963989 h 8112704"/>
              <a:gd name="connsiteX2486" fmla="*/ 1411938 w 8111225"/>
              <a:gd name="connsiteY2486" fmla="*/ 3992707 h 8112704"/>
              <a:gd name="connsiteX2487" fmla="*/ 1411938 w 8111225"/>
              <a:gd name="connsiteY2487" fmla="*/ 4018928 h 8112704"/>
              <a:gd name="connsiteX2488" fmla="*/ 1411938 w 8111225"/>
              <a:gd name="connsiteY2488" fmla="*/ 4033912 h 8112704"/>
              <a:gd name="connsiteX2489" fmla="*/ 1411938 w 8111225"/>
              <a:gd name="connsiteY2489" fmla="*/ 4058884 h 8112704"/>
              <a:gd name="connsiteX2490" fmla="*/ 1411938 w 8111225"/>
              <a:gd name="connsiteY2490" fmla="*/ 4075115 h 8112704"/>
              <a:gd name="connsiteX2491" fmla="*/ 1411938 w 8111225"/>
              <a:gd name="connsiteY2491" fmla="*/ 4087602 h 8112704"/>
              <a:gd name="connsiteX2492" fmla="*/ 1413187 w 8111225"/>
              <a:gd name="connsiteY2492" fmla="*/ 4117569 h 8112704"/>
              <a:gd name="connsiteX2493" fmla="*/ 1413187 w 8111225"/>
              <a:gd name="connsiteY2493" fmla="*/ 4133800 h 8112704"/>
              <a:gd name="connsiteX2494" fmla="*/ 1415682 w 8111225"/>
              <a:gd name="connsiteY2494" fmla="*/ 4202474 h 8112704"/>
              <a:gd name="connsiteX2495" fmla="*/ 1549285 w 8111225"/>
              <a:gd name="connsiteY2495" fmla="*/ 4906689 h 8112704"/>
              <a:gd name="connsiteX2496" fmla="*/ 1860188 w 8111225"/>
              <a:gd name="connsiteY2496" fmla="*/ 5552219 h 8112704"/>
              <a:gd name="connsiteX2497" fmla="*/ 2056220 w 8111225"/>
              <a:gd name="connsiteY2497" fmla="*/ 5818173 h 8112704"/>
              <a:gd name="connsiteX2498" fmla="*/ 2258495 w 8111225"/>
              <a:gd name="connsiteY2498" fmla="*/ 6034181 h 8112704"/>
              <a:gd name="connsiteX2499" fmla="*/ 2447034 w 8111225"/>
              <a:gd name="connsiteY2499" fmla="*/ 6198999 h 8112704"/>
              <a:gd name="connsiteX2500" fmla="*/ 2601862 w 8111225"/>
              <a:gd name="connsiteY2500" fmla="*/ 6313869 h 8112704"/>
              <a:gd name="connsiteX2501" fmla="*/ 2621839 w 8111225"/>
              <a:gd name="connsiteY2501" fmla="*/ 6327605 h 8112704"/>
              <a:gd name="connsiteX2502" fmla="*/ 2660547 w 8111225"/>
              <a:gd name="connsiteY2502" fmla="*/ 6353826 h 8112704"/>
              <a:gd name="connsiteX2503" fmla="*/ 2686767 w 8111225"/>
              <a:gd name="connsiteY2503" fmla="*/ 6370057 h 8112704"/>
              <a:gd name="connsiteX2504" fmla="*/ 2705496 w 8111225"/>
              <a:gd name="connsiteY2504" fmla="*/ 6382544 h 8112704"/>
              <a:gd name="connsiteX2505" fmla="*/ 2725473 w 8111225"/>
              <a:gd name="connsiteY2505" fmla="*/ 6395030 h 8112704"/>
              <a:gd name="connsiteX2506" fmla="*/ 2734214 w 8111225"/>
              <a:gd name="connsiteY2506" fmla="*/ 6400023 h 8112704"/>
              <a:gd name="connsiteX2507" fmla="*/ 2742955 w 8111225"/>
              <a:gd name="connsiteY2507" fmla="*/ 6405018 h 8112704"/>
              <a:gd name="connsiteX2508" fmla="*/ 2742409 w 8111225"/>
              <a:gd name="connsiteY2508" fmla="*/ 6405926 h 8112704"/>
              <a:gd name="connsiteX2509" fmla="*/ 2742955 w 8111225"/>
              <a:gd name="connsiteY2509" fmla="*/ 6406267 h 8112704"/>
              <a:gd name="connsiteX2510" fmla="*/ 2740086 w 8111225"/>
              <a:gd name="connsiteY2510" fmla="*/ 6411029 h 8112704"/>
              <a:gd name="connsiteX2511" fmla="*/ 2740457 w 8111225"/>
              <a:gd name="connsiteY2511" fmla="*/ 6411262 h 8112704"/>
              <a:gd name="connsiteX2512" fmla="*/ 2740457 w 8111225"/>
              <a:gd name="connsiteY2512" fmla="*/ 6412510 h 8112704"/>
              <a:gd name="connsiteX2513" fmla="*/ 2719941 w 8111225"/>
              <a:gd name="connsiteY2513" fmla="*/ 6446226 h 8112704"/>
              <a:gd name="connsiteX2514" fmla="*/ 2767146 w 8111225"/>
              <a:gd name="connsiteY2514" fmla="*/ 6474628 h 8112704"/>
              <a:gd name="connsiteX2515" fmla="*/ 2851583 w 8111225"/>
              <a:gd name="connsiteY2515" fmla="*/ 6521138 h 8112704"/>
              <a:gd name="connsiteX2516" fmla="*/ 3057603 w 8111225"/>
              <a:gd name="connsiteY2516" fmla="*/ 6619778 h 8112704"/>
              <a:gd name="connsiteX2517" fmla="*/ 3276944 w 8111225"/>
              <a:gd name="connsiteY2517" fmla="*/ 6702829 h 8112704"/>
              <a:gd name="connsiteX2518" fmla="*/ 3313550 w 8111225"/>
              <a:gd name="connsiteY2518" fmla="*/ 6601988 h 8112704"/>
              <a:gd name="connsiteX2519" fmla="*/ 3279292 w 8111225"/>
              <a:gd name="connsiteY2519" fmla="*/ 6703718 h 8112704"/>
              <a:gd name="connsiteX2520" fmla="*/ 3280227 w 8111225"/>
              <a:gd name="connsiteY2520" fmla="*/ 6704072 h 8112704"/>
              <a:gd name="connsiteX2521" fmla="*/ 3371127 w 8111225"/>
              <a:gd name="connsiteY2521" fmla="*/ 6448141 h 8112704"/>
              <a:gd name="connsiteX2522" fmla="*/ 3369606 w 8111225"/>
              <a:gd name="connsiteY2522" fmla="*/ 6447571 h 8112704"/>
              <a:gd name="connsiteX2523" fmla="*/ 3371002 w 8111225"/>
              <a:gd name="connsiteY2523" fmla="*/ 6443724 h 8112704"/>
              <a:gd name="connsiteX2524" fmla="*/ 3372251 w 8111225"/>
              <a:gd name="connsiteY2524" fmla="*/ 6443724 h 8112704"/>
              <a:gd name="connsiteX2525" fmla="*/ 3382240 w 8111225"/>
              <a:gd name="connsiteY2525" fmla="*/ 6447470 h 8112704"/>
              <a:gd name="connsiteX2526" fmla="*/ 3385986 w 8111225"/>
              <a:gd name="connsiteY2526" fmla="*/ 6448718 h 8112704"/>
              <a:gd name="connsiteX2527" fmla="*/ 3412207 w 8111225"/>
              <a:gd name="connsiteY2527" fmla="*/ 6457459 h 8112704"/>
              <a:gd name="connsiteX2528" fmla="*/ 3419699 w 8111225"/>
              <a:gd name="connsiteY2528" fmla="*/ 6459957 h 8112704"/>
              <a:gd name="connsiteX2529" fmla="*/ 3434681 w 8111225"/>
              <a:gd name="connsiteY2529" fmla="*/ 6464950 h 8112704"/>
              <a:gd name="connsiteX2530" fmla="*/ 3460902 w 8111225"/>
              <a:gd name="connsiteY2530" fmla="*/ 6473690 h 8112704"/>
              <a:gd name="connsiteX2531" fmla="*/ 3472140 w 8111225"/>
              <a:gd name="connsiteY2531" fmla="*/ 6477436 h 8112704"/>
              <a:gd name="connsiteX2532" fmla="*/ 3492117 w 8111225"/>
              <a:gd name="connsiteY2532" fmla="*/ 6483680 h 8112704"/>
              <a:gd name="connsiteX2533" fmla="*/ 3527079 w 8111225"/>
              <a:gd name="connsiteY2533" fmla="*/ 6493668 h 8112704"/>
              <a:gd name="connsiteX2534" fmla="*/ 3708126 w 8111225"/>
              <a:gd name="connsiteY2534" fmla="*/ 6537370 h 8112704"/>
              <a:gd name="connsiteX2535" fmla="*/ 3946611 w 8111225"/>
              <a:gd name="connsiteY2535" fmla="*/ 6572331 h 8112704"/>
              <a:gd name="connsiteX2536" fmla="*/ 4231293 w 8111225"/>
              <a:gd name="connsiteY2536" fmla="*/ 6582319 h 8112704"/>
              <a:gd name="connsiteX2537" fmla="*/ 4267503 w 8111225"/>
              <a:gd name="connsiteY2537" fmla="*/ 6581070 h 8112704"/>
              <a:gd name="connsiteX2538" fmla="*/ 4270001 w 8111225"/>
              <a:gd name="connsiteY2538" fmla="*/ 6581070 h 8112704"/>
              <a:gd name="connsiteX2539" fmla="*/ 4288729 w 8111225"/>
              <a:gd name="connsiteY2539" fmla="*/ 6579822 h 8112704"/>
              <a:gd name="connsiteX2540" fmla="*/ 4307458 w 8111225"/>
              <a:gd name="connsiteY2540" fmla="*/ 6578573 h 8112704"/>
              <a:gd name="connsiteX2541" fmla="*/ 4363645 w 8111225"/>
              <a:gd name="connsiteY2541" fmla="*/ 6574829 h 8112704"/>
              <a:gd name="connsiteX2542" fmla="*/ 4386121 w 8111225"/>
              <a:gd name="connsiteY2542" fmla="*/ 6573580 h 8112704"/>
              <a:gd name="connsiteX2543" fmla="*/ 4547191 w 8111225"/>
              <a:gd name="connsiteY2543" fmla="*/ 6552352 h 8112704"/>
              <a:gd name="connsiteX2544" fmla="*/ 4558428 w 8111225"/>
              <a:gd name="connsiteY2544" fmla="*/ 6551105 h 8112704"/>
              <a:gd name="connsiteX2545" fmla="*/ 4568417 w 8111225"/>
              <a:gd name="connsiteY2545" fmla="*/ 6549855 h 8112704"/>
              <a:gd name="connsiteX2546" fmla="*/ 4570915 w 8111225"/>
              <a:gd name="connsiteY2546" fmla="*/ 6549855 h 8112704"/>
              <a:gd name="connsiteX2547" fmla="*/ 4588395 w 8111225"/>
              <a:gd name="connsiteY2547" fmla="*/ 6546111 h 8112704"/>
              <a:gd name="connsiteX2548" fmla="*/ 4605876 w 8111225"/>
              <a:gd name="connsiteY2548" fmla="*/ 6542364 h 8112704"/>
              <a:gd name="connsiteX2549" fmla="*/ 4629599 w 8111225"/>
              <a:gd name="connsiteY2549" fmla="*/ 6537370 h 8112704"/>
              <a:gd name="connsiteX2550" fmla="*/ 4644584 w 8111225"/>
              <a:gd name="connsiteY2550" fmla="*/ 6533624 h 8112704"/>
              <a:gd name="connsiteX2551" fmla="*/ 4712007 w 8111225"/>
              <a:gd name="connsiteY2551" fmla="*/ 6518640 h 8112704"/>
              <a:gd name="connsiteX2552" fmla="*/ 4769443 w 8111225"/>
              <a:gd name="connsiteY2552" fmla="*/ 6504906 h 8112704"/>
              <a:gd name="connsiteX2553" fmla="*/ 4795664 w 8111225"/>
              <a:gd name="connsiteY2553" fmla="*/ 6498662 h 8112704"/>
              <a:gd name="connsiteX2554" fmla="*/ 4820636 w 8111225"/>
              <a:gd name="connsiteY2554" fmla="*/ 6491172 h 8112704"/>
              <a:gd name="connsiteX2555" fmla="*/ 4836869 w 8111225"/>
              <a:gd name="connsiteY2555" fmla="*/ 6486177 h 8112704"/>
              <a:gd name="connsiteX2556" fmla="*/ 4843112 w 8111225"/>
              <a:gd name="connsiteY2556" fmla="*/ 6484928 h 8112704"/>
              <a:gd name="connsiteX2557" fmla="*/ 4858095 w 8111225"/>
              <a:gd name="connsiteY2557" fmla="*/ 6481182 h 8112704"/>
              <a:gd name="connsiteX2558" fmla="*/ 4868084 w 8111225"/>
              <a:gd name="connsiteY2558" fmla="*/ 6477436 h 8112704"/>
              <a:gd name="connsiteX2559" fmla="*/ 4878072 w 8111225"/>
              <a:gd name="connsiteY2559" fmla="*/ 6473690 h 8112704"/>
              <a:gd name="connsiteX2560" fmla="*/ 4899300 w 8111225"/>
              <a:gd name="connsiteY2560" fmla="*/ 6467447 h 8112704"/>
              <a:gd name="connsiteX2561" fmla="*/ 4919277 w 8111225"/>
              <a:gd name="connsiteY2561" fmla="*/ 6461205 h 8112704"/>
              <a:gd name="connsiteX2562" fmla="*/ 4952988 w 8111225"/>
              <a:gd name="connsiteY2562" fmla="*/ 6449967 h 8112704"/>
              <a:gd name="connsiteX2563" fmla="*/ 4960480 w 8111225"/>
              <a:gd name="connsiteY2563" fmla="*/ 6447470 h 8112704"/>
              <a:gd name="connsiteX2564" fmla="*/ 4985452 w 8111225"/>
              <a:gd name="connsiteY2564" fmla="*/ 6438729 h 8112704"/>
              <a:gd name="connsiteX2565" fmla="*/ 5001685 w 8111225"/>
              <a:gd name="connsiteY2565" fmla="*/ 6432487 h 8112704"/>
              <a:gd name="connsiteX2566" fmla="*/ 5021662 w 8111225"/>
              <a:gd name="connsiteY2566" fmla="*/ 6424995 h 8112704"/>
              <a:gd name="connsiteX2567" fmla="*/ 5042888 w 8111225"/>
              <a:gd name="connsiteY2567" fmla="*/ 6416254 h 8112704"/>
              <a:gd name="connsiteX2568" fmla="*/ 5203960 w 8111225"/>
              <a:gd name="connsiteY2568" fmla="*/ 6345085 h 8112704"/>
              <a:gd name="connsiteX2569" fmla="*/ 5223952 w 8111225"/>
              <a:gd name="connsiteY2569" fmla="*/ 6335712 h 8112704"/>
              <a:gd name="connsiteX2570" fmla="*/ 5200214 w 8111225"/>
              <a:gd name="connsiteY2570" fmla="*/ 6347582 h 8112704"/>
              <a:gd name="connsiteX2571" fmla="*/ 5039144 w 8111225"/>
              <a:gd name="connsiteY2571" fmla="*/ 6418752 h 8112704"/>
              <a:gd name="connsiteX2572" fmla="*/ 5019165 w 8111225"/>
              <a:gd name="connsiteY2572" fmla="*/ 6427492 h 8112704"/>
              <a:gd name="connsiteX2573" fmla="*/ 4997939 w 8111225"/>
              <a:gd name="connsiteY2573" fmla="*/ 6434985 h 8112704"/>
              <a:gd name="connsiteX2574" fmla="*/ 4981708 w 8111225"/>
              <a:gd name="connsiteY2574" fmla="*/ 6441226 h 8112704"/>
              <a:gd name="connsiteX2575" fmla="*/ 4956736 w 8111225"/>
              <a:gd name="connsiteY2575" fmla="*/ 6449967 h 8112704"/>
              <a:gd name="connsiteX2576" fmla="*/ 4949244 w 8111225"/>
              <a:gd name="connsiteY2576" fmla="*/ 6452464 h 8112704"/>
              <a:gd name="connsiteX2577" fmla="*/ 4915531 w 8111225"/>
              <a:gd name="connsiteY2577" fmla="*/ 6463703 h 8112704"/>
              <a:gd name="connsiteX2578" fmla="*/ 4894305 w 8111225"/>
              <a:gd name="connsiteY2578" fmla="*/ 6469944 h 8112704"/>
              <a:gd name="connsiteX2579" fmla="*/ 4873077 w 8111225"/>
              <a:gd name="connsiteY2579" fmla="*/ 6476188 h 8112704"/>
              <a:gd name="connsiteX2580" fmla="*/ 4863090 w 8111225"/>
              <a:gd name="connsiteY2580" fmla="*/ 6479934 h 8112704"/>
              <a:gd name="connsiteX2581" fmla="*/ 4853100 w 8111225"/>
              <a:gd name="connsiteY2581" fmla="*/ 6483680 h 8112704"/>
              <a:gd name="connsiteX2582" fmla="*/ 4838118 w 8111225"/>
              <a:gd name="connsiteY2582" fmla="*/ 6488675 h 8112704"/>
              <a:gd name="connsiteX2583" fmla="*/ 4831874 w 8111225"/>
              <a:gd name="connsiteY2583" fmla="*/ 6489923 h 8112704"/>
              <a:gd name="connsiteX2584" fmla="*/ 4815641 w 8111225"/>
              <a:gd name="connsiteY2584" fmla="*/ 6494916 h 8112704"/>
              <a:gd name="connsiteX2585" fmla="*/ 4790669 w 8111225"/>
              <a:gd name="connsiteY2585" fmla="*/ 6502408 h 8112704"/>
              <a:gd name="connsiteX2586" fmla="*/ 4764449 w 8111225"/>
              <a:gd name="connsiteY2586" fmla="*/ 6508652 h 8112704"/>
              <a:gd name="connsiteX2587" fmla="*/ 4710881 w 8111225"/>
              <a:gd name="connsiteY2587" fmla="*/ 6522625 h 8112704"/>
              <a:gd name="connsiteX2588" fmla="*/ 4712008 w 8111225"/>
              <a:gd name="connsiteY2588" fmla="*/ 6522386 h 8112704"/>
              <a:gd name="connsiteX2589" fmla="*/ 4795664 w 8111225"/>
              <a:gd name="connsiteY2589" fmla="*/ 6501160 h 8112704"/>
              <a:gd name="connsiteX2590" fmla="*/ 4836869 w 8111225"/>
              <a:gd name="connsiteY2590" fmla="*/ 6489922 h 8112704"/>
              <a:gd name="connsiteX2591" fmla="*/ 4858095 w 8111225"/>
              <a:gd name="connsiteY2591" fmla="*/ 6483680 h 8112704"/>
              <a:gd name="connsiteX2592" fmla="*/ 4879323 w 8111225"/>
              <a:gd name="connsiteY2592" fmla="*/ 6477437 h 8112704"/>
              <a:gd name="connsiteX2593" fmla="*/ 4899300 w 8111225"/>
              <a:gd name="connsiteY2593" fmla="*/ 6471193 h 8112704"/>
              <a:gd name="connsiteX2594" fmla="*/ 4920526 w 8111225"/>
              <a:gd name="connsiteY2594" fmla="*/ 6463701 h 8112704"/>
              <a:gd name="connsiteX2595" fmla="*/ 4961731 w 8111225"/>
              <a:gd name="connsiteY2595" fmla="*/ 6449967 h 8112704"/>
              <a:gd name="connsiteX2596" fmla="*/ 5002934 w 8111225"/>
              <a:gd name="connsiteY2596" fmla="*/ 6434983 h 8112704"/>
              <a:gd name="connsiteX2597" fmla="*/ 5024160 w 8111225"/>
              <a:gd name="connsiteY2597" fmla="*/ 6427493 h 8112704"/>
              <a:gd name="connsiteX2598" fmla="*/ 5044139 w 8111225"/>
              <a:gd name="connsiteY2598" fmla="*/ 6420001 h 8112704"/>
              <a:gd name="connsiteX2599" fmla="*/ 5206457 w 8111225"/>
              <a:gd name="connsiteY2599" fmla="*/ 6348829 h 8112704"/>
              <a:gd name="connsiteX2600" fmla="*/ 5246413 w 8111225"/>
              <a:gd name="connsiteY2600" fmla="*/ 6328852 h 8112704"/>
              <a:gd name="connsiteX2601" fmla="*/ 5285119 w 8111225"/>
              <a:gd name="connsiteY2601" fmla="*/ 6307626 h 8112704"/>
              <a:gd name="connsiteX2602" fmla="*/ 5305098 w 8111225"/>
              <a:gd name="connsiteY2602" fmla="*/ 6297637 h 8112704"/>
              <a:gd name="connsiteX2603" fmla="*/ 5323827 w 8111225"/>
              <a:gd name="connsiteY2603" fmla="*/ 6286399 h 8112704"/>
              <a:gd name="connsiteX2604" fmla="*/ 5362533 w 8111225"/>
              <a:gd name="connsiteY2604" fmla="*/ 6265173 h 8112704"/>
              <a:gd name="connsiteX2605" fmla="*/ 5400340 w 8111225"/>
              <a:gd name="connsiteY2605" fmla="*/ 6241662 h 8112704"/>
              <a:gd name="connsiteX2606" fmla="*/ 5399188 w 8111225"/>
              <a:gd name="connsiteY2606" fmla="*/ 6239577 h 8112704"/>
              <a:gd name="connsiteX2607" fmla="*/ 5360035 w 8111225"/>
              <a:gd name="connsiteY2607" fmla="*/ 6263924 h 8112704"/>
              <a:gd name="connsiteX2608" fmla="*/ 5328819 w 8111225"/>
              <a:gd name="connsiteY2608" fmla="*/ 6281405 h 8112704"/>
              <a:gd name="connsiteX2609" fmla="*/ 5302599 w 8111225"/>
              <a:gd name="connsiteY2609" fmla="*/ 6296388 h 8112704"/>
              <a:gd name="connsiteX2610" fmla="*/ 5298853 w 8111225"/>
              <a:gd name="connsiteY2610" fmla="*/ 6297636 h 8112704"/>
              <a:gd name="connsiteX2611" fmla="*/ 5282622 w 8111225"/>
              <a:gd name="connsiteY2611" fmla="*/ 6306377 h 8112704"/>
              <a:gd name="connsiteX2612" fmla="*/ 5243914 w 8111225"/>
              <a:gd name="connsiteY2612" fmla="*/ 6326354 h 8112704"/>
              <a:gd name="connsiteX2613" fmla="*/ 5223952 w 8111225"/>
              <a:gd name="connsiteY2613" fmla="*/ 6335712 h 8112704"/>
              <a:gd name="connsiteX2614" fmla="*/ 5240170 w 8111225"/>
              <a:gd name="connsiteY2614" fmla="*/ 6327603 h 8112704"/>
              <a:gd name="connsiteX2615" fmla="*/ 5278876 w 8111225"/>
              <a:gd name="connsiteY2615" fmla="*/ 6306377 h 8112704"/>
              <a:gd name="connsiteX2616" fmla="*/ 5287616 w 8111225"/>
              <a:gd name="connsiteY2616" fmla="*/ 6301382 h 8112704"/>
              <a:gd name="connsiteX2617" fmla="*/ 5298853 w 8111225"/>
              <a:gd name="connsiteY2617" fmla="*/ 6295139 h 8112704"/>
              <a:gd name="connsiteX2618" fmla="*/ 5317583 w 8111225"/>
              <a:gd name="connsiteY2618" fmla="*/ 6285151 h 8112704"/>
              <a:gd name="connsiteX2619" fmla="*/ 5325075 w 8111225"/>
              <a:gd name="connsiteY2619" fmla="*/ 6281405 h 8112704"/>
              <a:gd name="connsiteX2620" fmla="*/ 5356290 w 8111225"/>
              <a:gd name="connsiteY2620" fmla="*/ 6263924 h 8112704"/>
              <a:gd name="connsiteX2621" fmla="*/ 5398231 w 8111225"/>
              <a:gd name="connsiteY2621" fmla="*/ 6237843 h 8112704"/>
              <a:gd name="connsiteX2622" fmla="*/ 5345052 w 8111225"/>
              <a:gd name="connsiteY2622" fmla="*/ 6141561 h 8112704"/>
              <a:gd name="connsiteX2623" fmla="*/ 5351295 w 8111225"/>
              <a:gd name="connsiteY2623" fmla="*/ 6137815 h 8112704"/>
              <a:gd name="connsiteX2624" fmla="*/ 5368775 w 8111225"/>
              <a:gd name="connsiteY2624" fmla="*/ 6127827 h 8112704"/>
              <a:gd name="connsiteX2625" fmla="*/ 5385008 w 8111225"/>
              <a:gd name="connsiteY2625" fmla="*/ 6117838 h 8112704"/>
              <a:gd name="connsiteX2626" fmla="*/ 5433703 w 8111225"/>
              <a:gd name="connsiteY2626" fmla="*/ 6089120 h 8112704"/>
              <a:gd name="connsiteX2627" fmla="*/ 5521734 w 8111225"/>
              <a:gd name="connsiteY2627" fmla="*/ 6031128 h 8112704"/>
              <a:gd name="connsiteX2628" fmla="*/ 5532655 w 8111225"/>
              <a:gd name="connsiteY2628" fmla="*/ 6023725 h 8112704"/>
              <a:gd name="connsiteX2629" fmla="*/ 5655911 w 8111225"/>
              <a:gd name="connsiteY2629" fmla="*/ 5933077 h 8112704"/>
              <a:gd name="connsiteX2630" fmla="*/ 5655955 w 8111225"/>
              <a:gd name="connsiteY2630" fmla="*/ 5933044 h 8112704"/>
              <a:gd name="connsiteX2631" fmla="*/ 5655974 w 8111225"/>
              <a:gd name="connsiteY2631" fmla="*/ 5933028 h 8112704"/>
              <a:gd name="connsiteX2632" fmla="*/ 5793302 w 8111225"/>
              <a:gd name="connsiteY2632" fmla="*/ 5815675 h 8112704"/>
              <a:gd name="connsiteX2633" fmla="*/ 5935643 w 8111225"/>
              <a:gd name="connsiteY2633" fmla="*/ 5672085 h 8112704"/>
              <a:gd name="connsiteX2634" fmla="*/ 6075779 w 8111225"/>
              <a:gd name="connsiteY2634" fmla="*/ 5503954 h 8112704"/>
              <a:gd name="connsiteX2635" fmla="*/ 6201597 w 8111225"/>
              <a:gd name="connsiteY2635" fmla="*/ 5322475 h 8112704"/>
              <a:gd name="connsiteX2636" fmla="*/ 6398877 w 8111225"/>
              <a:gd name="connsiteY2636" fmla="*/ 4930412 h 8112704"/>
              <a:gd name="connsiteX2637" fmla="*/ 6455282 w 8111225"/>
              <a:gd name="connsiteY2637" fmla="*/ 4767583 h 8112704"/>
              <a:gd name="connsiteX2638" fmla="*/ 6465053 w 8111225"/>
              <a:gd name="connsiteY2638" fmla="*/ 4739376 h 8112704"/>
              <a:gd name="connsiteX2639" fmla="*/ 6470155 w 8111225"/>
              <a:gd name="connsiteY2639" fmla="*/ 4719394 h 8112704"/>
              <a:gd name="connsiteX2640" fmla="*/ 6510003 w 8111225"/>
              <a:gd name="connsiteY2640" fmla="*/ 4563322 h 8112704"/>
              <a:gd name="connsiteX2641" fmla="*/ 6553704 w 8111225"/>
              <a:gd name="connsiteY2641" fmla="*/ 4294872 h 8112704"/>
              <a:gd name="connsiteX2642" fmla="*/ 6556202 w 8111225"/>
              <a:gd name="connsiteY2642" fmla="*/ 4263656 h 8112704"/>
              <a:gd name="connsiteX2643" fmla="*/ 6557450 w 8111225"/>
              <a:gd name="connsiteY2643" fmla="*/ 4251170 h 8112704"/>
              <a:gd name="connsiteX2644" fmla="*/ 6559947 w 8111225"/>
              <a:gd name="connsiteY2644" fmla="*/ 4218706 h 8112704"/>
              <a:gd name="connsiteX2645" fmla="*/ 6561196 w 8111225"/>
              <a:gd name="connsiteY2645" fmla="*/ 4191236 h 8112704"/>
              <a:gd name="connsiteX2646" fmla="*/ 6730326 w 8111225"/>
              <a:gd name="connsiteY2646" fmla="*/ 4201591 h 8112704"/>
              <a:gd name="connsiteX2647" fmla="*/ 6731009 w 8111225"/>
              <a:gd name="connsiteY2647" fmla="*/ 4189987 h 8112704"/>
              <a:gd name="connsiteX2648" fmla="*/ 6732258 w 8111225"/>
              <a:gd name="connsiteY2648" fmla="*/ 4179999 h 8112704"/>
              <a:gd name="connsiteX2649" fmla="*/ 6732258 w 8111225"/>
              <a:gd name="connsiteY2649" fmla="*/ 4170010 h 8112704"/>
              <a:gd name="connsiteX2650" fmla="*/ 6733507 w 8111225"/>
              <a:gd name="connsiteY2650" fmla="*/ 4127558 h 8112704"/>
              <a:gd name="connsiteX2651" fmla="*/ 6733507 w 8111225"/>
              <a:gd name="connsiteY2651" fmla="*/ 3960243 h 8112704"/>
              <a:gd name="connsiteX2652" fmla="*/ 6729760 w 8111225"/>
              <a:gd name="connsiteY2652" fmla="*/ 3879084 h 8112704"/>
              <a:gd name="connsiteX2653" fmla="*/ 6726014 w 8111225"/>
              <a:gd name="connsiteY2653" fmla="*/ 3839129 h 8112704"/>
              <a:gd name="connsiteX2654" fmla="*/ 6722268 w 8111225"/>
              <a:gd name="connsiteY2654" fmla="*/ 3799173 h 8112704"/>
              <a:gd name="connsiteX2655" fmla="*/ 6718522 w 8111225"/>
              <a:gd name="connsiteY2655" fmla="*/ 3760466 h 8112704"/>
              <a:gd name="connsiteX2656" fmla="*/ 6717274 w 8111225"/>
              <a:gd name="connsiteY2656" fmla="*/ 3740488 h 8112704"/>
              <a:gd name="connsiteX2657" fmla="*/ 6714776 w 8111225"/>
              <a:gd name="connsiteY2657" fmla="*/ 3721760 h 8112704"/>
              <a:gd name="connsiteX2658" fmla="*/ 6709783 w 8111225"/>
              <a:gd name="connsiteY2658" fmla="*/ 3684301 h 8112704"/>
              <a:gd name="connsiteX2659" fmla="*/ 6703540 w 8111225"/>
              <a:gd name="connsiteY2659" fmla="*/ 3646842 h 8112704"/>
              <a:gd name="connsiteX2660" fmla="*/ 6644855 w 8111225"/>
              <a:gd name="connsiteY2660" fmla="*/ 3370901 h 8112704"/>
              <a:gd name="connsiteX2661" fmla="*/ 6571186 w 8111225"/>
              <a:gd name="connsiteY2661" fmla="*/ 3143655 h 8112704"/>
              <a:gd name="connsiteX2662" fmla="*/ 6552458 w 8111225"/>
              <a:gd name="connsiteY2662" fmla="*/ 3096209 h 8112704"/>
              <a:gd name="connsiteX2663" fmla="*/ 6534978 w 8111225"/>
              <a:gd name="connsiteY2663" fmla="*/ 3051258 h 8112704"/>
              <a:gd name="connsiteX2664" fmla="*/ 6517496 w 8111225"/>
              <a:gd name="connsiteY2664" fmla="*/ 3010055 h 8112704"/>
              <a:gd name="connsiteX2665" fmla="*/ 6501265 w 8111225"/>
              <a:gd name="connsiteY2665" fmla="*/ 2973845 h 8112704"/>
              <a:gd name="connsiteX2666" fmla="*/ 6486281 w 8111225"/>
              <a:gd name="connsiteY2666" fmla="*/ 2941381 h 8112704"/>
              <a:gd name="connsiteX2667" fmla="*/ 6472547 w 8111225"/>
              <a:gd name="connsiteY2667" fmla="*/ 2912663 h 8112704"/>
              <a:gd name="connsiteX2668" fmla="*/ 6460060 w 8111225"/>
              <a:gd name="connsiteY2668" fmla="*/ 2887691 h 8112704"/>
              <a:gd name="connsiteX2669" fmla="*/ 6450072 w 8111225"/>
              <a:gd name="connsiteY2669" fmla="*/ 2867713 h 8112704"/>
              <a:gd name="connsiteX2670" fmla="*/ 6430094 w 8111225"/>
              <a:gd name="connsiteY2670" fmla="*/ 2830255 h 8112704"/>
              <a:gd name="connsiteX2671" fmla="*/ 5909425 w 8111225"/>
              <a:gd name="connsiteY2671" fmla="*/ 2634232 h 8112704"/>
              <a:gd name="connsiteX2672" fmla="*/ 5911921 w 8111225"/>
              <a:gd name="connsiteY2672" fmla="*/ 2637978 h 8112704"/>
              <a:gd name="connsiteX2673" fmla="*/ 5915667 w 8111225"/>
              <a:gd name="connsiteY2673" fmla="*/ 2641724 h 8112704"/>
              <a:gd name="connsiteX2674" fmla="*/ 5920661 w 8111225"/>
              <a:gd name="connsiteY2674" fmla="*/ 2646719 h 8112704"/>
              <a:gd name="connsiteX2675" fmla="*/ 5793304 w 8111225"/>
              <a:gd name="connsiteY2675" fmla="*/ 2744111 h 8112704"/>
              <a:gd name="connsiteX2676" fmla="*/ 5790807 w 8111225"/>
              <a:gd name="connsiteY2676" fmla="*/ 2740365 h 8112704"/>
              <a:gd name="connsiteX2677" fmla="*/ 5788309 w 8111225"/>
              <a:gd name="connsiteY2677" fmla="*/ 2736619 h 8112704"/>
              <a:gd name="connsiteX2678" fmla="*/ 5780817 w 8111225"/>
              <a:gd name="connsiteY2678" fmla="*/ 2734122 h 8112704"/>
              <a:gd name="connsiteX2679" fmla="*/ 2242261 w 8111225"/>
              <a:gd name="connsiteY2679" fmla="*/ 2630487 h 8112704"/>
              <a:gd name="connsiteX2680" fmla="*/ 2367122 w 8111225"/>
              <a:gd name="connsiteY2680" fmla="*/ 2727878 h 8112704"/>
              <a:gd name="connsiteX2681" fmla="*/ 2364625 w 8111225"/>
              <a:gd name="connsiteY2681" fmla="*/ 2731624 h 8112704"/>
              <a:gd name="connsiteX2682" fmla="*/ 2359630 w 8111225"/>
              <a:gd name="connsiteY2682" fmla="*/ 2737868 h 8112704"/>
              <a:gd name="connsiteX2683" fmla="*/ 2357133 w 8111225"/>
              <a:gd name="connsiteY2683" fmla="*/ 2740365 h 8112704"/>
              <a:gd name="connsiteX2684" fmla="*/ 2232273 w 8111225"/>
              <a:gd name="connsiteY2684" fmla="*/ 2644221 h 8112704"/>
              <a:gd name="connsiteX2685" fmla="*/ 2234770 w 8111225"/>
              <a:gd name="connsiteY2685" fmla="*/ 2640475 h 8112704"/>
              <a:gd name="connsiteX2686" fmla="*/ 2239765 w 8111225"/>
              <a:gd name="connsiteY2686" fmla="*/ 2634232 h 8112704"/>
              <a:gd name="connsiteX2687" fmla="*/ 5860728 w 8111225"/>
              <a:gd name="connsiteY2687" fmla="*/ 2574300 h 8112704"/>
              <a:gd name="connsiteX2688" fmla="*/ 5863225 w 8111225"/>
              <a:gd name="connsiteY2688" fmla="*/ 2578045 h 8112704"/>
              <a:gd name="connsiteX2689" fmla="*/ 5868220 w 8111225"/>
              <a:gd name="connsiteY2689" fmla="*/ 2584289 h 8112704"/>
              <a:gd name="connsiteX2690" fmla="*/ 5870717 w 8111225"/>
              <a:gd name="connsiteY2690" fmla="*/ 2588035 h 8112704"/>
              <a:gd name="connsiteX2691" fmla="*/ 5749602 w 8111225"/>
              <a:gd name="connsiteY2691" fmla="*/ 2689172 h 8112704"/>
              <a:gd name="connsiteX2692" fmla="*/ 5747105 w 8111225"/>
              <a:gd name="connsiteY2692" fmla="*/ 2685425 h 8112704"/>
              <a:gd name="connsiteX2693" fmla="*/ 5742110 w 8111225"/>
              <a:gd name="connsiteY2693" fmla="*/ 2680432 h 8112704"/>
              <a:gd name="connsiteX2694" fmla="*/ 5739614 w 8111225"/>
              <a:gd name="connsiteY2694" fmla="*/ 2676684 h 8112704"/>
              <a:gd name="connsiteX2695" fmla="*/ 5742110 w 8111225"/>
              <a:gd name="connsiteY2695" fmla="*/ 2672939 h 8112704"/>
              <a:gd name="connsiteX2696" fmla="*/ 2289709 w 8111225"/>
              <a:gd name="connsiteY2696" fmla="*/ 2573053 h 8112704"/>
              <a:gd name="connsiteX2697" fmla="*/ 2410824 w 8111225"/>
              <a:gd name="connsiteY2697" fmla="*/ 2674188 h 8112704"/>
              <a:gd name="connsiteX2698" fmla="*/ 2408327 w 8111225"/>
              <a:gd name="connsiteY2698" fmla="*/ 2677934 h 8112704"/>
              <a:gd name="connsiteX2699" fmla="*/ 2405830 w 8111225"/>
              <a:gd name="connsiteY2699" fmla="*/ 2680432 h 8112704"/>
              <a:gd name="connsiteX2700" fmla="*/ 2403332 w 8111225"/>
              <a:gd name="connsiteY2700" fmla="*/ 2684177 h 8112704"/>
              <a:gd name="connsiteX2701" fmla="*/ 2399586 w 8111225"/>
              <a:gd name="connsiteY2701" fmla="*/ 2685425 h 8112704"/>
              <a:gd name="connsiteX2702" fmla="*/ 2278471 w 8111225"/>
              <a:gd name="connsiteY2702" fmla="*/ 2585537 h 8112704"/>
              <a:gd name="connsiteX2703" fmla="*/ 2283466 w 8111225"/>
              <a:gd name="connsiteY2703" fmla="*/ 2579294 h 8112704"/>
              <a:gd name="connsiteX2704" fmla="*/ 2287212 w 8111225"/>
              <a:gd name="connsiteY2704" fmla="*/ 2575547 h 8112704"/>
              <a:gd name="connsiteX2705" fmla="*/ 2963958 w 8111225"/>
              <a:gd name="connsiteY2705" fmla="*/ 2545574 h 8112704"/>
              <a:gd name="connsiteX2706" fmla="*/ 2965207 w 8111225"/>
              <a:gd name="connsiteY2706" fmla="*/ 2546822 h 8112704"/>
              <a:gd name="connsiteX2707" fmla="*/ 3105051 w 8111225"/>
              <a:gd name="connsiteY2707" fmla="*/ 2745351 h 8112704"/>
              <a:gd name="connsiteX2708" fmla="*/ 3105050 w 8111225"/>
              <a:gd name="connsiteY2708" fmla="*/ 2745351 h 8112704"/>
              <a:gd name="connsiteX2709" fmla="*/ 3105050 w 8111225"/>
              <a:gd name="connsiteY2709" fmla="*/ 2745352 h 8112704"/>
              <a:gd name="connsiteX2710" fmla="*/ 3008908 w 8111225"/>
              <a:gd name="connsiteY2710" fmla="*/ 2817770 h 8112704"/>
              <a:gd name="connsiteX2711" fmla="*/ 2907770 w 8111225"/>
              <a:gd name="connsiteY2711" fmla="*/ 2911416 h 8112704"/>
              <a:gd name="connsiteX2712" fmla="*/ 2787903 w 8111225"/>
              <a:gd name="connsiteY2712" fmla="*/ 3042521 h 8112704"/>
              <a:gd name="connsiteX2713" fmla="*/ 2740237 w 8111225"/>
              <a:gd name="connsiteY2713" fmla="*/ 3107328 h 8112704"/>
              <a:gd name="connsiteX2714" fmla="*/ 2709825 w 8111225"/>
              <a:gd name="connsiteY2714" fmla="*/ 3150605 h 8112704"/>
              <a:gd name="connsiteX2715" fmla="*/ 2666164 w 8111225"/>
              <a:gd name="connsiteY2715" fmla="*/ 3214672 h 8112704"/>
              <a:gd name="connsiteX2716" fmla="*/ 2555662 w 8111225"/>
              <a:gd name="connsiteY2716" fmla="*/ 3423346 h 8112704"/>
              <a:gd name="connsiteX2717" fmla="*/ 2420813 w 8111225"/>
              <a:gd name="connsiteY2717" fmla="*/ 3916543 h 8112704"/>
              <a:gd name="connsiteX2718" fmla="*/ 2412187 w 8111225"/>
              <a:gd name="connsiteY2718" fmla="*/ 4044069 h 8112704"/>
              <a:gd name="connsiteX2719" fmla="*/ 2412312 w 8111225"/>
              <a:gd name="connsiteY2719" fmla="*/ 4087474 h 8112704"/>
              <a:gd name="connsiteX2720" fmla="*/ 2412975 w 8111225"/>
              <a:gd name="connsiteY2720" fmla="*/ 4172165 h 8112704"/>
              <a:gd name="connsiteX2721" fmla="*/ 2418428 w 8111225"/>
              <a:gd name="connsiteY2721" fmla="*/ 4246178 h 8112704"/>
              <a:gd name="connsiteX2722" fmla="*/ 2422478 w 8111225"/>
              <a:gd name="connsiteY2722" fmla="*/ 4298209 h 8112704"/>
              <a:gd name="connsiteX2723" fmla="*/ 2440790 w 8111225"/>
              <a:gd name="connsiteY2723" fmla="*/ 4423477 h 8112704"/>
              <a:gd name="connsiteX2724" fmla="*/ 2457021 w 8111225"/>
              <a:gd name="connsiteY2724" fmla="*/ 4488405 h 8112704"/>
              <a:gd name="connsiteX2725" fmla="*/ 2475039 w 8111225"/>
              <a:gd name="connsiteY2725" fmla="*/ 4560744 h 8112704"/>
              <a:gd name="connsiteX2726" fmla="*/ 2488306 w 8111225"/>
              <a:gd name="connsiteY2726" fmla="*/ 4602994 h 8112704"/>
              <a:gd name="connsiteX2727" fmla="*/ 2504470 w 8111225"/>
              <a:gd name="connsiteY2727" fmla="*/ 4650724 h 8112704"/>
              <a:gd name="connsiteX2728" fmla="*/ 2518203 w 8111225"/>
              <a:gd name="connsiteY2728" fmla="*/ 4689431 h 8112704"/>
              <a:gd name="connsiteX2729" fmla="*/ 2543175 w 8111225"/>
              <a:gd name="connsiteY2729" fmla="*/ 4754357 h 8112704"/>
              <a:gd name="connsiteX2730" fmla="*/ 2586878 w 8111225"/>
              <a:gd name="connsiteY2730" fmla="*/ 4846755 h 8112704"/>
              <a:gd name="connsiteX2731" fmla="*/ 2752942 w 8111225"/>
              <a:gd name="connsiteY2731" fmla="*/ 5115206 h 8112704"/>
              <a:gd name="connsiteX2732" fmla="*/ 2827858 w 8111225"/>
              <a:gd name="connsiteY2732" fmla="*/ 5208851 h 8112704"/>
              <a:gd name="connsiteX2733" fmla="*/ 2827858 w 8111225"/>
              <a:gd name="connsiteY2733" fmla="*/ 5210100 h 8112704"/>
              <a:gd name="connsiteX2734" fmla="*/ 2825864 w 8111225"/>
              <a:gd name="connsiteY2734" fmla="*/ 5211811 h 8112704"/>
              <a:gd name="connsiteX2735" fmla="*/ 2826611 w 8111225"/>
              <a:gd name="connsiteY2735" fmla="*/ 5212598 h 8112704"/>
              <a:gd name="connsiteX2736" fmla="*/ 2728676 w 8111225"/>
              <a:gd name="connsiteY2736" fmla="*/ 5295210 h 8112704"/>
              <a:gd name="connsiteX2737" fmla="*/ 2643065 w 8111225"/>
              <a:gd name="connsiteY2737" fmla="*/ 5368674 h 8112704"/>
              <a:gd name="connsiteX2738" fmla="*/ 2618093 w 8111225"/>
              <a:gd name="connsiteY2738" fmla="*/ 5341203 h 8112704"/>
              <a:gd name="connsiteX2739" fmla="*/ 2581883 w 8111225"/>
              <a:gd name="connsiteY2739" fmla="*/ 5295005 h 8112704"/>
              <a:gd name="connsiteX2740" fmla="*/ 2556911 w 8111225"/>
              <a:gd name="connsiteY2740" fmla="*/ 5261292 h 8112704"/>
              <a:gd name="connsiteX2741" fmla="*/ 2367123 w 8111225"/>
              <a:gd name="connsiteY2741" fmla="*/ 4952886 h 8112704"/>
              <a:gd name="connsiteX2742" fmla="*/ 2317177 w 8111225"/>
              <a:gd name="connsiteY2742" fmla="*/ 4846755 h 8112704"/>
              <a:gd name="connsiteX2743" fmla="*/ 2288459 w 8111225"/>
              <a:gd name="connsiteY2743" fmla="*/ 4770590 h 8112704"/>
              <a:gd name="connsiteX2744" fmla="*/ 2273477 w 8111225"/>
              <a:gd name="connsiteY2744" fmla="*/ 4729386 h 8112704"/>
              <a:gd name="connsiteX2745" fmla="*/ 2243198 w 8111225"/>
              <a:gd name="connsiteY2745" fmla="*/ 4636676 h 8112704"/>
              <a:gd name="connsiteX2746" fmla="*/ 2236594 w 8111225"/>
              <a:gd name="connsiteY2746" fmla="*/ 4610345 h 8112704"/>
              <a:gd name="connsiteX2747" fmla="*/ 2233990 w 8111225"/>
              <a:gd name="connsiteY2747" fmla="*/ 4602028 h 8112704"/>
              <a:gd name="connsiteX2748" fmla="*/ 2201160 w 8111225"/>
              <a:gd name="connsiteY2748" fmla="*/ 4468839 h 8112704"/>
              <a:gd name="connsiteX2749" fmla="*/ 2201058 w 8111225"/>
              <a:gd name="connsiteY2749" fmla="*/ 4468427 h 8112704"/>
              <a:gd name="connsiteX2750" fmla="*/ 2200971 w 8111225"/>
              <a:gd name="connsiteY2750" fmla="*/ 4467832 h 8112704"/>
              <a:gd name="connsiteX2751" fmla="*/ 2201056 w 8111225"/>
              <a:gd name="connsiteY2751" fmla="*/ 4468426 h 8112704"/>
              <a:gd name="connsiteX2752" fmla="*/ 2200957 w 8111225"/>
              <a:gd name="connsiteY2752" fmla="*/ 4467738 h 8112704"/>
              <a:gd name="connsiteX2753" fmla="*/ 2180358 w 8111225"/>
              <a:gd name="connsiteY2753" fmla="*/ 4327081 h 8112704"/>
              <a:gd name="connsiteX2754" fmla="*/ 2180023 w 8111225"/>
              <a:gd name="connsiteY2754" fmla="*/ 4322627 h 8112704"/>
              <a:gd name="connsiteX2755" fmla="*/ 2180006 w 8111225"/>
              <a:gd name="connsiteY2755" fmla="*/ 4322515 h 8112704"/>
              <a:gd name="connsiteX2756" fmla="*/ 2179842 w 8111225"/>
              <a:gd name="connsiteY2756" fmla="*/ 4320238 h 8112704"/>
              <a:gd name="connsiteX2757" fmla="*/ 2169375 w 8111225"/>
              <a:gd name="connsiteY2757" fmla="*/ 4181403 h 8112704"/>
              <a:gd name="connsiteX2758" fmla="*/ 2168926 w 8111225"/>
              <a:gd name="connsiteY2758" fmla="*/ 4033151 h 8112704"/>
              <a:gd name="connsiteX2759" fmla="*/ 2169276 w 8111225"/>
              <a:gd name="connsiteY2759" fmla="*/ 4028363 h 8112704"/>
              <a:gd name="connsiteX2760" fmla="*/ 2169276 w 8111225"/>
              <a:gd name="connsiteY2760" fmla="*/ 4028234 h 8112704"/>
              <a:gd name="connsiteX2761" fmla="*/ 2169277 w 8111225"/>
              <a:gd name="connsiteY2761" fmla="*/ 4028231 h 8112704"/>
              <a:gd name="connsiteX2762" fmla="*/ 2169277 w 8111225"/>
              <a:gd name="connsiteY2762" fmla="*/ 4028360 h 8112704"/>
              <a:gd name="connsiteX2763" fmla="*/ 2179832 w 8111225"/>
              <a:gd name="connsiteY2763" fmla="*/ 3884079 h 8112704"/>
              <a:gd name="connsiteX2764" fmla="*/ 2201416 w 8111225"/>
              <a:gd name="connsiteY2764" fmla="*/ 3743101 h 8112704"/>
              <a:gd name="connsiteX2765" fmla="*/ 2200687 w 8111225"/>
              <a:gd name="connsiteY2765" fmla="*/ 3746224 h 8112704"/>
              <a:gd name="connsiteX2766" fmla="*/ 2179831 w 8111225"/>
              <a:gd name="connsiteY2766" fmla="*/ 3884078 h 8112704"/>
              <a:gd name="connsiteX2767" fmla="*/ 2232897 w 8111225"/>
              <a:gd name="connsiteY2767" fmla="*/ 3605798 h 8112704"/>
              <a:gd name="connsiteX2768" fmla="*/ 2236848 w 8111225"/>
              <a:gd name="connsiteY2768" fmla="*/ 3593314 h 8112704"/>
              <a:gd name="connsiteX2769" fmla="*/ 2237111 w 8111225"/>
              <a:gd name="connsiteY2769" fmla="*/ 3592221 h 8112704"/>
              <a:gd name="connsiteX2770" fmla="*/ 2242198 w 8111225"/>
              <a:gd name="connsiteY2770" fmla="*/ 3576413 h 8112704"/>
              <a:gd name="connsiteX2771" fmla="*/ 2277808 w 8111225"/>
              <a:gd name="connsiteY2771" fmla="*/ 3463906 h 8112704"/>
              <a:gd name="connsiteX2772" fmla="*/ 2280910 w 8111225"/>
              <a:gd name="connsiteY2772" fmla="*/ 3456105 h 8112704"/>
              <a:gd name="connsiteX2773" fmla="*/ 2281847 w 8111225"/>
              <a:gd name="connsiteY2773" fmla="*/ 3453196 h 8112704"/>
              <a:gd name="connsiteX2774" fmla="*/ 2334658 w 8111225"/>
              <a:gd name="connsiteY2774" fmla="*/ 3320960 h 8112704"/>
              <a:gd name="connsiteX2775" fmla="*/ 2334706 w 8111225"/>
              <a:gd name="connsiteY2775" fmla="*/ 3320861 h 8112704"/>
              <a:gd name="connsiteX2776" fmla="*/ 2392192 w 8111225"/>
              <a:gd name="connsiteY2776" fmla="*/ 3199688 h 8112704"/>
              <a:gd name="connsiteX2777" fmla="*/ 2393089 w 8111225"/>
              <a:gd name="connsiteY2777" fmla="*/ 3198158 h 8112704"/>
              <a:gd name="connsiteX2778" fmla="*/ 2393948 w 8111225"/>
              <a:gd name="connsiteY2778" fmla="*/ 3196353 h 8112704"/>
              <a:gd name="connsiteX2779" fmla="*/ 2530788 w 8111225"/>
              <a:gd name="connsiteY2779" fmla="*/ 2979446 h 8112704"/>
              <a:gd name="connsiteX2780" fmla="*/ 2600447 w 8111225"/>
              <a:gd name="connsiteY2780" fmla="*/ 2886665 h 8112704"/>
              <a:gd name="connsiteX2781" fmla="*/ 2600476 w 8111225"/>
              <a:gd name="connsiteY2781" fmla="*/ 2886625 h 8112704"/>
              <a:gd name="connsiteX2782" fmla="*/ 2600476 w 8111225"/>
              <a:gd name="connsiteY2782" fmla="*/ 2886626 h 8112704"/>
              <a:gd name="connsiteX2783" fmla="*/ 2600492 w 8111225"/>
              <a:gd name="connsiteY2783" fmla="*/ 2886605 h 8112704"/>
              <a:gd name="connsiteX2784" fmla="*/ 2600613 w 8111225"/>
              <a:gd name="connsiteY2784" fmla="*/ 2886444 h 8112704"/>
              <a:gd name="connsiteX2785" fmla="*/ 2600694 w 8111225"/>
              <a:gd name="connsiteY2785" fmla="*/ 2886353 h 8112704"/>
              <a:gd name="connsiteX2786" fmla="*/ 2600611 w 8111225"/>
              <a:gd name="connsiteY2786" fmla="*/ 2886444 h 8112704"/>
              <a:gd name="connsiteX2787" fmla="*/ 2649308 w 8111225"/>
              <a:gd name="connsiteY2787" fmla="*/ 2830257 h 8112704"/>
              <a:gd name="connsiteX2788" fmla="*/ 2737960 w 8111225"/>
              <a:gd name="connsiteY2788" fmla="*/ 2735361 h 8112704"/>
              <a:gd name="connsiteX2789" fmla="*/ 2854081 w 8111225"/>
              <a:gd name="connsiteY2789" fmla="*/ 2629230 h 8112704"/>
              <a:gd name="connsiteX2790" fmla="*/ 1741217 w 8111225"/>
              <a:gd name="connsiteY2790" fmla="*/ 2524338 h 8112704"/>
              <a:gd name="connsiteX2791" fmla="*/ 1739073 w 8111225"/>
              <a:gd name="connsiteY2791" fmla="*/ 2528091 h 8112704"/>
              <a:gd name="connsiteX2792" fmla="*/ 1735327 w 8111225"/>
              <a:gd name="connsiteY2792" fmla="*/ 2534335 h 8112704"/>
              <a:gd name="connsiteX2793" fmla="*/ 1731581 w 8111225"/>
              <a:gd name="connsiteY2793" fmla="*/ 2540577 h 8112704"/>
              <a:gd name="connsiteX2794" fmla="*/ 1725338 w 8111225"/>
              <a:gd name="connsiteY2794" fmla="*/ 2551815 h 8112704"/>
              <a:gd name="connsiteX2795" fmla="*/ 1716597 w 8111225"/>
              <a:gd name="connsiteY2795" fmla="*/ 2566797 h 8112704"/>
              <a:gd name="connsiteX2796" fmla="*/ 1711602 w 8111225"/>
              <a:gd name="connsiteY2796" fmla="*/ 2573041 h 8112704"/>
              <a:gd name="connsiteX2797" fmla="*/ 1677891 w 8111225"/>
              <a:gd name="connsiteY2797" fmla="*/ 2630476 h 8112704"/>
              <a:gd name="connsiteX2798" fmla="*/ 1666653 w 8111225"/>
              <a:gd name="connsiteY2798" fmla="*/ 2649207 h 8112704"/>
              <a:gd name="connsiteX2799" fmla="*/ 1644178 w 8111225"/>
              <a:gd name="connsiteY2799" fmla="*/ 2690410 h 8112704"/>
              <a:gd name="connsiteX2800" fmla="*/ 1635438 w 8111225"/>
              <a:gd name="connsiteY2800" fmla="*/ 2706643 h 8112704"/>
              <a:gd name="connsiteX2801" fmla="*/ 1621704 w 8111225"/>
              <a:gd name="connsiteY2801" fmla="*/ 2734112 h 8112704"/>
              <a:gd name="connsiteX2802" fmla="*/ 1616709 w 8111225"/>
              <a:gd name="connsiteY2802" fmla="*/ 2742851 h 8112704"/>
              <a:gd name="connsiteX2803" fmla="*/ 1610466 w 8111225"/>
              <a:gd name="connsiteY2803" fmla="*/ 2754089 h 8112704"/>
              <a:gd name="connsiteX2804" fmla="*/ 1610466 w 8111225"/>
              <a:gd name="connsiteY2804" fmla="*/ 2752841 h 8112704"/>
              <a:gd name="connsiteX2805" fmla="*/ 1616709 w 8111225"/>
              <a:gd name="connsiteY2805" fmla="*/ 2740354 h 8112704"/>
              <a:gd name="connsiteX2806" fmla="*/ 1621704 w 8111225"/>
              <a:gd name="connsiteY2806" fmla="*/ 2731615 h 8112704"/>
              <a:gd name="connsiteX2807" fmla="*/ 1636686 w 8111225"/>
              <a:gd name="connsiteY2807" fmla="*/ 2704145 h 8112704"/>
              <a:gd name="connsiteX2808" fmla="*/ 1645427 w 8111225"/>
              <a:gd name="connsiteY2808" fmla="*/ 2687913 h 8112704"/>
              <a:gd name="connsiteX2809" fmla="*/ 1667902 w 8111225"/>
              <a:gd name="connsiteY2809" fmla="*/ 2646710 h 8112704"/>
              <a:gd name="connsiteX2810" fmla="*/ 1679140 w 8111225"/>
              <a:gd name="connsiteY2810" fmla="*/ 2627979 h 8112704"/>
              <a:gd name="connsiteX2811" fmla="*/ 1712851 w 8111225"/>
              <a:gd name="connsiteY2811" fmla="*/ 2570543 h 8112704"/>
              <a:gd name="connsiteX2812" fmla="*/ 1717846 w 8111225"/>
              <a:gd name="connsiteY2812" fmla="*/ 2563053 h 8112704"/>
              <a:gd name="connsiteX2813" fmla="*/ 1726586 w 8111225"/>
              <a:gd name="connsiteY2813" fmla="*/ 2548069 h 8112704"/>
              <a:gd name="connsiteX2814" fmla="*/ 1732830 w 8111225"/>
              <a:gd name="connsiteY2814" fmla="*/ 2536832 h 8112704"/>
              <a:gd name="connsiteX2815" fmla="*/ 1736576 w 8111225"/>
              <a:gd name="connsiteY2815" fmla="*/ 2530589 h 8112704"/>
              <a:gd name="connsiteX2816" fmla="*/ 1740320 w 8111225"/>
              <a:gd name="connsiteY2816" fmla="*/ 2525594 h 8112704"/>
              <a:gd name="connsiteX2817" fmla="*/ 5812033 w 8111225"/>
              <a:gd name="connsiteY2817" fmla="*/ 2518112 h 8112704"/>
              <a:gd name="connsiteX2818" fmla="*/ 5814530 w 8111225"/>
              <a:gd name="connsiteY2818" fmla="*/ 2521857 h 8112704"/>
              <a:gd name="connsiteX2819" fmla="*/ 5819525 w 8111225"/>
              <a:gd name="connsiteY2819" fmla="*/ 2528101 h 8112704"/>
              <a:gd name="connsiteX2820" fmla="*/ 5822022 w 8111225"/>
              <a:gd name="connsiteY2820" fmla="*/ 2531847 h 8112704"/>
              <a:gd name="connsiteX2821" fmla="*/ 5703404 w 8111225"/>
              <a:gd name="connsiteY2821" fmla="*/ 2635480 h 8112704"/>
              <a:gd name="connsiteX2822" fmla="*/ 5700907 w 8111225"/>
              <a:gd name="connsiteY2822" fmla="*/ 2631736 h 8112704"/>
              <a:gd name="connsiteX2823" fmla="*/ 5695912 w 8111225"/>
              <a:gd name="connsiteY2823" fmla="*/ 2626742 h 8112704"/>
              <a:gd name="connsiteX2824" fmla="*/ 5693415 w 8111225"/>
              <a:gd name="connsiteY2824" fmla="*/ 2622996 h 8112704"/>
              <a:gd name="connsiteX2825" fmla="*/ 2338404 w 8111225"/>
              <a:gd name="connsiteY2825" fmla="*/ 2514366 h 8112704"/>
              <a:gd name="connsiteX2826" fmla="*/ 2455774 w 8111225"/>
              <a:gd name="connsiteY2826" fmla="*/ 2619250 h 8112704"/>
              <a:gd name="connsiteX2827" fmla="*/ 2453276 w 8111225"/>
              <a:gd name="connsiteY2827" fmla="*/ 2622996 h 8112704"/>
              <a:gd name="connsiteX2828" fmla="*/ 2449530 w 8111225"/>
              <a:gd name="connsiteY2828" fmla="*/ 2626742 h 8112704"/>
              <a:gd name="connsiteX2829" fmla="*/ 2447033 w 8111225"/>
              <a:gd name="connsiteY2829" fmla="*/ 2629239 h 8112704"/>
              <a:gd name="connsiteX2830" fmla="*/ 2442038 w 8111225"/>
              <a:gd name="connsiteY2830" fmla="*/ 2629239 h 8112704"/>
              <a:gd name="connsiteX2831" fmla="*/ 2327168 w 8111225"/>
              <a:gd name="connsiteY2831" fmla="*/ 2526851 h 8112704"/>
              <a:gd name="connsiteX2832" fmla="*/ 2330912 w 8111225"/>
              <a:gd name="connsiteY2832" fmla="*/ 2521857 h 8112704"/>
              <a:gd name="connsiteX2833" fmla="*/ 2335907 w 8111225"/>
              <a:gd name="connsiteY2833" fmla="*/ 2516865 h 8112704"/>
              <a:gd name="connsiteX2834" fmla="*/ 5759591 w 8111225"/>
              <a:gd name="connsiteY2834" fmla="*/ 2463174 h 8112704"/>
              <a:gd name="connsiteX2835" fmla="*/ 5762089 w 8111225"/>
              <a:gd name="connsiteY2835" fmla="*/ 2466921 h 8112704"/>
              <a:gd name="connsiteX2836" fmla="*/ 5768331 w 8111225"/>
              <a:gd name="connsiteY2836" fmla="*/ 2473163 h 8112704"/>
              <a:gd name="connsiteX2837" fmla="*/ 5770828 w 8111225"/>
              <a:gd name="connsiteY2837" fmla="*/ 2476909 h 8112704"/>
              <a:gd name="connsiteX2838" fmla="*/ 5655956 w 8111225"/>
              <a:gd name="connsiteY2838" fmla="*/ 2583040 h 8112704"/>
              <a:gd name="connsiteX2839" fmla="*/ 5644719 w 8111225"/>
              <a:gd name="connsiteY2839" fmla="*/ 2571804 h 8112704"/>
              <a:gd name="connsiteX2840" fmla="*/ 2390846 w 8111225"/>
              <a:gd name="connsiteY2840" fmla="*/ 2458181 h 8112704"/>
              <a:gd name="connsiteX2841" fmla="*/ 2505718 w 8111225"/>
              <a:gd name="connsiteY2841" fmla="*/ 2566809 h 8112704"/>
              <a:gd name="connsiteX2842" fmla="*/ 2503220 w 8111225"/>
              <a:gd name="connsiteY2842" fmla="*/ 2570555 h 8112704"/>
              <a:gd name="connsiteX2843" fmla="*/ 2498227 w 8111225"/>
              <a:gd name="connsiteY2843" fmla="*/ 2575547 h 8112704"/>
              <a:gd name="connsiteX2844" fmla="*/ 2493232 w 8111225"/>
              <a:gd name="connsiteY2844" fmla="*/ 2579294 h 8112704"/>
              <a:gd name="connsiteX2845" fmla="*/ 2379609 w 8111225"/>
              <a:gd name="connsiteY2845" fmla="*/ 2470666 h 8112704"/>
              <a:gd name="connsiteX2846" fmla="*/ 2382106 w 8111225"/>
              <a:gd name="connsiteY2846" fmla="*/ 2468168 h 8112704"/>
              <a:gd name="connsiteX2847" fmla="*/ 2384604 w 8111225"/>
              <a:gd name="connsiteY2847" fmla="*/ 2464422 h 8112704"/>
              <a:gd name="connsiteX2848" fmla="*/ 2387101 w 8111225"/>
              <a:gd name="connsiteY2848" fmla="*/ 2460676 h 8112704"/>
              <a:gd name="connsiteX2849" fmla="*/ 6068021 w 8111225"/>
              <a:gd name="connsiteY2849" fmla="*/ 2458160 h 8112704"/>
              <a:gd name="connsiteX2850" fmla="*/ 6171630 w 8111225"/>
              <a:gd name="connsiteY2850" fmla="*/ 2591769 h 8112704"/>
              <a:gd name="connsiteX2851" fmla="*/ 6301486 w 8111225"/>
              <a:gd name="connsiteY2851" fmla="*/ 2791546 h 8112704"/>
              <a:gd name="connsiteX2852" fmla="*/ 6326458 w 8111225"/>
              <a:gd name="connsiteY2852" fmla="*/ 2836495 h 8112704"/>
              <a:gd name="connsiteX2853" fmla="*/ 6333948 w 8111225"/>
              <a:gd name="connsiteY2853" fmla="*/ 2848982 h 8112704"/>
              <a:gd name="connsiteX2854" fmla="*/ 6345186 w 8111225"/>
              <a:gd name="connsiteY2854" fmla="*/ 2868959 h 8112704"/>
              <a:gd name="connsiteX2855" fmla="*/ 6345662 w 8111225"/>
              <a:gd name="connsiteY2855" fmla="*/ 2868702 h 8112704"/>
              <a:gd name="connsiteX2856" fmla="*/ 6343627 w 8111225"/>
              <a:gd name="connsiteY2856" fmla="*/ 2864746 h 8112704"/>
              <a:gd name="connsiteX2857" fmla="*/ 6335199 w 8111225"/>
              <a:gd name="connsiteY2857" fmla="*/ 2848982 h 8112704"/>
              <a:gd name="connsiteX2858" fmla="*/ 6302735 w 8111225"/>
              <a:gd name="connsiteY2858" fmla="*/ 2791546 h 8112704"/>
              <a:gd name="connsiteX2859" fmla="*/ 6172879 w 8111225"/>
              <a:gd name="connsiteY2859" fmla="*/ 2591769 h 8112704"/>
              <a:gd name="connsiteX2860" fmla="*/ 6075800 w 8111225"/>
              <a:gd name="connsiteY2860" fmla="*/ 2466908 h 8112704"/>
              <a:gd name="connsiteX2861" fmla="*/ 5707148 w 8111225"/>
              <a:gd name="connsiteY2861" fmla="*/ 2409482 h 8112704"/>
              <a:gd name="connsiteX2862" fmla="*/ 5712143 w 8111225"/>
              <a:gd name="connsiteY2862" fmla="*/ 2414477 h 8112704"/>
              <a:gd name="connsiteX2863" fmla="*/ 5717138 w 8111225"/>
              <a:gd name="connsiteY2863" fmla="*/ 2418224 h 8112704"/>
              <a:gd name="connsiteX2864" fmla="*/ 5719635 w 8111225"/>
              <a:gd name="connsiteY2864" fmla="*/ 2421970 h 8112704"/>
              <a:gd name="connsiteX2865" fmla="*/ 5607261 w 8111225"/>
              <a:gd name="connsiteY2865" fmla="*/ 2531847 h 8112704"/>
              <a:gd name="connsiteX2866" fmla="*/ 5602266 w 8111225"/>
              <a:gd name="connsiteY2866" fmla="*/ 2526851 h 8112704"/>
              <a:gd name="connsiteX2867" fmla="*/ 5598520 w 8111225"/>
              <a:gd name="connsiteY2867" fmla="*/ 2524353 h 8112704"/>
              <a:gd name="connsiteX2868" fmla="*/ 5596022 w 8111225"/>
              <a:gd name="connsiteY2868" fmla="*/ 2521857 h 8112704"/>
              <a:gd name="connsiteX2869" fmla="*/ 2444536 w 8111225"/>
              <a:gd name="connsiteY2869" fmla="*/ 2404490 h 8112704"/>
              <a:gd name="connsiteX2870" fmla="*/ 2555662 w 8111225"/>
              <a:gd name="connsiteY2870" fmla="*/ 2516865 h 8112704"/>
              <a:gd name="connsiteX2871" fmla="*/ 2553166 w 8111225"/>
              <a:gd name="connsiteY2871" fmla="*/ 2519361 h 8112704"/>
              <a:gd name="connsiteX2872" fmla="*/ 2549420 w 8111225"/>
              <a:gd name="connsiteY2872" fmla="*/ 2521857 h 8112704"/>
              <a:gd name="connsiteX2873" fmla="*/ 2546922 w 8111225"/>
              <a:gd name="connsiteY2873" fmla="*/ 2525603 h 8112704"/>
              <a:gd name="connsiteX2874" fmla="*/ 2543176 w 8111225"/>
              <a:gd name="connsiteY2874" fmla="*/ 2528101 h 8112704"/>
              <a:gd name="connsiteX2875" fmla="*/ 2432050 w 8111225"/>
              <a:gd name="connsiteY2875" fmla="*/ 2415725 h 8112704"/>
              <a:gd name="connsiteX2876" fmla="*/ 2435796 w 8111225"/>
              <a:gd name="connsiteY2876" fmla="*/ 2413229 h 8112704"/>
              <a:gd name="connsiteX2877" fmla="*/ 2442038 w 8111225"/>
              <a:gd name="connsiteY2877" fmla="*/ 2406987 h 8112704"/>
              <a:gd name="connsiteX2878" fmla="*/ 3250630 w 8111225"/>
              <a:gd name="connsiteY2878" fmla="*/ 2375832 h 8112704"/>
              <a:gd name="connsiteX2879" fmla="*/ 3226868 w 8111225"/>
              <a:gd name="connsiteY2879" fmla="*/ 2387176 h 8112704"/>
              <a:gd name="connsiteX2880" fmla="*/ 3214221 w 8111225"/>
              <a:gd name="connsiteY2880" fmla="*/ 2393863 h 8112704"/>
              <a:gd name="connsiteX2881" fmla="*/ 5653458 w 8111225"/>
              <a:gd name="connsiteY2881" fmla="*/ 2355793 h 8112704"/>
              <a:gd name="connsiteX2882" fmla="*/ 5655956 w 8111225"/>
              <a:gd name="connsiteY2882" fmla="*/ 2359539 h 8112704"/>
              <a:gd name="connsiteX2883" fmla="*/ 5659702 w 8111225"/>
              <a:gd name="connsiteY2883" fmla="*/ 2362036 h 8112704"/>
              <a:gd name="connsiteX2884" fmla="*/ 5662199 w 8111225"/>
              <a:gd name="connsiteY2884" fmla="*/ 2364533 h 8112704"/>
              <a:gd name="connsiteX2885" fmla="*/ 5665945 w 8111225"/>
              <a:gd name="connsiteY2885" fmla="*/ 2367031 h 8112704"/>
              <a:gd name="connsiteX2886" fmla="*/ 5557317 w 8111225"/>
              <a:gd name="connsiteY2886" fmla="*/ 2483153 h 8112704"/>
              <a:gd name="connsiteX2887" fmla="*/ 5544830 w 8111225"/>
              <a:gd name="connsiteY2887" fmla="*/ 2471913 h 8112704"/>
              <a:gd name="connsiteX2888" fmla="*/ 2496978 w 8111225"/>
              <a:gd name="connsiteY2888" fmla="*/ 2353295 h 8112704"/>
              <a:gd name="connsiteX2889" fmla="*/ 2500724 w 8111225"/>
              <a:gd name="connsiteY2889" fmla="*/ 2355793 h 8112704"/>
              <a:gd name="connsiteX2890" fmla="*/ 2605607 w 8111225"/>
              <a:gd name="connsiteY2890" fmla="*/ 2469417 h 8112704"/>
              <a:gd name="connsiteX2891" fmla="*/ 2595618 w 8111225"/>
              <a:gd name="connsiteY2891" fmla="*/ 2478158 h 8112704"/>
              <a:gd name="connsiteX2892" fmla="*/ 2590623 w 8111225"/>
              <a:gd name="connsiteY2892" fmla="*/ 2476909 h 8112704"/>
              <a:gd name="connsiteX2893" fmla="*/ 2484492 w 8111225"/>
              <a:gd name="connsiteY2893" fmla="*/ 2363286 h 8112704"/>
              <a:gd name="connsiteX2894" fmla="*/ 2489486 w 8111225"/>
              <a:gd name="connsiteY2894" fmla="*/ 2360787 h 8112704"/>
              <a:gd name="connsiteX2895" fmla="*/ 2495730 w 8111225"/>
              <a:gd name="connsiteY2895" fmla="*/ 2355793 h 8112704"/>
              <a:gd name="connsiteX2896" fmla="*/ 3303380 w 8111225"/>
              <a:gd name="connsiteY2896" fmla="*/ 2351478 h 8112704"/>
              <a:gd name="connsiteX2897" fmla="*/ 3286411 w 8111225"/>
              <a:gd name="connsiteY2897" fmla="*/ 2358751 h 8112704"/>
              <a:gd name="connsiteX2898" fmla="*/ 3255323 w 8111225"/>
              <a:gd name="connsiteY2898" fmla="*/ 2373592 h 8112704"/>
              <a:gd name="connsiteX2899" fmla="*/ 7231701 w 8111225"/>
              <a:gd name="connsiteY2899" fmla="*/ 2342052 h 8112704"/>
              <a:gd name="connsiteX2900" fmla="*/ 7346573 w 8111225"/>
              <a:gd name="connsiteY2900" fmla="*/ 2576788 h 8112704"/>
              <a:gd name="connsiteX2901" fmla="*/ 6986973 w 8111225"/>
              <a:gd name="connsiteY2901" fmla="*/ 2737860 h 8112704"/>
              <a:gd name="connsiteX2902" fmla="*/ 6884587 w 8111225"/>
              <a:gd name="connsiteY2902" fmla="*/ 2529342 h 8112704"/>
              <a:gd name="connsiteX2903" fmla="*/ 5957116 w 8111225"/>
              <a:gd name="connsiteY2903" fmla="*/ 2333582 h 8112704"/>
              <a:gd name="connsiteX2904" fmla="*/ 6011447 w 8111225"/>
              <a:gd name="connsiteY2904" fmla="*/ 2394533 h 8112704"/>
              <a:gd name="connsiteX2905" fmla="*/ 5958119 w 8111225"/>
              <a:gd name="connsiteY2905" fmla="*/ 2334556 h 8112704"/>
              <a:gd name="connsiteX2906" fmla="*/ 3360763 w 8111225"/>
              <a:gd name="connsiteY2906" fmla="*/ 2327041 h 8112704"/>
              <a:gd name="connsiteX2907" fmla="*/ 3357659 w 8111225"/>
              <a:gd name="connsiteY2907" fmla="*/ 2328218 h 8112704"/>
              <a:gd name="connsiteX2908" fmla="*/ 3331734 w 8111225"/>
              <a:gd name="connsiteY2908" fmla="*/ 2339327 h 8112704"/>
              <a:gd name="connsiteX2909" fmla="*/ 5597273 w 8111225"/>
              <a:gd name="connsiteY2909" fmla="*/ 2305849 h 8112704"/>
              <a:gd name="connsiteX2910" fmla="*/ 5599769 w 8111225"/>
              <a:gd name="connsiteY2910" fmla="*/ 2309595 h 8112704"/>
              <a:gd name="connsiteX2911" fmla="*/ 5604763 w 8111225"/>
              <a:gd name="connsiteY2911" fmla="*/ 2314590 h 8112704"/>
              <a:gd name="connsiteX2912" fmla="*/ 5608509 w 8111225"/>
              <a:gd name="connsiteY2912" fmla="*/ 2317087 h 8112704"/>
              <a:gd name="connsiteX2913" fmla="*/ 5504875 w 8111225"/>
              <a:gd name="connsiteY2913" fmla="*/ 2435705 h 8112704"/>
              <a:gd name="connsiteX2914" fmla="*/ 5493637 w 8111225"/>
              <a:gd name="connsiteY2914" fmla="*/ 2425716 h 8112704"/>
              <a:gd name="connsiteX2915" fmla="*/ 5494886 w 8111225"/>
              <a:gd name="connsiteY2915" fmla="*/ 2423218 h 8112704"/>
              <a:gd name="connsiteX2916" fmla="*/ 2554414 w 8111225"/>
              <a:gd name="connsiteY2916" fmla="*/ 2303351 h 8112704"/>
              <a:gd name="connsiteX2917" fmla="*/ 2656800 w 8111225"/>
              <a:gd name="connsiteY2917" fmla="*/ 2423218 h 8112704"/>
              <a:gd name="connsiteX2918" fmla="*/ 2653054 w 8111225"/>
              <a:gd name="connsiteY2918" fmla="*/ 2425716 h 8112704"/>
              <a:gd name="connsiteX2919" fmla="*/ 2649308 w 8111225"/>
              <a:gd name="connsiteY2919" fmla="*/ 2428212 h 8112704"/>
              <a:gd name="connsiteX2920" fmla="*/ 2648059 w 8111225"/>
              <a:gd name="connsiteY2920" fmla="*/ 2430711 h 8112704"/>
              <a:gd name="connsiteX2921" fmla="*/ 2643064 w 8111225"/>
              <a:gd name="connsiteY2921" fmla="*/ 2429462 h 8112704"/>
              <a:gd name="connsiteX2922" fmla="*/ 2541928 w 8111225"/>
              <a:gd name="connsiteY2922" fmla="*/ 2313341 h 8112704"/>
              <a:gd name="connsiteX2923" fmla="*/ 2544425 w 8111225"/>
              <a:gd name="connsiteY2923" fmla="*/ 2310845 h 8112704"/>
              <a:gd name="connsiteX2924" fmla="*/ 2548171 w 8111225"/>
              <a:gd name="connsiteY2924" fmla="*/ 2308346 h 8112704"/>
              <a:gd name="connsiteX2925" fmla="*/ 5536091 w 8111225"/>
              <a:gd name="connsiteY2925" fmla="*/ 2258401 h 8112704"/>
              <a:gd name="connsiteX2926" fmla="*/ 5538588 w 8111225"/>
              <a:gd name="connsiteY2926" fmla="*/ 2260899 h 8112704"/>
              <a:gd name="connsiteX2927" fmla="*/ 5544830 w 8111225"/>
              <a:gd name="connsiteY2927" fmla="*/ 2265892 h 8112704"/>
              <a:gd name="connsiteX2928" fmla="*/ 5548576 w 8111225"/>
              <a:gd name="connsiteY2928" fmla="*/ 2268389 h 8112704"/>
              <a:gd name="connsiteX2929" fmla="*/ 5546079 w 8111225"/>
              <a:gd name="connsiteY2929" fmla="*/ 2272136 h 8112704"/>
              <a:gd name="connsiteX2930" fmla="*/ 5449937 w 8111225"/>
              <a:gd name="connsiteY2930" fmla="*/ 2390754 h 8112704"/>
              <a:gd name="connsiteX2931" fmla="*/ 5446191 w 8111225"/>
              <a:gd name="connsiteY2931" fmla="*/ 2388257 h 8112704"/>
              <a:gd name="connsiteX2932" fmla="*/ 5441196 w 8111225"/>
              <a:gd name="connsiteY2932" fmla="*/ 2383263 h 8112704"/>
              <a:gd name="connsiteX2933" fmla="*/ 5437450 w 8111225"/>
              <a:gd name="connsiteY2933" fmla="*/ 2380764 h 8112704"/>
              <a:gd name="connsiteX2934" fmla="*/ 2613099 w 8111225"/>
              <a:gd name="connsiteY2934" fmla="*/ 2254656 h 8112704"/>
              <a:gd name="connsiteX2935" fmla="*/ 2712987 w 8111225"/>
              <a:gd name="connsiteY2935" fmla="*/ 2378267 h 8112704"/>
              <a:gd name="connsiteX2936" fmla="*/ 2709241 w 8111225"/>
              <a:gd name="connsiteY2936" fmla="*/ 2380764 h 8112704"/>
              <a:gd name="connsiteX2937" fmla="*/ 2705495 w 8111225"/>
              <a:gd name="connsiteY2937" fmla="*/ 2383263 h 8112704"/>
              <a:gd name="connsiteX2938" fmla="*/ 2702998 w 8111225"/>
              <a:gd name="connsiteY2938" fmla="*/ 2384510 h 8112704"/>
              <a:gd name="connsiteX2939" fmla="*/ 2700500 w 8111225"/>
              <a:gd name="connsiteY2939" fmla="*/ 2387008 h 8112704"/>
              <a:gd name="connsiteX2940" fmla="*/ 2600612 w 8111225"/>
              <a:gd name="connsiteY2940" fmla="*/ 2265892 h 8112704"/>
              <a:gd name="connsiteX2941" fmla="*/ 2603110 w 8111225"/>
              <a:gd name="connsiteY2941" fmla="*/ 2262148 h 8112704"/>
              <a:gd name="connsiteX2942" fmla="*/ 2609353 w 8111225"/>
              <a:gd name="connsiteY2942" fmla="*/ 2258401 h 8112704"/>
              <a:gd name="connsiteX2943" fmla="*/ 3630904 w 8111225"/>
              <a:gd name="connsiteY2943" fmla="*/ 2239614 h 8112704"/>
              <a:gd name="connsiteX2944" fmla="*/ 3619418 w 8111225"/>
              <a:gd name="connsiteY2944" fmla="*/ 2241849 h 8112704"/>
              <a:gd name="connsiteX2945" fmla="*/ 3610380 w 8111225"/>
              <a:gd name="connsiteY2945" fmla="*/ 2244628 h 8112704"/>
              <a:gd name="connsiteX2946" fmla="*/ 5476157 w 8111225"/>
              <a:gd name="connsiteY2946" fmla="*/ 2212202 h 8112704"/>
              <a:gd name="connsiteX2947" fmla="*/ 5482399 w 8111225"/>
              <a:gd name="connsiteY2947" fmla="*/ 2215948 h 8112704"/>
              <a:gd name="connsiteX2948" fmla="*/ 5487394 w 8111225"/>
              <a:gd name="connsiteY2948" fmla="*/ 2219694 h 8112704"/>
              <a:gd name="connsiteX2949" fmla="*/ 5489891 w 8111225"/>
              <a:gd name="connsiteY2949" fmla="*/ 2222192 h 8112704"/>
              <a:gd name="connsiteX2950" fmla="*/ 5394996 w 8111225"/>
              <a:gd name="connsiteY2950" fmla="*/ 2347052 h 8112704"/>
              <a:gd name="connsiteX2951" fmla="*/ 5391252 w 8111225"/>
              <a:gd name="connsiteY2951" fmla="*/ 2344556 h 8112704"/>
              <a:gd name="connsiteX2952" fmla="*/ 5385009 w 8111225"/>
              <a:gd name="connsiteY2952" fmla="*/ 2340810 h 8112704"/>
              <a:gd name="connsiteX2953" fmla="*/ 5381263 w 8111225"/>
              <a:gd name="connsiteY2953" fmla="*/ 2338312 h 8112704"/>
              <a:gd name="connsiteX2954" fmla="*/ 2673031 w 8111225"/>
              <a:gd name="connsiteY2954" fmla="*/ 2207209 h 8112704"/>
              <a:gd name="connsiteX2955" fmla="*/ 2767926 w 8111225"/>
              <a:gd name="connsiteY2955" fmla="*/ 2333317 h 8112704"/>
              <a:gd name="connsiteX2956" fmla="*/ 2764180 w 8111225"/>
              <a:gd name="connsiteY2956" fmla="*/ 2335815 h 8112704"/>
              <a:gd name="connsiteX2957" fmla="*/ 2759185 w 8111225"/>
              <a:gd name="connsiteY2957" fmla="*/ 2339561 h 8112704"/>
              <a:gd name="connsiteX2958" fmla="*/ 2757936 w 8111225"/>
              <a:gd name="connsiteY2958" fmla="*/ 2345805 h 8112704"/>
              <a:gd name="connsiteX2959" fmla="*/ 2752943 w 8111225"/>
              <a:gd name="connsiteY2959" fmla="*/ 2340810 h 8112704"/>
              <a:gd name="connsiteX2960" fmla="*/ 2659297 w 8111225"/>
              <a:gd name="connsiteY2960" fmla="*/ 2217197 h 8112704"/>
              <a:gd name="connsiteX2961" fmla="*/ 2663043 w 8111225"/>
              <a:gd name="connsiteY2961" fmla="*/ 2214698 h 8112704"/>
              <a:gd name="connsiteX2962" fmla="*/ 2669285 w 8111225"/>
              <a:gd name="connsiteY2962" fmla="*/ 2209704 h 8112704"/>
              <a:gd name="connsiteX2963" fmla="*/ 3811979 w 8111225"/>
              <a:gd name="connsiteY2963" fmla="*/ 2204386 h 8112704"/>
              <a:gd name="connsiteX2964" fmla="*/ 3811919 w 8111225"/>
              <a:gd name="connsiteY2964" fmla="*/ 2204391 h 8112704"/>
              <a:gd name="connsiteX2965" fmla="*/ 3811751 w 8111225"/>
              <a:gd name="connsiteY2965" fmla="*/ 2204424 h 8112704"/>
              <a:gd name="connsiteX2966" fmla="*/ 4009647 w 8111225"/>
              <a:gd name="connsiteY2966" fmla="*/ 2183633 h 8112704"/>
              <a:gd name="connsiteX2967" fmla="*/ 4201328 w 8111225"/>
              <a:gd name="connsiteY2967" fmla="*/ 2185974 h 8112704"/>
              <a:gd name="connsiteX2968" fmla="*/ 4392365 w 8111225"/>
              <a:gd name="connsiteY2968" fmla="*/ 2207161 h 8112704"/>
              <a:gd name="connsiteX2969" fmla="*/ 4409171 w 8111225"/>
              <a:gd name="connsiteY2969" fmla="*/ 2210782 h 8112704"/>
              <a:gd name="connsiteX2970" fmla="*/ 4409922 w 8111225"/>
              <a:gd name="connsiteY2970" fmla="*/ 2210867 h 8112704"/>
              <a:gd name="connsiteX2971" fmla="*/ 4417136 w 8111225"/>
              <a:gd name="connsiteY2971" fmla="*/ 2212498 h 8112704"/>
              <a:gd name="connsiteX2972" fmla="*/ 4585274 w 8111225"/>
              <a:gd name="connsiteY2972" fmla="*/ 2248716 h 8112704"/>
              <a:gd name="connsiteX2973" fmla="*/ 4604088 w 8111225"/>
              <a:gd name="connsiteY2973" fmla="*/ 2254755 h 8112704"/>
              <a:gd name="connsiteX2974" fmla="*/ 4607749 w 8111225"/>
              <a:gd name="connsiteY2974" fmla="*/ 2255583 h 8112704"/>
              <a:gd name="connsiteX2975" fmla="*/ 4634038 w 8111225"/>
              <a:gd name="connsiteY2975" fmla="*/ 2264368 h 8112704"/>
              <a:gd name="connsiteX2976" fmla="*/ 4771629 w 8111225"/>
              <a:gd name="connsiteY2976" fmla="*/ 2308533 h 8112704"/>
              <a:gd name="connsiteX2977" fmla="*/ 4790257 w 8111225"/>
              <a:gd name="connsiteY2977" fmla="*/ 2316790 h 8112704"/>
              <a:gd name="connsiteX2978" fmla="*/ 4868932 w 8111225"/>
              <a:gd name="connsiteY2978" fmla="*/ 2349872 h 8112704"/>
              <a:gd name="connsiteX2979" fmla="*/ 4912639 w 8111225"/>
              <a:gd name="connsiteY2979" fmla="*/ 2371044 h 8112704"/>
              <a:gd name="connsiteX2980" fmla="*/ 4943001 w 8111225"/>
              <a:gd name="connsiteY2980" fmla="*/ 2384503 h 8112704"/>
              <a:gd name="connsiteX2981" fmla="*/ 5031653 w 8111225"/>
              <a:gd name="connsiteY2981" fmla="*/ 2431950 h 8112704"/>
              <a:gd name="connsiteX2982" fmla="*/ 5069110 w 8111225"/>
              <a:gd name="connsiteY2982" fmla="*/ 2454425 h 8112704"/>
              <a:gd name="connsiteX2983" fmla="*/ 5102823 w 8111225"/>
              <a:gd name="connsiteY2983" fmla="*/ 2474402 h 8112704"/>
              <a:gd name="connsiteX2984" fmla="*/ 5162756 w 8111225"/>
              <a:gd name="connsiteY2984" fmla="*/ 2513109 h 8112704"/>
              <a:gd name="connsiteX2985" fmla="*/ 5235097 w 8111225"/>
              <a:gd name="connsiteY2985" fmla="*/ 2566663 h 8112704"/>
              <a:gd name="connsiteX2986" fmla="*/ 5240128 w 8111225"/>
              <a:gd name="connsiteY2986" fmla="*/ 2570514 h 8112704"/>
              <a:gd name="connsiteX2987" fmla="*/ 5240169 w 8111225"/>
              <a:gd name="connsiteY2987" fmla="*/ 2570543 h 8112704"/>
              <a:gd name="connsiteX2988" fmla="*/ 5240168 w 8111225"/>
              <a:gd name="connsiteY2988" fmla="*/ 2570545 h 8112704"/>
              <a:gd name="connsiteX2989" fmla="*/ 5240169 w 8111225"/>
              <a:gd name="connsiteY2989" fmla="*/ 2570546 h 8112704"/>
              <a:gd name="connsiteX2990" fmla="*/ 5241418 w 8111225"/>
              <a:gd name="connsiteY2990" fmla="*/ 2571794 h 8112704"/>
              <a:gd name="connsiteX2991" fmla="*/ 5240169 w 8111225"/>
              <a:gd name="connsiteY2991" fmla="*/ 2571794 h 8112704"/>
              <a:gd name="connsiteX2992" fmla="*/ 5175610 w 8111225"/>
              <a:gd name="connsiteY2992" fmla="*/ 2654799 h 8112704"/>
              <a:gd name="connsiteX2993" fmla="*/ 5092833 w 8111225"/>
              <a:gd name="connsiteY2993" fmla="*/ 2762830 h 8112704"/>
              <a:gd name="connsiteX2994" fmla="*/ 5092028 w 8111225"/>
              <a:gd name="connsiteY2994" fmla="*/ 2762263 h 8112704"/>
              <a:gd name="connsiteX2995" fmla="*/ 5091586 w 8111225"/>
              <a:gd name="connsiteY2995" fmla="*/ 2762831 h 8112704"/>
              <a:gd name="connsiteX2996" fmla="*/ 5022912 w 8111225"/>
              <a:gd name="connsiteY2996" fmla="*/ 2712887 h 8112704"/>
              <a:gd name="connsiteX2997" fmla="*/ 4974217 w 8111225"/>
              <a:gd name="connsiteY2997" fmla="*/ 2681672 h 8112704"/>
              <a:gd name="connsiteX2998" fmla="*/ 4940504 w 8111225"/>
              <a:gd name="connsiteY2998" fmla="*/ 2661694 h 8112704"/>
              <a:gd name="connsiteX2999" fmla="*/ 4909289 w 8111225"/>
              <a:gd name="connsiteY2999" fmla="*/ 2642964 h 8112704"/>
              <a:gd name="connsiteX3000" fmla="*/ 4851648 w 8111225"/>
              <a:gd name="connsiteY3000" fmla="*/ 2611856 h 8112704"/>
              <a:gd name="connsiteX3001" fmla="*/ 4831874 w 8111225"/>
              <a:gd name="connsiteY3001" fmla="*/ 2601759 h 8112704"/>
              <a:gd name="connsiteX3002" fmla="*/ 4696204 w 8111225"/>
              <a:gd name="connsiteY3002" fmla="*/ 2541300 h 8112704"/>
              <a:gd name="connsiteX3003" fmla="*/ 4550200 w 8111225"/>
              <a:gd name="connsiteY3003" fmla="*/ 2492721 h 8112704"/>
              <a:gd name="connsiteX3004" fmla="*/ 4537223 w 8111225"/>
              <a:gd name="connsiteY3004" fmla="*/ 2488568 h 8112704"/>
              <a:gd name="connsiteX3005" fmla="*/ 4365869 w 8111225"/>
              <a:gd name="connsiteY3005" fmla="*/ 2449878 h 8112704"/>
              <a:gd name="connsiteX3006" fmla="*/ 4183845 w 8111225"/>
              <a:gd name="connsiteY3006" fmla="*/ 2429451 h 8112704"/>
              <a:gd name="connsiteX3007" fmla="*/ 3520835 w 8111225"/>
              <a:gd name="connsiteY3007" fmla="*/ 2525594 h 8112704"/>
              <a:gd name="connsiteX3008" fmla="*/ 3316063 w 8111225"/>
              <a:gd name="connsiteY3008" fmla="*/ 2614245 h 8112704"/>
              <a:gd name="connsiteX3009" fmla="*/ 3261124 w 8111225"/>
              <a:gd name="connsiteY3009" fmla="*/ 2644212 h 8112704"/>
              <a:gd name="connsiteX3010" fmla="*/ 3242396 w 8111225"/>
              <a:gd name="connsiteY3010" fmla="*/ 2655451 h 8112704"/>
              <a:gd name="connsiteX3011" fmla="*/ 3241550 w 8111225"/>
              <a:gd name="connsiteY3011" fmla="*/ 2653961 h 8112704"/>
              <a:gd name="connsiteX3012" fmla="*/ 3241149 w 8111225"/>
              <a:gd name="connsiteY3012" fmla="*/ 2654202 h 8112704"/>
              <a:gd name="connsiteX3013" fmla="*/ 3239900 w 8111225"/>
              <a:gd name="connsiteY3013" fmla="*/ 2654202 h 8112704"/>
              <a:gd name="connsiteX3014" fmla="*/ 3239900 w 8111225"/>
              <a:gd name="connsiteY3014" fmla="*/ 2652954 h 8112704"/>
              <a:gd name="connsiteX3015" fmla="*/ 3121282 w 8111225"/>
              <a:gd name="connsiteY3015" fmla="*/ 2443186 h 8112704"/>
              <a:gd name="connsiteX3016" fmla="*/ 3122531 w 8111225"/>
              <a:gd name="connsiteY3016" fmla="*/ 2443186 h 8112704"/>
              <a:gd name="connsiteX3017" fmla="*/ 3179967 w 8111225"/>
              <a:gd name="connsiteY3017" fmla="*/ 2409476 h 8112704"/>
              <a:gd name="connsiteX3018" fmla="*/ 3440926 w 8111225"/>
              <a:gd name="connsiteY3018" fmla="*/ 2294603 h 8112704"/>
              <a:gd name="connsiteX3019" fmla="*/ 3505734 w 8111225"/>
              <a:gd name="connsiteY3019" fmla="*/ 2274682 h 8112704"/>
              <a:gd name="connsiteX3020" fmla="*/ 3560281 w 8111225"/>
              <a:gd name="connsiteY3020" fmla="*/ 2256865 h 8112704"/>
              <a:gd name="connsiteX3021" fmla="*/ 3576901 w 8111225"/>
              <a:gd name="connsiteY3021" fmla="*/ 2252805 h 8112704"/>
              <a:gd name="connsiteX3022" fmla="*/ 3620667 w 8111225"/>
              <a:gd name="connsiteY3022" fmla="*/ 2239352 h 8112704"/>
              <a:gd name="connsiteX3023" fmla="*/ 3676285 w 8111225"/>
              <a:gd name="connsiteY3023" fmla="*/ 2228530 h 8112704"/>
              <a:gd name="connsiteX3024" fmla="*/ 3694141 w 8111225"/>
              <a:gd name="connsiteY3024" fmla="*/ 2224169 h 8112704"/>
              <a:gd name="connsiteX3025" fmla="*/ 3727352 w 8111225"/>
              <a:gd name="connsiteY3025" fmla="*/ 2218593 h 8112704"/>
              <a:gd name="connsiteX3026" fmla="*/ 3813167 w 8111225"/>
              <a:gd name="connsiteY3026" fmla="*/ 2201894 h 8112704"/>
              <a:gd name="connsiteX3027" fmla="*/ 4009647 w 8111225"/>
              <a:gd name="connsiteY3027" fmla="*/ 2183633 h 8112704"/>
              <a:gd name="connsiteX3028" fmla="*/ 5418721 w 8111225"/>
              <a:gd name="connsiteY3028" fmla="*/ 2168501 h 8112704"/>
              <a:gd name="connsiteX3029" fmla="*/ 5421217 w 8111225"/>
              <a:gd name="connsiteY3029" fmla="*/ 2169749 h 8112704"/>
              <a:gd name="connsiteX3030" fmla="*/ 5424965 w 8111225"/>
              <a:gd name="connsiteY3030" fmla="*/ 2172247 h 8112704"/>
              <a:gd name="connsiteX3031" fmla="*/ 5431206 w 8111225"/>
              <a:gd name="connsiteY3031" fmla="*/ 2177242 h 8112704"/>
              <a:gd name="connsiteX3032" fmla="*/ 5338809 w 8111225"/>
              <a:gd name="connsiteY3032" fmla="*/ 2305849 h 8112704"/>
              <a:gd name="connsiteX3033" fmla="*/ 5335065 w 8111225"/>
              <a:gd name="connsiteY3033" fmla="*/ 2303351 h 8112704"/>
              <a:gd name="connsiteX3034" fmla="*/ 5332567 w 8111225"/>
              <a:gd name="connsiteY3034" fmla="*/ 2300854 h 8112704"/>
              <a:gd name="connsiteX3035" fmla="*/ 5331319 w 8111225"/>
              <a:gd name="connsiteY3035" fmla="*/ 2299604 h 8112704"/>
              <a:gd name="connsiteX3036" fmla="*/ 5317583 w 8111225"/>
              <a:gd name="connsiteY3036" fmla="*/ 2307097 h 8112704"/>
              <a:gd name="connsiteX3037" fmla="*/ 2734213 w 8111225"/>
              <a:gd name="connsiteY3037" fmla="*/ 2163506 h 8112704"/>
              <a:gd name="connsiteX3038" fmla="*/ 2825362 w 8111225"/>
              <a:gd name="connsiteY3038" fmla="*/ 2292114 h 8112704"/>
              <a:gd name="connsiteX3039" fmla="*/ 2811628 w 8111225"/>
              <a:gd name="connsiteY3039" fmla="*/ 2300854 h 8112704"/>
              <a:gd name="connsiteX3040" fmla="*/ 2720479 w 8111225"/>
              <a:gd name="connsiteY3040" fmla="*/ 2172247 h 8112704"/>
              <a:gd name="connsiteX3041" fmla="*/ 986162 w 8111225"/>
              <a:gd name="connsiteY3041" fmla="*/ 2163500 h 8112704"/>
              <a:gd name="connsiteX3042" fmla="*/ 1322038 w 8111225"/>
              <a:gd name="connsiteY3042" fmla="*/ 2369520 h 8112704"/>
              <a:gd name="connsiteX3043" fmla="*/ 1207166 w 8111225"/>
              <a:gd name="connsiteY3043" fmla="*/ 2570546 h 8112704"/>
              <a:gd name="connsiteX3044" fmla="*/ 857555 w 8111225"/>
              <a:gd name="connsiteY3044" fmla="*/ 2389498 h 8112704"/>
              <a:gd name="connsiteX3045" fmla="*/ 986162 w 8111225"/>
              <a:gd name="connsiteY3045" fmla="*/ 2163500 h 8112704"/>
              <a:gd name="connsiteX3046" fmla="*/ 5355042 w 8111225"/>
              <a:gd name="connsiteY3046" fmla="*/ 2123550 h 8112704"/>
              <a:gd name="connsiteX3047" fmla="*/ 5361285 w 8111225"/>
              <a:gd name="connsiteY3047" fmla="*/ 2127296 h 8112704"/>
              <a:gd name="connsiteX3048" fmla="*/ 5366280 w 8111225"/>
              <a:gd name="connsiteY3048" fmla="*/ 2129792 h 8112704"/>
              <a:gd name="connsiteX3049" fmla="*/ 5370024 w 8111225"/>
              <a:gd name="connsiteY3049" fmla="*/ 2132289 h 8112704"/>
              <a:gd name="connsiteX3050" fmla="*/ 5281375 w 8111225"/>
              <a:gd name="connsiteY3050" fmla="*/ 2264643 h 8112704"/>
              <a:gd name="connsiteX3051" fmla="*/ 5277629 w 8111225"/>
              <a:gd name="connsiteY3051" fmla="*/ 2262148 h 8112704"/>
              <a:gd name="connsiteX3052" fmla="*/ 5273883 w 8111225"/>
              <a:gd name="connsiteY3052" fmla="*/ 2259651 h 8112704"/>
              <a:gd name="connsiteX3053" fmla="*/ 5268888 w 8111225"/>
              <a:gd name="connsiteY3053" fmla="*/ 2255904 h 8112704"/>
              <a:gd name="connsiteX3054" fmla="*/ 2796644 w 8111225"/>
              <a:gd name="connsiteY3054" fmla="*/ 2119805 h 8112704"/>
              <a:gd name="connsiteX3055" fmla="*/ 2884046 w 8111225"/>
              <a:gd name="connsiteY3055" fmla="*/ 2252159 h 8112704"/>
              <a:gd name="connsiteX3056" fmla="*/ 2881549 w 8111225"/>
              <a:gd name="connsiteY3056" fmla="*/ 2254656 h 8112704"/>
              <a:gd name="connsiteX3057" fmla="*/ 2875306 w 8111225"/>
              <a:gd name="connsiteY3057" fmla="*/ 2258401 h 8112704"/>
              <a:gd name="connsiteX3058" fmla="*/ 2870311 w 8111225"/>
              <a:gd name="connsiteY3058" fmla="*/ 2260899 h 8112704"/>
              <a:gd name="connsiteX3059" fmla="*/ 2782910 w 8111225"/>
              <a:gd name="connsiteY3059" fmla="*/ 2129792 h 8112704"/>
              <a:gd name="connsiteX3060" fmla="*/ 2786654 w 8111225"/>
              <a:gd name="connsiteY3060" fmla="*/ 2127296 h 8112704"/>
              <a:gd name="connsiteX3061" fmla="*/ 2791649 w 8111225"/>
              <a:gd name="connsiteY3061" fmla="*/ 2123550 h 8112704"/>
              <a:gd name="connsiteX3062" fmla="*/ 5293860 w 8111225"/>
              <a:gd name="connsiteY3062" fmla="*/ 2081099 h 8112704"/>
              <a:gd name="connsiteX3063" fmla="*/ 5297606 w 8111225"/>
              <a:gd name="connsiteY3063" fmla="*/ 2083596 h 8112704"/>
              <a:gd name="connsiteX3064" fmla="*/ 5301352 w 8111225"/>
              <a:gd name="connsiteY3064" fmla="*/ 2086094 h 8112704"/>
              <a:gd name="connsiteX3065" fmla="*/ 5307595 w 8111225"/>
              <a:gd name="connsiteY3065" fmla="*/ 2089839 h 8112704"/>
              <a:gd name="connsiteX3066" fmla="*/ 5222690 w 8111225"/>
              <a:gd name="connsiteY3066" fmla="*/ 2225939 h 8112704"/>
              <a:gd name="connsiteX3067" fmla="*/ 5220193 w 8111225"/>
              <a:gd name="connsiteY3067" fmla="*/ 2223441 h 8112704"/>
              <a:gd name="connsiteX3068" fmla="*/ 5216447 w 8111225"/>
              <a:gd name="connsiteY3068" fmla="*/ 2220943 h 8112704"/>
              <a:gd name="connsiteX3069" fmla="*/ 5213949 w 8111225"/>
              <a:gd name="connsiteY3069" fmla="*/ 2218445 h 8112704"/>
              <a:gd name="connsiteX3070" fmla="*/ 5210203 w 8111225"/>
              <a:gd name="connsiteY3070" fmla="*/ 2215948 h 8112704"/>
              <a:gd name="connsiteX3071" fmla="*/ 2856577 w 8111225"/>
              <a:gd name="connsiteY3071" fmla="*/ 2081099 h 8112704"/>
              <a:gd name="connsiteX3072" fmla="*/ 2861572 w 8111225"/>
              <a:gd name="connsiteY3072" fmla="*/ 2082348 h 8112704"/>
              <a:gd name="connsiteX3073" fmla="*/ 2941482 w 8111225"/>
              <a:gd name="connsiteY3073" fmla="*/ 2213451 h 8112704"/>
              <a:gd name="connsiteX3074" fmla="*/ 2937736 w 8111225"/>
              <a:gd name="connsiteY3074" fmla="*/ 2215948 h 8112704"/>
              <a:gd name="connsiteX3075" fmla="*/ 2935239 w 8111225"/>
              <a:gd name="connsiteY3075" fmla="*/ 2218445 h 8112704"/>
              <a:gd name="connsiteX3076" fmla="*/ 2932742 w 8111225"/>
              <a:gd name="connsiteY3076" fmla="*/ 2220943 h 8112704"/>
              <a:gd name="connsiteX3077" fmla="*/ 2926500 w 8111225"/>
              <a:gd name="connsiteY3077" fmla="*/ 2219694 h 8112704"/>
              <a:gd name="connsiteX3078" fmla="*/ 2845339 w 8111225"/>
              <a:gd name="connsiteY3078" fmla="*/ 2088591 h 8112704"/>
              <a:gd name="connsiteX3079" fmla="*/ 2849085 w 8111225"/>
              <a:gd name="connsiteY3079" fmla="*/ 2086094 h 8112704"/>
              <a:gd name="connsiteX3080" fmla="*/ 2856577 w 8111225"/>
              <a:gd name="connsiteY3080" fmla="*/ 2081099 h 8112704"/>
              <a:gd name="connsiteX3081" fmla="*/ 5226436 w 8111225"/>
              <a:gd name="connsiteY3081" fmla="*/ 2046139 h 8112704"/>
              <a:gd name="connsiteX3082" fmla="*/ 5230180 w 8111225"/>
              <a:gd name="connsiteY3082" fmla="*/ 2047387 h 8112704"/>
              <a:gd name="connsiteX3083" fmla="*/ 5237673 w 8111225"/>
              <a:gd name="connsiteY3083" fmla="*/ 2052382 h 8112704"/>
              <a:gd name="connsiteX3084" fmla="*/ 5241419 w 8111225"/>
              <a:gd name="connsiteY3084" fmla="*/ 2053631 h 8112704"/>
              <a:gd name="connsiteX3085" fmla="*/ 5161508 w 8111225"/>
              <a:gd name="connsiteY3085" fmla="*/ 2189728 h 8112704"/>
              <a:gd name="connsiteX3086" fmla="*/ 5155265 w 8111225"/>
              <a:gd name="connsiteY3086" fmla="*/ 2185981 h 8112704"/>
              <a:gd name="connsiteX3087" fmla="*/ 5151518 w 8111225"/>
              <a:gd name="connsiteY3087" fmla="*/ 2184733 h 8112704"/>
              <a:gd name="connsiteX3088" fmla="*/ 5147772 w 8111225"/>
              <a:gd name="connsiteY3088" fmla="*/ 2182235 h 8112704"/>
              <a:gd name="connsiteX3089" fmla="*/ 2921505 w 8111225"/>
              <a:gd name="connsiteY3089" fmla="*/ 2043642 h 8112704"/>
              <a:gd name="connsiteX3090" fmla="*/ 2927747 w 8111225"/>
              <a:gd name="connsiteY3090" fmla="*/ 2044890 h 8112704"/>
              <a:gd name="connsiteX3091" fmla="*/ 3003913 w 8111225"/>
              <a:gd name="connsiteY3091" fmla="*/ 2178491 h 8112704"/>
              <a:gd name="connsiteX3092" fmla="*/ 3000167 w 8111225"/>
              <a:gd name="connsiteY3092" fmla="*/ 2180986 h 8112704"/>
              <a:gd name="connsiteX3093" fmla="*/ 2992675 w 8111225"/>
              <a:gd name="connsiteY3093" fmla="*/ 2184733 h 8112704"/>
              <a:gd name="connsiteX3094" fmla="*/ 2987680 w 8111225"/>
              <a:gd name="connsiteY3094" fmla="*/ 2183484 h 8112704"/>
              <a:gd name="connsiteX3095" fmla="*/ 2911516 w 8111225"/>
              <a:gd name="connsiteY3095" fmla="*/ 2051134 h 8112704"/>
              <a:gd name="connsiteX3096" fmla="*/ 2915262 w 8111225"/>
              <a:gd name="connsiteY3096" fmla="*/ 2048637 h 8112704"/>
              <a:gd name="connsiteX3097" fmla="*/ 2921505 w 8111225"/>
              <a:gd name="connsiteY3097" fmla="*/ 2043642 h 8112704"/>
              <a:gd name="connsiteX3098" fmla="*/ 5159011 w 8111225"/>
              <a:gd name="connsiteY3098" fmla="*/ 2009930 h 8112704"/>
              <a:gd name="connsiteX3099" fmla="*/ 5164005 w 8111225"/>
              <a:gd name="connsiteY3099" fmla="*/ 2013676 h 8112704"/>
              <a:gd name="connsiteX3100" fmla="*/ 5170247 w 8111225"/>
              <a:gd name="connsiteY3100" fmla="*/ 2016174 h 8112704"/>
              <a:gd name="connsiteX3101" fmla="*/ 5173993 w 8111225"/>
              <a:gd name="connsiteY3101" fmla="*/ 2018670 h 8112704"/>
              <a:gd name="connsiteX3102" fmla="*/ 5100326 w 8111225"/>
              <a:gd name="connsiteY3102" fmla="*/ 2156015 h 8112704"/>
              <a:gd name="connsiteX3103" fmla="*/ 5096580 w 8111225"/>
              <a:gd name="connsiteY3103" fmla="*/ 2154765 h 8112704"/>
              <a:gd name="connsiteX3104" fmla="*/ 5092834 w 8111225"/>
              <a:gd name="connsiteY3104" fmla="*/ 2153517 h 8112704"/>
              <a:gd name="connsiteX3105" fmla="*/ 5089088 w 8111225"/>
              <a:gd name="connsiteY3105" fmla="*/ 2151020 h 8112704"/>
              <a:gd name="connsiteX3106" fmla="*/ 5084095 w 8111225"/>
              <a:gd name="connsiteY3106" fmla="*/ 2149770 h 8112704"/>
              <a:gd name="connsiteX3107" fmla="*/ 2993924 w 8111225"/>
              <a:gd name="connsiteY3107" fmla="*/ 2004936 h 8112704"/>
              <a:gd name="connsiteX3108" fmla="*/ 3065095 w 8111225"/>
              <a:gd name="connsiteY3108" fmla="*/ 2144778 h 8112704"/>
              <a:gd name="connsiteX3109" fmla="*/ 3050111 w 8111225"/>
              <a:gd name="connsiteY3109" fmla="*/ 2148522 h 8112704"/>
              <a:gd name="connsiteX3110" fmla="*/ 2982686 w 8111225"/>
              <a:gd name="connsiteY3110" fmla="*/ 2011180 h 8112704"/>
              <a:gd name="connsiteX3111" fmla="*/ 2990178 w 8111225"/>
              <a:gd name="connsiteY3111" fmla="*/ 2007435 h 8112704"/>
              <a:gd name="connsiteX3112" fmla="*/ 5994827 w 8111225"/>
              <a:gd name="connsiteY3112" fmla="*/ 1997465 h 8112704"/>
              <a:gd name="connsiteX3113" fmla="*/ 6000452 w 8111225"/>
              <a:gd name="connsiteY3113" fmla="*/ 2002147 h 8112704"/>
              <a:gd name="connsiteX3114" fmla="*/ 6000258 w 8111225"/>
              <a:gd name="connsiteY3114" fmla="*/ 2001957 h 8112704"/>
              <a:gd name="connsiteX3115" fmla="*/ 5092834 w 8111225"/>
              <a:gd name="connsiteY3115" fmla="*/ 1974971 h 8112704"/>
              <a:gd name="connsiteX3116" fmla="*/ 5096580 w 8111225"/>
              <a:gd name="connsiteY3116" fmla="*/ 1976219 h 8112704"/>
              <a:gd name="connsiteX3117" fmla="*/ 5104072 w 8111225"/>
              <a:gd name="connsiteY3117" fmla="*/ 1979965 h 8112704"/>
              <a:gd name="connsiteX3118" fmla="*/ 5107818 w 8111225"/>
              <a:gd name="connsiteY3118" fmla="*/ 1982463 h 8112704"/>
              <a:gd name="connsiteX3119" fmla="*/ 5037895 w 8111225"/>
              <a:gd name="connsiteY3119" fmla="*/ 2123550 h 8112704"/>
              <a:gd name="connsiteX3120" fmla="*/ 5022913 w 8111225"/>
              <a:gd name="connsiteY3120" fmla="*/ 2117308 h 8112704"/>
              <a:gd name="connsiteX3121" fmla="*/ 3058852 w 8111225"/>
              <a:gd name="connsiteY3121" fmla="*/ 1971227 h 8112704"/>
              <a:gd name="connsiteX3122" fmla="*/ 3128773 w 8111225"/>
              <a:gd name="connsiteY3122" fmla="*/ 2113561 h 8112704"/>
              <a:gd name="connsiteX3123" fmla="*/ 3125028 w 8111225"/>
              <a:gd name="connsiteY3123" fmla="*/ 2114811 h 8112704"/>
              <a:gd name="connsiteX3124" fmla="*/ 3117536 w 8111225"/>
              <a:gd name="connsiteY3124" fmla="*/ 2118556 h 8112704"/>
              <a:gd name="connsiteX3125" fmla="*/ 3113790 w 8111225"/>
              <a:gd name="connsiteY3125" fmla="*/ 2121052 h 8112704"/>
              <a:gd name="connsiteX3126" fmla="*/ 3047614 w 8111225"/>
              <a:gd name="connsiteY3126" fmla="*/ 1977469 h 8112704"/>
              <a:gd name="connsiteX3127" fmla="*/ 3053857 w 8111225"/>
              <a:gd name="connsiteY3127" fmla="*/ 1973722 h 8112704"/>
              <a:gd name="connsiteX3128" fmla="*/ 5025410 w 8111225"/>
              <a:gd name="connsiteY3128" fmla="*/ 1943753 h 8112704"/>
              <a:gd name="connsiteX3129" fmla="*/ 5029154 w 8111225"/>
              <a:gd name="connsiteY3129" fmla="*/ 1945004 h 8112704"/>
              <a:gd name="connsiteX3130" fmla="*/ 5036646 w 8111225"/>
              <a:gd name="connsiteY3130" fmla="*/ 1947501 h 8112704"/>
              <a:gd name="connsiteX3131" fmla="*/ 5040392 w 8111225"/>
              <a:gd name="connsiteY3131" fmla="*/ 1948750 h 8112704"/>
              <a:gd name="connsiteX3132" fmla="*/ 4974216 w 8111225"/>
              <a:gd name="connsiteY3132" fmla="*/ 2093586 h 8112704"/>
              <a:gd name="connsiteX3133" fmla="*/ 4960482 w 8111225"/>
              <a:gd name="connsiteY3133" fmla="*/ 2087343 h 8112704"/>
              <a:gd name="connsiteX3134" fmla="*/ 3127524 w 8111225"/>
              <a:gd name="connsiteY3134" fmla="*/ 1940011 h 8112704"/>
              <a:gd name="connsiteX3135" fmla="*/ 3192452 w 8111225"/>
              <a:gd name="connsiteY3135" fmla="*/ 2083596 h 8112704"/>
              <a:gd name="connsiteX3136" fmla="*/ 3188706 w 8111225"/>
              <a:gd name="connsiteY3136" fmla="*/ 2084844 h 8112704"/>
              <a:gd name="connsiteX3137" fmla="*/ 3182463 w 8111225"/>
              <a:gd name="connsiteY3137" fmla="*/ 2088591 h 8112704"/>
              <a:gd name="connsiteX3138" fmla="*/ 3178718 w 8111225"/>
              <a:gd name="connsiteY3138" fmla="*/ 2089839 h 8112704"/>
              <a:gd name="connsiteX3139" fmla="*/ 3176221 w 8111225"/>
              <a:gd name="connsiteY3139" fmla="*/ 2086094 h 8112704"/>
              <a:gd name="connsiteX3140" fmla="*/ 3112542 w 8111225"/>
              <a:gd name="connsiteY3140" fmla="*/ 1946253 h 8112704"/>
              <a:gd name="connsiteX3141" fmla="*/ 4955487 w 8111225"/>
              <a:gd name="connsiteY3141" fmla="*/ 1910042 h 8112704"/>
              <a:gd name="connsiteX3142" fmla="*/ 4959233 w 8111225"/>
              <a:gd name="connsiteY3142" fmla="*/ 1916287 h 8112704"/>
              <a:gd name="connsiteX3143" fmla="*/ 4965477 w 8111225"/>
              <a:gd name="connsiteY3143" fmla="*/ 1918783 h 8112704"/>
              <a:gd name="connsiteX3144" fmla="*/ 4970471 w 8111225"/>
              <a:gd name="connsiteY3144" fmla="*/ 1920032 h 8112704"/>
              <a:gd name="connsiteX3145" fmla="*/ 4909289 w 8111225"/>
              <a:gd name="connsiteY3145" fmla="*/ 2064869 h 8112704"/>
              <a:gd name="connsiteX3146" fmla="*/ 4905543 w 8111225"/>
              <a:gd name="connsiteY3146" fmla="*/ 2063619 h 8112704"/>
              <a:gd name="connsiteX3147" fmla="*/ 4898051 w 8111225"/>
              <a:gd name="connsiteY3147" fmla="*/ 2061123 h 8112704"/>
              <a:gd name="connsiteX3148" fmla="*/ 4894305 w 8111225"/>
              <a:gd name="connsiteY3148" fmla="*/ 2059874 h 8112704"/>
              <a:gd name="connsiteX3149" fmla="*/ 3196198 w 8111225"/>
              <a:gd name="connsiteY3149" fmla="*/ 1908793 h 8112704"/>
              <a:gd name="connsiteX3150" fmla="*/ 3257380 w 8111225"/>
              <a:gd name="connsiteY3150" fmla="*/ 2056128 h 8112704"/>
              <a:gd name="connsiteX3151" fmla="*/ 3242396 w 8111225"/>
              <a:gd name="connsiteY3151" fmla="*/ 2061123 h 8112704"/>
              <a:gd name="connsiteX3152" fmla="*/ 3184960 w 8111225"/>
              <a:gd name="connsiteY3152" fmla="*/ 1913789 h 8112704"/>
              <a:gd name="connsiteX3153" fmla="*/ 3188706 w 8111225"/>
              <a:gd name="connsiteY3153" fmla="*/ 1912540 h 8112704"/>
              <a:gd name="connsiteX3154" fmla="*/ 3192452 w 8111225"/>
              <a:gd name="connsiteY3154" fmla="*/ 1910042 h 8112704"/>
              <a:gd name="connsiteX3155" fmla="*/ 3268617 w 8111225"/>
              <a:gd name="connsiteY3155" fmla="*/ 1882573 h 8112704"/>
              <a:gd name="connsiteX3156" fmla="*/ 3323557 w 8111225"/>
              <a:gd name="connsiteY3156" fmla="*/ 2031157 h 8112704"/>
              <a:gd name="connsiteX3157" fmla="*/ 3317313 w 8111225"/>
              <a:gd name="connsiteY3157" fmla="*/ 2033656 h 8112704"/>
              <a:gd name="connsiteX3158" fmla="*/ 3313567 w 8111225"/>
              <a:gd name="connsiteY3158" fmla="*/ 2034902 h 8112704"/>
              <a:gd name="connsiteX3159" fmla="*/ 3311070 w 8111225"/>
              <a:gd name="connsiteY3159" fmla="*/ 2031157 h 8112704"/>
              <a:gd name="connsiteX3160" fmla="*/ 3307324 w 8111225"/>
              <a:gd name="connsiteY3160" fmla="*/ 2033656 h 8112704"/>
              <a:gd name="connsiteX3161" fmla="*/ 3252385 w 8111225"/>
              <a:gd name="connsiteY3161" fmla="*/ 1890064 h 8112704"/>
              <a:gd name="connsiteX3162" fmla="*/ 3256131 w 8111225"/>
              <a:gd name="connsiteY3162" fmla="*/ 1887566 h 8112704"/>
              <a:gd name="connsiteX3163" fmla="*/ 3264872 w 8111225"/>
              <a:gd name="connsiteY3163" fmla="*/ 1885068 h 8112704"/>
              <a:gd name="connsiteX3164" fmla="*/ 4900548 w 8111225"/>
              <a:gd name="connsiteY3164" fmla="*/ 1877575 h 8112704"/>
              <a:gd name="connsiteX3165" fmla="*/ 4893056 w 8111225"/>
              <a:gd name="connsiteY3165" fmla="*/ 1886316 h 8112704"/>
              <a:gd name="connsiteX3166" fmla="*/ 4895554 w 8111225"/>
              <a:gd name="connsiteY3166" fmla="*/ 1887566 h 8112704"/>
              <a:gd name="connsiteX3167" fmla="*/ 4900548 w 8111225"/>
              <a:gd name="connsiteY3167" fmla="*/ 1888815 h 8112704"/>
              <a:gd name="connsiteX3168" fmla="*/ 4844361 w 8111225"/>
              <a:gd name="connsiteY3168" fmla="*/ 2038647 h 8112704"/>
              <a:gd name="connsiteX3169" fmla="*/ 4829377 w 8111225"/>
              <a:gd name="connsiteY3169" fmla="*/ 2032406 h 8112704"/>
              <a:gd name="connsiteX3170" fmla="*/ 4885566 w 8111225"/>
              <a:gd name="connsiteY3170" fmla="*/ 1886316 h 8112704"/>
              <a:gd name="connsiteX3171" fmla="*/ 4811897 w 8111225"/>
              <a:gd name="connsiteY3171" fmla="*/ 1858849 h 8112704"/>
              <a:gd name="connsiteX3172" fmla="*/ 4816892 w 8111225"/>
              <a:gd name="connsiteY3172" fmla="*/ 1860097 h 8112704"/>
              <a:gd name="connsiteX3173" fmla="*/ 4824384 w 8111225"/>
              <a:gd name="connsiteY3173" fmla="*/ 1862594 h 8112704"/>
              <a:gd name="connsiteX3174" fmla="*/ 4828128 w 8111225"/>
              <a:gd name="connsiteY3174" fmla="*/ 1863843 h 8112704"/>
              <a:gd name="connsiteX3175" fmla="*/ 4778184 w 8111225"/>
              <a:gd name="connsiteY3175" fmla="*/ 2014925 h 8112704"/>
              <a:gd name="connsiteX3176" fmla="*/ 4773189 w 8111225"/>
              <a:gd name="connsiteY3176" fmla="*/ 2013676 h 8112704"/>
              <a:gd name="connsiteX3177" fmla="*/ 4768195 w 8111225"/>
              <a:gd name="connsiteY3177" fmla="*/ 2011180 h 8112704"/>
              <a:gd name="connsiteX3178" fmla="*/ 4761953 w 8111225"/>
              <a:gd name="connsiteY3178" fmla="*/ 2008681 h 8112704"/>
              <a:gd name="connsiteX3179" fmla="*/ 3339788 w 8111225"/>
              <a:gd name="connsiteY3179" fmla="*/ 1857599 h 8112704"/>
              <a:gd name="connsiteX3180" fmla="*/ 3389732 w 8111225"/>
              <a:gd name="connsiteY3180" fmla="*/ 2007435 h 8112704"/>
              <a:gd name="connsiteX3181" fmla="*/ 3383489 w 8111225"/>
              <a:gd name="connsiteY3181" fmla="*/ 2009930 h 8112704"/>
              <a:gd name="connsiteX3182" fmla="*/ 3378496 w 8111225"/>
              <a:gd name="connsiteY3182" fmla="*/ 2011180 h 8112704"/>
              <a:gd name="connsiteX3183" fmla="*/ 3374750 w 8111225"/>
              <a:gd name="connsiteY3183" fmla="*/ 2012428 h 8112704"/>
              <a:gd name="connsiteX3184" fmla="*/ 3323557 w 8111225"/>
              <a:gd name="connsiteY3184" fmla="*/ 1862594 h 8112704"/>
              <a:gd name="connsiteX3185" fmla="*/ 3328550 w 8111225"/>
              <a:gd name="connsiteY3185" fmla="*/ 1861345 h 8112704"/>
              <a:gd name="connsiteX3186" fmla="*/ 3336042 w 8111225"/>
              <a:gd name="connsiteY3186" fmla="*/ 1858849 h 8112704"/>
              <a:gd name="connsiteX3187" fmla="*/ 4740727 w 8111225"/>
              <a:gd name="connsiteY3187" fmla="*/ 1837623 h 8112704"/>
              <a:gd name="connsiteX3188" fmla="*/ 4755710 w 8111225"/>
              <a:gd name="connsiteY3188" fmla="*/ 1842616 h 8112704"/>
              <a:gd name="connsiteX3189" fmla="*/ 4710761 w 8111225"/>
              <a:gd name="connsiteY3189" fmla="*/ 1993700 h 8112704"/>
              <a:gd name="connsiteX3190" fmla="*/ 4707014 w 8111225"/>
              <a:gd name="connsiteY3190" fmla="*/ 1992452 h 8112704"/>
              <a:gd name="connsiteX3191" fmla="*/ 4702020 w 8111225"/>
              <a:gd name="connsiteY3191" fmla="*/ 1991203 h 8112704"/>
              <a:gd name="connsiteX3192" fmla="*/ 4695776 w 8111225"/>
              <a:gd name="connsiteY3192" fmla="*/ 1988705 h 8112704"/>
              <a:gd name="connsiteX3193" fmla="*/ 3412207 w 8111225"/>
              <a:gd name="connsiteY3193" fmla="*/ 1835125 h 8112704"/>
              <a:gd name="connsiteX3194" fmla="*/ 3457157 w 8111225"/>
              <a:gd name="connsiteY3194" fmla="*/ 1986207 h 8112704"/>
              <a:gd name="connsiteX3195" fmla="*/ 3440925 w 8111225"/>
              <a:gd name="connsiteY3195" fmla="*/ 1991203 h 8112704"/>
              <a:gd name="connsiteX3196" fmla="*/ 3395975 w 8111225"/>
              <a:gd name="connsiteY3196" fmla="*/ 1840118 h 8112704"/>
              <a:gd name="connsiteX3197" fmla="*/ 3399721 w 8111225"/>
              <a:gd name="connsiteY3197" fmla="*/ 1838870 h 8112704"/>
              <a:gd name="connsiteX3198" fmla="*/ 3408461 w 8111225"/>
              <a:gd name="connsiteY3198" fmla="*/ 1836373 h 8112704"/>
              <a:gd name="connsiteX3199" fmla="*/ 4667058 w 8111225"/>
              <a:gd name="connsiteY3199" fmla="*/ 1817643 h 8112704"/>
              <a:gd name="connsiteX3200" fmla="*/ 4670804 w 8111225"/>
              <a:gd name="connsiteY3200" fmla="*/ 1818891 h 8112704"/>
              <a:gd name="connsiteX3201" fmla="*/ 4675799 w 8111225"/>
              <a:gd name="connsiteY3201" fmla="*/ 1820141 h 8112704"/>
              <a:gd name="connsiteX3202" fmla="*/ 4683289 w 8111225"/>
              <a:gd name="connsiteY3202" fmla="*/ 1822638 h 8112704"/>
              <a:gd name="connsiteX3203" fmla="*/ 4643335 w 8111225"/>
              <a:gd name="connsiteY3203" fmla="*/ 1973722 h 8112704"/>
              <a:gd name="connsiteX3204" fmla="*/ 4639589 w 8111225"/>
              <a:gd name="connsiteY3204" fmla="*/ 1973722 h 8112704"/>
              <a:gd name="connsiteX3205" fmla="*/ 4635843 w 8111225"/>
              <a:gd name="connsiteY3205" fmla="*/ 1972473 h 8112704"/>
              <a:gd name="connsiteX3206" fmla="*/ 4630848 w 8111225"/>
              <a:gd name="connsiteY3206" fmla="*/ 1971227 h 8112704"/>
              <a:gd name="connsiteX3207" fmla="*/ 4627104 w 8111225"/>
              <a:gd name="connsiteY3207" fmla="*/ 1969977 h 8112704"/>
              <a:gd name="connsiteX3208" fmla="*/ 3485876 w 8111225"/>
              <a:gd name="connsiteY3208" fmla="*/ 1816396 h 8112704"/>
              <a:gd name="connsiteX3209" fmla="*/ 3525830 w 8111225"/>
              <a:gd name="connsiteY3209" fmla="*/ 1967479 h 8112704"/>
              <a:gd name="connsiteX3210" fmla="*/ 3522084 w 8111225"/>
              <a:gd name="connsiteY3210" fmla="*/ 1968729 h 8112704"/>
              <a:gd name="connsiteX3211" fmla="*/ 3518340 w 8111225"/>
              <a:gd name="connsiteY3211" fmla="*/ 1969977 h 8112704"/>
              <a:gd name="connsiteX3212" fmla="*/ 3510847 w 8111225"/>
              <a:gd name="connsiteY3212" fmla="*/ 1972473 h 8112704"/>
              <a:gd name="connsiteX3213" fmla="*/ 3469643 w 8111225"/>
              <a:gd name="connsiteY3213" fmla="*/ 1820141 h 8112704"/>
              <a:gd name="connsiteX3214" fmla="*/ 4597137 w 8111225"/>
              <a:gd name="connsiteY3214" fmla="*/ 1800164 h 8112704"/>
              <a:gd name="connsiteX3215" fmla="*/ 4599635 w 8111225"/>
              <a:gd name="connsiteY3215" fmla="*/ 1800164 h 8112704"/>
              <a:gd name="connsiteX3216" fmla="*/ 4607125 w 8111225"/>
              <a:gd name="connsiteY3216" fmla="*/ 1801412 h 8112704"/>
              <a:gd name="connsiteX3217" fmla="*/ 4610871 w 8111225"/>
              <a:gd name="connsiteY3217" fmla="*/ 1801412 h 8112704"/>
              <a:gd name="connsiteX3218" fmla="*/ 4574661 w 8111225"/>
              <a:gd name="connsiteY3218" fmla="*/ 1956239 h 8112704"/>
              <a:gd name="connsiteX3219" fmla="*/ 4567170 w 8111225"/>
              <a:gd name="connsiteY3219" fmla="*/ 1954992 h 8112704"/>
              <a:gd name="connsiteX3220" fmla="*/ 4562176 w 8111225"/>
              <a:gd name="connsiteY3220" fmla="*/ 1953743 h 8112704"/>
              <a:gd name="connsiteX3221" fmla="*/ 4558430 w 8111225"/>
              <a:gd name="connsiteY3221" fmla="*/ 1953743 h 8112704"/>
              <a:gd name="connsiteX3222" fmla="*/ 3560791 w 8111225"/>
              <a:gd name="connsiteY3222" fmla="*/ 1796418 h 8112704"/>
              <a:gd name="connsiteX3223" fmla="*/ 3594504 w 8111225"/>
              <a:gd name="connsiteY3223" fmla="*/ 1950000 h 8112704"/>
              <a:gd name="connsiteX3224" fmla="*/ 3579520 w 8111225"/>
              <a:gd name="connsiteY3224" fmla="*/ 1953743 h 8112704"/>
              <a:gd name="connsiteX3225" fmla="*/ 3543312 w 8111225"/>
              <a:gd name="connsiteY3225" fmla="*/ 1798915 h 8112704"/>
              <a:gd name="connsiteX3226" fmla="*/ 3548306 w 8111225"/>
              <a:gd name="connsiteY3226" fmla="*/ 1798915 h 8112704"/>
              <a:gd name="connsiteX3227" fmla="*/ 3552052 w 8111225"/>
              <a:gd name="connsiteY3227" fmla="*/ 1797666 h 8112704"/>
              <a:gd name="connsiteX3228" fmla="*/ 3557045 w 8111225"/>
              <a:gd name="connsiteY3228" fmla="*/ 1797666 h 8112704"/>
              <a:gd name="connsiteX3229" fmla="*/ 4519722 w 8111225"/>
              <a:gd name="connsiteY3229" fmla="*/ 1782684 h 8112704"/>
              <a:gd name="connsiteX3230" fmla="*/ 4524717 w 8111225"/>
              <a:gd name="connsiteY3230" fmla="*/ 1783930 h 8112704"/>
              <a:gd name="connsiteX3231" fmla="*/ 4530960 w 8111225"/>
              <a:gd name="connsiteY3231" fmla="*/ 1785181 h 8112704"/>
              <a:gd name="connsiteX3232" fmla="*/ 4535955 w 8111225"/>
              <a:gd name="connsiteY3232" fmla="*/ 1785181 h 8112704"/>
              <a:gd name="connsiteX3233" fmla="*/ 4505988 w 8111225"/>
              <a:gd name="connsiteY3233" fmla="*/ 1941259 h 8112704"/>
              <a:gd name="connsiteX3234" fmla="*/ 4498496 w 8111225"/>
              <a:gd name="connsiteY3234" fmla="*/ 1940011 h 8112704"/>
              <a:gd name="connsiteX3235" fmla="*/ 4493501 w 8111225"/>
              <a:gd name="connsiteY3235" fmla="*/ 1938760 h 8112704"/>
              <a:gd name="connsiteX3236" fmla="*/ 4489755 w 8111225"/>
              <a:gd name="connsiteY3236" fmla="*/ 1937514 h 8112704"/>
              <a:gd name="connsiteX3237" fmla="*/ 3631963 w 8111225"/>
              <a:gd name="connsiteY3237" fmla="*/ 1781435 h 8112704"/>
              <a:gd name="connsiteX3238" fmla="*/ 3663178 w 8111225"/>
              <a:gd name="connsiteY3238" fmla="*/ 1936264 h 8112704"/>
              <a:gd name="connsiteX3239" fmla="*/ 3659432 w 8111225"/>
              <a:gd name="connsiteY3239" fmla="*/ 1937514 h 8112704"/>
              <a:gd name="connsiteX3240" fmla="*/ 3654438 w 8111225"/>
              <a:gd name="connsiteY3240" fmla="*/ 1937514 h 8112704"/>
              <a:gd name="connsiteX3241" fmla="*/ 3650691 w 8111225"/>
              <a:gd name="connsiteY3241" fmla="*/ 1938760 h 8112704"/>
              <a:gd name="connsiteX3242" fmla="*/ 3646945 w 8111225"/>
              <a:gd name="connsiteY3242" fmla="*/ 1940011 h 8112704"/>
              <a:gd name="connsiteX3243" fmla="*/ 3619476 w 8111225"/>
              <a:gd name="connsiteY3243" fmla="*/ 1783930 h 8112704"/>
              <a:gd name="connsiteX3244" fmla="*/ 4446055 w 8111225"/>
              <a:gd name="connsiteY3244" fmla="*/ 1768948 h 8112704"/>
              <a:gd name="connsiteX3245" fmla="*/ 4451050 w 8111225"/>
              <a:gd name="connsiteY3245" fmla="*/ 1770197 h 8112704"/>
              <a:gd name="connsiteX3246" fmla="*/ 4456043 w 8111225"/>
              <a:gd name="connsiteY3246" fmla="*/ 1771446 h 8112704"/>
              <a:gd name="connsiteX3247" fmla="*/ 4463535 w 8111225"/>
              <a:gd name="connsiteY3247" fmla="*/ 1772695 h 8112704"/>
              <a:gd name="connsiteX3248" fmla="*/ 4436065 w 8111225"/>
              <a:gd name="connsiteY3248" fmla="*/ 1927523 h 8112704"/>
              <a:gd name="connsiteX3249" fmla="*/ 4429822 w 8111225"/>
              <a:gd name="connsiteY3249" fmla="*/ 1926274 h 8112704"/>
              <a:gd name="connsiteX3250" fmla="*/ 4424829 w 8111225"/>
              <a:gd name="connsiteY3250" fmla="*/ 1925026 h 8112704"/>
              <a:gd name="connsiteX3251" fmla="*/ 4419834 w 8111225"/>
              <a:gd name="connsiteY3251" fmla="*/ 1925026 h 8112704"/>
              <a:gd name="connsiteX3252" fmla="*/ 3705630 w 8111225"/>
              <a:gd name="connsiteY3252" fmla="*/ 1767699 h 8112704"/>
              <a:gd name="connsiteX3253" fmla="*/ 3731851 w 8111225"/>
              <a:gd name="connsiteY3253" fmla="*/ 1923775 h 8112704"/>
              <a:gd name="connsiteX3254" fmla="*/ 3715620 w 8111225"/>
              <a:gd name="connsiteY3254" fmla="*/ 1926274 h 8112704"/>
              <a:gd name="connsiteX3255" fmla="*/ 3689399 w 8111225"/>
              <a:gd name="connsiteY3255" fmla="*/ 1770197 h 8112704"/>
              <a:gd name="connsiteX3256" fmla="*/ 3694392 w 8111225"/>
              <a:gd name="connsiteY3256" fmla="*/ 1770197 h 8112704"/>
              <a:gd name="connsiteX3257" fmla="*/ 3700635 w 8111225"/>
              <a:gd name="connsiteY3257" fmla="*/ 1768948 h 8112704"/>
              <a:gd name="connsiteX3258" fmla="*/ 4371137 w 8111225"/>
              <a:gd name="connsiteY3258" fmla="*/ 1758959 h 8112704"/>
              <a:gd name="connsiteX3259" fmla="*/ 4388619 w 8111225"/>
              <a:gd name="connsiteY3259" fmla="*/ 1761457 h 8112704"/>
              <a:gd name="connsiteX3260" fmla="*/ 4366144 w 8111225"/>
              <a:gd name="connsiteY3260" fmla="*/ 1917534 h 8112704"/>
              <a:gd name="connsiteX3261" fmla="*/ 4359901 w 8111225"/>
              <a:gd name="connsiteY3261" fmla="*/ 1916287 h 8112704"/>
              <a:gd name="connsiteX3262" fmla="*/ 4354906 w 8111225"/>
              <a:gd name="connsiteY3262" fmla="*/ 1915038 h 8112704"/>
              <a:gd name="connsiteX3263" fmla="*/ 4351160 w 8111225"/>
              <a:gd name="connsiteY3263" fmla="*/ 1915038 h 8112704"/>
              <a:gd name="connsiteX3264" fmla="*/ 3784292 w 8111225"/>
              <a:gd name="connsiteY3264" fmla="*/ 1756463 h 8112704"/>
              <a:gd name="connsiteX3265" fmla="*/ 3803022 w 8111225"/>
              <a:gd name="connsiteY3265" fmla="*/ 1913789 h 8112704"/>
              <a:gd name="connsiteX3266" fmla="*/ 3799276 w 8111225"/>
              <a:gd name="connsiteY3266" fmla="*/ 1913789 h 8112704"/>
              <a:gd name="connsiteX3267" fmla="*/ 3791784 w 8111225"/>
              <a:gd name="connsiteY3267" fmla="*/ 1913789 h 8112704"/>
              <a:gd name="connsiteX3268" fmla="*/ 3788038 w 8111225"/>
              <a:gd name="connsiteY3268" fmla="*/ 1915038 h 8112704"/>
              <a:gd name="connsiteX3269" fmla="*/ 3766812 w 8111225"/>
              <a:gd name="connsiteY3269" fmla="*/ 1757711 h 8112704"/>
              <a:gd name="connsiteX3270" fmla="*/ 4296221 w 8111225"/>
              <a:gd name="connsiteY3270" fmla="*/ 1748971 h 8112704"/>
              <a:gd name="connsiteX3271" fmla="*/ 4299967 w 8111225"/>
              <a:gd name="connsiteY3271" fmla="*/ 1748971 h 8112704"/>
              <a:gd name="connsiteX3272" fmla="*/ 4303713 w 8111225"/>
              <a:gd name="connsiteY3272" fmla="*/ 1750220 h 8112704"/>
              <a:gd name="connsiteX3273" fmla="*/ 4308708 w 8111225"/>
              <a:gd name="connsiteY3273" fmla="*/ 1750220 h 8112704"/>
              <a:gd name="connsiteX3274" fmla="*/ 4312454 w 8111225"/>
              <a:gd name="connsiteY3274" fmla="*/ 1750220 h 8112704"/>
              <a:gd name="connsiteX3275" fmla="*/ 4296221 w 8111225"/>
              <a:gd name="connsiteY3275" fmla="*/ 1908793 h 8112704"/>
              <a:gd name="connsiteX3276" fmla="*/ 4292475 w 8111225"/>
              <a:gd name="connsiteY3276" fmla="*/ 1907543 h 8112704"/>
              <a:gd name="connsiteX3277" fmla="*/ 4287482 w 8111225"/>
              <a:gd name="connsiteY3277" fmla="*/ 1906296 h 8112704"/>
              <a:gd name="connsiteX3278" fmla="*/ 4281239 w 8111225"/>
              <a:gd name="connsiteY3278" fmla="*/ 1906296 h 8112704"/>
              <a:gd name="connsiteX3279" fmla="*/ 3854215 w 8111225"/>
              <a:gd name="connsiteY3279" fmla="*/ 1748971 h 8112704"/>
              <a:gd name="connsiteX3280" fmla="*/ 3857961 w 8111225"/>
              <a:gd name="connsiteY3280" fmla="*/ 1748971 h 8112704"/>
              <a:gd name="connsiteX3281" fmla="*/ 3872943 w 8111225"/>
              <a:gd name="connsiteY3281" fmla="*/ 1906296 h 8112704"/>
              <a:gd name="connsiteX3282" fmla="*/ 3856712 w 8111225"/>
              <a:gd name="connsiteY3282" fmla="*/ 1907543 h 8112704"/>
              <a:gd name="connsiteX3283" fmla="*/ 3840479 w 8111225"/>
              <a:gd name="connsiteY3283" fmla="*/ 1750220 h 8112704"/>
              <a:gd name="connsiteX3284" fmla="*/ 3845474 w 8111225"/>
              <a:gd name="connsiteY3284" fmla="*/ 1750220 h 8112704"/>
              <a:gd name="connsiteX3285" fmla="*/ 3849220 w 8111225"/>
              <a:gd name="connsiteY3285" fmla="*/ 1750220 h 8112704"/>
              <a:gd name="connsiteX3286" fmla="*/ 3854215 w 8111225"/>
              <a:gd name="connsiteY3286" fmla="*/ 1748971 h 8112704"/>
              <a:gd name="connsiteX3287" fmla="*/ 4220057 w 8111225"/>
              <a:gd name="connsiteY3287" fmla="*/ 1743977 h 8112704"/>
              <a:gd name="connsiteX3288" fmla="*/ 4236288 w 8111225"/>
              <a:gd name="connsiteY3288" fmla="*/ 1745225 h 8112704"/>
              <a:gd name="connsiteX3289" fmla="*/ 4226300 w 8111225"/>
              <a:gd name="connsiteY3289" fmla="*/ 1902550 h 8112704"/>
              <a:gd name="connsiteX3290" fmla="*/ 4221306 w 8111225"/>
              <a:gd name="connsiteY3290" fmla="*/ 1902550 h 8112704"/>
              <a:gd name="connsiteX3291" fmla="*/ 4217559 w 8111225"/>
              <a:gd name="connsiteY3291" fmla="*/ 1901301 h 8112704"/>
              <a:gd name="connsiteX3292" fmla="*/ 4210067 w 8111225"/>
              <a:gd name="connsiteY3292" fmla="*/ 1901301 h 8112704"/>
              <a:gd name="connsiteX3293" fmla="*/ 3916646 w 8111225"/>
              <a:gd name="connsiteY3293" fmla="*/ 1742728 h 8112704"/>
              <a:gd name="connsiteX3294" fmla="*/ 3922887 w 8111225"/>
              <a:gd name="connsiteY3294" fmla="*/ 1742728 h 8112704"/>
              <a:gd name="connsiteX3295" fmla="*/ 3929131 w 8111225"/>
              <a:gd name="connsiteY3295" fmla="*/ 1742728 h 8112704"/>
              <a:gd name="connsiteX3296" fmla="*/ 3932877 w 8111225"/>
              <a:gd name="connsiteY3296" fmla="*/ 1743977 h 8112704"/>
              <a:gd name="connsiteX3297" fmla="*/ 3942866 w 8111225"/>
              <a:gd name="connsiteY3297" fmla="*/ 1900051 h 8112704"/>
              <a:gd name="connsiteX3298" fmla="*/ 3939120 w 8111225"/>
              <a:gd name="connsiteY3298" fmla="*/ 1900051 h 8112704"/>
              <a:gd name="connsiteX3299" fmla="*/ 3934125 w 8111225"/>
              <a:gd name="connsiteY3299" fmla="*/ 1900051 h 8112704"/>
              <a:gd name="connsiteX3300" fmla="*/ 3926633 w 8111225"/>
              <a:gd name="connsiteY3300" fmla="*/ 1902550 h 8112704"/>
              <a:gd name="connsiteX3301" fmla="*/ 4143891 w 8111225"/>
              <a:gd name="connsiteY3301" fmla="*/ 1740230 h 8112704"/>
              <a:gd name="connsiteX3302" fmla="*/ 4148885 w 8111225"/>
              <a:gd name="connsiteY3302" fmla="*/ 1740230 h 8112704"/>
              <a:gd name="connsiteX3303" fmla="*/ 4153880 w 8111225"/>
              <a:gd name="connsiteY3303" fmla="*/ 1740230 h 8112704"/>
              <a:gd name="connsiteX3304" fmla="*/ 4157626 w 8111225"/>
              <a:gd name="connsiteY3304" fmla="*/ 1740230 h 8112704"/>
              <a:gd name="connsiteX3305" fmla="*/ 4161372 w 8111225"/>
              <a:gd name="connsiteY3305" fmla="*/ 1740230 h 8112704"/>
              <a:gd name="connsiteX3306" fmla="*/ 4155129 w 8111225"/>
              <a:gd name="connsiteY3306" fmla="*/ 1898802 h 8112704"/>
              <a:gd name="connsiteX3307" fmla="*/ 4138898 w 8111225"/>
              <a:gd name="connsiteY3307" fmla="*/ 1897555 h 8112704"/>
              <a:gd name="connsiteX3308" fmla="*/ 3992810 w 8111225"/>
              <a:gd name="connsiteY3308" fmla="*/ 1740230 h 8112704"/>
              <a:gd name="connsiteX3309" fmla="*/ 3996556 w 8111225"/>
              <a:gd name="connsiteY3309" fmla="*/ 1740230 h 8112704"/>
              <a:gd name="connsiteX3310" fmla="*/ 4001551 w 8111225"/>
              <a:gd name="connsiteY3310" fmla="*/ 1740230 h 8112704"/>
              <a:gd name="connsiteX3311" fmla="*/ 4009041 w 8111225"/>
              <a:gd name="connsiteY3311" fmla="*/ 1740230 h 8112704"/>
              <a:gd name="connsiteX3312" fmla="*/ 4014036 w 8111225"/>
              <a:gd name="connsiteY3312" fmla="*/ 1897555 h 8112704"/>
              <a:gd name="connsiteX3313" fmla="*/ 3997805 w 8111225"/>
              <a:gd name="connsiteY3313" fmla="*/ 1897555 h 8112704"/>
              <a:gd name="connsiteX3314" fmla="*/ 4067726 w 8111225"/>
              <a:gd name="connsiteY3314" fmla="*/ 1738982 h 8112704"/>
              <a:gd name="connsiteX3315" fmla="*/ 4072721 w 8111225"/>
              <a:gd name="connsiteY3315" fmla="*/ 1738982 h 8112704"/>
              <a:gd name="connsiteX3316" fmla="*/ 4081462 w 8111225"/>
              <a:gd name="connsiteY3316" fmla="*/ 1738982 h 8112704"/>
              <a:gd name="connsiteX3317" fmla="*/ 4085208 w 8111225"/>
              <a:gd name="connsiteY3317" fmla="*/ 1738982 h 8112704"/>
              <a:gd name="connsiteX3318" fmla="*/ 4085208 w 8111225"/>
              <a:gd name="connsiteY3318" fmla="*/ 1896306 h 8112704"/>
              <a:gd name="connsiteX3319" fmla="*/ 4080213 w 8111225"/>
              <a:gd name="connsiteY3319" fmla="*/ 1896306 h 8112704"/>
              <a:gd name="connsiteX3320" fmla="*/ 4076467 w 8111225"/>
              <a:gd name="connsiteY3320" fmla="*/ 1896306 h 8112704"/>
              <a:gd name="connsiteX3321" fmla="*/ 4072721 w 8111225"/>
              <a:gd name="connsiteY3321" fmla="*/ 1896306 h 8112704"/>
              <a:gd name="connsiteX3322" fmla="*/ 4067726 w 8111225"/>
              <a:gd name="connsiteY3322" fmla="*/ 1898802 h 8112704"/>
              <a:gd name="connsiteX3323" fmla="*/ 4067726 w 8111225"/>
              <a:gd name="connsiteY3323" fmla="*/ 1892561 h 8112704"/>
              <a:gd name="connsiteX3324" fmla="*/ 6457563 w 8111225"/>
              <a:gd name="connsiteY3324" fmla="*/ 1360645 h 8112704"/>
              <a:gd name="connsiteX3325" fmla="*/ 7178011 w 8111225"/>
              <a:gd name="connsiteY3325" fmla="*/ 2245908 h 8112704"/>
              <a:gd name="connsiteX3326" fmla="*/ 6835891 w 8111225"/>
              <a:gd name="connsiteY3326" fmla="*/ 2443188 h 8112704"/>
              <a:gd name="connsiteX3327" fmla="*/ 6195355 w 8111225"/>
              <a:gd name="connsiteY3327" fmla="*/ 1655317 h 8112704"/>
              <a:gd name="connsiteX3328" fmla="*/ 2020009 w 8111225"/>
              <a:gd name="connsiteY3328" fmla="*/ 1077211 h 8112704"/>
              <a:gd name="connsiteX3329" fmla="*/ 2242261 w 8111225"/>
              <a:gd name="connsiteY3329" fmla="*/ 1403098 h 8112704"/>
              <a:gd name="connsiteX3330" fmla="*/ 1505582 w 8111225"/>
              <a:gd name="connsiteY3330" fmla="*/ 2101069 h 8112704"/>
              <a:gd name="connsiteX3331" fmla="*/ 1192182 w 8111225"/>
              <a:gd name="connsiteY3331" fmla="*/ 1862586 h 8112704"/>
              <a:gd name="connsiteX3332" fmla="*/ 2020009 w 8111225"/>
              <a:gd name="connsiteY3332" fmla="*/ 1077211 h 8112704"/>
              <a:gd name="connsiteX3333" fmla="*/ 4132655 w 8111225"/>
              <a:gd name="connsiteY3333" fmla="*/ 1039750 h 8112704"/>
              <a:gd name="connsiteX3334" fmla="*/ 4318698 w 8111225"/>
              <a:gd name="connsiteY3334" fmla="*/ 1043496 h 8112704"/>
              <a:gd name="connsiteX3335" fmla="*/ 4337427 w 8111225"/>
              <a:gd name="connsiteY3335" fmla="*/ 1044744 h 8112704"/>
              <a:gd name="connsiteX3336" fmla="*/ 4363647 w 8111225"/>
              <a:gd name="connsiteY3336" fmla="*/ 1045993 h 8112704"/>
              <a:gd name="connsiteX3337" fmla="*/ 4369891 w 8111225"/>
              <a:gd name="connsiteY3337" fmla="*/ 1045993 h 8112704"/>
              <a:gd name="connsiteX3338" fmla="*/ 4386124 w 8111225"/>
              <a:gd name="connsiteY3338" fmla="*/ 1047242 h 8112704"/>
              <a:gd name="connsiteX3339" fmla="*/ 4408598 w 8111225"/>
              <a:gd name="connsiteY3339" fmla="*/ 1049739 h 8112704"/>
              <a:gd name="connsiteX3340" fmla="*/ 4431073 w 8111225"/>
              <a:gd name="connsiteY3340" fmla="*/ 1052236 h 8112704"/>
              <a:gd name="connsiteX3341" fmla="*/ 4452299 w 8111225"/>
              <a:gd name="connsiteY3341" fmla="*/ 1053485 h 8112704"/>
              <a:gd name="connsiteX3342" fmla="*/ 4481017 w 8111225"/>
              <a:gd name="connsiteY3342" fmla="*/ 1057231 h 8112704"/>
              <a:gd name="connsiteX3343" fmla="*/ 4494752 w 8111225"/>
              <a:gd name="connsiteY3343" fmla="*/ 1058478 h 8112704"/>
              <a:gd name="connsiteX3344" fmla="*/ 4816892 w 8111225"/>
              <a:gd name="connsiteY3344" fmla="*/ 1112170 h 8112704"/>
              <a:gd name="connsiteX3345" fmla="*/ 5082846 w 8111225"/>
              <a:gd name="connsiteY3345" fmla="*/ 1184588 h 8112704"/>
              <a:gd name="connsiteX3346" fmla="*/ 5119057 w 8111225"/>
              <a:gd name="connsiteY3346" fmla="*/ 1197075 h 8112704"/>
              <a:gd name="connsiteX3347" fmla="*/ 5139034 w 8111225"/>
              <a:gd name="connsiteY3347" fmla="*/ 1204566 h 8112704"/>
              <a:gd name="connsiteX3348" fmla="*/ 5191475 w 8111225"/>
              <a:gd name="connsiteY3348" fmla="*/ 1223296 h 8112704"/>
              <a:gd name="connsiteX3349" fmla="*/ 5281375 w 8111225"/>
              <a:gd name="connsiteY3349" fmla="*/ 1258255 h 8112704"/>
              <a:gd name="connsiteX3350" fmla="*/ 5282624 w 8111225"/>
              <a:gd name="connsiteY3350" fmla="*/ 1258255 h 8112704"/>
              <a:gd name="connsiteX3351" fmla="*/ 5310093 w 8111225"/>
              <a:gd name="connsiteY3351" fmla="*/ 1269493 h 8112704"/>
              <a:gd name="connsiteX3352" fmla="*/ 5321330 w 8111225"/>
              <a:gd name="connsiteY3352" fmla="*/ 1274488 h 8112704"/>
              <a:gd name="connsiteX3353" fmla="*/ 5343806 w 8111225"/>
              <a:gd name="connsiteY3353" fmla="*/ 1283229 h 8112704"/>
              <a:gd name="connsiteX3354" fmla="*/ 5356291 w 8111225"/>
              <a:gd name="connsiteY3354" fmla="*/ 1288222 h 8112704"/>
              <a:gd name="connsiteX3355" fmla="*/ 5391253 w 8111225"/>
              <a:gd name="connsiteY3355" fmla="*/ 1303206 h 8112704"/>
              <a:gd name="connsiteX3356" fmla="*/ 5409983 w 8111225"/>
              <a:gd name="connsiteY3356" fmla="*/ 1311947 h 8112704"/>
              <a:gd name="connsiteX3357" fmla="*/ 5428711 w 8111225"/>
              <a:gd name="connsiteY3357" fmla="*/ 1320686 h 8112704"/>
              <a:gd name="connsiteX3358" fmla="*/ 5442445 w 8111225"/>
              <a:gd name="connsiteY3358" fmla="*/ 1326930 h 8112704"/>
              <a:gd name="connsiteX3359" fmla="*/ 5452435 w 8111225"/>
              <a:gd name="connsiteY3359" fmla="*/ 1331924 h 8112704"/>
              <a:gd name="connsiteX3360" fmla="*/ 5449512 w 8111225"/>
              <a:gd name="connsiteY3360" fmla="*/ 1338118 h 8112704"/>
              <a:gd name="connsiteX3361" fmla="*/ 5452433 w 8111225"/>
              <a:gd name="connsiteY3361" fmla="*/ 1339416 h 8112704"/>
              <a:gd name="connsiteX3362" fmla="*/ 5449304 w 8111225"/>
              <a:gd name="connsiteY3362" fmla="*/ 1346052 h 8112704"/>
              <a:gd name="connsiteX3363" fmla="*/ 5451186 w 8111225"/>
              <a:gd name="connsiteY3363" fmla="*/ 1346907 h 8112704"/>
              <a:gd name="connsiteX3364" fmla="*/ 5462424 w 8111225"/>
              <a:gd name="connsiteY3364" fmla="*/ 1351902 h 8112704"/>
              <a:gd name="connsiteX3365" fmla="*/ 5463671 w 8111225"/>
              <a:gd name="connsiteY3365" fmla="*/ 1351902 h 8112704"/>
              <a:gd name="connsiteX3366" fmla="*/ 5463671 w 8111225"/>
              <a:gd name="connsiteY3366" fmla="*/ 1353150 h 8112704"/>
              <a:gd name="connsiteX3367" fmla="*/ 5397344 w 8111225"/>
              <a:gd name="connsiteY3367" fmla="*/ 1466710 h 8112704"/>
              <a:gd name="connsiteX3368" fmla="*/ 5466948 w 8111225"/>
              <a:gd name="connsiteY3368" fmla="*/ 1500330 h 8112704"/>
              <a:gd name="connsiteX3369" fmla="*/ 5573547 w 8111225"/>
              <a:gd name="connsiteY3369" fmla="*/ 1557922 h 8112704"/>
              <a:gd name="connsiteX3370" fmla="*/ 5592278 w 8111225"/>
              <a:gd name="connsiteY3370" fmla="*/ 1569160 h 8112704"/>
              <a:gd name="connsiteX3371" fmla="*/ 5614752 w 8111225"/>
              <a:gd name="connsiteY3371" fmla="*/ 1581645 h 8112704"/>
              <a:gd name="connsiteX3372" fmla="*/ 5639724 w 8111225"/>
              <a:gd name="connsiteY3372" fmla="*/ 1596629 h 8112704"/>
              <a:gd name="connsiteX3373" fmla="*/ 5649714 w 8111225"/>
              <a:gd name="connsiteY3373" fmla="*/ 1602871 h 8112704"/>
              <a:gd name="connsiteX3374" fmla="*/ 5694663 w 8111225"/>
              <a:gd name="connsiteY3374" fmla="*/ 1630342 h 8112704"/>
              <a:gd name="connsiteX3375" fmla="*/ 5705901 w 8111225"/>
              <a:gd name="connsiteY3375" fmla="*/ 1636584 h 8112704"/>
              <a:gd name="connsiteX3376" fmla="*/ 5739614 w 8111225"/>
              <a:gd name="connsiteY3376" fmla="*/ 1659059 h 8112704"/>
              <a:gd name="connsiteX3377" fmla="*/ 5750850 w 8111225"/>
              <a:gd name="connsiteY3377" fmla="*/ 1666551 h 8112704"/>
              <a:gd name="connsiteX3378" fmla="*/ 5748939 w 8111225"/>
              <a:gd name="connsiteY3378" fmla="*/ 1669438 h 8112704"/>
              <a:gd name="connsiteX3379" fmla="*/ 5740863 w 8111225"/>
              <a:gd name="connsiteY3379" fmla="*/ 1664053 h 8112704"/>
              <a:gd name="connsiteX3380" fmla="*/ 5707150 w 8111225"/>
              <a:gd name="connsiteY3380" fmla="*/ 1641578 h 8112704"/>
              <a:gd name="connsiteX3381" fmla="*/ 5697160 w 8111225"/>
              <a:gd name="connsiteY3381" fmla="*/ 1635336 h 8112704"/>
              <a:gd name="connsiteX3382" fmla="*/ 5652211 w 8111225"/>
              <a:gd name="connsiteY3382" fmla="*/ 1607866 h 8112704"/>
              <a:gd name="connsiteX3383" fmla="*/ 5642222 w 8111225"/>
              <a:gd name="connsiteY3383" fmla="*/ 1601623 h 8112704"/>
              <a:gd name="connsiteX3384" fmla="*/ 5629774 w 8111225"/>
              <a:gd name="connsiteY3384" fmla="*/ 1594510 h 8112704"/>
              <a:gd name="connsiteX3385" fmla="*/ 5649715 w 8111225"/>
              <a:gd name="connsiteY3385" fmla="*/ 1606616 h 8112704"/>
              <a:gd name="connsiteX3386" fmla="*/ 5705902 w 8111225"/>
              <a:gd name="connsiteY3386" fmla="*/ 1641578 h 8112704"/>
              <a:gd name="connsiteX3387" fmla="*/ 5739615 w 8111225"/>
              <a:gd name="connsiteY3387" fmla="*/ 1664052 h 8112704"/>
              <a:gd name="connsiteX3388" fmla="*/ 5748557 w 8111225"/>
              <a:gd name="connsiteY3388" fmla="*/ 1670015 h 8112704"/>
              <a:gd name="connsiteX3389" fmla="*/ 5748939 w 8111225"/>
              <a:gd name="connsiteY3389" fmla="*/ 1669438 h 8112704"/>
              <a:gd name="connsiteX3390" fmla="*/ 5752099 w 8111225"/>
              <a:gd name="connsiteY3390" fmla="*/ 1671545 h 8112704"/>
              <a:gd name="connsiteX3391" fmla="*/ 5752099 w 8111225"/>
              <a:gd name="connsiteY3391" fmla="*/ 1672794 h 8112704"/>
              <a:gd name="connsiteX3392" fmla="*/ 5693752 w 8111225"/>
              <a:gd name="connsiteY3392" fmla="*/ 1760962 h 8112704"/>
              <a:gd name="connsiteX3393" fmla="*/ 5834506 w 8111225"/>
              <a:gd name="connsiteY3393" fmla="*/ 1860085 h 8112704"/>
              <a:gd name="connsiteX3394" fmla="*/ 6151652 w 8111225"/>
              <a:gd name="connsiteY3394" fmla="*/ 2144767 h 8112704"/>
              <a:gd name="connsiteX3395" fmla="*/ 6390136 w 8111225"/>
              <a:gd name="connsiteY3395" fmla="*/ 2430699 h 8112704"/>
              <a:gd name="connsiteX3396" fmla="*/ 6433712 w 8111225"/>
              <a:gd name="connsiteY3396" fmla="*/ 2497767 h 8112704"/>
              <a:gd name="connsiteX3397" fmla="*/ 6475355 w 8111225"/>
              <a:gd name="connsiteY3397" fmla="*/ 2558837 h 8112704"/>
              <a:gd name="connsiteX3398" fmla="*/ 6508326 w 8111225"/>
              <a:gd name="connsiteY3398" fmla="*/ 2611454 h 8112704"/>
              <a:gd name="connsiteX3399" fmla="*/ 6515597 w 8111225"/>
              <a:gd name="connsiteY3399" fmla="*/ 2623797 h 8112704"/>
              <a:gd name="connsiteX3400" fmla="*/ 6533727 w 8111225"/>
              <a:gd name="connsiteY3400" fmla="*/ 2651702 h 8112704"/>
              <a:gd name="connsiteX3401" fmla="*/ 6566190 w 8111225"/>
              <a:gd name="connsiteY3401" fmla="*/ 2707889 h 8112704"/>
              <a:gd name="connsiteX3402" fmla="*/ 6569936 w 8111225"/>
              <a:gd name="connsiteY3402" fmla="*/ 2715381 h 8112704"/>
              <a:gd name="connsiteX3403" fmla="*/ 6582422 w 8111225"/>
              <a:gd name="connsiteY3403" fmla="*/ 2737856 h 8112704"/>
              <a:gd name="connsiteX3404" fmla="*/ 6582422 w 8111225"/>
              <a:gd name="connsiteY3404" fmla="*/ 2739105 h 8112704"/>
              <a:gd name="connsiteX3405" fmla="*/ 6581861 w 8111225"/>
              <a:gd name="connsiteY3405" fmla="*/ 2739419 h 8112704"/>
              <a:gd name="connsiteX3406" fmla="*/ 6583672 w 8111225"/>
              <a:gd name="connsiteY3406" fmla="*/ 2742851 h 8112704"/>
              <a:gd name="connsiteX3407" fmla="*/ 6398419 w 8111225"/>
              <a:gd name="connsiteY3407" fmla="*/ 2842302 h 8112704"/>
              <a:gd name="connsiteX3408" fmla="*/ 6346435 w 8111225"/>
              <a:gd name="connsiteY3408" fmla="*/ 2871457 h 8112704"/>
              <a:gd name="connsiteX3409" fmla="*/ 6333948 w 8111225"/>
              <a:gd name="connsiteY3409" fmla="*/ 2850231 h 8112704"/>
              <a:gd name="connsiteX3410" fmla="*/ 6326458 w 8111225"/>
              <a:gd name="connsiteY3410" fmla="*/ 2837744 h 8112704"/>
              <a:gd name="connsiteX3411" fmla="*/ 6300237 w 8111225"/>
              <a:gd name="connsiteY3411" fmla="*/ 2792795 h 8112704"/>
              <a:gd name="connsiteX3412" fmla="*/ 6170381 w 8111225"/>
              <a:gd name="connsiteY3412" fmla="*/ 2593017 h 8112704"/>
              <a:gd name="connsiteX3413" fmla="*/ 5955621 w 8111225"/>
              <a:gd name="connsiteY3413" fmla="*/ 2334555 h 8112704"/>
              <a:gd name="connsiteX3414" fmla="*/ 5669690 w 8111225"/>
              <a:gd name="connsiteY3414" fmla="*/ 2077342 h 8112704"/>
              <a:gd name="connsiteX3415" fmla="*/ 5509869 w 8111225"/>
              <a:gd name="connsiteY3415" fmla="*/ 1964967 h 8112704"/>
              <a:gd name="connsiteX3416" fmla="*/ 5461739 w 8111225"/>
              <a:gd name="connsiteY3416" fmla="*/ 1934824 h 8112704"/>
              <a:gd name="connsiteX3417" fmla="*/ 5403461 w 8111225"/>
              <a:gd name="connsiteY3417" fmla="*/ 1900124 h 8112704"/>
              <a:gd name="connsiteX3418" fmla="*/ 5346300 w 8111225"/>
              <a:gd name="connsiteY3418" fmla="*/ 1867575 h 8112704"/>
              <a:gd name="connsiteX3419" fmla="*/ 5333815 w 8111225"/>
              <a:gd name="connsiteY3419" fmla="*/ 1860085 h 8112704"/>
              <a:gd name="connsiteX3420" fmla="*/ 5306347 w 8111225"/>
              <a:gd name="connsiteY3420" fmla="*/ 1845101 h 8112704"/>
              <a:gd name="connsiteX3421" fmla="*/ 5268887 w 8111225"/>
              <a:gd name="connsiteY3421" fmla="*/ 1826372 h 8112704"/>
              <a:gd name="connsiteX3422" fmla="*/ 5228932 w 8111225"/>
              <a:gd name="connsiteY3422" fmla="*/ 1807644 h 8112704"/>
              <a:gd name="connsiteX3423" fmla="*/ 5210202 w 8111225"/>
              <a:gd name="connsiteY3423" fmla="*/ 1798903 h 8112704"/>
              <a:gd name="connsiteX3424" fmla="*/ 5190225 w 8111225"/>
              <a:gd name="connsiteY3424" fmla="*/ 1790162 h 8112704"/>
              <a:gd name="connsiteX3425" fmla="*/ 5044138 w 8111225"/>
              <a:gd name="connsiteY3425" fmla="*/ 1728980 h 8112704"/>
              <a:gd name="connsiteX3426" fmla="*/ 4935180 w 8111225"/>
              <a:gd name="connsiteY3426" fmla="*/ 1690967 h 8112704"/>
              <a:gd name="connsiteX3427" fmla="*/ 4903003 w 8111225"/>
              <a:gd name="connsiteY3427" fmla="*/ 1680478 h 8112704"/>
              <a:gd name="connsiteX3428" fmla="*/ 4818140 w 8111225"/>
              <a:gd name="connsiteY3428" fmla="*/ 1655313 h 8112704"/>
              <a:gd name="connsiteX3429" fmla="*/ 4753212 w 8111225"/>
              <a:gd name="connsiteY3429" fmla="*/ 1639082 h 8112704"/>
              <a:gd name="connsiteX3430" fmla="*/ 4730737 w 8111225"/>
              <a:gd name="connsiteY3430" fmla="*/ 1634087 h 8112704"/>
              <a:gd name="connsiteX3431" fmla="*/ 4731291 w 8111225"/>
              <a:gd name="connsiteY3431" fmla="*/ 1631713 h 8112704"/>
              <a:gd name="connsiteX3432" fmla="*/ 4730737 w 8111225"/>
              <a:gd name="connsiteY3432" fmla="*/ 1631589 h 8112704"/>
              <a:gd name="connsiteX3433" fmla="*/ 4731011 w 8111225"/>
              <a:gd name="connsiteY3433" fmla="*/ 1630394 h 8112704"/>
              <a:gd name="connsiteX3434" fmla="*/ 4731573 w 8111225"/>
              <a:gd name="connsiteY3434" fmla="*/ 1630503 h 8112704"/>
              <a:gd name="connsiteX3435" fmla="*/ 4770098 w 8111225"/>
              <a:gd name="connsiteY3435" fmla="*/ 1465399 h 8112704"/>
              <a:gd name="connsiteX3436" fmla="*/ 4768960 w 8111225"/>
              <a:gd name="connsiteY3436" fmla="*/ 1465158 h 8112704"/>
              <a:gd name="connsiteX3437" fmla="*/ 4731011 w 8111225"/>
              <a:gd name="connsiteY3437" fmla="*/ 1630394 h 8112704"/>
              <a:gd name="connsiteX3438" fmla="*/ 4730737 w 8111225"/>
              <a:gd name="connsiteY3438" fmla="*/ 1630341 h 8112704"/>
              <a:gd name="connsiteX3439" fmla="*/ 4729488 w 8111225"/>
              <a:gd name="connsiteY3439" fmla="*/ 1630341 h 8112704"/>
              <a:gd name="connsiteX3440" fmla="*/ 4767900 w 8111225"/>
              <a:gd name="connsiteY3440" fmla="*/ 1464934 h 8112704"/>
              <a:gd name="connsiteX3441" fmla="*/ 4705765 w 8111225"/>
              <a:gd name="connsiteY3441" fmla="*/ 1451791 h 8112704"/>
              <a:gd name="connsiteX3442" fmla="*/ 4683291 w 8111225"/>
              <a:gd name="connsiteY3442" fmla="*/ 1446796 h 8112704"/>
              <a:gd name="connsiteX3443" fmla="*/ 4653324 w 8111225"/>
              <a:gd name="connsiteY3443" fmla="*/ 1440553 h 8112704"/>
              <a:gd name="connsiteX3444" fmla="*/ 4638342 w 8111225"/>
              <a:gd name="connsiteY3444" fmla="*/ 1438055 h 8112704"/>
              <a:gd name="connsiteX3445" fmla="*/ 4615865 w 8111225"/>
              <a:gd name="connsiteY3445" fmla="*/ 1434309 h 8112704"/>
              <a:gd name="connsiteX3446" fmla="*/ 4603380 w 8111225"/>
              <a:gd name="connsiteY3446" fmla="*/ 1431813 h 8112704"/>
              <a:gd name="connsiteX3447" fmla="*/ 4592142 w 8111225"/>
              <a:gd name="connsiteY3447" fmla="*/ 1430565 h 8112704"/>
              <a:gd name="connsiteX3448" fmla="*/ 4584650 w 8111225"/>
              <a:gd name="connsiteY3448" fmla="*/ 1429316 h 8112704"/>
              <a:gd name="connsiteX3449" fmla="*/ 4547191 w 8111225"/>
              <a:gd name="connsiteY3449" fmla="*/ 1423073 h 8112704"/>
              <a:gd name="connsiteX3450" fmla="*/ 4499745 w 8111225"/>
              <a:gd name="connsiteY3450" fmla="*/ 1416829 h 8112704"/>
              <a:gd name="connsiteX3451" fmla="*/ 4306211 w 8111225"/>
              <a:gd name="connsiteY3451" fmla="*/ 1399349 h 8112704"/>
              <a:gd name="connsiteX3452" fmla="*/ 4106433 w 8111225"/>
              <a:gd name="connsiteY3452" fmla="*/ 1395603 h 8112704"/>
              <a:gd name="connsiteX3453" fmla="*/ 3901661 w 8111225"/>
              <a:gd name="connsiteY3453" fmla="*/ 1408089 h 8112704"/>
              <a:gd name="connsiteX3454" fmla="*/ 3695642 w 8111225"/>
              <a:gd name="connsiteY3454" fmla="*/ 1436807 h 8112704"/>
              <a:gd name="connsiteX3455" fmla="*/ 3664427 w 8111225"/>
              <a:gd name="connsiteY3455" fmla="*/ 1441801 h 8112704"/>
              <a:gd name="connsiteX3456" fmla="*/ 3643199 w 8111225"/>
              <a:gd name="connsiteY3456" fmla="*/ 1445547 h 8112704"/>
              <a:gd name="connsiteX3457" fmla="*/ 3629929 w 8111225"/>
              <a:gd name="connsiteY3457" fmla="*/ 1447759 h 8112704"/>
              <a:gd name="connsiteX3458" fmla="*/ 3594505 w 8111225"/>
              <a:gd name="connsiteY3458" fmla="*/ 1455536 h 8112704"/>
              <a:gd name="connsiteX3459" fmla="*/ 3492119 w 8111225"/>
              <a:gd name="connsiteY3459" fmla="*/ 1480508 h 8112704"/>
              <a:gd name="connsiteX3460" fmla="*/ 3097559 w 8111225"/>
              <a:gd name="connsiteY3460" fmla="*/ 1617854 h 8112704"/>
              <a:gd name="connsiteX3461" fmla="*/ 2912765 w 8111225"/>
              <a:gd name="connsiteY3461" fmla="*/ 1707755 h 8112704"/>
              <a:gd name="connsiteX3462" fmla="*/ 2867815 w 8111225"/>
              <a:gd name="connsiteY3462" fmla="*/ 1731478 h 8112704"/>
              <a:gd name="connsiteX3463" fmla="*/ 2845341 w 8111225"/>
              <a:gd name="connsiteY3463" fmla="*/ 1743965 h 8112704"/>
              <a:gd name="connsiteX3464" fmla="*/ 2824113 w 8111225"/>
              <a:gd name="connsiteY3464" fmla="*/ 1756450 h 8112704"/>
              <a:gd name="connsiteX3465" fmla="*/ 2781661 w 8111225"/>
              <a:gd name="connsiteY3465" fmla="*/ 1782671 h 8112704"/>
              <a:gd name="connsiteX3466" fmla="*/ 2739208 w 8111225"/>
              <a:gd name="connsiteY3466" fmla="*/ 1808891 h 8112704"/>
              <a:gd name="connsiteX3467" fmla="*/ 2191070 w 8111225"/>
              <a:gd name="connsiteY3467" fmla="*/ 2270877 h 8112704"/>
              <a:gd name="connsiteX3468" fmla="*/ 2177335 w 8111225"/>
              <a:gd name="connsiteY3468" fmla="*/ 2285861 h 8112704"/>
              <a:gd name="connsiteX3469" fmla="*/ 2164849 w 8111225"/>
              <a:gd name="connsiteY3469" fmla="*/ 2300844 h 8112704"/>
              <a:gd name="connsiteX3470" fmla="*/ 2139876 w 8111225"/>
              <a:gd name="connsiteY3470" fmla="*/ 2329561 h 8112704"/>
              <a:gd name="connsiteX3471" fmla="*/ 2092429 w 8111225"/>
              <a:gd name="connsiteY3471" fmla="*/ 2386998 h 8112704"/>
              <a:gd name="connsiteX3472" fmla="*/ 2048729 w 8111225"/>
              <a:gd name="connsiteY3472" fmla="*/ 2441936 h 8112704"/>
              <a:gd name="connsiteX3473" fmla="*/ 2010021 w 8111225"/>
              <a:gd name="connsiteY3473" fmla="*/ 2495626 h 8112704"/>
              <a:gd name="connsiteX3474" fmla="*/ 1973811 w 8111225"/>
              <a:gd name="connsiteY3474" fmla="*/ 2546819 h 8112704"/>
              <a:gd name="connsiteX3475" fmla="*/ 1944476 w 8111225"/>
              <a:gd name="connsiteY3475" fmla="*/ 2589694 h 8112704"/>
              <a:gd name="connsiteX3476" fmla="*/ 2057534 w 8111225"/>
              <a:gd name="connsiteY3476" fmla="*/ 2665394 h 8112704"/>
              <a:gd name="connsiteX3477" fmla="*/ 2086186 w 8111225"/>
              <a:gd name="connsiteY3477" fmla="*/ 2684167 h 8112704"/>
              <a:gd name="connsiteX3478" fmla="*/ 2085996 w 8111225"/>
              <a:gd name="connsiteY3478" fmla="*/ 2684452 h 8112704"/>
              <a:gd name="connsiteX3479" fmla="*/ 2087435 w 8111225"/>
              <a:gd name="connsiteY3479" fmla="*/ 2685415 h 8112704"/>
              <a:gd name="connsiteX3480" fmla="*/ 2087420 w 8111225"/>
              <a:gd name="connsiteY3480" fmla="*/ 2685438 h 8112704"/>
              <a:gd name="connsiteX3481" fmla="*/ 2091180 w 8111225"/>
              <a:gd name="connsiteY3481" fmla="*/ 2687912 h 8112704"/>
              <a:gd name="connsiteX3482" fmla="*/ 2088683 w 8111225"/>
              <a:gd name="connsiteY3482" fmla="*/ 2691657 h 8112704"/>
              <a:gd name="connsiteX3483" fmla="*/ 2084938 w 8111225"/>
              <a:gd name="connsiteY3483" fmla="*/ 2696652 h 8112704"/>
              <a:gd name="connsiteX3484" fmla="*/ 2081192 w 8111225"/>
              <a:gd name="connsiteY3484" fmla="*/ 2704144 h 8112704"/>
              <a:gd name="connsiteX3485" fmla="*/ 2076198 w 8111225"/>
              <a:gd name="connsiteY3485" fmla="*/ 2711636 h 8112704"/>
              <a:gd name="connsiteX3486" fmla="*/ 2068706 w 8111225"/>
              <a:gd name="connsiteY3486" fmla="*/ 2724121 h 8112704"/>
              <a:gd name="connsiteX3487" fmla="*/ 2066208 w 8111225"/>
              <a:gd name="connsiteY3487" fmla="*/ 2726618 h 8112704"/>
              <a:gd name="connsiteX3488" fmla="*/ 2051226 w 8111225"/>
              <a:gd name="connsiteY3488" fmla="*/ 2751590 h 8112704"/>
              <a:gd name="connsiteX3489" fmla="*/ 2029998 w 8111225"/>
              <a:gd name="connsiteY3489" fmla="*/ 2785303 h 8112704"/>
              <a:gd name="connsiteX3490" fmla="*/ 2016264 w 8111225"/>
              <a:gd name="connsiteY3490" fmla="*/ 2809026 h 8112704"/>
              <a:gd name="connsiteX3491" fmla="*/ 2006275 w 8111225"/>
              <a:gd name="connsiteY3491" fmla="*/ 2825259 h 8112704"/>
              <a:gd name="connsiteX3492" fmla="*/ 1986298 w 8111225"/>
              <a:gd name="connsiteY3492" fmla="*/ 2861468 h 8112704"/>
              <a:gd name="connsiteX3493" fmla="*/ 1977559 w 8111225"/>
              <a:gd name="connsiteY3493" fmla="*/ 2871455 h 8112704"/>
              <a:gd name="connsiteX3494" fmla="*/ 1977557 w 8111225"/>
              <a:gd name="connsiteY3494" fmla="*/ 2871457 h 8112704"/>
              <a:gd name="connsiteX3495" fmla="*/ 1963822 w 8111225"/>
              <a:gd name="connsiteY3495" fmla="*/ 2897678 h 8112704"/>
              <a:gd name="connsiteX3496" fmla="*/ 1950088 w 8111225"/>
              <a:gd name="connsiteY3496" fmla="*/ 2925147 h 8112704"/>
              <a:gd name="connsiteX3497" fmla="*/ 1897066 w 8111225"/>
              <a:gd name="connsiteY3497" fmla="*/ 3036537 h 8112704"/>
              <a:gd name="connsiteX3498" fmla="*/ 1892501 w 8111225"/>
              <a:gd name="connsiteY3498" fmla="*/ 3046234 h 8112704"/>
              <a:gd name="connsiteX3499" fmla="*/ 1836465 w 8111225"/>
              <a:gd name="connsiteY3499" fmla="*/ 3183609 h 8112704"/>
              <a:gd name="connsiteX3500" fmla="*/ 1822729 w 8111225"/>
              <a:gd name="connsiteY3500" fmla="*/ 3219819 h 8112704"/>
              <a:gd name="connsiteX3501" fmla="*/ 1810244 w 8111225"/>
              <a:gd name="connsiteY3501" fmla="*/ 3257278 h 8112704"/>
              <a:gd name="connsiteX3502" fmla="*/ 1804001 w 8111225"/>
              <a:gd name="connsiteY3502" fmla="*/ 3276006 h 8112704"/>
              <a:gd name="connsiteX3503" fmla="*/ 1800265 w 8111225"/>
              <a:gd name="connsiteY3503" fmla="*/ 3287213 h 8112704"/>
              <a:gd name="connsiteX3504" fmla="*/ 1800256 w 8111225"/>
              <a:gd name="connsiteY3504" fmla="*/ 3287243 h 8112704"/>
              <a:gd name="connsiteX3505" fmla="*/ 1800250 w 8111225"/>
              <a:gd name="connsiteY3505" fmla="*/ 3287258 h 8112704"/>
              <a:gd name="connsiteX3506" fmla="*/ 1797757 w 8111225"/>
              <a:gd name="connsiteY3506" fmla="*/ 3294735 h 8112704"/>
              <a:gd name="connsiteX3507" fmla="*/ 1785272 w 8111225"/>
              <a:gd name="connsiteY3507" fmla="*/ 3333443 h 8112704"/>
              <a:gd name="connsiteX3508" fmla="*/ 1774034 w 8111225"/>
              <a:gd name="connsiteY3508" fmla="*/ 3372149 h 8112704"/>
              <a:gd name="connsiteX3509" fmla="*/ 1772305 w 8111225"/>
              <a:gd name="connsiteY3509" fmla="*/ 3379064 h 8112704"/>
              <a:gd name="connsiteX3510" fmla="*/ 1769040 w 8111225"/>
              <a:gd name="connsiteY3510" fmla="*/ 3392127 h 8112704"/>
              <a:gd name="connsiteX3511" fmla="*/ 1764046 w 8111225"/>
              <a:gd name="connsiteY3511" fmla="*/ 3412104 h 8112704"/>
              <a:gd name="connsiteX3512" fmla="*/ 1764035 w 8111225"/>
              <a:gd name="connsiteY3512" fmla="*/ 3412143 h 8112704"/>
              <a:gd name="connsiteX3513" fmla="*/ 1754057 w 8111225"/>
              <a:gd name="connsiteY3513" fmla="*/ 3452060 h 8112704"/>
              <a:gd name="connsiteX3514" fmla="*/ 1744075 w 8111225"/>
              <a:gd name="connsiteY3514" fmla="*/ 3491984 h 8112704"/>
              <a:gd name="connsiteX3515" fmla="*/ 1744068 w 8111225"/>
              <a:gd name="connsiteY3515" fmla="*/ 3492015 h 8112704"/>
              <a:gd name="connsiteX3516" fmla="*/ 1735327 w 8111225"/>
              <a:gd name="connsiteY3516" fmla="*/ 3531971 h 8112704"/>
              <a:gd name="connsiteX3517" fmla="*/ 1732830 w 8111225"/>
              <a:gd name="connsiteY3517" fmla="*/ 3544456 h 8112704"/>
              <a:gd name="connsiteX3518" fmla="*/ 1726599 w 8111225"/>
              <a:gd name="connsiteY3518" fmla="*/ 3571869 h 8112704"/>
              <a:gd name="connsiteX3519" fmla="*/ 1726587 w 8111225"/>
              <a:gd name="connsiteY3519" fmla="*/ 3571926 h 8112704"/>
              <a:gd name="connsiteX3520" fmla="*/ 1726584 w 8111225"/>
              <a:gd name="connsiteY3520" fmla="*/ 3571941 h 8112704"/>
              <a:gd name="connsiteX3521" fmla="*/ 1724089 w 8111225"/>
              <a:gd name="connsiteY3521" fmla="*/ 3588158 h 8112704"/>
              <a:gd name="connsiteX3522" fmla="*/ 1712853 w 8111225"/>
              <a:gd name="connsiteY3522" fmla="*/ 3653086 h 8112704"/>
              <a:gd name="connsiteX3523" fmla="*/ 1702863 w 8111225"/>
              <a:gd name="connsiteY3523" fmla="*/ 3716764 h 8112704"/>
              <a:gd name="connsiteX3524" fmla="*/ 1700371 w 8111225"/>
              <a:gd name="connsiteY3524" fmla="*/ 3732960 h 8112704"/>
              <a:gd name="connsiteX3525" fmla="*/ 1700366 w 8111225"/>
              <a:gd name="connsiteY3525" fmla="*/ 3732996 h 8112704"/>
              <a:gd name="connsiteX3526" fmla="*/ 1695372 w 8111225"/>
              <a:gd name="connsiteY3526" fmla="*/ 3772951 h 8112704"/>
              <a:gd name="connsiteX3527" fmla="*/ 1691626 w 8111225"/>
              <a:gd name="connsiteY3527" fmla="*/ 3811658 h 8112704"/>
              <a:gd name="connsiteX3528" fmla="*/ 1690900 w 8111225"/>
              <a:gd name="connsiteY3528" fmla="*/ 3822659 h 8112704"/>
              <a:gd name="connsiteX3529" fmla="*/ 1681792 w 8111225"/>
              <a:gd name="connsiteY3529" fmla="*/ 3960711 h 8112704"/>
              <a:gd name="connsiteX3530" fmla="*/ 1680388 w 8111225"/>
              <a:gd name="connsiteY3530" fmla="*/ 4093843 h 8112704"/>
              <a:gd name="connsiteX3531" fmla="*/ 1680396 w 8111225"/>
              <a:gd name="connsiteY3531" fmla="*/ 4094042 h 8112704"/>
              <a:gd name="connsiteX3532" fmla="*/ 1680389 w 8111225"/>
              <a:gd name="connsiteY3532" fmla="*/ 4093844 h 8112704"/>
              <a:gd name="connsiteX3533" fmla="*/ 1680465 w 8111225"/>
              <a:gd name="connsiteY3533" fmla="*/ 4095686 h 8112704"/>
              <a:gd name="connsiteX3534" fmla="*/ 1685070 w 8111225"/>
              <a:gd name="connsiteY3534" fmla="*/ 4206374 h 8112704"/>
              <a:gd name="connsiteX3535" fmla="*/ 1691626 w 8111225"/>
              <a:gd name="connsiteY3535" fmla="*/ 4293621 h 8112704"/>
              <a:gd name="connsiteX3536" fmla="*/ 1697869 w 8111225"/>
              <a:gd name="connsiteY3536" fmla="*/ 4348559 h 8112704"/>
              <a:gd name="connsiteX3537" fmla="*/ 1698245 w 8111225"/>
              <a:gd name="connsiteY3537" fmla="*/ 4351777 h 8112704"/>
              <a:gd name="connsiteX3538" fmla="*/ 1700678 w 8111225"/>
              <a:gd name="connsiteY3538" fmla="*/ 4364479 h 8112704"/>
              <a:gd name="connsiteX3539" fmla="*/ 1701615 w 8111225"/>
              <a:gd name="connsiteY3539" fmla="*/ 4369786 h 8112704"/>
              <a:gd name="connsiteX3540" fmla="*/ 1528058 w 8111225"/>
              <a:gd name="connsiteY3540" fmla="*/ 4392262 h 8112704"/>
              <a:gd name="connsiteX3541" fmla="*/ 1526547 w 8111225"/>
              <a:gd name="connsiteY3541" fmla="*/ 4379422 h 8112704"/>
              <a:gd name="connsiteX3542" fmla="*/ 1526664 w 8111225"/>
              <a:gd name="connsiteY3542" fmla="*/ 4379912 h 8112704"/>
              <a:gd name="connsiteX3543" fmla="*/ 1525561 w 8111225"/>
              <a:gd name="connsiteY3543" fmla="*/ 4369785 h 8112704"/>
              <a:gd name="connsiteX3544" fmla="*/ 1524167 w 8111225"/>
              <a:gd name="connsiteY3544" fmla="*/ 4358495 h 8112704"/>
              <a:gd name="connsiteX3545" fmla="*/ 1525560 w 8111225"/>
              <a:gd name="connsiteY3545" fmla="*/ 4371034 h 8112704"/>
              <a:gd name="connsiteX3546" fmla="*/ 1526547 w 8111225"/>
              <a:gd name="connsiteY3546" fmla="*/ 4379422 h 8112704"/>
              <a:gd name="connsiteX3547" fmla="*/ 1523063 w 8111225"/>
              <a:gd name="connsiteY3547" fmla="*/ 4364791 h 8112704"/>
              <a:gd name="connsiteX3548" fmla="*/ 1519317 w 8111225"/>
              <a:gd name="connsiteY3548" fmla="*/ 4331080 h 8112704"/>
              <a:gd name="connsiteX3549" fmla="*/ 1516820 w 8111225"/>
              <a:gd name="connsiteY3549" fmla="*/ 4304859 h 8112704"/>
              <a:gd name="connsiteX3550" fmla="*/ 1504335 w 8111225"/>
              <a:gd name="connsiteY3550" fmla="*/ 4091346 h 8112704"/>
              <a:gd name="connsiteX3551" fmla="*/ 1516820 w 8111225"/>
              <a:gd name="connsiteY3551" fmla="*/ 3789184 h 8112704"/>
              <a:gd name="connsiteX3552" fmla="*/ 1519317 w 8111225"/>
              <a:gd name="connsiteY3552" fmla="*/ 3760466 h 8112704"/>
              <a:gd name="connsiteX3553" fmla="*/ 1520566 w 8111225"/>
              <a:gd name="connsiteY3553" fmla="*/ 3747979 h 8112704"/>
              <a:gd name="connsiteX3554" fmla="*/ 1523063 w 8111225"/>
              <a:gd name="connsiteY3554" fmla="*/ 3732996 h 8112704"/>
              <a:gd name="connsiteX3555" fmla="*/ 1525560 w 8111225"/>
              <a:gd name="connsiteY3555" fmla="*/ 3706776 h 8112704"/>
              <a:gd name="connsiteX3556" fmla="*/ 1526809 w 8111225"/>
              <a:gd name="connsiteY3556" fmla="*/ 3694289 h 8112704"/>
              <a:gd name="connsiteX3557" fmla="*/ 1538047 w 8111225"/>
              <a:gd name="connsiteY3557" fmla="*/ 3621871 h 8112704"/>
              <a:gd name="connsiteX3558" fmla="*/ 1550532 w 8111225"/>
              <a:gd name="connsiteY3558" fmla="*/ 3548202 h 8112704"/>
              <a:gd name="connsiteX3559" fmla="*/ 1553030 w 8111225"/>
              <a:gd name="connsiteY3559" fmla="*/ 3535717 h 8112704"/>
              <a:gd name="connsiteX3560" fmla="*/ 1558025 w 8111225"/>
              <a:gd name="connsiteY3560" fmla="*/ 3509496 h 8112704"/>
              <a:gd name="connsiteX3561" fmla="*/ 1561771 w 8111225"/>
              <a:gd name="connsiteY3561" fmla="*/ 3492015 h 8112704"/>
              <a:gd name="connsiteX3562" fmla="*/ 1564268 w 8111225"/>
              <a:gd name="connsiteY3562" fmla="*/ 3483276 h 8112704"/>
              <a:gd name="connsiteX3563" fmla="*/ 1571760 w 8111225"/>
              <a:gd name="connsiteY3563" fmla="*/ 3449563 h 8112704"/>
              <a:gd name="connsiteX3564" fmla="*/ 1581748 w 8111225"/>
              <a:gd name="connsiteY3564" fmla="*/ 3405861 h 8112704"/>
              <a:gd name="connsiteX3565" fmla="*/ 1589240 w 8111225"/>
              <a:gd name="connsiteY3565" fmla="*/ 3377143 h 8112704"/>
              <a:gd name="connsiteX3566" fmla="*/ 1597981 w 8111225"/>
              <a:gd name="connsiteY3566" fmla="*/ 3340934 h 8112704"/>
              <a:gd name="connsiteX3567" fmla="*/ 1599229 w 8111225"/>
              <a:gd name="connsiteY3567" fmla="*/ 3337188 h 8112704"/>
              <a:gd name="connsiteX3568" fmla="*/ 1604222 w 8111225"/>
              <a:gd name="connsiteY3568" fmla="*/ 3319707 h 8112704"/>
              <a:gd name="connsiteX3569" fmla="*/ 1611714 w 8111225"/>
              <a:gd name="connsiteY3569" fmla="*/ 3294735 h 8112704"/>
              <a:gd name="connsiteX3570" fmla="*/ 1616709 w 8111225"/>
              <a:gd name="connsiteY3570" fmla="*/ 3278504 h 8112704"/>
              <a:gd name="connsiteX3571" fmla="*/ 1620455 w 8111225"/>
              <a:gd name="connsiteY3571" fmla="*/ 3268514 h 8112704"/>
              <a:gd name="connsiteX3572" fmla="*/ 1630445 w 8111225"/>
              <a:gd name="connsiteY3572" fmla="*/ 3237299 h 8112704"/>
              <a:gd name="connsiteX3573" fmla="*/ 1632940 w 8111225"/>
              <a:gd name="connsiteY3573" fmla="*/ 3228560 h 8112704"/>
              <a:gd name="connsiteX3574" fmla="*/ 1636686 w 8111225"/>
              <a:gd name="connsiteY3574" fmla="*/ 3217322 h 8112704"/>
              <a:gd name="connsiteX3575" fmla="*/ 1639184 w 8111225"/>
              <a:gd name="connsiteY3575" fmla="*/ 3211078 h 8112704"/>
              <a:gd name="connsiteX3576" fmla="*/ 1644179 w 8111225"/>
              <a:gd name="connsiteY3576" fmla="*/ 3196096 h 8112704"/>
              <a:gd name="connsiteX3577" fmla="*/ 1657914 w 8111225"/>
              <a:gd name="connsiteY3577" fmla="*/ 3156140 h 8112704"/>
              <a:gd name="connsiteX3578" fmla="*/ 1672897 w 8111225"/>
              <a:gd name="connsiteY3578" fmla="*/ 3117433 h 8112704"/>
              <a:gd name="connsiteX3579" fmla="*/ 1727835 w 8111225"/>
              <a:gd name="connsiteY3579" fmla="*/ 2979774 h 8112704"/>
              <a:gd name="connsiteX3580" fmla="*/ 1790670 w 8111225"/>
              <a:gd name="connsiteY3580" fmla="*/ 2847289 h 8112704"/>
              <a:gd name="connsiteX3581" fmla="*/ 1611715 w 8111225"/>
              <a:gd name="connsiteY3581" fmla="*/ 2756585 h 8112704"/>
              <a:gd name="connsiteX3582" fmla="*/ 1612455 w 8111225"/>
              <a:gd name="connsiteY3582" fmla="*/ 2755104 h 8112704"/>
              <a:gd name="connsiteX3583" fmla="*/ 1610466 w 8111225"/>
              <a:gd name="connsiteY3583" fmla="*/ 2754089 h 8112704"/>
              <a:gd name="connsiteX3584" fmla="*/ 1612461 w 8111225"/>
              <a:gd name="connsiteY3584" fmla="*/ 2755093 h 8112704"/>
              <a:gd name="connsiteX3585" fmla="*/ 1617958 w 8111225"/>
              <a:gd name="connsiteY3585" fmla="*/ 2744099 h 8112704"/>
              <a:gd name="connsiteX3586" fmla="*/ 1636687 w 8111225"/>
              <a:gd name="connsiteY3586" fmla="*/ 2707890 h 8112704"/>
              <a:gd name="connsiteX3587" fmla="*/ 1667902 w 8111225"/>
              <a:gd name="connsiteY3587" fmla="*/ 2650454 h 8112704"/>
              <a:gd name="connsiteX3588" fmla="*/ 1712851 w 8111225"/>
              <a:gd name="connsiteY3588" fmla="*/ 2574288 h 8112704"/>
              <a:gd name="connsiteX3589" fmla="*/ 1726587 w 8111225"/>
              <a:gd name="connsiteY3589" fmla="*/ 2553062 h 8112704"/>
              <a:gd name="connsiteX3590" fmla="*/ 1732830 w 8111225"/>
              <a:gd name="connsiteY3590" fmla="*/ 2541825 h 8112704"/>
              <a:gd name="connsiteX3591" fmla="*/ 1740321 w 8111225"/>
              <a:gd name="connsiteY3591" fmla="*/ 2530588 h 8112704"/>
              <a:gd name="connsiteX3592" fmla="*/ 1768814 w 8111225"/>
              <a:gd name="connsiteY3592" fmla="*/ 2486140 h 8112704"/>
              <a:gd name="connsiteX3593" fmla="*/ 1766651 w 8111225"/>
              <a:gd name="connsiteY3593" fmla="*/ 2484716 h 8112704"/>
              <a:gd name="connsiteX3594" fmla="*/ 1746564 w 8111225"/>
              <a:gd name="connsiteY3594" fmla="*/ 2516854 h 8112704"/>
              <a:gd name="connsiteX3595" fmla="*/ 1741217 w 8111225"/>
              <a:gd name="connsiteY3595" fmla="*/ 2524338 h 8112704"/>
              <a:gd name="connsiteX3596" fmla="*/ 1744066 w 8111225"/>
              <a:gd name="connsiteY3596" fmla="*/ 2519351 h 8112704"/>
              <a:gd name="connsiteX3597" fmla="*/ 1765987 w 8111225"/>
              <a:gd name="connsiteY3597" fmla="*/ 2484279 h 8112704"/>
              <a:gd name="connsiteX3598" fmla="*/ 1650422 w 8111225"/>
              <a:gd name="connsiteY3598" fmla="*/ 2408224 h 8112704"/>
              <a:gd name="connsiteX3599" fmla="*/ 1651663 w 8111225"/>
              <a:gd name="connsiteY3599" fmla="*/ 2406471 h 8112704"/>
              <a:gd name="connsiteX3600" fmla="*/ 1646675 w 8111225"/>
              <a:gd name="connsiteY3600" fmla="*/ 2403230 h 8112704"/>
              <a:gd name="connsiteX3601" fmla="*/ 1650111 w 8111225"/>
              <a:gd name="connsiteY3601" fmla="*/ 2398376 h 8112704"/>
              <a:gd name="connsiteX3602" fmla="*/ 1644179 w 8111225"/>
              <a:gd name="connsiteY3602" fmla="*/ 2394489 h 8112704"/>
              <a:gd name="connsiteX3603" fmla="*/ 1670399 w 8111225"/>
              <a:gd name="connsiteY3603" fmla="*/ 2354535 h 8112704"/>
              <a:gd name="connsiteX3604" fmla="*/ 1674145 w 8111225"/>
              <a:gd name="connsiteY3604" fmla="*/ 2348291 h 8112704"/>
              <a:gd name="connsiteX3605" fmla="*/ 1685383 w 8111225"/>
              <a:gd name="connsiteY3605" fmla="*/ 2333309 h 8112704"/>
              <a:gd name="connsiteX3606" fmla="*/ 1686632 w 8111225"/>
              <a:gd name="connsiteY3606" fmla="*/ 2330811 h 8112704"/>
              <a:gd name="connsiteX3607" fmla="*/ 1702863 w 8111225"/>
              <a:gd name="connsiteY3607" fmla="*/ 2307087 h 8112704"/>
              <a:gd name="connsiteX3608" fmla="*/ 1724089 w 8111225"/>
              <a:gd name="connsiteY3608" fmla="*/ 2277122 h 8112704"/>
              <a:gd name="connsiteX3609" fmla="*/ 1737825 w 8111225"/>
              <a:gd name="connsiteY3609" fmla="*/ 2258391 h 8112704"/>
              <a:gd name="connsiteX3610" fmla="*/ 1749062 w 8111225"/>
              <a:gd name="connsiteY3610" fmla="*/ 2243409 h 8112704"/>
              <a:gd name="connsiteX3611" fmla="*/ 1796510 w 8111225"/>
              <a:gd name="connsiteY3611" fmla="*/ 2182227 h 8112704"/>
              <a:gd name="connsiteX3612" fmla="*/ 1808995 w 8111225"/>
              <a:gd name="connsiteY3612" fmla="*/ 2165994 h 8112704"/>
              <a:gd name="connsiteX3613" fmla="*/ 1833967 w 8111225"/>
              <a:gd name="connsiteY3613" fmla="*/ 2136029 h 8112704"/>
              <a:gd name="connsiteX3614" fmla="*/ 1845205 w 8111225"/>
              <a:gd name="connsiteY3614" fmla="*/ 2123542 h 8112704"/>
              <a:gd name="connsiteX3615" fmla="*/ 1853946 w 8111225"/>
              <a:gd name="connsiteY3615" fmla="*/ 2113553 h 8112704"/>
              <a:gd name="connsiteX3616" fmla="*/ 1863934 w 8111225"/>
              <a:gd name="connsiteY3616" fmla="*/ 2101067 h 8112704"/>
              <a:gd name="connsiteX3617" fmla="*/ 1877669 w 8111225"/>
              <a:gd name="connsiteY3617" fmla="*/ 2086083 h 8112704"/>
              <a:gd name="connsiteX3618" fmla="*/ 1883913 w 8111225"/>
              <a:gd name="connsiteY3618" fmla="*/ 2078592 h 8112704"/>
              <a:gd name="connsiteX3619" fmla="*/ 2073701 w 8111225"/>
              <a:gd name="connsiteY3619" fmla="*/ 1878816 h 8112704"/>
              <a:gd name="connsiteX3620" fmla="*/ 2320925 w 8111225"/>
              <a:gd name="connsiteY3620" fmla="*/ 1666551 h 8112704"/>
              <a:gd name="connsiteX3621" fmla="*/ 2465763 w 8111225"/>
              <a:gd name="connsiteY3621" fmla="*/ 1561668 h 8112704"/>
              <a:gd name="connsiteX3622" fmla="*/ 2491984 w 8111225"/>
              <a:gd name="connsiteY3622" fmla="*/ 1544187 h 8112704"/>
              <a:gd name="connsiteX3623" fmla="*/ 2504471 w 8111225"/>
              <a:gd name="connsiteY3623" fmla="*/ 1535448 h 8112704"/>
              <a:gd name="connsiteX3624" fmla="*/ 2516956 w 8111225"/>
              <a:gd name="connsiteY3624" fmla="*/ 1526707 h 8112704"/>
              <a:gd name="connsiteX3625" fmla="*/ 2543177 w 8111225"/>
              <a:gd name="connsiteY3625" fmla="*/ 1510476 h 8112704"/>
              <a:gd name="connsiteX3626" fmla="*/ 2568149 w 8111225"/>
              <a:gd name="connsiteY3626" fmla="*/ 1495492 h 8112704"/>
              <a:gd name="connsiteX3627" fmla="*/ 2584381 w 8111225"/>
              <a:gd name="connsiteY3627" fmla="*/ 1485502 h 8112704"/>
              <a:gd name="connsiteX3628" fmla="*/ 2601861 w 8111225"/>
              <a:gd name="connsiteY3628" fmla="*/ 1474266 h 8112704"/>
              <a:gd name="connsiteX3629" fmla="*/ 2615597 w 8111225"/>
              <a:gd name="connsiteY3629" fmla="*/ 1465525 h 8112704"/>
              <a:gd name="connsiteX3630" fmla="*/ 2621840 w 8111225"/>
              <a:gd name="connsiteY3630" fmla="*/ 1461779 h 8112704"/>
              <a:gd name="connsiteX3631" fmla="*/ 2735463 w 8111225"/>
              <a:gd name="connsiteY3631" fmla="*/ 1398100 h 8112704"/>
              <a:gd name="connsiteX3632" fmla="*/ 2968952 w 8111225"/>
              <a:gd name="connsiteY3632" fmla="*/ 1285725 h 8112704"/>
              <a:gd name="connsiteX3633" fmla="*/ 2986433 w 8111225"/>
              <a:gd name="connsiteY3633" fmla="*/ 1278234 h 8112704"/>
              <a:gd name="connsiteX3634" fmla="*/ 3013903 w 8111225"/>
              <a:gd name="connsiteY3634" fmla="*/ 1265748 h 8112704"/>
              <a:gd name="connsiteX3635" fmla="*/ 3043870 w 8111225"/>
              <a:gd name="connsiteY3635" fmla="*/ 1254511 h 8112704"/>
              <a:gd name="connsiteX3636" fmla="*/ 3060101 w 8111225"/>
              <a:gd name="connsiteY3636" fmla="*/ 1248268 h 8112704"/>
              <a:gd name="connsiteX3637" fmla="*/ 3070090 w 8111225"/>
              <a:gd name="connsiteY3637" fmla="*/ 1244522 h 8112704"/>
              <a:gd name="connsiteX3638" fmla="*/ 3083824 w 8111225"/>
              <a:gd name="connsiteY3638" fmla="*/ 1239527 h 8112704"/>
              <a:gd name="connsiteX3639" fmla="*/ 3120034 w 8111225"/>
              <a:gd name="connsiteY3639" fmla="*/ 1225793 h 8112704"/>
              <a:gd name="connsiteX3640" fmla="*/ 3154995 w 8111225"/>
              <a:gd name="connsiteY3640" fmla="*/ 1213306 h 8112704"/>
              <a:gd name="connsiteX3641" fmla="*/ 3181216 w 8111225"/>
              <a:gd name="connsiteY3641" fmla="*/ 1204566 h 8112704"/>
              <a:gd name="connsiteX3642" fmla="*/ 3203691 w 8111225"/>
              <a:gd name="connsiteY3642" fmla="*/ 1197075 h 8112704"/>
              <a:gd name="connsiteX3643" fmla="*/ 3207437 w 8111225"/>
              <a:gd name="connsiteY3643" fmla="*/ 1195826 h 8112704"/>
              <a:gd name="connsiteX3644" fmla="*/ 3227414 w 8111225"/>
              <a:gd name="connsiteY3644" fmla="*/ 1188334 h 8112704"/>
              <a:gd name="connsiteX3645" fmla="*/ 3251139 w 8111225"/>
              <a:gd name="connsiteY3645" fmla="*/ 1180842 h 8112704"/>
              <a:gd name="connsiteX3646" fmla="*/ 3268619 w 8111225"/>
              <a:gd name="connsiteY3646" fmla="*/ 1175847 h 8112704"/>
              <a:gd name="connsiteX3647" fmla="*/ 3299834 w 8111225"/>
              <a:gd name="connsiteY3647" fmla="*/ 1165860 h 8112704"/>
              <a:gd name="connsiteX3648" fmla="*/ 3348529 w 8111225"/>
              <a:gd name="connsiteY3648" fmla="*/ 1152124 h 8112704"/>
              <a:gd name="connsiteX3649" fmla="*/ 3393479 w 8111225"/>
              <a:gd name="connsiteY3649" fmla="*/ 1139639 h 8112704"/>
              <a:gd name="connsiteX3650" fmla="*/ 3397225 w 8111225"/>
              <a:gd name="connsiteY3650" fmla="*/ 1138390 h 8112704"/>
              <a:gd name="connsiteX3651" fmla="*/ 3414706 w 8111225"/>
              <a:gd name="connsiteY3651" fmla="*/ 1133396 h 8112704"/>
              <a:gd name="connsiteX3652" fmla="*/ 3445921 w 8111225"/>
              <a:gd name="connsiteY3652" fmla="*/ 1125904 h 8112704"/>
              <a:gd name="connsiteX3653" fmla="*/ 3469645 w 8111225"/>
              <a:gd name="connsiteY3653" fmla="*/ 1120909 h 8112704"/>
              <a:gd name="connsiteX3654" fmla="*/ 3544561 w 8111225"/>
              <a:gd name="connsiteY3654" fmla="*/ 1104678 h 8112704"/>
              <a:gd name="connsiteX3655" fmla="*/ 3741841 w 8111225"/>
              <a:gd name="connsiteY3655" fmla="*/ 1069716 h 8112704"/>
              <a:gd name="connsiteX3656" fmla="*/ 3786791 w 8111225"/>
              <a:gd name="connsiteY3656" fmla="*/ 1063473 h 8112704"/>
              <a:gd name="connsiteX3657" fmla="*/ 3791785 w 8111225"/>
              <a:gd name="connsiteY3657" fmla="*/ 1062224 h 8112704"/>
              <a:gd name="connsiteX3658" fmla="*/ 3829243 w 8111225"/>
              <a:gd name="connsiteY3658" fmla="*/ 1058478 h 8112704"/>
              <a:gd name="connsiteX3659" fmla="*/ 3841730 w 8111225"/>
              <a:gd name="connsiteY3659" fmla="*/ 1057231 h 8112704"/>
              <a:gd name="connsiteX3660" fmla="*/ 3916646 w 8111225"/>
              <a:gd name="connsiteY3660" fmla="*/ 1049739 h 8112704"/>
              <a:gd name="connsiteX3661" fmla="*/ 3940369 w 8111225"/>
              <a:gd name="connsiteY3661" fmla="*/ 1047242 h 8112704"/>
              <a:gd name="connsiteX3662" fmla="*/ 4132655 w 8111225"/>
              <a:gd name="connsiteY3662" fmla="*/ 1039750 h 8112704"/>
              <a:gd name="connsiteX3663" fmla="*/ 5956871 w 8111225"/>
              <a:gd name="connsiteY3663" fmla="*/ 988560 h 8112704"/>
              <a:gd name="connsiteX3664" fmla="*/ 6172881 w 8111225"/>
              <a:gd name="connsiteY3664" fmla="*/ 1133398 h 8112704"/>
              <a:gd name="connsiteX3665" fmla="*/ 5941887 w 8111225"/>
              <a:gd name="connsiteY3665" fmla="*/ 1451794 h 8112704"/>
              <a:gd name="connsiteX3666" fmla="*/ 5749603 w 8111225"/>
              <a:gd name="connsiteY3666" fmla="*/ 1323186 h 8112704"/>
              <a:gd name="connsiteX3667" fmla="*/ 2375864 w 8111225"/>
              <a:gd name="connsiteY3667" fmla="*/ 863700 h 8112704"/>
              <a:gd name="connsiteX3668" fmla="*/ 2559408 w 8111225"/>
              <a:gd name="connsiteY3668" fmla="*/ 1212060 h 8112704"/>
              <a:gd name="connsiteX3669" fmla="*/ 2534436 w 8111225"/>
              <a:gd name="connsiteY3669" fmla="*/ 1225796 h 8112704"/>
              <a:gd name="connsiteX3670" fmla="*/ 2438294 w 8111225"/>
              <a:gd name="connsiteY3670" fmla="*/ 1279486 h 8112704"/>
              <a:gd name="connsiteX3671" fmla="*/ 2239766 w 8111225"/>
              <a:gd name="connsiteY3671" fmla="*/ 938616 h 8112704"/>
              <a:gd name="connsiteX3672" fmla="*/ 2347146 w 8111225"/>
              <a:gd name="connsiteY3672" fmla="*/ 878682 h 8112704"/>
              <a:gd name="connsiteX3673" fmla="*/ 1507999 w 8111225"/>
              <a:gd name="connsiteY3673" fmla="*/ 853515 h 8112704"/>
              <a:gd name="connsiteX3674" fmla="*/ 1599180 w 8111225"/>
              <a:gd name="connsiteY3674" fmla="*/ 1022803 h 8112704"/>
              <a:gd name="connsiteX3675" fmla="*/ 1476061 w 8111225"/>
              <a:gd name="connsiteY3675" fmla="*/ 1089117 h 8112704"/>
              <a:gd name="connsiteX3676" fmla="*/ 1460271 w 8111225"/>
              <a:gd name="connsiteY3676" fmla="*/ 1059800 h 8112704"/>
              <a:gd name="connsiteX3677" fmla="*/ 1281987 w 8111225"/>
              <a:gd name="connsiteY3677" fmla="*/ 1222281 h 8112704"/>
              <a:gd name="connsiteX3678" fmla="*/ 162176 w 8111225"/>
              <a:gd name="connsiteY3678" fmla="*/ 4800137 h 8112704"/>
              <a:gd name="connsiteX3679" fmla="*/ 210149 w 8111225"/>
              <a:gd name="connsiteY3679" fmla="*/ 5012110 h 8112704"/>
              <a:gd name="connsiteX3680" fmla="*/ 237394 w 8111225"/>
              <a:gd name="connsiteY3680" fmla="*/ 4997021 h 8112704"/>
              <a:gd name="connsiteX3681" fmla="*/ 305149 w 8111225"/>
              <a:gd name="connsiteY3681" fmla="*/ 5119357 h 8112704"/>
              <a:gd name="connsiteX3682" fmla="*/ 136937 w 8111225"/>
              <a:gd name="connsiteY3682" fmla="*/ 5212519 h 8112704"/>
              <a:gd name="connsiteX3683" fmla="*/ 69183 w 8111225"/>
              <a:gd name="connsiteY3683" fmla="*/ 5090183 h 8112704"/>
              <a:gd name="connsiteX3684" fmla="*/ 126547 w 8111225"/>
              <a:gd name="connsiteY3684" fmla="*/ 5058413 h 8112704"/>
              <a:gd name="connsiteX3685" fmla="*/ 75184 w 8111225"/>
              <a:gd name="connsiteY3685" fmla="*/ 4836884 h 8112704"/>
              <a:gd name="connsiteX3686" fmla="*/ 1230403 w 8111225"/>
              <a:gd name="connsiteY3686" fmla="*/ 1145118 h 8112704"/>
              <a:gd name="connsiteX3687" fmla="*/ 1416007 w 8111225"/>
              <a:gd name="connsiteY3687" fmla="*/ 977619 h 8112704"/>
              <a:gd name="connsiteX3688" fmla="*/ 1384880 w 8111225"/>
              <a:gd name="connsiteY3688" fmla="*/ 919829 h 8112704"/>
              <a:gd name="connsiteX3689" fmla="*/ 5105321 w 8111225"/>
              <a:gd name="connsiteY3689" fmla="*/ 602740 h 8112704"/>
              <a:gd name="connsiteX3690" fmla="*/ 5253905 w 8111225"/>
              <a:gd name="connsiteY3690" fmla="*/ 651436 h 8112704"/>
              <a:gd name="connsiteX3691" fmla="*/ 5122801 w 8111225"/>
              <a:gd name="connsiteY3691" fmla="*/ 1023521 h 8112704"/>
              <a:gd name="connsiteX3692" fmla="*/ 4990449 w 8111225"/>
              <a:gd name="connsiteY3692" fmla="*/ 979819 h 8112704"/>
              <a:gd name="connsiteX3693" fmla="*/ 3353523 w 8111225"/>
              <a:gd name="connsiteY3693" fmla="*/ 516586 h 8112704"/>
              <a:gd name="connsiteX3694" fmla="*/ 3430937 w 8111225"/>
              <a:gd name="connsiteY3694" fmla="*/ 902405 h 8112704"/>
              <a:gd name="connsiteX3695" fmla="*/ 3204939 w 8111225"/>
              <a:gd name="connsiteY3695" fmla="*/ 956095 h 8112704"/>
              <a:gd name="connsiteX3696" fmla="*/ 3100055 w 8111225"/>
              <a:gd name="connsiteY3696" fmla="*/ 576520 h 8112704"/>
              <a:gd name="connsiteX3697" fmla="*/ 3353523 w 8111225"/>
              <a:gd name="connsiteY3697" fmla="*/ 516586 h 8112704"/>
              <a:gd name="connsiteX3698" fmla="*/ 4001532 w 8111225"/>
              <a:gd name="connsiteY3698" fmla="*/ 447191 h 8112704"/>
              <a:gd name="connsiteX3699" fmla="*/ 4854351 w 8111225"/>
              <a:gd name="connsiteY3699" fmla="*/ 536564 h 8112704"/>
              <a:gd name="connsiteX3700" fmla="*/ 4766949 w 8111225"/>
              <a:gd name="connsiteY3700" fmla="*/ 921136 h 8112704"/>
              <a:gd name="connsiteX3701" fmla="*/ 3753077 w 8111225"/>
              <a:gd name="connsiteY3701" fmla="*/ 854959 h 8112704"/>
              <a:gd name="connsiteX3702" fmla="*/ 3715620 w 8111225"/>
              <a:gd name="connsiteY3702" fmla="*/ 462896 h 8112704"/>
              <a:gd name="connsiteX3703" fmla="*/ 4001532 w 8111225"/>
              <a:gd name="connsiteY3703" fmla="*/ 447191 h 8112704"/>
              <a:gd name="connsiteX3704" fmla="*/ 3968765 w 8111225"/>
              <a:gd name="connsiteY3704" fmla="*/ 792 h 8112704"/>
              <a:gd name="connsiteX3705" fmla="*/ 4175342 w 8111225"/>
              <a:gd name="connsiteY3705" fmla="*/ 1972 h 8112704"/>
              <a:gd name="connsiteX3706" fmla="*/ 6945103 w 8111225"/>
              <a:gd name="connsiteY3706" fmla="*/ 1206726 h 8112704"/>
              <a:gd name="connsiteX3707" fmla="*/ 7078631 w 8111225"/>
              <a:gd name="connsiteY3707" fmla="*/ 1349207 h 8112704"/>
              <a:gd name="connsiteX3708" fmla="*/ 7130368 w 8111225"/>
              <a:gd name="connsiteY3708" fmla="*/ 1320529 h 8112704"/>
              <a:gd name="connsiteX3709" fmla="*/ 7198164 w 8111225"/>
              <a:gd name="connsiteY3709" fmla="*/ 1442836 h 8112704"/>
              <a:gd name="connsiteX3710" fmla="*/ 7029991 w 8111225"/>
              <a:gd name="connsiteY3710" fmla="*/ 1536056 h 8112704"/>
              <a:gd name="connsiteX3711" fmla="*/ 6962195 w 8111225"/>
              <a:gd name="connsiteY3711" fmla="*/ 1413748 h 8112704"/>
              <a:gd name="connsiteX3712" fmla="*/ 6995703 w 8111225"/>
              <a:gd name="connsiteY3712" fmla="*/ 1395174 h 8112704"/>
              <a:gd name="connsiteX3713" fmla="*/ 6829386 w 8111225"/>
              <a:gd name="connsiteY3713" fmla="*/ 1221729 h 8112704"/>
              <a:gd name="connsiteX3714" fmla="*/ 3384264 w 8111225"/>
              <a:gd name="connsiteY3714" fmla="*/ 148218 h 8112704"/>
              <a:gd name="connsiteX3715" fmla="*/ 3142635 w 8111225"/>
              <a:gd name="connsiteY3715" fmla="*/ 198254 h 8112704"/>
              <a:gd name="connsiteX3716" fmla="*/ 3154786 w 8111225"/>
              <a:gd name="connsiteY3716" fmla="*/ 220862 h 8112704"/>
              <a:gd name="connsiteX3717" fmla="*/ 3031611 w 8111225"/>
              <a:gd name="connsiteY3717" fmla="*/ 287064 h 8112704"/>
              <a:gd name="connsiteX3718" fmla="*/ 2940583 w 8111225"/>
              <a:gd name="connsiteY3718" fmla="*/ 117699 h 8112704"/>
              <a:gd name="connsiteX3719" fmla="*/ 3063758 w 8111225"/>
              <a:gd name="connsiteY3719" fmla="*/ 51497 h 8112704"/>
              <a:gd name="connsiteX3720" fmla="*/ 3097610 w 8111225"/>
              <a:gd name="connsiteY3720" fmla="*/ 114482 h 8112704"/>
              <a:gd name="connsiteX3721" fmla="*/ 3348070 w 8111225"/>
              <a:gd name="connsiteY3721" fmla="*/ 61237 h 8112704"/>
              <a:gd name="connsiteX3722" fmla="*/ 3968765 w 8111225"/>
              <a:gd name="connsiteY3722" fmla="*/ 792 h 811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Lst>
            <a:rect l="l" t="t" r="r" b="b"/>
            <a:pathLst>
              <a:path w="8111225" h="8112704">
                <a:moveTo>
                  <a:pt x="3457158" y="7207873"/>
                </a:moveTo>
                <a:cubicBezTo>
                  <a:pt x="3503356" y="7216613"/>
                  <a:pt x="3548305" y="7224105"/>
                  <a:pt x="3594505" y="7231596"/>
                </a:cubicBezTo>
                <a:lnTo>
                  <a:pt x="3537069" y="7621163"/>
                </a:lnTo>
                <a:cubicBezTo>
                  <a:pt x="3485876" y="7613671"/>
                  <a:pt x="3434682" y="7604930"/>
                  <a:pt x="3383489" y="7594942"/>
                </a:cubicBezTo>
                <a:close/>
                <a:moveTo>
                  <a:pt x="4836869" y="7169165"/>
                </a:moveTo>
                <a:lnTo>
                  <a:pt x="4933013" y="7551240"/>
                </a:lnTo>
                <a:cubicBezTo>
                  <a:pt x="4562176" y="7644886"/>
                  <a:pt x="4178853" y="7677350"/>
                  <a:pt x="3795531" y="7649881"/>
                </a:cubicBezTo>
                <a:lnTo>
                  <a:pt x="3824249" y="7256568"/>
                </a:lnTo>
                <a:cubicBezTo>
                  <a:pt x="4165119" y="7281541"/>
                  <a:pt x="4505989" y="7251575"/>
                  <a:pt x="4836869" y="7169165"/>
                </a:cubicBezTo>
                <a:close/>
                <a:moveTo>
                  <a:pt x="4383212" y="7076769"/>
                </a:moveTo>
                <a:lnTo>
                  <a:pt x="4364895" y="7078018"/>
                </a:lnTo>
                <a:cubicBezTo>
                  <a:pt x="4346167" y="7079266"/>
                  <a:pt x="4327437" y="7080515"/>
                  <a:pt x="4307459" y="7081764"/>
                </a:cubicBezTo>
                <a:lnTo>
                  <a:pt x="4295715" y="7082264"/>
                </a:lnTo>
                <a:lnTo>
                  <a:pt x="4313703" y="7081764"/>
                </a:lnTo>
                <a:lnTo>
                  <a:pt x="4369891" y="7078018"/>
                </a:lnTo>
                <a:close/>
                <a:moveTo>
                  <a:pt x="4847796" y="7005910"/>
                </a:moveTo>
                <a:lnTo>
                  <a:pt x="4834694" y="7009029"/>
                </a:lnTo>
                <a:lnTo>
                  <a:pt x="4844361" y="7006846"/>
                </a:lnTo>
                <a:close/>
                <a:moveTo>
                  <a:pt x="5362535" y="6988118"/>
                </a:moveTo>
                <a:lnTo>
                  <a:pt x="5522355" y="7347717"/>
                </a:lnTo>
                <a:cubicBezTo>
                  <a:pt x="5442445" y="7382678"/>
                  <a:pt x="5361284" y="7416391"/>
                  <a:pt x="5281373" y="7445109"/>
                </a:cubicBezTo>
                <a:lnTo>
                  <a:pt x="5147773" y="7074272"/>
                </a:lnTo>
                <a:cubicBezTo>
                  <a:pt x="5220193" y="7048051"/>
                  <a:pt x="5291363" y="7019333"/>
                  <a:pt x="5362535" y="6988118"/>
                </a:cubicBezTo>
                <a:close/>
                <a:moveTo>
                  <a:pt x="2583131" y="6906959"/>
                </a:moveTo>
                <a:cubicBezTo>
                  <a:pt x="2651805" y="6941919"/>
                  <a:pt x="2722975" y="6975631"/>
                  <a:pt x="2792898" y="7005598"/>
                </a:cubicBezTo>
                <a:lnTo>
                  <a:pt x="2638070" y="7367694"/>
                </a:lnTo>
                <a:cubicBezTo>
                  <a:pt x="2559408" y="7333983"/>
                  <a:pt x="2479498" y="7296524"/>
                  <a:pt x="2402084" y="7256568"/>
                </a:cubicBezTo>
                <a:close/>
                <a:moveTo>
                  <a:pt x="4897259" y="6873113"/>
                </a:moveTo>
                <a:lnTo>
                  <a:pt x="4896802" y="6873245"/>
                </a:lnTo>
                <a:lnTo>
                  <a:pt x="4895941" y="6873484"/>
                </a:lnTo>
                <a:lnTo>
                  <a:pt x="4925307" y="6986054"/>
                </a:lnTo>
                <a:lnTo>
                  <a:pt x="4926769" y="6985620"/>
                </a:lnTo>
                <a:close/>
                <a:moveTo>
                  <a:pt x="3279286" y="6703733"/>
                </a:moveTo>
                <a:lnTo>
                  <a:pt x="3279213" y="6703951"/>
                </a:lnTo>
                <a:lnTo>
                  <a:pt x="3280145" y="6704302"/>
                </a:lnTo>
                <a:lnTo>
                  <a:pt x="3280222" y="6704086"/>
                </a:lnTo>
                <a:close/>
                <a:moveTo>
                  <a:pt x="4341437" y="6578473"/>
                </a:moveTo>
                <a:lnTo>
                  <a:pt x="4302463" y="6581070"/>
                </a:lnTo>
                <a:cubicBezTo>
                  <a:pt x="4296221" y="6581070"/>
                  <a:pt x="4289978" y="6582319"/>
                  <a:pt x="4283735" y="6582319"/>
                </a:cubicBezTo>
                <a:lnTo>
                  <a:pt x="4289978" y="6582319"/>
                </a:lnTo>
                <a:cubicBezTo>
                  <a:pt x="4296222" y="6582319"/>
                  <a:pt x="4302465" y="6582319"/>
                  <a:pt x="4308707" y="6581071"/>
                </a:cubicBezTo>
                <a:close/>
                <a:moveTo>
                  <a:pt x="3796687" y="6553765"/>
                </a:moveTo>
                <a:lnTo>
                  <a:pt x="3821282" y="6557972"/>
                </a:lnTo>
                <a:lnTo>
                  <a:pt x="3848524" y="6561365"/>
                </a:lnTo>
                <a:close/>
                <a:moveTo>
                  <a:pt x="6071743" y="6553602"/>
                </a:moveTo>
                <a:lnTo>
                  <a:pt x="6318967" y="6860761"/>
                </a:lnTo>
                <a:cubicBezTo>
                  <a:pt x="6279011" y="6893223"/>
                  <a:pt x="6237809" y="6924439"/>
                  <a:pt x="6195355" y="6955654"/>
                </a:cubicBezTo>
                <a:lnTo>
                  <a:pt x="5961865" y="6638507"/>
                </a:lnTo>
                <a:cubicBezTo>
                  <a:pt x="5999323" y="6611038"/>
                  <a:pt x="6036783" y="6582320"/>
                  <a:pt x="6071743" y="6553602"/>
                </a:cubicBezTo>
                <a:close/>
                <a:moveTo>
                  <a:pt x="1074427" y="6553509"/>
                </a:moveTo>
                <a:lnTo>
                  <a:pt x="1142042" y="6675929"/>
                </a:lnTo>
                <a:lnTo>
                  <a:pt x="1100917" y="6698643"/>
                </a:lnTo>
                <a:lnTo>
                  <a:pt x="1271248" y="6879220"/>
                </a:lnTo>
                <a:cubicBezTo>
                  <a:pt x="2223088" y="7817303"/>
                  <a:pt x="3599921" y="8216281"/>
                  <a:pt x="4908369" y="7927799"/>
                </a:cubicBezTo>
                <a:lnTo>
                  <a:pt x="5119211" y="7873675"/>
                </a:lnTo>
                <a:lnTo>
                  <a:pt x="5102450" y="7843791"/>
                </a:lnTo>
                <a:lnTo>
                  <a:pt x="5224421" y="7775380"/>
                </a:lnTo>
                <a:lnTo>
                  <a:pt x="5318488" y="7943092"/>
                </a:lnTo>
                <a:lnTo>
                  <a:pt x="5196516" y="8011504"/>
                </a:lnTo>
                <a:lnTo>
                  <a:pt x="5165993" y="7957083"/>
                </a:lnTo>
                <a:lnTo>
                  <a:pt x="4945127" y="8014804"/>
                </a:lnTo>
                <a:cubicBezTo>
                  <a:pt x="3595405" y="8318113"/>
                  <a:pt x="2173038" y="7905480"/>
                  <a:pt x="1194290" y="6932039"/>
                </a:cubicBezTo>
                <a:lnTo>
                  <a:pt x="1018691" y="6744058"/>
                </a:lnTo>
                <a:lnTo>
                  <a:pt x="973715" y="6768900"/>
                </a:lnTo>
                <a:lnTo>
                  <a:pt x="906100" y="6646480"/>
                </a:lnTo>
                <a:close/>
                <a:moveTo>
                  <a:pt x="5662779" y="6530802"/>
                </a:moveTo>
                <a:lnTo>
                  <a:pt x="5616874" y="6559409"/>
                </a:lnTo>
                <a:lnTo>
                  <a:pt x="5638943" y="6546110"/>
                </a:lnTo>
                <a:close/>
                <a:moveTo>
                  <a:pt x="2800883" y="6494027"/>
                </a:moveTo>
                <a:lnTo>
                  <a:pt x="2846588" y="6519890"/>
                </a:lnTo>
                <a:cubicBezTo>
                  <a:pt x="2911516" y="6553603"/>
                  <a:pt x="2980190" y="6587314"/>
                  <a:pt x="3052608" y="6618530"/>
                </a:cubicBezTo>
                <a:lnTo>
                  <a:pt x="3276859" y="6703063"/>
                </a:lnTo>
                <a:lnTo>
                  <a:pt x="3276938" y="6702845"/>
                </a:lnTo>
                <a:lnTo>
                  <a:pt x="3053857" y="6618530"/>
                </a:lnTo>
                <a:cubicBezTo>
                  <a:pt x="2985183" y="6588563"/>
                  <a:pt x="2915262" y="6554850"/>
                  <a:pt x="2847837" y="6519890"/>
                </a:cubicBezTo>
                <a:close/>
                <a:moveTo>
                  <a:pt x="3366007" y="6446221"/>
                </a:moveTo>
                <a:lnTo>
                  <a:pt x="3369606" y="6447571"/>
                </a:lnTo>
                <a:lnTo>
                  <a:pt x="3313550" y="6601988"/>
                </a:lnTo>
                <a:close/>
                <a:moveTo>
                  <a:pt x="5824928" y="6418818"/>
                </a:moveTo>
                <a:lnTo>
                  <a:pt x="5782176" y="6450302"/>
                </a:lnTo>
                <a:lnTo>
                  <a:pt x="5812187" y="6428897"/>
                </a:lnTo>
                <a:lnTo>
                  <a:pt x="5825099" y="6419063"/>
                </a:lnTo>
                <a:close/>
                <a:moveTo>
                  <a:pt x="4091449" y="6233959"/>
                </a:moveTo>
                <a:lnTo>
                  <a:pt x="4095195" y="6233959"/>
                </a:lnTo>
                <a:cubicBezTo>
                  <a:pt x="4097693" y="6233959"/>
                  <a:pt x="4100190" y="6233959"/>
                  <a:pt x="4102687" y="6233959"/>
                </a:cubicBezTo>
                <a:lnTo>
                  <a:pt x="4106433" y="6233959"/>
                </a:lnTo>
                <a:lnTo>
                  <a:pt x="4107682" y="6237703"/>
                </a:lnTo>
                <a:lnTo>
                  <a:pt x="4110180" y="6392531"/>
                </a:lnTo>
                <a:lnTo>
                  <a:pt x="4106433" y="6392531"/>
                </a:lnTo>
                <a:cubicBezTo>
                  <a:pt x="4103936" y="6392531"/>
                  <a:pt x="4101439" y="6392531"/>
                  <a:pt x="4097693" y="6392531"/>
                </a:cubicBezTo>
                <a:lnTo>
                  <a:pt x="4092698" y="6392531"/>
                </a:lnTo>
                <a:close/>
                <a:moveTo>
                  <a:pt x="4022777" y="6233959"/>
                </a:moveTo>
                <a:lnTo>
                  <a:pt x="4027772" y="6233959"/>
                </a:lnTo>
                <a:cubicBezTo>
                  <a:pt x="4030269" y="6233959"/>
                  <a:pt x="4034015" y="6233959"/>
                  <a:pt x="4035262" y="6233959"/>
                </a:cubicBezTo>
                <a:lnTo>
                  <a:pt x="4039008" y="6233959"/>
                </a:lnTo>
                <a:lnTo>
                  <a:pt x="4035262" y="6391283"/>
                </a:lnTo>
                <a:lnTo>
                  <a:pt x="4031518" y="6391283"/>
                </a:lnTo>
                <a:cubicBezTo>
                  <a:pt x="4027772" y="6391283"/>
                  <a:pt x="4025274" y="6391283"/>
                  <a:pt x="4022777" y="6391283"/>
                </a:cubicBezTo>
                <a:lnTo>
                  <a:pt x="4019031" y="6391283"/>
                </a:lnTo>
                <a:close/>
                <a:moveTo>
                  <a:pt x="4162621" y="6231461"/>
                </a:moveTo>
                <a:lnTo>
                  <a:pt x="4166367" y="6231461"/>
                </a:lnTo>
                <a:cubicBezTo>
                  <a:pt x="4168864" y="6231461"/>
                  <a:pt x="4170113" y="6231461"/>
                  <a:pt x="4171362" y="6231461"/>
                </a:cubicBezTo>
                <a:lnTo>
                  <a:pt x="4178852" y="6233959"/>
                </a:lnTo>
                <a:lnTo>
                  <a:pt x="4178852" y="6235207"/>
                </a:lnTo>
                <a:lnTo>
                  <a:pt x="4187593" y="6388785"/>
                </a:lnTo>
                <a:lnTo>
                  <a:pt x="4182598" y="6388785"/>
                </a:lnTo>
                <a:cubicBezTo>
                  <a:pt x="4180101" y="6388785"/>
                  <a:pt x="4177603" y="6388785"/>
                  <a:pt x="4173859" y="6388785"/>
                </a:cubicBezTo>
                <a:lnTo>
                  <a:pt x="4168864" y="6388785"/>
                </a:lnTo>
                <a:close/>
                <a:moveTo>
                  <a:pt x="3951605" y="6231461"/>
                </a:moveTo>
                <a:lnTo>
                  <a:pt x="3955351" y="6231461"/>
                </a:lnTo>
                <a:cubicBezTo>
                  <a:pt x="3957849" y="6231461"/>
                  <a:pt x="3960346" y="6231461"/>
                  <a:pt x="3962843" y="6231461"/>
                </a:cubicBezTo>
                <a:lnTo>
                  <a:pt x="3967838" y="6231461"/>
                </a:lnTo>
                <a:lnTo>
                  <a:pt x="3959097" y="6390034"/>
                </a:lnTo>
                <a:lnTo>
                  <a:pt x="3955351" y="6390034"/>
                </a:lnTo>
                <a:cubicBezTo>
                  <a:pt x="3952854" y="6390034"/>
                  <a:pt x="3949108" y="6390034"/>
                  <a:pt x="3946612" y="6390034"/>
                </a:cubicBezTo>
                <a:lnTo>
                  <a:pt x="3942866" y="6388785"/>
                </a:lnTo>
                <a:close/>
                <a:moveTo>
                  <a:pt x="4250024" y="6226467"/>
                </a:moveTo>
                <a:lnTo>
                  <a:pt x="4262509" y="6385039"/>
                </a:lnTo>
                <a:lnTo>
                  <a:pt x="4258764" y="6383792"/>
                </a:lnTo>
                <a:cubicBezTo>
                  <a:pt x="4257514" y="6385039"/>
                  <a:pt x="4255018" y="6385039"/>
                  <a:pt x="4253770" y="6385039"/>
                </a:cubicBezTo>
                <a:lnTo>
                  <a:pt x="4246277" y="6385039"/>
                </a:lnTo>
                <a:lnTo>
                  <a:pt x="4233791" y="6227715"/>
                </a:lnTo>
                <a:close/>
                <a:moveTo>
                  <a:pt x="3896667" y="6223969"/>
                </a:moveTo>
                <a:lnTo>
                  <a:pt x="3896667" y="6227715"/>
                </a:lnTo>
                <a:lnTo>
                  <a:pt x="3907905" y="6227715"/>
                </a:lnTo>
                <a:lnTo>
                  <a:pt x="3896667" y="6233959"/>
                </a:lnTo>
                <a:lnTo>
                  <a:pt x="3884181" y="6383792"/>
                </a:lnTo>
                <a:lnTo>
                  <a:pt x="3879187" y="6383792"/>
                </a:lnTo>
                <a:cubicBezTo>
                  <a:pt x="3876689" y="6383792"/>
                  <a:pt x="3874192" y="6383792"/>
                  <a:pt x="3871695" y="6383792"/>
                </a:cubicBezTo>
                <a:lnTo>
                  <a:pt x="3867949" y="6382542"/>
                </a:lnTo>
                <a:lnTo>
                  <a:pt x="3881684" y="6226467"/>
                </a:lnTo>
                <a:lnTo>
                  <a:pt x="3885430" y="6226467"/>
                </a:lnTo>
                <a:cubicBezTo>
                  <a:pt x="3886679" y="6226467"/>
                  <a:pt x="3887928" y="6226467"/>
                  <a:pt x="3889176" y="6226467"/>
                </a:cubicBezTo>
                <a:cubicBezTo>
                  <a:pt x="3889176" y="6226467"/>
                  <a:pt x="3891672" y="6226467"/>
                  <a:pt x="3891672" y="6226467"/>
                </a:cubicBezTo>
                <a:close/>
                <a:moveTo>
                  <a:pt x="4308708" y="6218975"/>
                </a:moveTo>
                <a:cubicBezTo>
                  <a:pt x="4311206" y="6218975"/>
                  <a:pt x="4313703" y="6218975"/>
                  <a:pt x="4316200" y="6218975"/>
                </a:cubicBezTo>
                <a:lnTo>
                  <a:pt x="4319945" y="6218975"/>
                </a:lnTo>
                <a:lnTo>
                  <a:pt x="4337426" y="6377549"/>
                </a:lnTo>
                <a:lnTo>
                  <a:pt x="4332432" y="6377549"/>
                </a:lnTo>
                <a:cubicBezTo>
                  <a:pt x="4329934" y="6377549"/>
                  <a:pt x="4327437" y="6377549"/>
                  <a:pt x="4324939" y="6377549"/>
                </a:cubicBezTo>
                <a:lnTo>
                  <a:pt x="4321193" y="6377549"/>
                </a:lnTo>
                <a:lnTo>
                  <a:pt x="4304962" y="6220223"/>
                </a:lnTo>
                <a:close/>
                <a:moveTo>
                  <a:pt x="3811761" y="6218975"/>
                </a:moveTo>
                <a:lnTo>
                  <a:pt x="3815507" y="6218975"/>
                </a:lnTo>
                <a:cubicBezTo>
                  <a:pt x="3818005" y="6218975"/>
                  <a:pt x="3820502" y="6218975"/>
                  <a:pt x="3823000" y="6220223"/>
                </a:cubicBezTo>
                <a:lnTo>
                  <a:pt x="3826746" y="6220223"/>
                </a:lnTo>
                <a:lnTo>
                  <a:pt x="3808015" y="6376300"/>
                </a:lnTo>
                <a:lnTo>
                  <a:pt x="3804271" y="6376300"/>
                </a:lnTo>
                <a:cubicBezTo>
                  <a:pt x="3801774" y="6375051"/>
                  <a:pt x="3799276" y="6375051"/>
                  <a:pt x="3796779" y="6376300"/>
                </a:cubicBezTo>
                <a:lnTo>
                  <a:pt x="3793033" y="6376300"/>
                </a:lnTo>
                <a:close/>
                <a:moveTo>
                  <a:pt x="3741840" y="6207738"/>
                </a:moveTo>
                <a:lnTo>
                  <a:pt x="3745586" y="6208987"/>
                </a:lnTo>
                <a:cubicBezTo>
                  <a:pt x="3748084" y="6208987"/>
                  <a:pt x="3749332" y="6208987"/>
                  <a:pt x="3751828" y="6210235"/>
                </a:cubicBezTo>
                <a:lnTo>
                  <a:pt x="3755574" y="6213980"/>
                </a:lnTo>
                <a:lnTo>
                  <a:pt x="3755574" y="6215229"/>
                </a:lnTo>
                <a:lnTo>
                  <a:pt x="3726856" y="6386288"/>
                </a:lnTo>
                <a:lnTo>
                  <a:pt x="3725607" y="6365062"/>
                </a:lnTo>
                <a:cubicBezTo>
                  <a:pt x="3723110" y="6365062"/>
                  <a:pt x="3721861" y="6365062"/>
                  <a:pt x="3720613" y="6363813"/>
                </a:cubicBezTo>
                <a:lnTo>
                  <a:pt x="3716868" y="6363813"/>
                </a:lnTo>
                <a:close/>
                <a:moveTo>
                  <a:pt x="4461037" y="6196500"/>
                </a:moveTo>
                <a:lnTo>
                  <a:pt x="4492253" y="6376300"/>
                </a:lnTo>
                <a:lnTo>
                  <a:pt x="4481016" y="6356321"/>
                </a:lnTo>
                <a:lnTo>
                  <a:pt x="4472276" y="6357570"/>
                </a:lnTo>
                <a:lnTo>
                  <a:pt x="4444806" y="6201495"/>
                </a:lnTo>
                <a:lnTo>
                  <a:pt x="4451050" y="6200246"/>
                </a:lnTo>
                <a:cubicBezTo>
                  <a:pt x="4452298" y="6200246"/>
                  <a:pt x="4453547" y="6200246"/>
                  <a:pt x="4456043" y="6198997"/>
                </a:cubicBezTo>
                <a:close/>
                <a:moveTo>
                  <a:pt x="3670669" y="6195251"/>
                </a:moveTo>
                <a:lnTo>
                  <a:pt x="3678161" y="6196500"/>
                </a:lnTo>
                <a:cubicBezTo>
                  <a:pt x="3679409" y="6196500"/>
                  <a:pt x="3680658" y="6197749"/>
                  <a:pt x="3681907" y="6196500"/>
                </a:cubicBezTo>
                <a:lnTo>
                  <a:pt x="3685653" y="6196500"/>
                </a:lnTo>
                <a:lnTo>
                  <a:pt x="3658184" y="6353824"/>
                </a:lnTo>
                <a:lnTo>
                  <a:pt x="3641951" y="6350079"/>
                </a:lnTo>
                <a:close/>
                <a:moveTo>
                  <a:pt x="4374885" y="6185262"/>
                </a:moveTo>
                <a:lnTo>
                  <a:pt x="4389868" y="6211483"/>
                </a:lnTo>
                <a:lnTo>
                  <a:pt x="4391116" y="6211483"/>
                </a:lnTo>
                <a:lnTo>
                  <a:pt x="4413591" y="6367559"/>
                </a:lnTo>
                <a:lnTo>
                  <a:pt x="4408596" y="6367559"/>
                </a:lnTo>
                <a:cubicBezTo>
                  <a:pt x="4406099" y="6367559"/>
                  <a:pt x="4403601" y="6368808"/>
                  <a:pt x="4401106" y="6368808"/>
                </a:cubicBezTo>
                <a:lnTo>
                  <a:pt x="4396111" y="6370057"/>
                </a:lnTo>
                <a:lnTo>
                  <a:pt x="4373635" y="6212731"/>
                </a:lnTo>
                <a:lnTo>
                  <a:pt x="4378629" y="6212731"/>
                </a:lnTo>
                <a:cubicBezTo>
                  <a:pt x="4379878" y="6212731"/>
                  <a:pt x="4381127" y="6212731"/>
                  <a:pt x="4381127" y="6212731"/>
                </a:cubicBezTo>
                <a:close/>
                <a:moveTo>
                  <a:pt x="4527214" y="6184013"/>
                </a:moveTo>
                <a:lnTo>
                  <a:pt x="4562176" y="6340090"/>
                </a:lnTo>
                <a:lnTo>
                  <a:pt x="4558430" y="6341339"/>
                </a:lnTo>
                <a:cubicBezTo>
                  <a:pt x="4555932" y="6341339"/>
                  <a:pt x="4552186" y="6342587"/>
                  <a:pt x="4549689" y="6342587"/>
                </a:cubicBezTo>
                <a:lnTo>
                  <a:pt x="4544696" y="6342587"/>
                </a:lnTo>
                <a:lnTo>
                  <a:pt x="4512232" y="6187759"/>
                </a:lnTo>
                <a:close/>
                <a:moveTo>
                  <a:pt x="3601996" y="6181516"/>
                </a:moveTo>
                <a:lnTo>
                  <a:pt x="3608238" y="6184013"/>
                </a:lnTo>
                <a:cubicBezTo>
                  <a:pt x="3610735" y="6184013"/>
                  <a:pt x="3611984" y="6184013"/>
                  <a:pt x="3613233" y="6185262"/>
                </a:cubicBezTo>
                <a:lnTo>
                  <a:pt x="3616979" y="6185262"/>
                </a:lnTo>
                <a:lnTo>
                  <a:pt x="3584515" y="6340090"/>
                </a:lnTo>
                <a:lnTo>
                  <a:pt x="3568283" y="6336344"/>
                </a:lnTo>
                <a:close/>
                <a:moveTo>
                  <a:pt x="4597137" y="6170279"/>
                </a:moveTo>
                <a:lnTo>
                  <a:pt x="4635843" y="6323859"/>
                </a:lnTo>
                <a:lnTo>
                  <a:pt x="4632097" y="6323859"/>
                </a:lnTo>
                <a:cubicBezTo>
                  <a:pt x="4629601" y="6323859"/>
                  <a:pt x="4627104" y="6325106"/>
                  <a:pt x="4624607" y="6326355"/>
                </a:cubicBezTo>
                <a:lnTo>
                  <a:pt x="4619612" y="6327603"/>
                </a:lnTo>
                <a:lnTo>
                  <a:pt x="4582153" y="6174025"/>
                </a:lnTo>
                <a:close/>
                <a:moveTo>
                  <a:pt x="3533322" y="6164036"/>
                </a:moveTo>
                <a:lnTo>
                  <a:pt x="3539565" y="6166533"/>
                </a:lnTo>
                <a:cubicBezTo>
                  <a:pt x="3540814" y="6166533"/>
                  <a:pt x="3543312" y="6167782"/>
                  <a:pt x="3544560" y="6167782"/>
                </a:cubicBezTo>
                <a:lnTo>
                  <a:pt x="3549555" y="6169031"/>
                </a:lnTo>
                <a:lnTo>
                  <a:pt x="3510847" y="6322610"/>
                </a:lnTo>
                <a:lnTo>
                  <a:pt x="3504604" y="6321361"/>
                </a:lnTo>
                <a:cubicBezTo>
                  <a:pt x="3502107" y="6321361"/>
                  <a:pt x="3499609" y="6320113"/>
                  <a:pt x="3498361" y="6318864"/>
                </a:cubicBezTo>
                <a:lnTo>
                  <a:pt x="3494615" y="6317615"/>
                </a:lnTo>
                <a:close/>
                <a:moveTo>
                  <a:pt x="4667058" y="6151551"/>
                </a:moveTo>
                <a:lnTo>
                  <a:pt x="4709512" y="6302631"/>
                </a:lnTo>
                <a:lnTo>
                  <a:pt x="4705766" y="6303880"/>
                </a:lnTo>
                <a:cubicBezTo>
                  <a:pt x="4704517" y="6303880"/>
                  <a:pt x="4702020" y="6305129"/>
                  <a:pt x="4700771" y="6305129"/>
                </a:cubicBezTo>
                <a:lnTo>
                  <a:pt x="4693279" y="6307626"/>
                </a:lnTo>
                <a:lnTo>
                  <a:pt x="4650827" y="6156545"/>
                </a:lnTo>
                <a:lnTo>
                  <a:pt x="4657069" y="6154048"/>
                </a:lnTo>
                <a:cubicBezTo>
                  <a:pt x="4659566" y="6154048"/>
                  <a:pt x="4660817" y="6152798"/>
                  <a:pt x="4663312" y="6152798"/>
                </a:cubicBezTo>
                <a:close/>
                <a:moveTo>
                  <a:pt x="3467145" y="6147805"/>
                </a:moveTo>
                <a:lnTo>
                  <a:pt x="3482129" y="6152798"/>
                </a:lnTo>
                <a:lnTo>
                  <a:pt x="3437180" y="6302631"/>
                </a:lnTo>
                <a:lnTo>
                  <a:pt x="3433434" y="6302631"/>
                </a:lnTo>
                <a:cubicBezTo>
                  <a:pt x="3430937" y="6301383"/>
                  <a:pt x="3428439" y="6301383"/>
                  <a:pt x="3427191" y="6300134"/>
                </a:cubicBezTo>
                <a:lnTo>
                  <a:pt x="3422196" y="6298885"/>
                </a:lnTo>
                <a:close/>
                <a:moveTo>
                  <a:pt x="4734484" y="6131572"/>
                </a:moveTo>
                <a:lnTo>
                  <a:pt x="4781930" y="6281405"/>
                </a:lnTo>
                <a:lnTo>
                  <a:pt x="4778184" y="6282654"/>
                </a:lnTo>
                <a:cubicBezTo>
                  <a:pt x="4775687" y="6283903"/>
                  <a:pt x="4773189" y="6285151"/>
                  <a:pt x="4770692" y="6285151"/>
                </a:cubicBezTo>
                <a:lnTo>
                  <a:pt x="4766948" y="6286400"/>
                </a:lnTo>
                <a:lnTo>
                  <a:pt x="4719499" y="6136567"/>
                </a:lnTo>
                <a:close/>
                <a:moveTo>
                  <a:pt x="3395975" y="6125330"/>
                </a:moveTo>
                <a:lnTo>
                  <a:pt x="3402219" y="6127827"/>
                </a:lnTo>
                <a:cubicBezTo>
                  <a:pt x="3403468" y="6127827"/>
                  <a:pt x="3404716" y="6127827"/>
                  <a:pt x="3405965" y="6129075"/>
                </a:cubicBezTo>
                <a:lnTo>
                  <a:pt x="3413455" y="6125330"/>
                </a:lnTo>
                <a:lnTo>
                  <a:pt x="3364760" y="6281405"/>
                </a:lnTo>
                <a:lnTo>
                  <a:pt x="3357268" y="6278908"/>
                </a:lnTo>
                <a:cubicBezTo>
                  <a:pt x="3354771" y="6277659"/>
                  <a:pt x="3353524" y="6277659"/>
                  <a:pt x="3352275" y="6276411"/>
                </a:cubicBezTo>
                <a:lnTo>
                  <a:pt x="3348529" y="6275162"/>
                </a:lnTo>
                <a:close/>
                <a:moveTo>
                  <a:pt x="4799410" y="6107849"/>
                </a:moveTo>
                <a:lnTo>
                  <a:pt x="4853102" y="6257682"/>
                </a:lnTo>
                <a:lnTo>
                  <a:pt x="4836869" y="6262677"/>
                </a:lnTo>
                <a:lnTo>
                  <a:pt x="4784428" y="6114092"/>
                </a:lnTo>
                <a:lnTo>
                  <a:pt x="4788174" y="6112843"/>
                </a:lnTo>
                <a:cubicBezTo>
                  <a:pt x="4790671" y="6112843"/>
                  <a:pt x="4793169" y="6111595"/>
                  <a:pt x="4794417" y="6110346"/>
                </a:cubicBezTo>
                <a:close/>
                <a:moveTo>
                  <a:pt x="3331047" y="6104103"/>
                </a:moveTo>
                <a:lnTo>
                  <a:pt x="3346032" y="6109097"/>
                </a:lnTo>
                <a:lnTo>
                  <a:pt x="3293589" y="6257682"/>
                </a:lnTo>
                <a:lnTo>
                  <a:pt x="3289844" y="6256433"/>
                </a:lnTo>
                <a:lnTo>
                  <a:pt x="3291093" y="6252687"/>
                </a:lnTo>
                <a:lnTo>
                  <a:pt x="3288595" y="6255185"/>
                </a:lnTo>
                <a:cubicBezTo>
                  <a:pt x="3286098" y="6255185"/>
                  <a:pt x="3283601" y="6253936"/>
                  <a:pt x="3281103" y="6252687"/>
                </a:cubicBezTo>
                <a:lnTo>
                  <a:pt x="3277357" y="6251439"/>
                </a:lnTo>
                <a:close/>
                <a:moveTo>
                  <a:pt x="4865587" y="6084125"/>
                </a:moveTo>
                <a:lnTo>
                  <a:pt x="4921774" y="6226467"/>
                </a:lnTo>
                <a:lnTo>
                  <a:pt x="4918028" y="6228964"/>
                </a:lnTo>
                <a:lnTo>
                  <a:pt x="4920526" y="6231461"/>
                </a:lnTo>
                <a:lnTo>
                  <a:pt x="4918028" y="6232710"/>
                </a:lnTo>
                <a:cubicBezTo>
                  <a:pt x="4916781" y="6233959"/>
                  <a:pt x="4914284" y="6235207"/>
                  <a:pt x="4911787" y="6235207"/>
                </a:cubicBezTo>
                <a:lnTo>
                  <a:pt x="4908041" y="6236456"/>
                </a:lnTo>
                <a:lnTo>
                  <a:pt x="4850605" y="6089120"/>
                </a:lnTo>
                <a:close/>
                <a:moveTo>
                  <a:pt x="3266119" y="6079131"/>
                </a:moveTo>
                <a:lnTo>
                  <a:pt x="3272363" y="6081628"/>
                </a:lnTo>
                <a:cubicBezTo>
                  <a:pt x="3273611" y="6082877"/>
                  <a:pt x="3274860" y="6082877"/>
                  <a:pt x="3277357" y="6084125"/>
                </a:cubicBezTo>
                <a:lnTo>
                  <a:pt x="3281103" y="6085374"/>
                </a:lnTo>
                <a:lnTo>
                  <a:pt x="3222419" y="6230213"/>
                </a:lnTo>
                <a:lnTo>
                  <a:pt x="3218673" y="6228964"/>
                </a:lnTo>
                <a:cubicBezTo>
                  <a:pt x="3217424" y="6228964"/>
                  <a:pt x="3216175" y="6228964"/>
                  <a:pt x="3214927" y="6227715"/>
                </a:cubicBezTo>
                <a:cubicBezTo>
                  <a:pt x="3213678" y="6227715"/>
                  <a:pt x="3212429" y="6227715"/>
                  <a:pt x="3211181" y="6226467"/>
                </a:cubicBezTo>
                <a:lnTo>
                  <a:pt x="3207436" y="6225218"/>
                </a:lnTo>
                <a:close/>
                <a:moveTo>
                  <a:pt x="1549284" y="6061650"/>
                </a:moveTo>
                <a:cubicBezTo>
                  <a:pt x="1762796" y="6327604"/>
                  <a:pt x="2015015" y="6557348"/>
                  <a:pt x="2302195" y="6743390"/>
                </a:cubicBezTo>
                <a:lnTo>
                  <a:pt x="2087435" y="7074272"/>
                </a:lnTo>
                <a:cubicBezTo>
                  <a:pt x="1766542" y="6865754"/>
                  <a:pt x="1481859" y="6607292"/>
                  <a:pt x="1242127" y="6307627"/>
                </a:cubicBezTo>
                <a:close/>
                <a:moveTo>
                  <a:pt x="4933013" y="6056656"/>
                </a:moveTo>
                <a:lnTo>
                  <a:pt x="4994195" y="6202743"/>
                </a:lnTo>
                <a:lnTo>
                  <a:pt x="4990449" y="6203992"/>
                </a:lnTo>
                <a:cubicBezTo>
                  <a:pt x="4987951" y="6205241"/>
                  <a:pt x="4985454" y="6205241"/>
                  <a:pt x="4984205" y="6206489"/>
                </a:cubicBezTo>
                <a:lnTo>
                  <a:pt x="4980459" y="6208987"/>
                </a:lnTo>
                <a:lnTo>
                  <a:pt x="4977962" y="6205241"/>
                </a:lnTo>
                <a:lnTo>
                  <a:pt x="4918028" y="6064148"/>
                </a:lnTo>
                <a:lnTo>
                  <a:pt x="4921774" y="6061651"/>
                </a:lnTo>
                <a:cubicBezTo>
                  <a:pt x="4923023" y="6060402"/>
                  <a:pt x="4924272" y="6061651"/>
                  <a:pt x="4925520" y="6060402"/>
                </a:cubicBezTo>
                <a:cubicBezTo>
                  <a:pt x="4925520" y="6060402"/>
                  <a:pt x="4928018" y="6059153"/>
                  <a:pt x="4929266" y="6057905"/>
                </a:cubicBezTo>
                <a:close/>
                <a:moveTo>
                  <a:pt x="3199944" y="6051661"/>
                </a:moveTo>
                <a:lnTo>
                  <a:pt x="3203690" y="6052910"/>
                </a:lnTo>
                <a:cubicBezTo>
                  <a:pt x="3206187" y="6054159"/>
                  <a:pt x="3208685" y="6055407"/>
                  <a:pt x="3211181" y="6056656"/>
                </a:cubicBezTo>
                <a:lnTo>
                  <a:pt x="3214927" y="6057905"/>
                </a:lnTo>
                <a:lnTo>
                  <a:pt x="3152498" y="6202743"/>
                </a:lnTo>
                <a:lnTo>
                  <a:pt x="3147503" y="6200246"/>
                </a:lnTo>
                <a:cubicBezTo>
                  <a:pt x="3145005" y="6198997"/>
                  <a:pt x="3142508" y="6197749"/>
                  <a:pt x="3141260" y="6197749"/>
                </a:cubicBezTo>
                <a:lnTo>
                  <a:pt x="3136265" y="6196500"/>
                </a:lnTo>
                <a:close/>
                <a:moveTo>
                  <a:pt x="4995443" y="6027938"/>
                </a:moveTo>
                <a:lnTo>
                  <a:pt x="5062867" y="6170279"/>
                </a:lnTo>
                <a:lnTo>
                  <a:pt x="5047885" y="6177771"/>
                </a:lnTo>
                <a:lnTo>
                  <a:pt x="4980459" y="6034181"/>
                </a:lnTo>
                <a:lnTo>
                  <a:pt x="4984205" y="6032933"/>
                </a:lnTo>
                <a:cubicBezTo>
                  <a:pt x="4985454" y="6032933"/>
                  <a:pt x="4986703" y="6031684"/>
                  <a:pt x="4989200" y="6030435"/>
                </a:cubicBezTo>
                <a:close/>
                <a:moveTo>
                  <a:pt x="3154993" y="6020446"/>
                </a:moveTo>
                <a:lnTo>
                  <a:pt x="3083824" y="6170279"/>
                </a:lnTo>
                <a:lnTo>
                  <a:pt x="3078829" y="6167782"/>
                </a:lnTo>
                <a:cubicBezTo>
                  <a:pt x="3076332" y="6166533"/>
                  <a:pt x="3073834" y="6165285"/>
                  <a:pt x="3072586" y="6165285"/>
                </a:cubicBezTo>
                <a:lnTo>
                  <a:pt x="3068840" y="6164036"/>
                </a:lnTo>
                <a:lnTo>
                  <a:pt x="3136265" y="6021695"/>
                </a:lnTo>
                <a:lnTo>
                  <a:pt x="3140011" y="6022943"/>
                </a:lnTo>
                <a:cubicBezTo>
                  <a:pt x="3141260" y="6024192"/>
                  <a:pt x="3143757" y="6024192"/>
                  <a:pt x="3145005" y="6025441"/>
                </a:cubicBezTo>
                <a:close/>
                <a:moveTo>
                  <a:pt x="5059121" y="5995474"/>
                </a:moveTo>
                <a:lnTo>
                  <a:pt x="5061618" y="5999220"/>
                </a:lnTo>
                <a:lnTo>
                  <a:pt x="5130293" y="6136567"/>
                </a:lnTo>
                <a:lnTo>
                  <a:pt x="5126547" y="6137815"/>
                </a:lnTo>
                <a:cubicBezTo>
                  <a:pt x="5124049" y="6139064"/>
                  <a:pt x="5121552" y="6140313"/>
                  <a:pt x="5119054" y="6141561"/>
                </a:cubicBezTo>
                <a:lnTo>
                  <a:pt x="5115310" y="6144059"/>
                </a:lnTo>
                <a:lnTo>
                  <a:pt x="5047885" y="6001717"/>
                </a:lnTo>
                <a:cubicBezTo>
                  <a:pt x="5051631" y="6000469"/>
                  <a:pt x="5052879" y="5999220"/>
                  <a:pt x="5055377" y="5997971"/>
                </a:cubicBezTo>
                <a:close/>
                <a:moveTo>
                  <a:pt x="3072586" y="5989231"/>
                </a:moveTo>
                <a:lnTo>
                  <a:pt x="3078829" y="5992977"/>
                </a:lnTo>
                <a:cubicBezTo>
                  <a:pt x="3080078" y="5994225"/>
                  <a:pt x="3081326" y="5995474"/>
                  <a:pt x="3082575" y="5995474"/>
                </a:cubicBezTo>
                <a:lnTo>
                  <a:pt x="3086321" y="5996723"/>
                </a:lnTo>
                <a:lnTo>
                  <a:pt x="3017647" y="6135318"/>
                </a:lnTo>
                <a:lnTo>
                  <a:pt x="3011405" y="6135318"/>
                </a:lnTo>
                <a:cubicBezTo>
                  <a:pt x="3008908" y="6134069"/>
                  <a:pt x="3006410" y="6132821"/>
                  <a:pt x="3003913" y="6131572"/>
                </a:cubicBezTo>
                <a:lnTo>
                  <a:pt x="3000167" y="6130323"/>
                </a:lnTo>
                <a:lnTo>
                  <a:pt x="3001416" y="6126577"/>
                </a:lnTo>
                <a:close/>
                <a:moveTo>
                  <a:pt x="5124049" y="5968005"/>
                </a:moveTo>
                <a:lnTo>
                  <a:pt x="5197718" y="6102854"/>
                </a:lnTo>
                <a:lnTo>
                  <a:pt x="5193972" y="6104103"/>
                </a:lnTo>
                <a:lnTo>
                  <a:pt x="5181485" y="6106600"/>
                </a:lnTo>
                <a:lnTo>
                  <a:pt x="5107818" y="5971751"/>
                </a:lnTo>
                <a:close/>
                <a:moveTo>
                  <a:pt x="3011405" y="5956767"/>
                </a:moveTo>
                <a:lnTo>
                  <a:pt x="3015150" y="5958017"/>
                </a:lnTo>
                <a:cubicBezTo>
                  <a:pt x="3017647" y="5959264"/>
                  <a:pt x="3020144" y="5960513"/>
                  <a:pt x="3022642" y="5963010"/>
                </a:cubicBezTo>
                <a:lnTo>
                  <a:pt x="3026388" y="5964259"/>
                </a:lnTo>
                <a:lnTo>
                  <a:pt x="2948974" y="6101605"/>
                </a:lnTo>
                <a:lnTo>
                  <a:pt x="2933990" y="6094115"/>
                </a:lnTo>
                <a:close/>
                <a:moveTo>
                  <a:pt x="5182734" y="5928048"/>
                </a:moveTo>
                <a:lnTo>
                  <a:pt x="5185231" y="5931794"/>
                </a:lnTo>
                <a:lnTo>
                  <a:pt x="5266391" y="6069143"/>
                </a:lnTo>
                <a:lnTo>
                  <a:pt x="5257650" y="6067893"/>
                </a:lnTo>
                <a:lnTo>
                  <a:pt x="5248911" y="6072887"/>
                </a:lnTo>
                <a:lnTo>
                  <a:pt x="5169000" y="5936789"/>
                </a:lnTo>
                <a:lnTo>
                  <a:pt x="5172744" y="5934292"/>
                </a:lnTo>
                <a:cubicBezTo>
                  <a:pt x="5175242" y="5933043"/>
                  <a:pt x="5175242" y="5931794"/>
                  <a:pt x="5177739" y="5930546"/>
                </a:cubicBezTo>
                <a:close/>
                <a:moveTo>
                  <a:pt x="2950223" y="5921807"/>
                </a:moveTo>
                <a:lnTo>
                  <a:pt x="2963957" y="5929299"/>
                </a:lnTo>
                <a:lnTo>
                  <a:pt x="2882798" y="6065397"/>
                </a:lnTo>
                <a:lnTo>
                  <a:pt x="2869062" y="6056656"/>
                </a:lnTo>
                <a:close/>
                <a:moveTo>
                  <a:pt x="5238921" y="5893089"/>
                </a:moveTo>
                <a:lnTo>
                  <a:pt x="5241419" y="5896835"/>
                </a:lnTo>
                <a:lnTo>
                  <a:pt x="5245165" y="5894337"/>
                </a:lnTo>
                <a:lnTo>
                  <a:pt x="5327573" y="6024192"/>
                </a:lnTo>
                <a:lnTo>
                  <a:pt x="5323827" y="6025441"/>
                </a:lnTo>
                <a:cubicBezTo>
                  <a:pt x="5321329" y="6027938"/>
                  <a:pt x="5318832" y="6029187"/>
                  <a:pt x="5316336" y="6030435"/>
                </a:cubicBezTo>
                <a:lnTo>
                  <a:pt x="5313839" y="6034181"/>
                </a:lnTo>
                <a:lnTo>
                  <a:pt x="5228933" y="5899330"/>
                </a:lnTo>
                <a:close/>
                <a:moveTo>
                  <a:pt x="2890290" y="5883099"/>
                </a:moveTo>
                <a:lnTo>
                  <a:pt x="2892787" y="5885596"/>
                </a:lnTo>
                <a:cubicBezTo>
                  <a:pt x="2895284" y="5886845"/>
                  <a:pt x="2896533" y="5888094"/>
                  <a:pt x="2899029" y="5889343"/>
                </a:cubicBezTo>
                <a:lnTo>
                  <a:pt x="2901526" y="5893089"/>
                </a:lnTo>
                <a:lnTo>
                  <a:pt x="2900278" y="5894337"/>
                </a:lnTo>
                <a:lnTo>
                  <a:pt x="2817870" y="6027938"/>
                </a:lnTo>
                <a:lnTo>
                  <a:pt x="2806633" y="6012954"/>
                </a:lnTo>
                <a:close/>
                <a:moveTo>
                  <a:pt x="5301352" y="5850635"/>
                </a:moveTo>
                <a:lnTo>
                  <a:pt x="5390003" y="5981740"/>
                </a:lnTo>
                <a:lnTo>
                  <a:pt x="5386257" y="5984237"/>
                </a:lnTo>
                <a:cubicBezTo>
                  <a:pt x="5383760" y="5985485"/>
                  <a:pt x="5381263" y="5987982"/>
                  <a:pt x="5380014" y="5989231"/>
                </a:cubicBezTo>
                <a:lnTo>
                  <a:pt x="5377517" y="5991728"/>
                </a:lnTo>
                <a:lnTo>
                  <a:pt x="5288865" y="5860624"/>
                </a:lnTo>
                <a:lnTo>
                  <a:pt x="5295109" y="5855630"/>
                </a:lnTo>
                <a:cubicBezTo>
                  <a:pt x="5296357" y="5855630"/>
                  <a:pt x="5297606" y="5854381"/>
                  <a:pt x="5298855" y="5853132"/>
                </a:cubicBezTo>
                <a:close/>
                <a:moveTo>
                  <a:pt x="2831605" y="5843143"/>
                </a:moveTo>
                <a:lnTo>
                  <a:pt x="2845339" y="5853132"/>
                </a:lnTo>
                <a:lnTo>
                  <a:pt x="2755439" y="5982987"/>
                </a:lnTo>
                <a:lnTo>
                  <a:pt x="2741705" y="5972999"/>
                </a:lnTo>
                <a:close/>
                <a:moveTo>
                  <a:pt x="5358788" y="5810681"/>
                </a:moveTo>
                <a:lnTo>
                  <a:pt x="5452432" y="5938038"/>
                </a:lnTo>
                <a:lnTo>
                  <a:pt x="5448688" y="5940535"/>
                </a:lnTo>
                <a:cubicBezTo>
                  <a:pt x="5447439" y="5941784"/>
                  <a:pt x="5446191" y="5941784"/>
                  <a:pt x="5444942" y="5943033"/>
                </a:cubicBezTo>
                <a:cubicBezTo>
                  <a:pt x="5443693" y="5944281"/>
                  <a:pt x="5442445" y="5944281"/>
                  <a:pt x="5441196" y="5945530"/>
                </a:cubicBezTo>
                <a:lnTo>
                  <a:pt x="5438699" y="5948027"/>
                </a:lnTo>
                <a:lnTo>
                  <a:pt x="5346301" y="5820668"/>
                </a:lnTo>
                <a:lnTo>
                  <a:pt x="5350047" y="5818171"/>
                </a:lnTo>
                <a:cubicBezTo>
                  <a:pt x="5352545" y="5816922"/>
                  <a:pt x="5353793" y="5815675"/>
                  <a:pt x="5356291" y="5813178"/>
                </a:cubicBezTo>
                <a:close/>
                <a:moveTo>
                  <a:pt x="2776666" y="5803188"/>
                </a:moveTo>
                <a:lnTo>
                  <a:pt x="2780412" y="5805686"/>
                </a:lnTo>
                <a:cubicBezTo>
                  <a:pt x="2781661" y="5806935"/>
                  <a:pt x="2782910" y="5808183"/>
                  <a:pt x="2784157" y="5808183"/>
                </a:cubicBezTo>
                <a:lnTo>
                  <a:pt x="2790400" y="5811929"/>
                </a:lnTo>
                <a:lnTo>
                  <a:pt x="2694258" y="5939287"/>
                </a:lnTo>
                <a:lnTo>
                  <a:pt x="2691761" y="5936789"/>
                </a:lnTo>
                <a:cubicBezTo>
                  <a:pt x="2690512" y="5935541"/>
                  <a:pt x="2686766" y="5933043"/>
                  <a:pt x="2685518" y="5931794"/>
                </a:cubicBezTo>
                <a:lnTo>
                  <a:pt x="2681772" y="5930546"/>
                </a:lnTo>
                <a:close/>
                <a:moveTo>
                  <a:pt x="4105185" y="5783210"/>
                </a:moveTo>
                <a:cubicBezTo>
                  <a:pt x="4098317" y="5783834"/>
                  <a:pt x="4092699" y="5784147"/>
                  <a:pt x="4088485" y="5784147"/>
                </a:cubicBezTo>
                <a:lnTo>
                  <a:pt x="4082002" y="5783412"/>
                </a:lnTo>
                <a:lnTo>
                  <a:pt x="4085988" y="5783678"/>
                </a:lnTo>
                <a:cubicBezTo>
                  <a:pt x="4090514" y="5783834"/>
                  <a:pt x="4097070" y="5783834"/>
                  <a:pt x="4105185" y="5783210"/>
                </a:cubicBezTo>
                <a:close/>
                <a:moveTo>
                  <a:pt x="4080213" y="5783210"/>
                </a:moveTo>
                <a:lnTo>
                  <a:pt x="4082002" y="5783412"/>
                </a:lnTo>
                <a:lnTo>
                  <a:pt x="4080211" y="5783293"/>
                </a:lnTo>
                <a:close/>
                <a:moveTo>
                  <a:pt x="5406235" y="5768227"/>
                </a:moveTo>
                <a:lnTo>
                  <a:pt x="5417473" y="5771973"/>
                </a:lnTo>
                <a:lnTo>
                  <a:pt x="5512367" y="5893089"/>
                </a:lnTo>
                <a:lnTo>
                  <a:pt x="5508620" y="5895586"/>
                </a:lnTo>
                <a:cubicBezTo>
                  <a:pt x="5506124" y="5896835"/>
                  <a:pt x="5503627" y="5899330"/>
                  <a:pt x="5502378" y="5900579"/>
                </a:cubicBezTo>
                <a:lnTo>
                  <a:pt x="5499881" y="5903076"/>
                </a:lnTo>
                <a:lnTo>
                  <a:pt x="5402488" y="5778217"/>
                </a:lnTo>
                <a:lnTo>
                  <a:pt x="5407483" y="5774470"/>
                </a:lnTo>
                <a:cubicBezTo>
                  <a:pt x="5407483" y="5774470"/>
                  <a:pt x="5408732" y="5774470"/>
                  <a:pt x="5408732" y="5773222"/>
                </a:cubicBezTo>
                <a:close/>
                <a:moveTo>
                  <a:pt x="2719230" y="5760735"/>
                </a:moveTo>
                <a:lnTo>
                  <a:pt x="2722976" y="5763232"/>
                </a:lnTo>
                <a:cubicBezTo>
                  <a:pt x="2725474" y="5764481"/>
                  <a:pt x="2726722" y="5766978"/>
                  <a:pt x="2729218" y="5768227"/>
                </a:cubicBezTo>
                <a:lnTo>
                  <a:pt x="2731716" y="5770724"/>
                </a:lnTo>
                <a:lnTo>
                  <a:pt x="2634325" y="5894337"/>
                </a:lnTo>
                <a:lnTo>
                  <a:pt x="2620590" y="5884348"/>
                </a:lnTo>
                <a:close/>
                <a:moveTo>
                  <a:pt x="1334523" y="5759487"/>
                </a:moveTo>
                <a:cubicBezTo>
                  <a:pt x="1359496" y="5799443"/>
                  <a:pt x="1384468" y="5838149"/>
                  <a:pt x="1410689" y="5875608"/>
                </a:cubicBezTo>
                <a:lnTo>
                  <a:pt x="1087299" y="6097860"/>
                </a:lnTo>
                <a:cubicBezTo>
                  <a:pt x="1058581" y="6055408"/>
                  <a:pt x="1029863" y="6011706"/>
                  <a:pt x="1001145" y="5968005"/>
                </a:cubicBezTo>
                <a:close/>
                <a:moveTo>
                  <a:pt x="5469914" y="5724527"/>
                </a:moveTo>
                <a:lnTo>
                  <a:pt x="5571050" y="5845640"/>
                </a:lnTo>
                <a:lnTo>
                  <a:pt x="5567306" y="5848138"/>
                </a:lnTo>
                <a:cubicBezTo>
                  <a:pt x="5564809" y="5849386"/>
                  <a:pt x="5562311" y="5851884"/>
                  <a:pt x="5561063" y="5853132"/>
                </a:cubicBezTo>
                <a:lnTo>
                  <a:pt x="5558565" y="5855630"/>
                </a:lnTo>
                <a:lnTo>
                  <a:pt x="5457427" y="5734514"/>
                </a:lnTo>
                <a:close/>
                <a:moveTo>
                  <a:pt x="2665540" y="5714537"/>
                </a:moveTo>
                <a:lnTo>
                  <a:pt x="2669285" y="5717034"/>
                </a:lnTo>
                <a:cubicBezTo>
                  <a:pt x="2671782" y="5718283"/>
                  <a:pt x="2673031" y="5720781"/>
                  <a:pt x="2675528" y="5722029"/>
                </a:cubicBezTo>
                <a:lnTo>
                  <a:pt x="2678026" y="5725775"/>
                </a:lnTo>
                <a:lnTo>
                  <a:pt x="2676777" y="5728273"/>
                </a:lnTo>
                <a:lnTo>
                  <a:pt x="2575640" y="5846889"/>
                </a:lnTo>
                <a:lnTo>
                  <a:pt x="2563154" y="5835653"/>
                </a:lnTo>
                <a:close/>
                <a:moveTo>
                  <a:pt x="4587463" y="5711046"/>
                </a:moveTo>
                <a:lnTo>
                  <a:pt x="4572728" y="5715065"/>
                </a:lnTo>
                <a:lnTo>
                  <a:pt x="4584650" y="5712040"/>
                </a:lnTo>
                <a:close/>
                <a:moveTo>
                  <a:pt x="4677048" y="5679576"/>
                </a:moveTo>
                <a:lnTo>
                  <a:pt x="4674837" y="5680372"/>
                </a:lnTo>
                <a:lnTo>
                  <a:pt x="4756162" y="5905863"/>
                </a:lnTo>
                <a:lnTo>
                  <a:pt x="4756958" y="5905574"/>
                </a:lnTo>
                <a:close/>
                <a:moveTo>
                  <a:pt x="5523604" y="5678327"/>
                </a:moveTo>
                <a:lnTo>
                  <a:pt x="5629735" y="5795696"/>
                </a:lnTo>
                <a:lnTo>
                  <a:pt x="5625991" y="5798194"/>
                </a:lnTo>
                <a:cubicBezTo>
                  <a:pt x="5623493" y="5800691"/>
                  <a:pt x="5622243" y="5801940"/>
                  <a:pt x="5619747" y="5803188"/>
                </a:cubicBezTo>
                <a:lnTo>
                  <a:pt x="5616001" y="5806935"/>
                </a:lnTo>
                <a:lnTo>
                  <a:pt x="5511117" y="5688316"/>
                </a:lnTo>
                <a:close/>
                <a:moveTo>
                  <a:pt x="4677048" y="5678327"/>
                </a:moveTo>
                <a:lnTo>
                  <a:pt x="4678296" y="5678327"/>
                </a:lnTo>
                <a:lnTo>
                  <a:pt x="4678296" y="5679576"/>
                </a:lnTo>
                <a:lnTo>
                  <a:pt x="4759455" y="5908071"/>
                </a:lnTo>
                <a:cubicBezTo>
                  <a:pt x="4758207" y="5908071"/>
                  <a:pt x="4717002" y="5923054"/>
                  <a:pt x="4655822" y="5944281"/>
                </a:cubicBezTo>
                <a:cubicBezTo>
                  <a:pt x="4642086" y="5948026"/>
                  <a:pt x="4628351" y="5951772"/>
                  <a:pt x="4614617" y="5955518"/>
                </a:cubicBezTo>
                <a:cubicBezTo>
                  <a:pt x="4559678" y="5970502"/>
                  <a:pt x="4491004" y="5987982"/>
                  <a:pt x="4422332" y="5999220"/>
                </a:cubicBezTo>
                <a:lnTo>
                  <a:pt x="4416088" y="6000469"/>
                </a:lnTo>
                <a:cubicBezTo>
                  <a:pt x="4374885" y="6006712"/>
                  <a:pt x="4333680" y="6011705"/>
                  <a:pt x="4294973" y="6017949"/>
                </a:cubicBezTo>
                <a:cubicBezTo>
                  <a:pt x="4268752" y="6021695"/>
                  <a:pt x="4242532" y="6022943"/>
                  <a:pt x="4218808" y="6022943"/>
                </a:cubicBezTo>
                <a:cubicBezTo>
                  <a:pt x="4206322" y="6024192"/>
                  <a:pt x="4193836" y="6024192"/>
                  <a:pt x="4182598" y="6024192"/>
                </a:cubicBezTo>
                <a:lnTo>
                  <a:pt x="4103936" y="6027938"/>
                </a:lnTo>
                <a:cubicBezTo>
                  <a:pt x="4085208" y="6029187"/>
                  <a:pt x="4073970" y="6027938"/>
                  <a:pt x="4073970" y="6027938"/>
                </a:cubicBezTo>
                <a:lnTo>
                  <a:pt x="4072721" y="6027938"/>
                </a:lnTo>
                <a:lnTo>
                  <a:pt x="4072721" y="6026763"/>
                </a:lnTo>
                <a:lnTo>
                  <a:pt x="4071472" y="6026690"/>
                </a:lnTo>
                <a:lnTo>
                  <a:pt x="4076467" y="5784459"/>
                </a:lnTo>
                <a:lnTo>
                  <a:pt x="4077689" y="5784540"/>
                </a:lnTo>
                <a:lnTo>
                  <a:pt x="4077716" y="5783210"/>
                </a:lnTo>
                <a:lnTo>
                  <a:pt x="4078964" y="5783210"/>
                </a:lnTo>
                <a:lnTo>
                  <a:pt x="4080211" y="5783293"/>
                </a:lnTo>
                <a:lnTo>
                  <a:pt x="4080174" y="5784706"/>
                </a:lnTo>
                <a:lnTo>
                  <a:pt x="4083490" y="5784927"/>
                </a:lnTo>
                <a:cubicBezTo>
                  <a:pt x="4088016" y="5785083"/>
                  <a:pt x="4094571" y="5785083"/>
                  <a:pt x="4102687" y="5784459"/>
                </a:cubicBezTo>
                <a:cubicBezTo>
                  <a:pt x="4118919" y="5783210"/>
                  <a:pt x="4142642" y="5783210"/>
                  <a:pt x="4171360" y="5781962"/>
                </a:cubicBezTo>
                <a:cubicBezTo>
                  <a:pt x="4200078" y="5781962"/>
                  <a:pt x="4233478" y="5779153"/>
                  <a:pt x="4269064" y="5774939"/>
                </a:cubicBezTo>
                <a:lnTo>
                  <a:pt x="4269095" y="5774934"/>
                </a:lnTo>
                <a:lnTo>
                  <a:pt x="4175106" y="5780713"/>
                </a:lnTo>
                <a:lnTo>
                  <a:pt x="4143891" y="5781963"/>
                </a:lnTo>
                <a:cubicBezTo>
                  <a:pt x="4128908" y="5781963"/>
                  <a:pt x="4116423" y="5783210"/>
                  <a:pt x="4105185" y="5783210"/>
                </a:cubicBezTo>
                <a:cubicBezTo>
                  <a:pt x="4115174" y="5783210"/>
                  <a:pt x="4128908" y="5781963"/>
                  <a:pt x="4142644" y="5781963"/>
                </a:cubicBezTo>
                <a:lnTo>
                  <a:pt x="4173859" y="5780713"/>
                </a:lnTo>
                <a:cubicBezTo>
                  <a:pt x="4231294" y="5780713"/>
                  <a:pt x="4306211" y="5769476"/>
                  <a:pt x="4379878" y="5759487"/>
                </a:cubicBezTo>
                <a:cubicBezTo>
                  <a:pt x="4417336" y="5753243"/>
                  <a:pt x="4454482" y="5744815"/>
                  <a:pt x="4489287" y="5736231"/>
                </a:cubicBezTo>
                <a:lnTo>
                  <a:pt x="4548750" y="5721147"/>
                </a:lnTo>
                <a:lnTo>
                  <a:pt x="4559678" y="5718283"/>
                </a:lnTo>
                <a:cubicBezTo>
                  <a:pt x="4569666" y="5715786"/>
                  <a:pt x="4578407" y="5713289"/>
                  <a:pt x="4587148" y="5710791"/>
                </a:cubicBezTo>
                <a:cubicBezTo>
                  <a:pt x="4640837" y="5692063"/>
                  <a:pt x="4677048" y="5678327"/>
                  <a:pt x="4677048" y="5678327"/>
                </a:cubicBezTo>
                <a:close/>
                <a:moveTo>
                  <a:pt x="2613099" y="5669588"/>
                </a:moveTo>
                <a:lnTo>
                  <a:pt x="2626833" y="5678327"/>
                </a:lnTo>
                <a:lnTo>
                  <a:pt x="2621838" y="5682073"/>
                </a:lnTo>
                <a:lnTo>
                  <a:pt x="2519453" y="5796945"/>
                </a:lnTo>
                <a:lnTo>
                  <a:pt x="2515707" y="5794448"/>
                </a:lnTo>
                <a:cubicBezTo>
                  <a:pt x="2514458" y="5793199"/>
                  <a:pt x="2513210" y="5791950"/>
                  <a:pt x="2511961" y="5790702"/>
                </a:cubicBezTo>
                <a:lnTo>
                  <a:pt x="2506966" y="5786956"/>
                </a:lnTo>
                <a:close/>
                <a:moveTo>
                  <a:pt x="5577294" y="5629632"/>
                </a:moveTo>
                <a:lnTo>
                  <a:pt x="5692166" y="5751996"/>
                </a:lnTo>
                <a:lnTo>
                  <a:pt x="5679681" y="5748250"/>
                </a:lnTo>
                <a:cubicBezTo>
                  <a:pt x="5677183" y="5749499"/>
                  <a:pt x="5675935" y="5750747"/>
                  <a:pt x="5675935" y="5751996"/>
                </a:cubicBezTo>
                <a:lnTo>
                  <a:pt x="5672189" y="5754493"/>
                </a:lnTo>
                <a:lnTo>
                  <a:pt x="5563560" y="5639620"/>
                </a:lnTo>
                <a:lnTo>
                  <a:pt x="5567306" y="5637124"/>
                </a:lnTo>
                <a:cubicBezTo>
                  <a:pt x="5568553" y="5635875"/>
                  <a:pt x="5571050" y="5634627"/>
                  <a:pt x="5572299" y="5633378"/>
                </a:cubicBezTo>
                <a:close/>
                <a:moveTo>
                  <a:pt x="3380845" y="5627063"/>
                </a:moveTo>
                <a:lnTo>
                  <a:pt x="3380991" y="5627136"/>
                </a:lnTo>
                <a:lnTo>
                  <a:pt x="3381126" y="5627194"/>
                </a:lnTo>
                <a:lnTo>
                  <a:pt x="3380991" y="5627134"/>
                </a:lnTo>
                <a:close/>
                <a:moveTo>
                  <a:pt x="2560656" y="5620891"/>
                </a:moveTo>
                <a:lnTo>
                  <a:pt x="2571894" y="5632129"/>
                </a:lnTo>
                <a:lnTo>
                  <a:pt x="2465763" y="5743255"/>
                </a:lnTo>
                <a:lnTo>
                  <a:pt x="2460768" y="5743255"/>
                </a:lnTo>
                <a:cubicBezTo>
                  <a:pt x="2459520" y="5742006"/>
                  <a:pt x="2458271" y="5742006"/>
                  <a:pt x="2457022" y="5740758"/>
                </a:cubicBezTo>
                <a:cubicBezTo>
                  <a:pt x="2455774" y="5739509"/>
                  <a:pt x="2455774" y="5739509"/>
                  <a:pt x="2454525" y="5737012"/>
                </a:cubicBezTo>
                <a:lnTo>
                  <a:pt x="2450779" y="5734514"/>
                </a:lnTo>
                <a:close/>
                <a:moveTo>
                  <a:pt x="6870851" y="5599666"/>
                </a:moveTo>
                <a:lnTo>
                  <a:pt x="7216717" y="5789454"/>
                </a:lnTo>
                <a:cubicBezTo>
                  <a:pt x="7031923" y="6126578"/>
                  <a:pt x="6795935" y="6428742"/>
                  <a:pt x="6516247" y="6689701"/>
                </a:cubicBezTo>
                <a:lnTo>
                  <a:pt x="6247797" y="6401273"/>
                </a:lnTo>
                <a:cubicBezTo>
                  <a:pt x="6497519" y="6169031"/>
                  <a:pt x="6707285" y="5899331"/>
                  <a:pt x="6870851" y="5599666"/>
                </a:cubicBezTo>
                <a:close/>
                <a:moveTo>
                  <a:pt x="2510712" y="5569698"/>
                </a:moveTo>
                <a:lnTo>
                  <a:pt x="2514458" y="5572196"/>
                </a:lnTo>
                <a:cubicBezTo>
                  <a:pt x="2515707" y="5573444"/>
                  <a:pt x="2516956" y="5574693"/>
                  <a:pt x="2516956" y="5575942"/>
                </a:cubicBezTo>
                <a:lnTo>
                  <a:pt x="2521950" y="5580937"/>
                </a:lnTo>
                <a:lnTo>
                  <a:pt x="2408327" y="5692063"/>
                </a:lnTo>
                <a:lnTo>
                  <a:pt x="2405830" y="5688316"/>
                </a:lnTo>
                <a:cubicBezTo>
                  <a:pt x="2404581" y="5687068"/>
                  <a:pt x="2403332" y="5687068"/>
                  <a:pt x="2403332" y="5684570"/>
                </a:cubicBezTo>
                <a:cubicBezTo>
                  <a:pt x="2402084" y="5684570"/>
                  <a:pt x="2400835" y="5683322"/>
                  <a:pt x="2399586" y="5682073"/>
                </a:cubicBezTo>
                <a:lnTo>
                  <a:pt x="2397089" y="5679576"/>
                </a:lnTo>
                <a:close/>
                <a:moveTo>
                  <a:pt x="5608509" y="5563455"/>
                </a:moveTo>
                <a:lnTo>
                  <a:pt x="5735866" y="5688316"/>
                </a:lnTo>
                <a:lnTo>
                  <a:pt x="5725879" y="5702050"/>
                </a:lnTo>
                <a:lnTo>
                  <a:pt x="5613504" y="5590924"/>
                </a:lnTo>
                <a:lnTo>
                  <a:pt x="5619747" y="5584683"/>
                </a:lnTo>
                <a:close/>
                <a:moveTo>
                  <a:pt x="3234772" y="5549905"/>
                </a:moveTo>
                <a:lnTo>
                  <a:pt x="3278606" y="5575787"/>
                </a:lnTo>
                <a:lnTo>
                  <a:pt x="3285266" y="5579127"/>
                </a:lnTo>
                <a:close/>
                <a:moveTo>
                  <a:pt x="4966498" y="5541801"/>
                </a:moveTo>
                <a:lnTo>
                  <a:pt x="4924187" y="5566765"/>
                </a:lnTo>
                <a:lnTo>
                  <a:pt x="4932679" y="5562206"/>
                </a:lnTo>
                <a:close/>
                <a:moveTo>
                  <a:pt x="5670940" y="5530991"/>
                </a:moveTo>
                <a:lnTo>
                  <a:pt x="5675935" y="5532241"/>
                </a:lnTo>
                <a:lnTo>
                  <a:pt x="5789558" y="5637124"/>
                </a:lnTo>
                <a:lnTo>
                  <a:pt x="5785812" y="5639620"/>
                </a:lnTo>
                <a:cubicBezTo>
                  <a:pt x="5784563" y="5640870"/>
                  <a:pt x="5784563" y="5642117"/>
                  <a:pt x="5783315" y="5643367"/>
                </a:cubicBezTo>
                <a:lnTo>
                  <a:pt x="5778320" y="5648360"/>
                </a:lnTo>
                <a:lnTo>
                  <a:pt x="5662199" y="5540980"/>
                </a:lnTo>
                <a:lnTo>
                  <a:pt x="5664697" y="5537234"/>
                </a:lnTo>
                <a:cubicBezTo>
                  <a:pt x="5665945" y="5535986"/>
                  <a:pt x="5668443" y="5533488"/>
                  <a:pt x="5669691" y="5532241"/>
                </a:cubicBezTo>
                <a:close/>
                <a:moveTo>
                  <a:pt x="2463266" y="5519754"/>
                </a:moveTo>
                <a:lnTo>
                  <a:pt x="2465763" y="5522252"/>
                </a:lnTo>
                <a:cubicBezTo>
                  <a:pt x="2467012" y="5523501"/>
                  <a:pt x="2468260" y="5524749"/>
                  <a:pt x="2469509" y="5525998"/>
                </a:cubicBezTo>
                <a:lnTo>
                  <a:pt x="2475751" y="5523501"/>
                </a:lnTo>
                <a:lnTo>
                  <a:pt x="2473254" y="5530991"/>
                </a:lnTo>
                <a:lnTo>
                  <a:pt x="2474502" y="5530991"/>
                </a:lnTo>
                <a:lnTo>
                  <a:pt x="2357133" y="5637124"/>
                </a:lnTo>
                <a:lnTo>
                  <a:pt x="2354637" y="5634627"/>
                </a:lnTo>
                <a:cubicBezTo>
                  <a:pt x="2352140" y="5632129"/>
                  <a:pt x="2350891" y="5630880"/>
                  <a:pt x="2349642" y="5627134"/>
                </a:cubicBezTo>
                <a:lnTo>
                  <a:pt x="2347145" y="5624637"/>
                </a:lnTo>
                <a:close/>
                <a:moveTo>
                  <a:pt x="5720884" y="5474804"/>
                </a:moveTo>
                <a:lnTo>
                  <a:pt x="5839502" y="5579688"/>
                </a:lnTo>
                <a:lnTo>
                  <a:pt x="5837005" y="5582185"/>
                </a:lnTo>
                <a:cubicBezTo>
                  <a:pt x="5834507" y="5584683"/>
                  <a:pt x="5832010" y="5585931"/>
                  <a:pt x="5832010" y="5588427"/>
                </a:cubicBezTo>
                <a:lnTo>
                  <a:pt x="5829513" y="5592173"/>
                </a:lnTo>
                <a:lnTo>
                  <a:pt x="5710896" y="5488539"/>
                </a:lnTo>
                <a:lnTo>
                  <a:pt x="5713392" y="5484793"/>
                </a:lnTo>
                <a:cubicBezTo>
                  <a:pt x="5714641" y="5483544"/>
                  <a:pt x="5715889" y="5482296"/>
                  <a:pt x="5715889" y="5479798"/>
                </a:cubicBezTo>
                <a:close/>
                <a:moveTo>
                  <a:pt x="2417066" y="5463567"/>
                </a:moveTo>
                <a:lnTo>
                  <a:pt x="2419564" y="5467313"/>
                </a:lnTo>
                <a:cubicBezTo>
                  <a:pt x="2422061" y="5468562"/>
                  <a:pt x="2423310" y="5471059"/>
                  <a:pt x="2424558" y="5473557"/>
                </a:cubicBezTo>
                <a:lnTo>
                  <a:pt x="2423310" y="5479798"/>
                </a:lnTo>
                <a:lnTo>
                  <a:pt x="2307189" y="5579688"/>
                </a:lnTo>
                <a:lnTo>
                  <a:pt x="2304692" y="5575942"/>
                </a:lnTo>
                <a:cubicBezTo>
                  <a:pt x="2302194" y="5574693"/>
                  <a:pt x="2302194" y="5572196"/>
                  <a:pt x="2299698" y="5569698"/>
                </a:cubicBezTo>
                <a:lnTo>
                  <a:pt x="2297201" y="5565952"/>
                </a:lnTo>
                <a:close/>
                <a:moveTo>
                  <a:pt x="5764584" y="5423611"/>
                </a:moveTo>
                <a:lnTo>
                  <a:pt x="5768331" y="5424860"/>
                </a:lnTo>
                <a:lnTo>
                  <a:pt x="5888197" y="5521003"/>
                </a:lnTo>
                <a:lnTo>
                  <a:pt x="5885700" y="5523501"/>
                </a:lnTo>
                <a:cubicBezTo>
                  <a:pt x="5884451" y="5525998"/>
                  <a:pt x="5881954" y="5528494"/>
                  <a:pt x="5879458" y="5529744"/>
                </a:cubicBezTo>
                <a:lnTo>
                  <a:pt x="5876961" y="5533488"/>
                </a:lnTo>
                <a:lnTo>
                  <a:pt x="5754597" y="5434849"/>
                </a:lnTo>
                <a:lnTo>
                  <a:pt x="5757094" y="5432352"/>
                </a:lnTo>
                <a:cubicBezTo>
                  <a:pt x="5758343" y="5431103"/>
                  <a:pt x="5760840" y="5428606"/>
                  <a:pt x="5760840" y="5426108"/>
                </a:cubicBezTo>
                <a:close/>
                <a:moveTo>
                  <a:pt x="2372117" y="5411126"/>
                </a:moveTo>
                <a:lnTo>
                  <a:pt x="2374614" y="5414870"/>
                </a:lnTo>
                <a:cubicBezTo>
                  <a:pt x="2375863" y="5417368"/>
                  <a:pt x="2378360" y="5419865"/>
                  <a:pt x="2379609" y="5421114"/>
                </a:cubicBezTo>
                <a:lnTo>
                  <a:pt x="2382106" y="5424860"/>
                </a:lnTo>
                <a:lnTo>
                  <a:pt x="2258494" y="5522252"/>
                </a:lnTo>
                <a:lnTo>
                  <a:pt x="2248504" y="5509765"/>
                </a:lnTo>
                <a:close/>
                <a:moveTo>
                  <a:pt x="5156520" y="5407624"/>
                </a:moveTo>
                <a:lnTo>
                  <a:pt x="5113298" y="5442738"/>
                </a:lnTo>
                <a:lnTo>
                  <a:pt x="5121083" y="5437150"/>
                </a:lnTo>
                <a:close/>
                <a:moveTo>
                  <a:pt x="5795800" y="5358683"/>
                </a:moveTo>
                <a:lnTo>
                  <a:pt x="5934395" y="5462318"/>
                </a:lnTo>
                <a:lnTo>
                  <a:pt x="5931899" y="5466065"/>
                </a:lnTo>
                <a:cubicBezTo>
                  <a:pt x="5930651" y="5467313"/>
                  <a:pt x="5929402" y="5468562"/>
                  <a:pt x="5928153" y="5471059"/>
                </a:cubicBezTo>
                <a:lnTo>
                  <a:pt x="5924407" y="5474804"/>
                </a:lnTo>
                <a:lnTo>
                  <a:pt x="5798297" y="5379911"/>
                </a:lnTo>
                <a:lnTo>
                  <a:pt x="5803292" y="5374916"/>
                </a:lnTo>
                <a:cubicBezTo>
                  <a:pt x="5803292" y="5373667"/>
                  <a:pt x="5803292" y="5373667"/>
                  <a:pt x="5803292" y="5372418"/>
                </a:cubicBezTo>
                <a:close/>
                <a:moveTo>
                  <a:pt x="2329664" y="5354939"/>
                </a:moveTo>
                <a:lnTo>
                  <a:pt x="2332161" y="5357436"/>
                </a:lnTo>
                <a:cubicBezTo>
                  <a:pt x="2333410" y="5359933"/>
                  <a:pt x="2334658" y="5361180"/>
                  <a:pt x="2337156" y="5363678"/>
                </a:cubicBezTo>
                <a:lnTo>
                  <a:pt x="2339653" y="5366175"/>
                </a:lnTo>
                <a:lnTo>
                  <a:pt x="2212296" y="5462318"/>
                </a:lnTo>
                <a:lnTo>
                  <a:pt x="2209798" y="5458572"/>
                </a:lnTo>
                <a:cubicBezTo>
                  <a:pt x="2208550" y="5457324"/>
                  <a:pt x="2207301" y="5456075"/>
                  <a:pt x="2207301" y="5454826"/>
                </a:cubicBezTo>
                <a:lnTo>
                  <a:pt x="2203555" y="5448583"/>
                </a:lnTo>
                <a:close/>
                <a:moveTo>
                  <a:pt x="5850740" y="5309988"/>
                </a:moveTo>
                <a:lnTo>
                  <a:pt x="5853237" y="5311236"/>
                </a:lnTo>
                <a:lnTo>
                  <a:pt x="5980595" y="5401136"/>
                </a:lnTo>
                <a:lnTo>
                  <a:pt x="5975600" y="5403634"/>
                </a:lnTo>
                <a:cubicBezTo>
                  <a:pt x="5975600" y="5404882"/>
                  <a:pt x="5973103" y="5406131"/>
                  <a:pt x="5973103" y="5406131"/>
                </a:cubicBezTo>
                <a:cubicBezTo>
                  <a:pt x="5973103" y="5407380"/>
                  <a:pt x="5971854" y="5408629"/>
                  <a:pt x="5970605" y="5408629"/>
                </a:cubicBezTo>
                <a:lnTo>
                  <a:pt x="5969357" y="5413623"/>
                </a:lnTo>
                <a:lnTo>
                  <a:pt x="5840751" y="5322475"/>
                </a:lnTo>
                <a:lnTo>
                  <a:pt x="5843248" y="5317480"/>
                </a:lnTo>
                <a:cubicBezTo>
                  <a:pt x="5844497" y="5316231"/>
                  <a:pt x="5845745" y="5313734"/>
                  <a:pt x="5846994" y="5312485"/>
                </a:cubicBezTo>
                <a:close/>
                <a:moveTo>
                  <a:pt x="5273128" y="5303765"/>
                </a:moveTo>
                <a:lnTo>
                  <a:pt x="5215717" y="5358300"/>
                </a:lnTo>
                <a:lnTo>
                  <a:pt x="5226122" y="5349631"/>
                </a:lnTo>
                <a:close/>
                <a:moveTo>
                  <a:pt x="2288460" y="5297503"/>
                </a:moveTo>
                <a:lnTo>
                  <a:pt x="2290958" y="5301247"/>
                </a:lnTo>
                <a:cubicBezTo>
                  <a:pt x="2292206" y="5303744"/>
                  <a:pt x="2294704" y="5306242"/>
                  <a:pt x="2295952" y="5308739"/>
                </a:cubicBezTo>
                <a:lnTo>
                  <a:pt x="2297201" y="5311236"/>
                </a:lnTo>
                <a:lnTo>
                  <a:pt x="2294704" y="5313734"/>
                </a:lnTo>
                <a:lnTo>
                  <a:pt x="2168594" y="5401136"/>
                </a:lnTo>
                <a:lnTo>
                  <a:pt x="2158606" y="5387403"/>
                </a:lnTo>
                <a:close/>
                <a:moveTo>
                  <a:pt x="4015912" y="5291435"/>
                </a:moveTo>
                <a:lnTo>
                  <a:pt x="4025841" y="5292078"/>
                </a:lnTo>
                <a:lnTo>
                  <a:pt x="4022212" y="5292176"/>
                </a:lnTo>
                <a:close/>
                <a:moveTo>
                  <a:pt x="4256021" y="5278987"/>
                </a:moveTo>
                <a:lnTo>
                  <a:pt x="4195085" y="5287513"/>
                </a:lnTo>
                <a:cubicBezTo>
                  <a:pt x="4211317" y="5285016"/>
                  <a:pt x="4226301" y="5283767"/>
                  <a:pt x="4242532" y="5281270"/>
                </a:cubicBezTo>
                <a:close/>
                <a:moveTo>
                  <a:pt x="2885295" y="5273779"/>
                </a:moveTo>
                <a:lnTo>
                  <a:pt x="2886544" y="5275028"/>
                </a:lnTo>
                <a:lnTo>
                  <a:pt x="2889646" y="5278498"/>
                </a:lnTo>
                <a:lnTo>
                  <a:pt x="2887666" y="5276351"/>
                </a:lnTo>
                <a:lnTo>
                  <a:pt x="2895284" y="5285329"/>
                </a:lnTo>
                <a:cubicBezTo>
                  <a:pt x="2901215" y="5291884"/>
                  <a:pt x="2910267" y="5301249"/>
                  <a:pt x="2922754" y="5312487"/>
                </a:cubicBezTo>
                <a:cubicBezTo>
                  <a:pt x="2947726" y="5334962"/>
                  <a:pt x="2982685" y="5366177"/>
                  <a:pt x="3025139" y="5404884"/>
                </a:cubicBezTo>
                <a:cubicBezTo>
                  <a:pt x="3070088" y="5439844"/>
                  <a:pt x="3123780" y="5479800"/>
                  <a:pt x="3183711" y="5519755"/>
                </a:cubicBezTo>
                <a:lnTo>
                  <a:pt x="3183859" y="5519842"/>
                </a:lnTo>
                <a:lnTo>
                  <a:pt x="3183711" y="5519754"/>
                </a:lnTo>
                <a:cubicBezTo>
                  <a:pt x="3123778" y="5479800"/>
                  <a:pt x="3071337" y="5439844"/>
                  <a:pt x="3025139" y="5404882"/>
                </a:cubicBezTo>
                <a:lnTo>
                  <a:pt x="2982685" y="5366177"/>
                </a:lnTo>
                <a:cubicBezTo>
                  <a:pt x="2958962" y="5344949"/>
                  <a:pt x="2938985" y="5327469"/>
                  <a:pt x="2922752" y="5312485"/>
                </a:cubicBezTo>
                <a:cubicBezTo>
                  <a:pt x="2910891" y="5301248"/>
                  <a:pt x="2901839" y="5291884"/>
                  <a:pt x="2895752" y="5285329"/>
                </a:cubicBezTo>
                <a:lnTo>
                  <a:pt x="2889646" y="5278498"/>
                </a:lnTo>
                <a:lnTo>
                  <a:pt x="2896376" y="5285797"/>
                </a:lnTo>
                <a:cubicBezTo>
                  <a:pt x="2902463" y="5292196"/>
                  <a:pt x="2910891" y="5300624"/>
                  <a:pt x="2921503" y="5309988"/>
                </a:cubicBezTo>
                <a:cubicBezTo>
                  <a:pt x="2936488" y="5323723"/>
                  <a:pt x="2957713" y="5342453"/>
                  <a:pt x="2981437" y="5363679"/>
                </a:cubicBezTo>
                <a:lnTo>
                  <a:pt x="3023890" y="5402385"/>
                </a:lnTo>
                <a:cubicBezTo>
                  <a:pt x="3070088" y="5437346"/>
                  <a:pt x="3123778" y="5478551"/>
                  <a:pt x="3182463" y="5517257"/>
                </a:cubicBezTo>
                <a:cubicBezTo>
                  <a:pt x="3196198" y="5524749"/>
                  <a:pt x="3208683" y="5533490"/>
                  <a:pt x="3222419" y="5540982"/>
                </a:cubicBezTo>
                <a:cubicBezTo>
                  <a:pt x="3272363" y="5570947"/>
                  <a:pt x="3323555" y="5602162"/>
                  <a:pt x="3379743" y="5624637"/>
                </a:cubicBezTo>
                <a:cubicBezTo>
                  <a:pt x="3432184" y="5652108"/>
                  <a:pt x="3487124" y="5672085"/>
                  <a:pt x="3540814" y="5690814"/>
                </a:cubicBezTo>
                <a:cubicBezTo>
                  <a:pt x="3557045" y="5695808"/>
                  <a:pt x="3573278" y="5702052"/>
                  <a:pt x="3588261" y="5707046"/>
                </a:cubicBezTo>
                <a:cubicBezTo>
                  <a:pt x="3653189" y="5725775"/>
                  <a:pt x="3719364" y="5742008"/>
                  <a:pt x="3778048" y="5754493"/>
                </a:cubicBezTo>
                <a:cubicBezTo>
                  <a:pt x="3809264" y="5758239"/>
                  <a:pt x="3837982" y="5763234"/>
                  <a:pt x="3862954" y="5766978"/>
                </a:cubicBezTo>
                <a:cubicBezTo>
                  <a:pt x="3882933" y="5769476"/>
                  <a:pt x="3900413" y="5771973"/>
                  <a:pt x="3915395" y="5774470"/>
                </a:cubicBezTo>
                <a:cubicBezTo>
                  <a:pt x="3944113" y="5778216"/>
                  <a:pt x="3961595" y="5778216"/>
                  <a:pt x="3966589" y="5778216"/>
                </a:cubicBezTo>
                <a:lnTo>
                  <a:pt x="3966372" y="5780665"/>
                </a:lnTo>
                <a:lnTo>
                  <a:pt x="3953791" y="5780245"/>
                </a:lnTo>
                <a:cubicBezTo>
                  <a:pt x="3944738" y="5779777"/>
                  <a:pt x="3931627" y="5778841"/>
                  <a:pt x="3915395" y="5776968"/>
                </a:cubicBezTo>
                <a:cubicBezTo>
                  <a:pt x="3900413" y="5775719"/>
                  <a:pt x="3882933" y="5773222"/>
                  <a:pt x="3862954" y="5769476"/>
                </a:cubicBezTo>
                <a:cubicBezTo>
                  <a:pt x="3839230" y="5765731"/>
                  <a:pt x="3810512" y="5761985"/>
                  <a:pt x="3779297" y="5756990"/>
                </a:cubicBezTo>
                <a:cubicBezTo>
                  <a:pt x="3720612" y="5744504"/>
                  <a:pt x="3654437" y="5728272"/>
                  <a:pt x="3589509" y="5709542"/>
                </a:cubicBezTo>
                <a:cubicBezTo>
                  <a:pt x="3574525" y="5703300"/>
                  <a:pt x="3557045" y="5697057"/>
                  <a:pt x="3542063" y="5692062"/>
                </a:cubicBezTo>
                <a:lnTo>
                  <a:pt x="3478300" y="5669089"/>
                </a:lnTo>
                <a:lnTo>
                  <a:pt x="3485250" y="5672085"/>
                </a:lnTo>
                <a:cubicBezTo>
                  <a:pt x="3520524" y="5685195"/>
                  <a:pt x="3555797" y="5697057"/>
                  <a:pt x="3589509" y="5709544"/>
                </a:cubicBezTo>
                <a:cubicBezTo>
                  <a:pt x="3658183" y="5729522"/>
                  <a:pt x="3723110" y="5745753"/>
                  <a:pt x="3779299" y="5756991"/>
                </a:cubicBezTo>
                <a:cubicBezTo>
                  <a:pt x="3835484" y="5765732"/>
                  <a:pt x="3882933" y="5773224"/>
                  <a:pt x="3916645" y="5778217"/>
                </a:cubicBezTo>
                <a:cubicBezTo>
                  <a:pt x="3933501" y="5780090"/>
                  <a:pt x="3946611" y="5781026"/>
                  <a:pt x="3955508" y="5781495"/>
                </a:cubicBezTo>
                <a:lnTo>
                  <a:pt x="3966266" y="5781865"/>
                </a:lnTo>
                <a:lnTo>
                  <a:pt x="3966372" y="5780665"/>
                </a:lnTo>
                <a:lnTo>
                  <a:pt x="3967838" y="5780714"/>
                </a:lnTo>
                <a:lnTo>
                  <a:pt x="3969087" y="5780714"/>
                </a:lnTo>
                <a:lnTo>
                  <a:pt x="3969087" y="5781962"/>
                </a:lnTo>
                <a:lnTo>
                  <a:pt x="3969087" y="5781963"/>
                </a:lnTo>
                <a:lnTo>
                  <a:pt x="3969086" y="5781970"/>
                </a:lnTo>
                <a:lnTo>
                  <a:pt x="3947859" y="6021694"/>
                </a:lnTo>
                <a:cubicBezTo>
                  <a:pt x="3946610" y="6021694"/>
                  <a:pt x="3924136" y="6021694"/>
                  <a:pt x="3886677" y="6016701"/>
                </a:cubicBezTo>
                <a:lnTo>
                  <a:pt x="3730602" y="5992978"/>
                </a:lnTo>
                <a:cubicBezTo>
                  <a:pt x="3673166" y="5980491"/>
                  <a:pt x="3597001" y="5963010"/>
                  <a:pt x="3513345" y="5938039"/>
                </a:cubicBezTo>
                <a:cubicBezTo>
                  <a:pt x="3500858" y="5933044"/>
                  <a:pt x="3489620" y="5929298"/>
                  <a:pt x="3477135" y="5925552"/>
                </a:cubicBezTo>
                <a:cubicBezTo>
                  <a:pt x="3409709" y="5901829"/>
                  <a:pt x="3341037" y="5878106"/>
                  <a:pt x="3274860" y="5844393"/>
                </a:cubicBezTo>
                <a:cubicBezTo>
                  <a:pt x="3211181" y="5818172"/>
                  <a:pt x="3151247" y="5781962"/>
                  <a:pt x="3093811" y="5748250"/>
                </a:cubicBezTo>
                <a:cubicBezTo>
                  <a:pt x="3078829" y="5739510"/>
                  <a:pt x="3065093" y="5730770"/>
                  <a:pt x="3050111" y="5722029"/>
                </a:cubicBezTo>
                <a:cubicBezTo>
                  <a:pt x="2987680" y="5680826"/>
                  <a:pt x="2925249" y="5634626"/>
                  <a:pt x="2869062" y="5590926"/>
                </a:cubicBezTo>
                <a:lnTo>
                  <a:pt x="2750446" y="5486042"/>
                </a:lnTo>
                <a:cubicBezTo>
                  <a:pt x="2722975" y="5459821"/>
                  <a:pt x="2709241" y="5443590"/>
                  <a:pt x="2707992" y="5442341"/>
                </a:cubicBezTo>
                <a:lnTo>
                  <a:pt x="2707992" y="5441093"/>
                </a:lnTo>
                <a:lnTo>
                  <a:pt x="2709241" y="5441093"/>
                </a:lnTo>
                <a:lnTo>
                  <a:pt x="2885295" y="5273779"/>
                </a:lnTo>
                <a:lnTo>
                  <a:pt x="2711738" y="5439844"/>
                </a:lnTo>
                <a:lnTo>
                  <a:pt x="2712328" y="5440532"/>
                </a:lnTo>
                <a:lnTo>
                  <a:pt x="2886492" y="5275078"/>
                </a:lnTo>
                <a:close/>
                <a:moveTo>
                  <a:pt x="3841698" y="5270329"/>
                </a:moveTo>
                <a:lnTo>
                  <a:pt x="3853160" y="5272286"/>
                </a:lnTo>
                <a:lnTo>
                  <a:pt x="3845943" y="5271437"/>
                </a:lnTo>
                <a:close/>
                <a:moveTo>
                  <a:pt x="5879458" y="5245060"/>
                </a:moveTo>
                <a:lnTo>
                  <a:pt x="5888197" y="5251303"/>
                </a:lnTo>
                <a:lnTo>
                  <a:pt x="5890695" y="5248806"/>
                </a:lnTo>
                <a:lnTo>
                  <a:pt x="5894441" y="5255049"/>
                </a:lnTo>
                <a:lnTo>
                  <a:pt x="6021797" y="5338706"/>
                </a:lnTo>
                <a:lnTo>
                  <a:pt x="6019301" y="5341203"/>
                </a:lnTo>
                <a:cubicBezTo>
                  <a:pt x="6018053" y="5343700"/>
                  <a:pt x="6015556" y="5346198"/>
                  <a:pt x="6014307" y="5348695"/>
                </a:cubicBezTo>
                <a:lnTo>
                  <a:pt x="6011810" y="5351193"/>
                </a:lnTo>
                <a:lnTo>
                  <a:pt x="5879458" y="5263790"/>
                </a:lnTo>
                <a:lnTo>
                  <a:pt x="5881954" y="5261292"/>
                </a:lnTo>
                <a:cubicBezTo>
                  <a:pt x="5883203" y="5260044"/>
                  <a:pt x="5884451" y="5258795"/>
                  <a:pt x="5885700" y="5256298"/>
                </a:cubicBezTo>
                <a:close/>
                <a:moveTo>
                  <a:pt x="4421083" y="5243811"/>
                </a:moveTo>
                <a:cubicBezTo>
                  <a:pt x="4393614" y="5250054"/>
                  <a:pt x="4361150" y="5258795"/>
                  <a:pt x="4323693" y="5267534"/>
                </a:cubicBezTo>
                <a:lnTo>
                  <a:pt x="4323518" y="5267564"/>
                </a:lnTo>
                <a:lnTo>
                  <a:pt x="4323693" y="5267535"/>
                </a:lnTo>
                <a:cubicBezTo>
                  <a:pt x="4361150" y="5258795"/>
                  <a:pt x="4393614" y="5250055"/>
                  <a:pt x="4421083" y="5243811"/>
                </a:cubicBezTo>
                <a:close/>
                <a:moveTo>
                  <a:pt x="2248504" y="5240067"/>
                </a:moveTo>
                <a:lnTo>
                  <a:pt x="2251002" y="5242564"/>
                </a:lnTo>
                <a:cubicBezTo>
                  <a:pt x="2252250" y="5245060"/>
                  <a:pt x="2253499" y="5247557"/>
                  <a:pt x="2254748" y="5250054"/>
                </a:cubicBezTo>
                <a:lnTo>
                  <a:pt x="2257245" y="5253800"/>
                </a:lnTo>
                <a:lnTo>
                  <a:pt x="2126142" y="5337457"/>
                </a:lnTo>
                <a:lnTo>
                  <a:pt x="2124893" y="5334960"/>
                </a:lnTo>
                <a:cubicBezTo>
                  <a:pt x="2122396" y="5333713"/>
                  <a:pt x="2122396" y="5332462"/>
                  <a:pt x="2121147" y="5331215"/>
                </a:cubicBezTo>
                <a:lnTo>
                  <a:pt x="2116152" y="5324972"/>
                </a:lnTo>
                <a:close/>
                <a:moveTo>
                  <a:pt x="3660956" y="5220999"/>
                </a:moveTo>
                <a:lnTo>
                  <a:pt x="3674123" y="5226585"/>
                </a:lnTo>
                <a:lnTo>
                  <a:pt x="3681476" y="5228504"/>
                </a:lnTo>
                <a:close/>
                <a:moveTo>
                  <a:pt x="5926905" y="5191371"/>
                </a:moveTo>
                <a:lnTo>
                  <a:pt x="6061754" y="5273779"/>
                </a:lnTo>
                <a:lnTo>
                  <a:pt x="6053013" y="5287513"/>
                </a:lnTo>
                <a:lnTo>
                  <a:pt x="5918164" y="5205105"/>
                </a:lnTo>
                <a:lnTo>
                  <a:pt x="5919413" y="5201359"/>
                </a:lnTo>
                <a:cubicBezTo>
                  <a:pt x="5921910" y="5198862"/>
                  <a:pt x="5923159" y="5197613"/>
                  <a:pt x="5924407" y="5193867"/>
                </a:cubicBezTo>
                <a:close/>
                <a:moveTo>
                  <a:pt x="2213544" y="5178884"/>
                </a:moveTo>
                <a:lnTo>
                  <a:pt x="2221035" y="5192618"/>
                </a:lnTo>
                <a:lnTo>
                  <a:pt x="2086186" y="5273779"/>
                </a:lnTo>
                <a:lnTo>
                  <a:pt x="2083688" y="5271282"/>
                </a:lnTo>
                <a:lnTo>
                  <a:pt x="2087434" y="5268785"/>
                </a:lnTo>
                <a:lnTo>
                  <a:pt x="2083688" y="5270033"/>
                </a:lnTo>
                <a:cubicBezTo>
                  <a:pt x="2082440" y="5267536"/>
                  <a:pt x="2081191" y="5265039"/>
                  <a:pt x="2079942" y="5262541"/>
                </a:cubicBezTo>
                <a:lnTo>
                  <a:pt x="2081191" y="5257546"/>
                </a:lnTo>
                <a:close/>
                <a:moveTo>
                  <a:pt x="4025281" y="5163789"/>
                </a:moveTo>
                <a:lnTo>
                  <a:pt x="4026522" y="5163902"/>
                </a:lnTo>
                <a:lnTo>
                  <a:pt x="4026522" y="5165151"/>
                </a:lnTo>
                <a:lnTo>
                  <a:pt x="4025275" y="5163902"/>
                </a:lnTo>
                <a:close/>
                <a:moveTo>
                  <a:pt x="4627799" y="5160880"/>
                </a:moveTo>
                <a:lnTo>
                  <a:pt x="4626479" y="5161561"/>
                </a:lnTo>
                <a:cubicBezTo>
                  <a:pt x="4619611" y="5164839"/>
                  <a:pt x="4615866" y="5166400"/>
                  <a:pt x="4615866" y="5166400"/>
                </a:cubicBezTo>
                <a:close/>
                <a:moveTo>
                  <a:pt x="5411926" y="5152360"/>
                </a:moveTo>
                <a:lnTo>
                  <a:pt x="5325407" y="5252754"/>
                </a:lnTo>
                <a:lnTo>
                  <a:pt x="5330693" y="5247596"/>
                </a:lnTo>
                <a:close/>
                <a:moveTo>
                  <a:pt x="4655822" y="5146421"/>
                </a:moveTo>
                <a:cubicBezTo>
                  <a:pt x="4644584" y="5152664"/>
                  <a:pt x="4635219" y="5157347"/>
                  <a:pt x="4628352" y="5160624"/>
                </a:cubicBezTo>
                <a:lnTo>
                  <a:pt x="4627799" y="5160880"/>
                </a:lnTo>
                <a:close/>
                <a:moveTo>
                  <a:pt x="2475362" y="5143721"/>
                </a:moveTo>
                <a:lnTo>
                  <a:pt x="2477000" y="5146421"/>
                </a:lnTo>
                <a:lnTo>
                  <a:pt x="2482560" y="5154574"/>
                </a:lnTo>
                <a:close/>
                <a:moveTo>
                  <a:pt x="3620949" y="5134501"/>
                </a:moveTo>
                <a:lnTo>
                  <a:pt x="3626888" y="5137264"/>
                </a:lnTo>
                <a:lnTo>
                  <a:pt x="3630894" y="5138733"/>
                </a:lnTo>
                <a:close/>
                <a:moveTo>
                  <a:pt x="5964363" y="5131436"/>
                </a:moveTo>
                <a:lnTo>
                  <a:pt x="5965611" y="5132687"/>
                </a:lnTo>
                <a:lnTo>
                  <a:pt x="6100461" y="5208851"/>
                </a:lnTo>
                <a:lnTo>
                  <a:pt x="6096715" y="5215095"/>
                </a:lnTo>
                <a:cubicBezTo>
                  <a:pt x="6096715" y="5216342"/>
                  <a:pt x="6095467" y="5218839"/>
                  <a:pt x="6094218" y="5220089"/>
                </a:cubicBezTo>
                <a:lnTo>
                  <a:pt x="6091721" y="5222585"/>
                </a:lnTo>
                <a:lnTo>
                  <a:pt x="5954374" y="5143923"/>
                </a:lnTo>
                <a:close/>
                <a:moveTo>
                  <a:pt x="2174837" y="5117702"/>
                </a:moveTo>
                <a:lnTo>
                  <a:pt x="2178583" y="5133934"/>
                </a:lnTo>
                <a:lnTo>
                  <a:pt x="2046230" y="5208851"/>
                </a:lnTo>
                <a:lnTo>
                  <a:pt x="2043734" y="5205105"/>
                </a:lnTo>
                <a:cubicBezTo>
                  <a:pt x="2042485" y="5203856"/>
                  <a:pt x="2042485" y="5202608"/>
                  <a:pt x="2041236" y="5201359"/>
                </a:cubicBezTo>
                <a:cubicBezTo>
                  <a:pt x="2039988" y="5200110"/>
                  <a:pt x="2039988" y="5198862"/>
                  <a:pt x="2038739" y="5197613"/>
                </a:cubicBezTo>
                <a:lnTo>
                  <a:pt x="2039988" y="5192618"/>
                </a:lnTo>
                <a:close/>
                <a:moveTo>
                  <a:pt x="4723944" y="5105852"/>
                </a:moveTo>
                <a:lnTo>
                  <a:pt x="4684976" y="5129194"/>
                </a:lnTo>
                <a:lnTo>
                  <a:pt x="4721061" y="5107871"/>
                </a:lnTo>
                <a:close/>
                <a:moveTo>
                  <a:pt x="7095603" y="5092731"/>
                </a:moveTo>
                <a:lnTo>
                  <a:pt x="7468935" y="5220089"/>
                </a:lnTo>
                <a:cubicBezTo>
                  <a:pt x="7440217" y="5301248"/>
                  <a:pt x="7409003" y="5382407"/>
                  <a:pt x="7375291" y="5462319"/>
                </a:cubicBezTo>
                <a:lnTo>
                  <a:pt x="7013193" y="5308740"/>
                </a:lnTo>
                <a:cubicBezTo>
                  <a:pt x="7043159" y="5237570"/>
                  <a:pt x="7070631" y="5165150"/>
                  <a:pt x="7095603" y="5092731"/>
                </a:cubicBezTo>
                <a:close/>
                <a:moveTo>
                  <a:pt x="4138898" y="5074002"/>
                </a:moveTo>
                <a:cubicBezTo>
                  <a:pt x="4142644" y="5074002"/>
                  <a:pt x="4146390" y="5074002"/>
                  <a:pt x="4151383" y="5074002"/>
                </a:cubicBezTo>
                <a:lnTo>
                  <a:pt x="4156378" y="5163902"/>
                </a:lnTo>
                <a:cubicBezTo>
                  <a:pt x="4151383" y="5163902"/>
                  <a:pt x="4146390" y="5165151"/>
                  <a:pt x="4142644" y="5165151"/>
                </a:cubicBezTo>
                <a:close/>
                <a:moveTo>
                  <a:pt x="4017782" y="5071504"/>
                </a:moveTo>
                <a:cubicBezTo>
                  <a:pt x="4022777" y="5071504"/>
                  <a:pt x="4026522" y="5071504"/>
                  <a:pt x="4030268" y="5072753"/>
                </a:cubicBezTo>
                <a:lnTo>
                  <a:pt x="4025281" y="5163789"/>
                </a:lnTo>
                <a:lnTo>
                  <a:pt x="4012788" y="5162653"/>
                </a:lnTo>
                <a:lnTo>
                  <a:pt x="4011539" y="5162653"/>
                </a:lnTo>
                <a:close/>
                <a:moveTo>
                  <a:pt x="5986838" y="5064012"/>
                </a:moveTo>
                <a:lnTo>
                  <a:pt x="6135421" y="5141426"/>
                </a:lnTo>
                <a:lnTo>
                  <a:pt x="6134174" y="5145172"/>
                </a:lnTo>
                <a:cubicBezTo>
                  <a:pt x="6132923" y="5146420"/>
                  <a:pt x="6131677" y="5147669"/>
                  <a:pt x="6131677" y="5150166"/>
                </a:cubicBezTo>
                <a:lnTo>
                  <a:pt x="6126682" y="5156410"/>
                </a:lnTo>
                <a:lnTo>
                  <a:pt x="5986838" y="5082741"/>
                </a:lnTo>
                <a:lnTo>
                  <a:pt x="5990584" y="5075251"/>
                </a:lnTo>
                <a:cubicBezTo>
                  <a:pt x="5991833" y="5075251"/>
                  <a:pt x="5990584" y="5074002"/>
                  <a:pt x="5991833" y="5074002"/>
                </a:cubicBezTo>
                <a:close/>
                <a:moveTo>
                  <a:pt x="3356185" y="5061235"/>
                </a:moveTo>
                <a:lnTo>
                  <a:pt x="3356333" y="5061359"/>
                </a:lnTo>
                <a:cubicBezTo>
                  <a:pt x="3407214" y="5098037"/>
                  <a:pt x="3460280" y="5130812"/>
                  <a:pt x="3514594" y="5158906"/>
                </a:cubicBezTo>
                <a:close/>
                <a:moveTo>
                  <a:pt x="4268752" y="5060266"/>
                </a:moveTo>
                <a:lnTo>
                  <a:pt x="4284985" y="5150166"/>
                </a:lnTo>
                <a:cubicBezTo>
                  <a:pt x="4279991" y="5151415"/>
                  <a:pt x="4276245" y="5151415"/>
                  <a:pt x="4271250" y="5152664"/>
                </a:cubicBezTo>
                <a:lnTo>
                  <a:pt x="4256267" y="5062764"/>
                </a:lnTo>
                <a:cubicBezTo>
                  <a:pt x="4260013" y="5061515"/>
                  <a:pt x="4263759" y="5061515"/>
                  <a:pt x="4268752" y="5060266"/>
                </a:cubicBezTo>
                <a:close/>
                <a:moveTo>
                  <a:pt x="2144870" y="5057769"/>
                </a:moveTo>
                <a:cubicBezTo>
                  <a:pt x="2146119" y="5060266"/>
                  <a:pt x="2147368" y="5062764"/>
                  <a:pt x="2148616" y="5065261"/>
                </a:cubicBezTo>
                <a:lnTo>
                  <a:pt x="2151114" y="5069007"/>
                </a:lnTo>
                <a:lnTo>
                  <a:pt x="2010021" y="5137680"/>
                </a:lnTo>
                <a:cubicBezTo>
                  <a:pt x="2010021" y="5137680"/>
                  <a:pt x="2008772" y="5135184"/>
                  <a:pt x="2007524" y="5133934"/>
                </a:cubicBezTo>
                <a:cubicBezTo>
                  <a:pt x="2006275" y="5132687"/>
                  <a:pt x="2006275" y="5131436"/>
                  <a:pt x="2005026" y="5130189"/>
                </a:cubicBezTo>
                <a:lnTo>
                  <a:pt x="2002529" y="5126443"/>
                </a:lnTo>
                <a:close/>
                <a:moveTo>
                  <a:pt x="3901662" y="5056520"/>
                </a:moveTo>
                <a:cubicBezTo>
                  <a:pt x="3906656" y="5057769"/>
                  <a:pt x="3910402" y="5057769"/>
                  <a:pt x="3914148" y="5059018"/>
                </a:cubicBezTo>
                <a:lnTo>
                  <a:pt x="3897916" y="5148918"/>
                </a:lnTo>
                <a:cubicBezTo>
                  <a:pt x="3892923" y="5147669"/>
                  <a:pt x="3887928" y="5147669"/>
                  <a:pt x="3884182" y="5146420"/>
                </a:cubicBezTo>
                <a:close/>
                <a:moveTo>
                  <a:pt x="2422067" y="5055363"/>
                </a:moveTo>
                <a:lnTo>
                  <a:pt x="2424168" y="5059330"/>
                </a:lnTo>
                <a:lnTo>
                  <a:pt x="2435113" y="5077372"/>
                </a:lnTo>
                <a:close/>
                <a:moveTo>
                  <a:pt x="2694166" y="5037956"/>
                </a:moveTo>
                <a:lnTo>
                  <a:pt x="2713982" y="5068032"/>
                </a:lnTo>
                <a:cubicBezTo>
                  <a:pt x="2727191" y="5086956"/>
                  <a:pt x="2739833" y="5103968"/>
                  <a:pt x="2751695" y="5118951"/>
                </a:cubicBezTo>
                <a:cubicBezTo>
                  <a:pt x="2784470" y="5165774"/>
                  <a:pt x="2810223" y="5195039"/>
                  <a:pt x="2821051" y="5206745"/>
                </a:cubicBezTo>
                <a:lnTo>
                  <a:pt x="2824088" y="5209942"/>
                </a:lnTo>
                <a:lnTo>
                  <a:pt x="2825361" y="5208851"/>
                </a:lnTo>
                <a:cubicBezTo>
                  <a:pt x="2817870" y="5201360"/>
                  <a:pt x="2789152" y="5170145"/>
                  <a:pt x="2750445" y="5116453"/>
                </a:cubicBezTo>
                <a:cubicBezTo>
                  <a:pt x="2742329" y="5106152"/>
                  <a:pt x="2732184" y="5092886"/>
                  <a:pt x="2720459" y="5076596"/>
                </a:cubicBezTo>
                <a:close/>
                <a:moveTo>
                  <a:pt x="4386122" y="5031548"/>
                </a:moveTo>
                <a:lnTo>
                  <a:pt x="4412342" y="5118951"/>
                </a:lnTo>
                <a:cubicBezTo>
                  <a:pt x="4407348" y="5120199"/>
                  <a:pt x="4403602" y="5121448"/>
                  <a:pt x="4398607" y="5122697"/>
                </a:cubicBezTo>
                <a:lnTo>
                  <a:pt x="4373635" y="5035294"/>
                </a:lnTo>
                <a:cubicBezTo>
                  <a:pt x="4377381" y="5034046"/>
                  <a:pt x="4381127" y="5032797"/>
                  <a:pt x="4386122" y="5031548"/>
                </a:cubicBezTo>
                <a:close/>
                <a:moveTo>
                  <a:pt x="3786790" y="5026554"/>
                </a:moveTo>
                <a:cubicBezTo>
                  <a:pt x="3790536" y="5027803"/>
                  <a:pt x="3794282" y="5029052"/>
                  <a:pt x="3798028" y="5030300"/>
                </a:cubicBezTo>
                <a:lnTo>
                  <a:pt x="3771806" y="5118952"/>
                </a:lnTo>
                <a:cubicBezTo>
                  <a:pt x="3768062" y="5117703"/>
                  <a:pt x="3763067" y="5116454"/>
                  <a:pt x="3759321" y="5115206"/>
                </a:cubicBezTo>
                <a:lnTo>
                  <a:pt x="3759321" y="5113957"/>
                </a:lnTo>
                <a:close/>
                <a:moveTo>
                  <a:pt x="6026793" y="5006576"/>
                </a:moveTo>
                <a:lnTo>
                  <a:pt x="6167885" y="5076498"/>
                </a:lnTo>
                <a:lnTo>
                  <a:pt x="6166637" y="5078995"/>
                </a:lnTo>
                <a:cubicBezTo>
                  <a:pt x="6165389" y="5080244"/>
                  <a:pt x="6165389" y="5081492"/>
                  <a:pt x="6165389" y="5082741"/>
                </a:cubicBezTo>
                <a:cubicBezTo>
                  <a:pt x="6164139" y="5083990"/>
                  <a:pt x="6164139" y="5085238"/>
                  <a:pt x="6162892" y="5086487"/>
                </a:cubicBezTo>
                <a:lnTo>
                  <a:pt x="6161641" y="5088984"/>
                </a:lnTo>
                <a:lnTo>
                  <a:pt x="6019301" y="5020310"/>
                </a:lnTo>
                <a:lnTo>
                  <a:pt x="6021797" y="5016566"/>
                </a:lnTo>
                <a:cubicBezTo>
                  <a:pt x="6021797" y="5015316"/>
                  <a:pt x="6023048" y="5014069"/>
                  <a:pt x="6023048" y="5012820"/>
                </a:cubicBezTo>
                <a:close/>
                <a:moveTo>
                  <a:pt x="2113655" y="4994090"/>
                </a:moveTo>
                <a:cubicBezTo>
                  <a:pt x="2114904" y="4996587"/>
                  <a:pt x="2116152" y="4997836"/>
                  <a:pt x="2116152" y="5000333"/>
                </a:cubicBezTo>
                <a:lnTo>
                  <a:pt x="2116152" y="5007825"/>
                </a:lnTo>
                <a:lnTo>
                  <a:pt x="1978806" y="5072753"/>
                </a:lnTo>
                <a:lnTo>
                  <a:pt x="1967568" y="5070256"/>
                </a:lnTo>
                <a:lnTo>
                  <a:pt x="1973811" y="5066510"/>
                </a:lnTo>
                <a:cubicBezTo>
                  <a:pt x="1972562" y="5065261"/>
                  <a:pt x="1972562" y="5064012"/>
                  <a:pt x="1971314" y="5062764"/>
                </a:cubicBezTo>
                <a:lnTo>
                  <a:pt x="1973811" y="5056520"/>
                </a:lnTo>
                <a:close/>
                <a:moveTo>
                  <a:pt x="4495999" y="4990345"/>
                </a:moveTo>
                <a:lnTo>
                  <a:pt x="4533457" y="5074002"/>
                </a:lnTo>
                <a:cubicBezTo>
                  <a:pt x="4528463" y="5076499"/>
                  <a:pt x="4524717" y="5077748"/>
                  <a:pt x="4520971" y="5078997"/>
                </a:cubicBezTo>
                <a:lnTo>
                  <a:pt x="4484761" y="4995340"/>
                </a:lnTo>
                <a:lnTo>
                  <a:pt x="4486010" y="4995340"/>
                </a:lnTo>
                <a:cubicBezTo>
                  <a:pt x="4489756" y="4994091"/>
                  <a:pt x="4492253" y="4992843"/>
                  <a:pt x="4495999" y="4990345"/>
                </a:cubicBezTo>
                <a:close/>
                <a:moveTo>
                  <a:pt x="2660943" y="4985439"/>
                </a:moveTo>
                <a:lnTo>
                  <a:pt x="2672876" y="5005641"/>
                </a:lnTo>
                <a:lnTo>
                  <a:pt x="2676322" y="5010872"/>
                </a:lnTo>
                <a:close/>
                <a:moveTo>
                  <a:pt x="3675663" y="4982853"/>
                </a:moveTo>
                <a:cubicBezTo>
                  <a:pt x="3680658" y="4985351"/>
                  <a:pt x="3683154" y="4986599"/>
                  <a:pt x="3686900" y="4987848"/>
                </a:cubicBezTo>
                <a:lnTo>
                  <a:pt x="3650692" y="5074002"/>
                </a:lnTo>
                <a:cubicBezTo>
                  <a:pt x="3646946" y="5071504"/>
                  <a:pt x="3641951" y="5070256"/>
                  <a:pt x="3638205" y="5067758"/>
                </a:cubicBezTo>
                <a:lnTo>
                  <a:pt x="3638205" y="5066510"/>
                </a:lnTo>
                <a:close/>
                <a:moveTo>
                  <a:pt x="5539905" y="4969924"/>
                </a:moveTo>
                <a:lnTo>
                  <a:pt x="5514678" y="5012531"/>
                </a:lnTo>
                <a:lnTo>
                  <a:pt x="5516580" y="5009873"/>
                </a:lnTo>
                <a:close/>
                <a:moveTo>
                  <a:pt x="6056759" y="4941648"/>
                </a:moveTo>
                <a:lnTo>
                  <a:pt x="6201598" y="5005328"/>
                </a:lnTo>
                <a:lnTo>
                  <a:pt x="6200349" y="5009074"/>
                </a:lnTo>
                <a:cubicBezTo>
                  <a:pt x="6199101" y="5011571"/>
                  <a:pt x="6197852" y="5014069"/>
                  <a:pt x="6196603" y="5016566"/>
                </a:cubicBezTo>
                <a:lnTo>
                  <a:pt x="6194106" y="5020310"/>
                </a:lnTo>
                <a:lnTo>
                  <a:pt x="6050515" y="4956633"/>
                </a:lnTo>
                <a:lnTo>
                  <a:pt x="6051766" y="4952887"/>
                </a:lnTo>
                <a:cubicBezTo>
                  <a:pt x="6051766" y="4951638"/>
                  <a:pt x="6053013" y="4950389"/>
                  <a:pt x="6054262" y="4949140"/>
                </a:cubicBezTo>
                <a:cubicBezTo>
                  <a:pt x="6054262" y="4947892"/>
                  <a:pt x="6055511" y="4946643"/>
                  <a:pt x="6055511" y="4945394"/>
                </a:cubicBezTo>
                <a:close/>
                <a:moveTo>
                  <a:pt x="3211023" y="4940216"/>
                </a:moveTo>
                <a:lnTo>
                  <a:pt x="3211182" y="4940400"/>
                </a:lnTo>
                <a:lnTo>
                  <a:pt x="3211329" y="4940522"/>
                </a:lnTo>
                <a:lnTo>
                  <a:pt x="3211183" y="4940400"/>
                </a:lnTo>
                <a:close/>
                <a:moveTo>
                  <a:pt x="4602132" y="4936655"/>
                </a:moveTo>
                <a:lnTo>
                  <a:pt x="4648330" y="5015318"/>
                </a:lnTo>
                <a:cubicBezTo>
                  <a:pt x="4644584" y="5017815"/>
                  <a:pt x="4640838" y="5020312"/>
                  <a:pt x="4637092" y="5022810"/>
                </a:cubicBezTo>
                <a:lnTo>
                  <a:pt x="4590894" y="4942899"/>
                </a:lnTo>
                <a:cubicBezTo>
                  <a:pt x="4594640" y="4941650"/>
                  <a:pt x="4597137" y="4939153"/>
                  <a:pt x="4602132" y="4936655"/>
                </a:cubicBezTo>
                <a:close/>
                <a:moveTo>
                  <a:pt x="1913747" y="4930021"/>
                </a:moveTo>
                <a:lnTo>
                  <a:pt x="1913878" y="4930412"/>
                </a:lnTo>
                <a:lnTo>
                  <a:pt x="1912629" y="4930412"/>
                </a:lnTo>
                <a:close/>
                <a:moveTo>
                  <a:pt x="3570780" y="4927914"/>
                </a:moveTo>
                <a:cubicBezTo>
                  <a:pt x="3575775" y="4930412"/>
                  <a:pt x="3578272" y="4932909"/>
                  <a:pt x="3582018" y="4934158"/>
                </a:cubicBezTo>
                <a:lnTo>
                  <a:pt x="3534571" y="5014069"/>
                </a:lnTo>
                <a:cubicBezTo>
                  <a:pt x="3530825" y="5011571"/>
                  <a:pt x="3527079" y="5009074"/>
                  <a:pt x="3523333" y="5006577"/>
                </a:cubicBezTo>
                <a:close/>
                <a:moveTo>
                  <a:pt x="2082440" y="4926666"/>
                </a:moveTo>
                <a:lnTo>
                  <a:pt x="2083688" y="4930412"/>
                </a:lnTo>
                <a:cubicBezTo>
                  <a:pt x="2083688" y="4931661"/>
                  <a:pt x="2084937" y="4932908"/>
                  <a:pt x="2086186" y="4934158"/>
                </a:cubicBezTo>
                <a:lnTo>
                  <a:pt x="2089932" y="4941648"/>
                </a:lnTo>
                <a:lnTo>
                  <a:pt x="1945093" y="5005328"/>
                </a:lnTo>
                <a:lnTo>
                  <a:pt x="1943844" y="5001582"/>
                </a:lnTo>
                <a:cubicBezTo>
                  <a:pt x="1942596" y="4999084"/>
                  <a:pt x="1941347" y="4997836"/>
                  <a:pt x="1940098" y="4995338"/>
                </a:cubicBezTo>
                <a:lnTo>
                  <a:pt x="1937601" y="4990345"/>
                </a:lnTo>
                <a:close/>
                <a:moveTo>
                  <a:pt x="962438" y="4911683"/>
                </a:moveTo>
                <a:cubicBezTo>
                  <a:pt x="982416" y="4986599"/>
                  <a:pt x="1006140" y="5061516"/>
                  <a:pt x="1032360" y="5133935"/>
                </a:cubicBezTo>
                <a:lnTo>
                  <a:pt x="661524" y="5266288"/>
                </a:lnTo>
                <a:cubicBezTo>
                  <a:pt x="632806" y="5185127"/>
                  <a:pt x="605336" y="5101471"/>
                  <a:pt x="582862" y="5017814"/>
                </a:cubicBezTo>
                <a:close/>
                <a:moveTo>
                  <a:pt x="6084229" y="4876722"/>
                </a:moveTo>
                <a:lnTo>
                  <a:pt x="6230316" y="4935405"/>
                </a:lnTo>
                <a:lnTo>
                  <a:pt x="6229067" y="4939151"/>
                </a:lnTo>
                <a:cubicBezTo>
                  <a:pt x="6227819" y="4941648"/>
                  <a:pt x="6226570" y="4944146"/>
                  <a:pt x="6225321" y="4946643"/>
                </a:cubicBezTo>
                <a:lnTo>
                  <a:pt x="6224073" y="4951638"/>
                </a:lnTo>
                <a:lnTo>
                  <a:pt x="6077987" y="4891704"/>
                </a:lnTo>
                <a:lnTo>
                  <a:pt x="6079233" y="4887958"/>
                </a:lnTo>
                <a:cubicBezTo>
                  <a:pt x="6080483" y="4885461"/>
                  <a:pt x="6081731" y="4882964"/>
                  <a:pt x="6082980" y="4880466"/>
                </a:cubicBezTo>
                <a:close/>
                <a:moveTo>
                  <a:pt x="4700771" y="4870478"/>
                </a:moveTo>
                <a:lnTo>
                  <a:pt x="4702020" y="4870478"/>
                </a:lnTo>
                <a:lnTo>
                  <a:pt x="4756958" y="4942898"/>
                </a:lnTo>
                <a:cubicBezTo>
                  <a:pt x="4753212" y="4946643"/>
                  <a:pt x="4749466" y="4949140"/>
                  <a:pt x="4745720" y="4951637"/>
                </a:cubicBezTo>
                <a:lnTo>
                  <a:pt x="4690782" y="4877970"/>
                </a:lnTo>
                <a:cubicBezTo>
                  <a:pt x="4693279" y="4875473"/>
                  <a:pt x="4697025" y="4872976"/>
                  <a:pt x="4700771" y="4870478"/>
                </a:cubicBezTo>
                <a:close/>
                <a:moveTo>
                  <a:pt x="2057468" y="4864235"/>
                </a:moveTo>
                <a:lnTo>
                  <a:pt x="2058716" y="4867981"/>
                </a:lnTo>
                <a:cubicBezTo>
                  <a:pt x="2058716" y="4869230"/>
                  <a:pt x="2059965" y="4870479"/>
                  <a:pt x="2059965" y="4871727"/>
                </a:cubicBezTo>
                <a:cubicBezTo>
                  <a:pt x="2059965" y="4872974"/>
                  <a:pt x="2061214" y="4874225"/>
                  <a:pt x="2061214" y="4874225"/>
                </a:cubicBezTo>
                <a:lnTo>
                  <a:pt x="2062462" y="4877969"/>
                </a:lnTo>
                <a:lnTo>
                  <a:pt x="1913747" y="4930021"/>
                </a:lnTo>
                <a:lnTo>
                  <a:pt x="1912629" y="4926666"/>
                </a:lnTo>
                <a:lnTo>
                  <a:pt x="1910132" y="4921671"/>
                </a:lnTo>
                <a:close/>
                <a:moveTo>
                  <a:pt x="3472140" y="4860489"/>
                </a:moveTo>
                <a:cubicBezTo>
                  <a:pt x="3475886" y="4862987"/>
                  <a:pt x="3478383" y="4865484"/>
                  <a:pt x="3482129" y="4867981"/>
                </a:cubicBezTo>
                <a:lnTo>
                  <a:pt x="3482129" y="4869230"/>
                </a:lnTo>
                <a:lnTo>
                  <a:pt x="3427191" y="4941648"/>
                </a:lnTo>
                <a:cubicBezTo>
                  <a:pt x="3423445" y="4939151"/>
                  <a:pt x="3419699" y="4935405"/>
                  <a:pt x="3415953" y="4932908"/>
                </a:cubicBezTo>
                <a:close/>
                <a:moveTo>
                  <a:pt x="2585022" y="4847971"/>
                </a:moveTo>
                <a:lnTo>
                  <a:pt x="2585629" y="4849253"/>
                </a:lnTo>
                <a:lnTo>
                  <a:pt x="2625957" y="4925477"/>
                </a:lnTo>
                <a:close/>
                <a:moveTo>
                  <a:pt x="5615120" y="4831402"/>
                </a:moveTo>
                <a:lnTo>
                  <a:pt x="5587092" y="4889104"/>
                </a:lnTo>
                <a:lnTo>
                  <a:pt x="5590404" y="4883432"/>
                </a:lnTo>
                <a:close/>
                <a:moveTo>
                  <a:pt x="6107951" y="4811794"/>
                </a:moveTo>
                <a:lnTo>
                  <a:pt x="6256537" y="4866732"/>
                </a:lnTo>
                <a:lnTo>
                  <a:pt x="6256537" y="4870479"/>
                </a:lnTo>
                <a:cubicBezTo>
                  <a:pt x="6255288" y="4872974"/>
                  <a:pt x="6254039" y="4875473"/>
                  <a:pt x="6252792" y="4877969"/>
                </a:cubicBezTo>
                <a:lnTo>
                  <a:pt x="6251542" y="4881715"/>
                </a:lnTo>
                <a:lnTo>
                  <a:pt x="6102959" y="4826776"/>
                </a:lnTo>
                <a:lnTo>
                  <a:pt x="6105456" y="4823030"/>
                </a:lnTo>
                <a:cubicBezTo>
                  <a:pt x="6105456" y="4821782"/>
                  <a:pt x="6106703" y="4820533"/>
                  <a:pt x="6106703" y="4819284"/>
                </a:cubicBezTo>
                <a:cubicBezTo>
                  <a:pt x="6106703" y="4818037"/>
                  <a:pt x="6106703" y="4816789"/>
                  <a:pt x="6107951" y="4815540"/>
                </a:cubicBezTo>
                <a:close/>
                <a:moveTo>
                  <a:pt x="2029998" y="4796810"/>
                </a:moveTo>
                <a:lnTo>
                  <a:pt x="2031247" y="4800556"/>
                </a:lnTo>
                <a:cubicBezTo>
                  <a:pt x="2031247" y="4800556"/>
                  <a:pt x="2032496" y="4803053"/>
                  <a:pt x="2033744" y="4804302"/>
                </a:cubicBezTo>
                <a:cubicBezTo>
                  <a:pt x="2033744" y="4805550"/>
                  <a:pt x="2033744" y="4806799"/>
                  <a:pt x="2034993" y="4808048"/>
                </a:cubicBezTo>
                <a:lnTo>
                  <a:pt x="2036242" y="4811794"/>
                </a:lnTo>
                <a:lnTo>
                  <a:pt x="1888906" y="4866732"/>
                </a:lnTo>
                <a:lnTo>
                  <a:pt x="1886408" y="4861738"/>
                </a:lnTo>
                <a:cubicBezTo>
                  <a:pt x="1886408" y="4859240"/>
                  <a:pt x="1885160" y="4856743"/>
                  <a:pt x="1883911" y="4854246"/>
                </a:cubicBezTo>
                <a:lnTo>
                  <a:pt x="1882662" y="4850500"/>
                </a:lnTo>
                <a:close/>
                <a:moveTo>
                  <a:pt x="4790672" y="4793065"/>
                </a:moveTo>
                <a:lnTo>
                  <a:pt x="4854351" y="4859242"/>
                </a:lnTo>
                <a:cubicBezTo>
                  <a:pt x="4851854" y="4861740"/>
                  <a:pt x="4849357" y="4865486"/>
                  <a:pt x="4844362" y="4869230"/>
                </a:cubicBezTo>
                <a:lnTo>
                  <a:pt x="4781931" y="4801806"/>
                </a:lnTo>
                <a:cubicBezTo>
                  <a:pt x="4784428" y="4799309"/>
                  <a:pt x="4788174" y="4796811"/>
                  <a:pt x="4790672" y="4793065"/>
                </a:cubicBezTo>
                <a:close/>
                <a:moveTo>
                  <a:pt x="3384739" y="4783076"/>
                </a:moveTo>
                <a:cubicBezTo>
                  <a:pt x="3387236" y="4785574"/>
                  <a:pt x="3389732" y="4788071"/>
                  <a:pt x="3392230" y="4791817"/>
                </a:cubicBezTo>
                <a:lnTo>
                  <a:pt x="3393478" y="4791817"/>
                </a:lnTo>
                <a:lnTo>
                  <a:pt x="3394727" y="4790568"/>
                </a:lnTo>
                <a:lnTo>
                  <a:pt x="3329800" y="4857992"/>
                </a:lnTo>
                <a:cubicBezTo>
                  <a:pt x="3326054" y="4854246"/>
                  <a:pt x="3322308" y="4851750"/>
                  <a:pt x="3319811" y="4848004"/>
                </a:cubicBezTo>
                <a:close/>
                <a:moveTo>
                  <a:pt x="6132923" y="4744368"/>
                </a:moveTo>
                <a:lnTo>
                  <a:pt x="6287752" y="4795561"/>
                </a:lnTo>
                <a:lnTo>
                  <a:pt x="6280260" y="4799307"/>
                </a:lnTo>
                <a:cubicBezTo>
                  <a:pt x="6280260" y="4800556"/>
                  <a:pt x="6279013" y="4801804"/>
                  <a:pt x="6279013" y="4803053"/>
                </a:cubicBezTo>
                <a:cubicBezTo>
                  <a:pt x="6279013" y="4804302"/>
                  <a:pt x="6277763" y="4805550"/>
                  <a:pt x="6277763" y="4806799"/>
                </a:cubicBezTo>
                <a:lnTo>
                  <a:pt x="6276515" y="4810545"/>
                </a:lnTo>
                <a:lnTo>
                  <a:pt x="6126682" y="4759353"/>
                </a:lnTo>
                <a:lnTo>
                  <a:pt x="6127931" y="4755607"/>
                </a:lnTo>
                <a:cubicBezTo>
                  <a:pt x="6129179" y="4753109"/>
                  <a:pt x="6129179" y="4750612"/>
                  <a:pt x="6130428" y="4749363"/>
                </a:cubicBezTo>
                <a:close/>
                <a:moveTo>
                  <a:pt x="2008772" y="4729386"/>
                </a:moveTo>
                <a:lnTo>
                  <a:pt x="2010021" y="4733132"/>
                </a:lnTo>
                <a:cubicBezTo>
                  <a:pt x="2010021" y="4733132"/>
                  <a:pt x="2011270" y="4735628"/>
                  <a:pt x="2011270" y="4736876"/>
                </a:cubicBezTo>
                <a:cubicBezTo>
                  <a:pt x="2012518" y="4738125"/>
                  <a:pt x="2012518" y="4739374"/>
                  <a:pt x="2013767" y="4740622"/>
                </a:cubicBezTo>
                <a:lnTo>
                  <a:pt x="2013767" y="4744368"/>
                </a:lnTo>
                <a:lnTo>
                  <a:pt x="1863934" y="4794312"/>
                </a:lnTo>
                <a:lnTo>
                  <a:pt x="1858939" y="4778081"/>
                </a:lnTo>
                <a:close/>
                <a:moveTo>
                  <a:pt x="2273497" y="4728193"/>
                </a:moveTo>
                <a:lnTo>
                  <a:pt x="2288459" y="4769342"/>
                </a:lnTo>
                <a:cubicBezTo>
                  <a:pt x="2297200" y="4795562"/>
                  <a:pt x="2305941" y="4820534"/>
                  <a:pt x="2317177" y="4845506"/>
                </a:cubicBezTo>
                <a:lnTo>
                  <a:pt x="2342926" y="4900220"/>
                </a:lnTo>
                <a:lnTo>
                  <a:pt x="2317179" y="4845507"/>
                </a:lnTo>
                <a:close/>
                <a:moveTo>
                  <a:pt x="5663122" y="4722355"/>
                </a:moveTo>
                <a:lnTo>
                  <a:pt x="5648534" y="4761061"/>
                </a:lnTo>
                <a:lnTo>
                  <a:pt x="5649244" y="4759565"/>
                </a:lnTo>
                <a:close/>
                <a:moveTo>
                  <a:pt x="4871831" y="4705662"/>
                </a:moveTo>
                <a:lnTo>
                  <a:pt x="4943001" y="4763098"/>
                </a:lnTo>
                <a:cubicBezTo>
                  <a:pt x="4940504" y="4766844"/>
                  <a:pt x="4938006" y="4770590"/>
                  <a:pt x="4935509" y="4775585"/>
                </a:cubicBezTo>
                <a:lnTo>
                  <a:pt x="4864339" y="4715652"/>
                </a:lnTo>
                <a:cubicBezTo>
                  <a:pt x="4866836" y="4711906"/>
                  <a:pt x="4869334" y="4709408"/>
                  <a:pt x="4871831" y="4705662"/>
                </a:cubicBezTo>
                <a:close/>
                <a:moveTo>
                  <a:pt x="3306077" y="4691927"/>
                </a:moveTo>
                <a:lnTo>
                  <a:pt x="3304828" y="4693176"/>
                </a:lnTo>
                <a:cubicBezTo>
                  <a:pt x="3307325" y="4696922"/>
                  <a:pt x="3309823" y="4699419"/>
                  <a:pt x="3312320" y="4703164"/>
                </a:cubicBezTo>
                <a:lnTo>
                  <a:pt x="3241150" y="4761848"/>
                </a:lnTo>
                <a:cubicBezTo>
                  <a:pt x="3237404" y="4758104"/>
                  <a:pt x="3234906" y="4754358"/>
                  <a:pt x="3232409" y="4750612"/>
                </a:cubicBezTo>
                <a:lnTo>
                  <a:pt x="3303579" y="4693176"/>
                </a:lnTo>
                <a:close/>
                <a:moveTo>
                  <a:pt x="6156649" y="4676943"/>
                </a:moveTo>
                <a:lnTo>
                  <a:pt x="6157897" y="4678193"/>
                </a:lnTo>
                <a:lnTo>
                  <a:pt x="6303985" y="4723142"/>
                </a:lnTo>
                <a:lnTo>
                  <a:pt x="6308978" y="4731883"/>
                </a:lnTo>
                <a:lnTo>
                  <a:pt x="6303985" y="4730635"/>
                </a:lnTo>
                <a:cubicBezTo>
                  <a:pt x="6303985" y="4731883"/>
                  <a:pt x="6302736" y="4733132"/>
                  <a:pt x="6302736" y="4734379"/>
                </a:cubicBezTo>
                <a:lnTo>
                  <a:pt x="6300239" y="4736876"/>
                </a:lnTo>
                <a:lnTo>
                  <a:pt x="6149157" y="4691927"/>
                </a:lnTo>
                <a:lnTo>
                  <a:pt x="6150405" y="4688181"/>
                </a:lnTo>
                <a:cubicBezTo>
                  <a:pt x="6151654" y="4685684"/>
                  <a:pt x="6151654" y="4683186"/>
                  <a:pt x="6152903" y="4680691"/>
                </a:cubicBezTo>
                <a:close/>
                <a:moveTo>
                  <a:pt x="1987546" y="4664458"/>
                </a:moveTo>
                <a:lnTo>
                  <a:pt x="1988795" y="4668204"/>
                </a:lnTo>
                <a:cubicBezTo>
                  <a:pt x="1988795" y="4670701"/>
                  <a:pt x="1990042" y="4671950"/>
                  <a:pt x="1991291" y="4673199"/>
                </a:cubicBezTo>
                <a:lnTo>
                  <a:pt x="1992540" y="4678193"/>
                </a:lnTo>
                <a:lnTo>
                  <a:pt x="1841459" y="4723142"/>
                </a:lnTo>
                <a:lnTo>
                  <a:pt x="1838962" y="4718148"/>
                </a:lnTo>
                <a:cubicBezTo>
                  <a:pt x="1838962" y="4715650"/>
                  <a:pt x="1837713" y="4713153"/>
                  <a:pt x="1837713" y="4711904"/>
                </a:cubicBezTo>
                <a:lnTo>
                  <a:pt x="1836464" y="4708158"/>
                </a:lnTo>
                <a:close/>
                <a:moveTo>
                  <a:pt x="5947853" y="4631781"/>
                </a:moveTo>
                <a:lnTo>
                  <a:pt x="5938709" y="4661154"/>
                </a:lnTo>
                <a:lnTo>
                  <a:pt x="5945477" y="4640734"/>
                </a:lnTo>
                <a:close/>
                <a:moveTo>
                  <a:pt x="2236739" y="4610809"/>
                </a:moveTo>
                <a:lnTo>
                  <a:pt x="2243198" y="4636520"/>
                </a:lnTo>
                <a:lnTo>
                  <a:pt x="2273468" y="4728109"/>
                </a:lnTo>
                <a:close/>
                <a:moveTo>
                  <a:pt x="6170383" y="4610768"/>
                </a:moveTo>
                <a:lnTo>
                  <a:pt x="6330205" y="4651971"/>
                </a:lnTo>
                <a:lnTo>
                  <a:pt x="6322713" y="4656966"/>
                </a:lnTo>
                <a:cubicBezTo>
                  <a:pt x="6322713" y="4658214"/>
                  <a:pt x="6321465" y="4660712"/>
                  <a:pt x="6321465" y="4661960"/>
                </a:cubicBezTo>
                <a:lnTo>
                  <a:pt x="6320216" y="4664458"/>
                </a:lnTo>
                <a:lnTo>
                  <a:pt x="6167885" y="4624502"/>
                </a:lnTo>
                <a:lnTo>
                  <a:pt x="6169134" y="4619509"/>
                </a:lnTo>
                <a:cubicBezTo>
                  <a:pt x="6170383" y="4617011"/>
                  <a:pt x="6170383" y="4614514"/>
                  <a:pt x="6170383" y="4614514"/>
                </a:cubicBezTo>
                <a:close/>
                <a:moveTo>
                  <a:pt x="4941752" y="4610768"/>
                </a:moveTo>
                <a:lnTo>
                  <a:pt x="5019166" y="4660712"/>
                </a:lnTo>
                <a:cubicBezTo>
                  <a:pt x="5016669" y="4663210"/>
                  <a:pt x="5014171" y="4666956"/>
                  <a:pt x="5011674" y="4670702"/>
                </a:cubicBezTo>
                <a:lnTo>
                  <a:pt x="4935509" y="4620756"/>
                </a:lnTo>
                <a:cubicBezTo>
                  <a:pt x="4938006" y="4617012"/>
                  <a:pt x="4940504" y="4613266"/>
                  <a:pt x="4941752" y="4610768"/>
                </a:cubicBezTo>
                <a:close/>
                <a:moveTo>
                  <a:pt x="3236153" y="4598282"/>
                </a:moveTo>
                <a:cubicBezTo>
                  <a:pt x="3238650" y="4602028"/>
                  <a:pt x="3241148" y="4605774"/>
                  <a:pt x="3243645" y="4609519"/>
                </a:cubicBezTo>
                <a:lnTo>
                  <a:pt x="3166232" y="4656967"/>
                </a:lnTo>
                <a:cubicBezTo>
                  <a:pt x="3163735" y="4653221"/>
                  <a:pt x="3161237" y="4649475"/>
                  <a:pt x="3158740" y="4645729"/>
                </a:cubicBezTo>
                <a:close/>
                <a:moveTo>
                  <a:pt x="1968816" y="4594535"/>
                </a:moveTo>
                <a:lnTo>
                  <a:pt x="1970065" y="4598281"/>
                </a:lnTo>
                <a:cubicBezTo>
                  <a:pt x="1970065" y="4600778"/>
                  <a:pt x="1971314" y="4603276"/>
                  <a:pt x="1972562" y="4605773"/>
                </a:cubicBezTo>
                <a:lnTo>
                  <a:pt x="1973811" y="4609519"/>
                </a:lnTo>
                <a:lnTo>
                  <a:pt x="1820232" y="4648225"/>
                </a:lnTo>
                <a:lnTo>
                  <a:pt x="1816487" y="4633242"/>
                </a:lnTo>
                <a:close/>
                <a:moveTo>
                  <a:pt x="2954664" y="4568858"/>
                </a:moveTo>
                <a:lnTo>
                  <a:pt x="2975508" y="4613167"/>
                </a:lnTo>
                <a:cubicBezTo>
                  <a:pt x="2986277" y="4634569"/>
                  <a:pt x="2998607" y="4657590"/>
                  <a:pt x="3012654" y="4681938"/>
                </a:cubicBezTo>
                <a:close/>
                <a:moveTo>
                  <a:pt x="6187864" y="4539596"/>
                </a:moveTo>
                <a:lnTo>
                  <a:pt x="6341442" y="4574558"/>
                </a:lnTo>
                <a:lnTo>
                  <a:pt x="6341442" y="4578304"/>
                </a:lnTo>
                <a:cubicBezTo>
                  <a:pt x="6340193" y="4580801"/>
                  <a:pt x="6340193" y="4583298"/>
                  <a:pt x="6338945" y="4585796"/>
                </a:cubicBezTo>
                <a:lnTo>
                  <a:pt x="6338945" y="4590791"/>
                </a:lnTo>
                <a:lnTo>
                  <a:pt x="6184118" y="4555829"/>
                </a:lnTo>
                <a:lnTo>
                  <a:pt x="6185367" y="4550834"/>
                </a:lnTo>
                <a:cubicBezTo>
                  <a:pt x="6185367" y="4548337"/>
                  <a:pt x="6186615" y="4545840"/>
                  <a:pt x="6186615" y="4543342"/>
                </a:cubicBezTo>
                <a:close/>
                <a:moveTo>
                  <a:pt x="1952585" y="4525862"/>
                </a:moveTo>
                <a:lnTo>
                  <a:pt x="1957580" y="4539596"/>
                </a:lnTo>
                <a:lnTo>
                  <a:pt x="1952585" y="4542094"/>
                </a:lnTo>
                <a:lnTo>
                  <a:pt x="1802752" y="4575806"/>
                </a:lnTo>
                <a:lnTo>
                  <a:pt x="1800254" y="4568314"/>
                </a:lnTo>
                <a:cubicBezTo>
                  <a:pt x="1800254" y="4567067"/>
                  <a:pt x="1800254" y="4565817"/>
                  <a:pt x="1800254" y="4563320"/>
                </a:cubicBezTo>
                <a:lnTo>
                  <a:pt x="1799006" y="4559575"/>
                </a:lnTo>
                <a:close/>
                <a:moveTo>
                  <a:pt x="4999190" y="4505885"/>
                </a:moveTo>
                <a:lnTo>
                  <a:pt x="5000438" y="4505885"/>
                </a:lnTo>
                <a:lnTo>
                  <a:pt x="5082846" y="4545841"/>
                </a:lnTo>
                <a:cubicBezTo>
                  <a:pt x="5080349" y="4549586"/>
                  <a:pt x="5077852" y="4554581"/>
                  <a:pt x="5076603" y="4558327"/>
                </a:cubicBezTo>
                <a:lnTo>
                  <a:pt x="4994195" y="4517123"/>
                </a:lnTo>
                <a:cubicBezTo>
                  <a:pt x="4996692" y="4513377"/>
                  <a:pt x="4997941" y="4509631"/>
                  <a:pt x="4999190" y="4505885"/>
                </a:cubicBezTo>
                <a:close/>
                <a:moveTo>
                  <a:pt x="3179966" y="4492150"/>
                </a:moveTo>
                <a:lnTo>
                  <a:pt x="3181214" y="4494648"/>
                </a:lnTo>
                <a:cubicBezTo>
                  <a:pt x="3182463" y="4497145"/>
                  <a:pt x="3183712" y="4500891"/>
                  <a:pt x="3184960" y="4503388"/>
                </a:cubicBezTo>
                <a:lnTo>
                  <a:pt x="3102553" y="4543343"/>
                </a:lnTo>
                <a:cubicBezTo>
                  <a:pt x="3101304" y="4539597"/>
                  <a:pt x="3098807" y="4535853"/>
                  <a:pt x="3096309" y="4530858"/>
                </a:cubicBezTo>
                <a:close/>
                <a:moveTo>
                  <a:pt x="2916511" y="4472172"/>
                </a:moveTo>
                <a:cubicBezTo>
                  <a:pt x="2922130" y="4490277"/>
                  <a:pt x="2932119" y="4518370"/>
                  <a:pt x="2947727" y="4554112"/>
                </a:cubicBezTo>
                <a:lnTo>
                  <a:pt x="2952805" y="4564906"/>
                </a:lnTo>
                <a:close/>
                <a:moveTo>
                  <a:pt x="6202847" y="4470924"/>
                </a:moveTo>
                <a:lnTo>
                  <a:pt x="6356426" y="4502139"/>
                </a:lnTo>
                <a:lnTo>
                  <a:pt x="6361421" y="4510878"/>
                </a:lnTo>
                <a:lnTo>
                  <a:pt x="6356426" y="4509630"/>
                </a:lnTo>
                <a:lnTo>
                  <a:pt x="6353929" y="4517122"/>
                </a:lnTo>
                <a:lnTo>
                  <a:pt x="6199101" y="4487155"/>
                </a:lnTo>
                <a:close/>
                <a:moveTo>
                  <a:pt x="1941347" y="4457188"/>
                </a:moveTo>
                <a:lnTo>
                  <a:pt x="1941347" y="4462183"/>
                </a:lnTo>
                <a:cubicBezTo>
                  <a:pt x="1942596" y="4463432"/>
                  <a:pt x="1941347" y="4464680"/>
                  <a:pt x="1942596" y="4465929"/>
                </a:cubicBezTo>
                <a:cubicBezTo>
                  <a:pt x="1942596" y="4467178"/>
                  <a:pt x="1942596" y="4468426"/>
                  <a:pt x="1942596" y="4469675"/>
                </a:cubicBezTo>
                <a:lnTo>
                  <a:pt x="1942596" y="4472173"/>
                </a:lnTo>
                <a:lnTo>
                  <a:pt x="1787769" y="4502139"/>
                </a:lnTo>
                <a:lnTo>
                  <a:pt x="1787769" y="4498393"/>
                </a:lnTo>
                <a:cubicBezTo>
                  <a:pt x="1786520" y="4494647"/>
                  <a:pt x="1786520" y="4492150"/>
                  <a:pt x="1786520" y="4489652"/>
                </a:cubicBezTo>
                <a:lnTo>
                  <a:pt x="1785272" y="4485906"/>
                </a:lnTo>
                <a:close/>
                <a:moveTo>
                  <a:pt x="5236616" y="4453940"/>
                </a:moveTo>
                <a:lnTo>
                  <a:pt x="5236137" y="4455198"/>
                </a:lnTo>
                <a:lnTo>
                  <a:pt x="5236580" y="4454068"/>
                </a:lnTo>
                <a:close/>
                <a:moveTo>
                  <a:pt x="6214085" y="4401001"/>
                </a:moveTo>
                <a:lnTo>
                  <a:pt x="6371409" y="4425973"/>
                </a:lnTo>
                <a:lnTo>
                  <a:pt x="6370160" y="4430968"/>
                </a:lnTo>
                <a:cubicBezTo>
                  <a:pt x="6368911" y="4433465"/>
                  <a:pt x="6368911" y="4435962"/>
                  <a:pt x="6368911" y="4438460"/>
                </a:cubicBezTo>
                <a:lnTo>
                  <a:pt x="6368911" y="4443455"/>
                </a:lnTo>
                <a:lnTo>
                  <a:pt x="6212836" y="4417234"/>
                </a:lnTo>
                <a:lnTo>
                  <a:pt x="6214085" y="4410990"/>
                </a:lnTo>
                <a:cubicBezTo>
                  <a:pt x="6214085" y="4408493"/>
                  <a:pt x="6214085" y="4407244"/>
                  <a:pt x="6214085" y="4404747"/>
                </a:cubicBezTo>
                <a:close/>
                <a:moveTo>
                  <a:pt x="5755844" y="4397256"/>
                </a:moveTo>
                <a:lnTo>
                  <a:pt x="5757057" y="4397496"/>
                </a:lnTo>
                <a:lnTo>
                  <a:pt x="5756883" y="4398700"/>
                </a:lnTo>
                <a:lnTo>
                  <a:pt x="5903554" y="4426490"/>
                </a:lnTo>
                <a:lnTo>
                  <a:pt x="5757057" y="4397496"/>
                </a:lnTo>
                <a:lnTo>
                  <a:pt x="5757092" y="4397256"/>
                </a:lnTo>
                <a:lnTo>
                  <a:pt x="5992849" y="4443409"/>
                </a:lnTo>
                <a:lnTo>
                  <a:pt x="5993080" y="4443453"/>
                </a:lnTo>
                <a:lnTo>
                  <a:pt x="5993080" y="4443454"/>
                </a:lnTo>
                <a:lnTo>
                  <a:pt x="5993013" y="4444195"/>
                </a:lnTo>
                <a:lnTo>
                  <a:pt x="5992971" y="4444187"/>
                </a:lnTo>
                <a:lnTo>
                  <a:pt x="5992300" y="4448701"/>
                </a:lnTo>
                <a:cubicBezTo>
                  <a:pt x="5991207" y="4455607"/>
                  <a:pt x="5988866" y="4469147"/>
                  <a:pt x="5984652" y="4488227"/>
                </a:cubicBezTo>
                <a:lnTo>
                  <a:pt x="5976914" y="4520594"/>
                </a:lnTo>
                <a:lnTo>
                  <a:pt x="5989646" y="4468114"/>
                </a:lnTo>
                <a:cubicBezTo>
                  <a:pt x="5990895" y="4461559"/>
                  <a:pt x="5991753" y="4456175"/>
                  <a:pt x="5992300" y="4452039"/>
                </a:cubicBezTo>
                <a:lnTo>
                  <a:pt x="5993013" y="4444195"/>
                </a:lnTo>
                <a:lnTo>
                  <a:pt x="5995577" y="4444703"/>
                </a:lnTo>
                <a:lnTo>
                  <a:pt x="5995577" y="4445952"/>
                </a:lnTo>
                <a:cubicBezTo>
                  <a:pt x="5995577" y="4445952"/>
                  <a:pt x="5991831" y="4475918"/>
                  <a:pt x="5979346" y="4524615"/>
                </a:cubicBezTo>
                <a:cubicBezTo>
                  <a:pt x="5975600" y="4538349"/>
                  <a:pt x="5971854" y="4555829"/>
                  <a:pt x="5966859" y="4572062"/>
                </a:cubicBezTo>
                <a:cubicBezTo>
                  <a:pt x="5956870" y="4614513"/>
                  <a:pt x="5943136" y="4668203"/>
                  <a:pt x="5920659" y="4725639"/>
                </a:cubicBezTo>
                <a:cubicBezTo>
                  <a:pt x="5915666" y="4739375"/>
                  <a:pt x="5910672" y="4754357"/>
                  <a:pt x="5905677" y="4769342"/>
                </a:cubicBezTo>
                <a:cubicBezTo>
                  <a:pt x="5895689" y="4798060"/>
                  <a:pt x="5885700" y="4828026"/>
                  <a:pt x="5871964" y="4856744"/>
                </a:cubicBezTo>
                <a:lnTo>
                  <a:pt x="5866971" y="4866732"/>
                </a:lnTo>
                <a:cubicBezTo>
                  <a:pt x="5846992" y="4909185"/>
                  <a:pt x="5827015" y="4952886"/>
                  <a:pt x="5804540" y="4997837"/>
                </a:cubicBezTo>
                <a:lnTo>
                  <a:pt x="5719635" y="5142675"/>
                </a:lnTo>
                <a:cubicBezTo>
                  <a:pt x="5699658" y="5175140"/>
                  <a:pt x="5675933" y="5206353"/>
                  <a:pt x="5653458" y="5237569"/>
                </a:cubicBezTo>
                <a:cubicBezTo>
                  <a:pt x="5642220" y="5252553"/>
                  <a:pt x="5630984" y="5268784"/>
                  <a:pt x="5619745" y="5283768"/>
                </a:cubicBezTo>
                <a:cubicBezTo>
                  <a:pt x="5499879" y="5439843"/>
                  <a:pt x="5328819" y="5597169"/>
                  <a:pt x="5152767" y="5713288"/>
                </a:cubicBezTo>
                <a:cubicBezTo>
                  <a:pt x="5126546" y="5728272"/>
                  <a:pt x="5102821" y="5743255"/>
                  <a:pt x="5079098" y="5756990"/>
                </a:cubicBezTo>
                <a:cubicBezTo>
                  <a:pt x="5051629" y="5773223"/>
                  <a:pt x="5026657" y="5788205"/>
                  <a:pt x="5004182" y="5800691"/>
                </a:cubicBezTo>
                <a:cubicBezTo>
                  <a:pt x="4991695" y="5806934"/>
                  <a:pt x="4980459" y="5813177"/>
                  <a:pt x="4970469" y="5816923"/>
                </a:cubicBezTo>
                <a:lnTo>
                  <a:pt x="4898051" y="5851885"/>
                </a:lnTo>
                <a:lnTo>
                  <a:pt x="4898051" y="5850636"/>
                </a:lnTo>
                <a:lnTo>
                  <a:pt x="4897927" y="5850357"/>
                </a:lnTo>
                <a:lnTo>
                  <a:pt x="4799410" y="5629631"/>
                </a:lnTo>
                <a:lnTo>
                  <a:pt x="4799875" y="5629433"/>
                </a:lnTo>
                <a:lnTo>
                  <a:pt x="4799410" y="5628384"/>
                </a:lnTo>
                <a:lnTo>
                  <a:pt x="4800659" y="5628384"/>
                </a:lnTo>
                <a:cubicBezTo>
                  <a:pt x="4800659" y="5628384"/>
                  <a:pt x="4800659" y="5628384"/>
                  <a:pt x="4801907" y="5628384"/>
                </a:cubicBezTo>
                <a:cubicBezTo>
                  <a:pt x="4805029" y="5627135"/>
                  <a:pt x="4809555" y="5625184"/>
                  <a:pt x="4815349" y="5622551"/>
                </a:cubicBezTo>
                <a:lnTo>
                  <a:pt x="4823151" y="5618870"/>
                </a:lnTo>
                <a:lnTo>
                  <a:pt x="4840932" y="5610291"/>
                </a:lnTo>
                <a:lnTo>
                  <a:pt x="4891755" y="5584172"/>
                </a:lnTo>
                <a:lnTo>
                  <a:pt x="4900747" y="5579345"/>
                </a:lnTo>
                <a:lnTo>
                  <a:pt x="5022911" y="5507269"/>
                </a:lnTo>
                <a:lnTo>
                  <a:pt x="5035379" y="5498670"/>
                </a:lnTo>
                <a:lnTo>
                  <a:pt x="5106756" y="5447434"/>
                </a:lnTo>
                <a:lnTo>
                  <a:pt x="5174195" y="5392897"/>
                </a:lnTo>
                <a:lnTo>
                  <a:pt x="5214259" y="5359515"/>
                </a:lnTo>
                <a:lnTo>
                  <a:pt x="5276458" y="5300515"/>
                </a:lnTo>
                <a:lnTo>
                  <a:pt x="5325363" y="5252797"/>
                </a:lnTo>
                <a:lnTo>
                  <a:pt x="5412042" y="5152224"/>
                </a:lnTo>
                <a:lnTo>
                  <a:pt x="5428709" y="5132685"/>
                </a:lnTo>
                <a:lnTo>
                  <a:pt x="5513370" y="5014360"/>
                </a:lnTo>
                <a:lnTo>
                  <a:pt x="5548720" y="4954825"/>
                </a:lnTo>
                <a:lnTo>
                  <a:pt x="5586430" y="4890237"/>
                </a:lnTo>
                <a:lnTo>
                  <a:pt x="5632034" y="4795796"/>
                </a:lnTo>
                <a:lnTo>
                  <a:pt x="5645660" y="4767111"/>
                </a:lnTo>
                <a:lnTo>
                  <a:pt x="5692166" y="4643231"/>
                </a:lnTo>
                <a:lnTo>
                  <a:pt x="5697210" y="4628334"/>
                </a:lnTo>
                <a:lnTo>
                  <a:pt x="5721619" y="4550199"/>
                </a:lnTo>
                <a:lnTo>
                  <a:pt x="5727234" y="4527854"/>
                </a:lnTo>
                <a:lnTo>
                  <a:pt x="5733077" y="4502782"/>
                </a:lnTo>
                <a:lnTo>
                  <a:pt x="5737664" y="4484700"/>
                </a:lnTo>
                <a:lnTo>
                  <a:pt x="5742110" y="4465930"/>
                </a:lnTo>
                <a:lnTo>
                  <a:pt x="5749320" y="4438905"/>
                </a:lnTo>
                <a:lnTo>
                  <a:pt x="5748412" y="4442828"/>
                </a:lnTo>
                <a:lnTo>
                  <a:pt x="5749523" y="4438537"/>
                </a:lnTo>
                <a:lnTo>
                  <a:pt x="5750003" y="4436029"/>
                </a:lnTo>
                <a:lnTo>
                  <a:pt x="5749699" y="4437485"/>
                </a:lnTo>
                <a:lnTo>
                  <a:pt x="5749320" y="4438905"/>
                </a:lnTo>
                <a:lnTo>
                  <a:pt x="5750089" y="4435581"/>
                </a:lnTo>
                <a:lnTo>
                  <a:pt x="5753659" y="4416920"/>
                </a:lnTo>
                <a:cubicBezTo>
                  <a:pt x="5755532" y="4405058"/>
                  <a:pt x="5755844" y="4398503"/>
                  <a:pt x="5755844" y="4398503"/>
                </a:cubicBezTo>
                <a:close/>
                <a:moveTo>
                  <a:pt x="5044139" y="4397256"/>
                </a:moveTo>
                <a:lnTo>
                  <a:pt x="5130293" y="4427223"/>
                </a:lnTo>
                <a:cubicBezTo>
                  <a:pt x="5130293" y="4429720"/>
                  <a:pt x="5129045" y="4434715"/>
                  <a:pt x="5126547" y="4439710"/>
                </a:cubicBezTo>
                <a:lnTo>
                  <a:pt x="5040393" y="4408494"/>
                </a:lnTo>
                <a:cubicBezTo>
                  <a:pt x="5041642" y="4404748"/>
                  <a:pt x="5042890" y="4401002"/>
                  <a:pt x="5044139" y="4397256"/>
                </a:cubicBezTo>
                <a:close/>
                <a:moveTo>
                  <a:pt x="1927613" y="4386019"/>
                </a:moveTo>
                <a:lnTo>
                  <a:pt x="1927613" y="4391012"/>
                </a:lnTo>
                <a:cubicBezTo>
                  <a:pt x="1927613" y="4393509"/>
                  <a:pt x="1928862" y="4396006"/>
                  <a:pt x="1928862" y="4398504"/>
                </a:cubicBezTo>
                <a:lnTo>
                  <a:pt x="1930110" y="4402250"/>
                </a:lnTo>
                <a:lnTo>
                  <a:pt x="1774034" y="4425973"/>
                </a:lnTo>
                <a:lnTo>
                  <a:pt x="1772785" y="4422227"/>
                </a:lnTo>
                <a:cubicBezTo>
                  <a:pt x="1771536" y="4418483"/>
                  <a:pt x="1771536" y="4415985"/>
                  <a:pt x="1771536" y="4413488"/>
                </a:cubicBezTo>
                <a:lnTo>
                  <a:pt x="1771536" y="4409742"/>
                </a:lnTo>
                <a:close/>
                <a:moveTo>
                  <a:pt x="3136266" y="4382272"/>
                </a:moveTo>
                <a:cubicBezTo>
                  <a:pt x="3137514" y="4386018"/>
                  <a:pt x="3138763" y="4389764"/>
                  <a:pt x="3140012" y="4393510"/>
                </a:cubicBezTo>
                <a:lnTo>
                  <a:pt x="3052609" y="4423477"/>
                </a:lnTo>
                <a:cubicBezTo>
                  <a:pt x="3051361" y="4418482"/>
                  <a:pt x="3050112" y="4414736"/>
                  <a:pt x="3048863" y="4410990"/>
                </a:cubicBezTo>
                <a:close/>
                <a:moveTo>
                  <a:pt x="2952721" y="4371034"/>
                </a:moveTo>
                <a:lnTo>
                  <a:pt x="2952868" y="4371667"/>
                </a:lnTo>
                <a:lnTo>
                  <a:pt x="2955218" y="4371034"/>
                </a:lnTo>
                <a:lnTo>
                  <a:pt x="2955218" y="4372283"/>
                </a:lnTo>
                <a:cubicBezTo>
                  <a:pt x="2956467" y="4379775"/>
                  <a:pt x="2963957" y="4408493"/>
                  <a:pt x="2980190" y="4450945"/>
                </a:cubicBezTo>
                <a:cubicBezTo>
                  <a:pt x="2985808" y="4468426"/>
                  <a:pt x="2995173" y="4494959"/>
                  <a:pt x="3009844" y="4528671"/>
                </a:cubicBezTo>
                <a:lnTo>
                  <a:pt x="3034602" y="4581360"/>
                </a:lnTo>
                <a:lnTo>
                  <a:pt x="3038300" y="4588580"/>
                </a:lnTo>
                <a:lnTo>
                  <a:pt x="3071339" y="4649474"/>
                </a:lnTo>
                <a:cubicBezTo>
                  <a:pt x="3092565" y="4688181"/>
                  <a:pt x="3118785" y="4728137"/>
                  <a:pt x="3150000" y="4769029"/>
                </a:cubicBezTo>
                <a:lnTo>
                  <a:pt x="3257981" y="4893455"/>
                </a:lnTo>
                <a:lnTo>
                  <a:pt x="3294053" y="4923635"/>
                </a:lnTo>
                <a:lnTo>
                  <a:pt x="3393715" y="5006441"/>
                </a:lnTo>
                <a:lnTo>
                  <a:pt x="3544561" y="5098974"/>
                </a:lnTo>
                <a:lnTo>
                  <a:pt x="3561281" y="5106750"/>
                </a:lnTo>
                <a:lnTo>
                  <a:pt x="3678053" y="5156026"/>
                </a:lnTo>
                <a:lnTo>
                  <a:pt x="3707380" y="5166780"/>
                </a:lnTo>
                <a:lnTo>
                  <a:pt x="3731384" y="5173078"/>
                </a:lnTo>
                <a:lnTo>
                  <a:pt x="3879757" y="5209192"/>
                </a:lnTo>
                <a:lnTo>
                  <a:pt x="3883928" y="5209693"/>
                </a:lnTo>
                <a:lnTo>
                  <a:pt x="4042697" y="5225922"/>
                </a:lnTo>
                <a:cubicBezTo>
                  <a:pt x="4094650" y="5227736"/>
                  <a:pt x="4143892" y="5226019"/>
                  <a:pt x="4188842" y="5221336"/>
                </a:cubicBezTo>
                <a:cubicBezTo>
                  <a:pt x="4233793" y="5213844"/>
                  <a:pt x="4274996" y="5210100"/>
                  <a:pt x="4309957" y="5202608"/>
                </a:cubicBezTo>
                <a:cubicBezTo>
                  <a:pt x="4346167" y="5193867"/>
                  <a:pt x="4377383" y="5186377"/>
                  <a:pt x="4402355" y="5180133"/>
                </a:cubicBezTo>
                <a:cubicBezTo>
                  <a:pt x="4452299" y="5162652"/>
                  <a:pt x="4481017" y="5152664"/>
                  <a:pt x="4481017" y="5152664"/>
                </a:cubicBezTo>
                <a:lnTo>
                  <a:pt x="4481456" y="5153819"/>
                </a:lnTo>
                <a:lnTo>
                  <a:pt x="4484763" y="5152664"/>
                </a:lnTo>
                <a:lnTo>
                  <a:pt x="4504740" y="5215093"/>
                </a:lnTo>
                <a:lnTo>
                  <a:pt x="4503220" y="5215604"/>
                </a:lnTo>
                <a:lnTo>
                  <a:pt x="4503491" y="5216342"/>
                </a:lnTo>
                <a:cubicBezTo>
                  <a:pt x="4499745" y="5217591"/>
                  <a:pt x="4471027" y="5227580"/>
                  <a:pt x="4421083" y="5245060"/>
                </a:cubicBezTo>
                <a:cubicBezTo>
                  <a:pt x="4394863" y="5251303"/>
                  <a:pt x="4361150" y="5260044"/>
                  <a:pt x="4323693" y="5268785"/>
                </a:cubicBezTo>
                <a:cubicBezTo>
                  <a:pt x="4298719" y="5275027"/>
                  <a:pt x="4271250" y="5278773"/>
                  <a:pt x="4242532" y="5282519"/>
                </a:cubicBezTo>
                <a:cubicBezTo>
                  <a:pt x="4227549" y="5283767"/>
                  <a:pt x="4211317" y="5286265"/>
                  <a:pt x="4195085" y="5288762"/>
                </a:cubicBezTo>
                <a:cubicBezTo>
                  <a:pt x="4152945" y="5293210"/>
                  <a:pt x="4109795" y="5295156"/>
                  <a:pt x="4066162" y="5294691"/>
                </a:cubicBezTo>
                <a:lnTo>
                  <a:pt x="4025841" y="5292078"/>
                </a:lnTo>
                <a:lnTo>
                  <a:pt x="4034166" y="5291854"/>
                </a:lnTo>
                <a:lnTo>
                  <a:pt x="3929401" y="5281257"/>
                </a:lnTo>
                <a:lnTo>
                  <a:pt x="4015912" y="5291435"/>
                </a:lnTo>
                <a:lnTo>
                  <a:pt x="3934341" y="5286150"/>
                </a:lnTo>
                <a:lnTo>
                  <a:pt x="3853160" y="5272286"/>
                </a:lnTo>
                <a:lnTo>
                  <a:pt x="3861414" y="5273258"/>
                </a:lnTo>
                <a:lnTo>
                  <a:pt x="3742158" y="5244345"/>
                </a:lnTo>
                <a:lnTo>
                  <a:pt x="3841698" y="5270329"/>
                </a:lnTo>
                <a:lnTo>
                  <a:pt x="3802784" y="5263684"/>
                </a:lnTo>
                <a:cubicBezTo>
                  <a:pt x="3759326" y="5253934"/>
                  <a:pt x="3716440" y="5241954"/>
                  <a:pt x="3674650" y="5227834"/>
                </a:cubicBezTo>
                <a:lnTo>
                  <a:pt x="3642645" y="5214301"/>
                </a:lnTo>
                <a:lnTo>
                  <a:pt x="3601653" y="5199308"/>
                </a:lnTo>
                <a:lnTo>
                  <a:pt x="3544921" y="5172980"/>
                </a:lnTo>
                <a:lnTo>
                  <a:pt x="3514594" y="5160156"/>
                </a:lnTo>
                <a:cubicBezTo>
                  <a:pt x="3405965" y="5103967"/>
                  <a:pt x="3301083" y="5027803"/>
                  <a:pt x="3211182" y="4941649"/>
                </a:cubicBezTo>
                <a:cubicBezTo>
                  <a:pt x="3126277" y="4852997"/>
                  <a:pt x="3057603" y="4764346"/>
                  <a:pt x="3012654" y="4683186"/>
                </a:cubicBezTo>
                <a:cubicBezTo>
                  <a:pt x="2955218" y="4585796"/>
                  <a:pt x="2927749" y="4509630"/>
                  <a:pt x="2915262" y="4473421"/>
                </a:cubicBezTo>
                <a:cubicBezTo>
                  <a:pt x="2897782" y="4427222"/>
                  <a:pt x="2890290" y="4398504"/>
                  <a:pt x="2889041" y="4389763"/>
                </a:cubicBezTo>
                <a:lnTo>
                  <a:pt x="2890472" y="4389391"/>
                </a:lnTo>
                <a:lnTo>
                  <a:pt x="2892456" y="4398953"/>
                </a:lnTo>
                <a:cubicBezTo>
                  <a:pt x="2893607" y="4403693"/>
                  <a:pt x="2895207" y="4409663"/>
                  <a:pt x="2897314" y="4416765"/>
                </a:cubicBezTo>
                <a:lnTo>
                  <a:pt x="2901405" y="4428574"/>
                </a:lnTo>
                <a:lnTo>
                  <a:pt x="2895909" y="4410679"/>
                </a:lnTo>
                <a:cubicBezTo>
                  <a:pt x="2893880" y="4403499"/>
                  <a:pt x="2892476" y="4397958"/>
                  <a:pt x="2891578" y="4394213"/>
                </a:cubicBezTo>
                <a:lnTo>
                  <a:pt x="2890487" y="4389387"/>
                </a:lnTo>
                <a:lnTo>
                  <a:pt x="2890472" y="4389391"/>
                </a:lnTo>
                <a:lnTo>
                  <a:pt x="2890290" y="4388516"/>
                </a:lnTo>
                <a:lnTo>
                  <a:pt x="2890302" y="4388512"/>
                </a:lnTo>
                <a:close/>
                <a:moveTo>
                  <a:pt x="1700300" y="4368547"/>
                </a:moveTo>
                <a:lnTo>
                  <a:pt x="1529269" y="4390853"/>
                </a:lnTo>
                <a:lnTo>
                  <a:pt x="1529307" y="4391012"/>
                </a:lnTo>
                <a:close/>
                <a:moveTo>
                  <a:pt x="1699068" y="4358803"/>
                </a:moveTo>
                <a:lnTo>
                  <a:pt x="1699586" y="4363231"/>
                </a:lnTo>
                <a:lnTo>
                  <a:pt x="1700361" y="4368503"/>
                </a:lnTo>
                <a:close/>
                <a:moveTo>
                  <a:pt x="5271109" y="4331557"/>
                </a:moveTo>
                <a:lnTo>
                  <a:pt x="5267492" y="4344967"/>
                </a:lnTo>
                <a:lnTo>
                  <a:pt x="5270819" y="4333226"/>
                </a:lnTo>
                <a:close/>
                <a:moveTo>
                  <a:pt x="6225321" y="4331080"/>
                </a:moveTo>
                <a:lnTo>
                  <a:pt x="6381398" y="4351057"/>
                </a:lnTo>
                <a:lnTo>
                  <a:pt x="6381398" y="4354803"/>
                </a:lnTo>
                <a:cubicBezTo>
                  <a:pt x="6381398" y="4357301"/>
                  <a:pt x="6381398" y="4359798"/>
                  <a:pt x="6381398" y="4362294"/>
                </a:cubicBezTo>
                <a:lnTo>
                  <a:pt x="6380149" y="4368539"/>
                </a:lnTo>
                <a:lnTo>
                  <a:pt x="6222824" y="4347311"/>
                </a:lnTo>
                <a:close/>
                <a:moveTo>
                  <a:pt x="1920121" y="4317344"/>
                </a:moveTo>
                <a:lnTo>
                  <a:pt x="1921370" y="4326085"/>
                </a:lnTo>
                <a:lnTo>
                  <a:pt x="1933855" y="4326085"/>
                </a:lnTo>
                <a:lnTo>
                  <a:pt x="1918872" y="4332329"/>
                </a:lnTo>
                <a:lnTo>
                  <a:pt x="1917624" y="4333577"/>
                </a:lnTo>
                <a:lnTo>
                  <a:pt x="1764044" y="4352306"/>
                </a:lnTo>
                <a:lnTo>
                  <a:pt x="1764044" y="4348560"/>
                </a:lnTo>
                <a:cubicBezTo>
                  <a:pt x="1764044" y="4346062"/>
                  <a:pt x="1764044" y="4343565"/>
                  <a:pt x="1764044" y="4342316"/>
                </a:cubicBezTo>
                <a:lnTo>
                  <a:pt x="1762796" y="4336073"/>
                </a:lnTo>
                <a:close/>
                <a:moveTo>
                  <a:pt x="2937397" y="4312422"/>
                </a:moveTo>
                <a:lnTo>
                  <a:pt x="2873641" y="4325910"/>
                </a:lnTo>
                <a:lnTo>
                  <a:pt x="2874056" y="4327334"/>
                </a:lnTo>
                <a:lnTo>
                  <a:pt x="2937736" y="4313599"/>
                </a:lnTo>
                <a:close/>
                <a:moveTo>
                  <a:pt x="5077851" y="4282384"/>
                </a:moveTo>
                <a:lnTo>
                  <a:pt x="5166502" y="4302362"/>
                </a:lnTo>
                <a:cubicBezTo>
                  <a:pt x="5165254" y="4306108"/>
                  <a:pt x="5165254" y="4311102"/>
                  <a:pt x="5164005" y="4314848"/>
                </a:cubicBezTo>
                <a:lnTo>
                  <a:pt x="5075354" y="4294871"/>
                </a:lnTo>
                <a:cubicBezTo>
                  <a:pt x="5076603" y="4291125"/>
                  <a:pt x="5077851" y="4286130"/>
                  <a:pt x="5077851" y="4282384"/>
                </a:cubicBezTo>
                <a:close/>
                <a:moveTo>
                  <a:pt x="7260419" y="4274893"/>
                </a:moveTo>
                <a:lnTo>
                  <a:pt x="7653730" y="4302361"/>
                </a:lnTo>
                <a:cubicBezTo>
                  <a:pt x="7649984" y="4353555"/>
                  <a:pt x="7644989" y="4405997"/>
                  <a:pt x="7638745" y="4458438"/>
                </a:cubicBezTo>
                <a:lnTo>
                  <a:pt x="7247931" y="4413487"/>
                </a:lnTo>
                <a:cubicBezTo>
                  <a:pt x="7252927" y="4367289"/>
                  <a:pt x="7257921" y="4321091"/>
                  <a:pt x="7260419" y="4274893"/>
                </a:cubicBezTo>
                <a:close/>
                <a:moveTo>
                  <a:pt x="3105050" y="4267400"/>
                </a:moveTo>
                <a:cubicBezTo>
                  <a:pt x="3106299" y="4271146"/>
                  <a:pt x="3107548" y="4274892"/>
                  <a:pt x="3107548" y="4278638"/>
                </a:cubicBezTo>
                <a:lnTo>
                  <a:pt x="3017648" y="4298616"/>
                </a:lnTo>
                <a:cubicBezTo>
                  <a:pt x="3016399" y="4294870"/>
                  <a:pt x="3016399" y="4289875"/>
                  <a:pt x="3015150" y="4284880"/>
                </a:cubicBezTo>
                <a:close/>
                <a:moveTo>
                  <a:pt x="6231565" y="4261157"/>
                </a:moveTo>
                <a:lnTo>
                  <a:pt x="6388889" y="4276141"/>
                </a:lnTo>
                <a:lnTo>
                  <a:pt x="6387641" y="4292372"/>
                </a:lnTo>
                <a:lnTo>
                  <a:pt x="6230316" y="4277388"/>
                </a:lnTo>
                <a:close/>
                <a:moveTo>
                  <a:pt x="6018383" y="4246614"/>
                </a:moveTo>
                <a:lnTo>
                  <a:pt x="6018053" y="4252416"/>
                </a:lnTo>
                <a:cubicBezTo>
                  <a:pt x="6016804" y="4283632"/>
                  <a:pt x="6014307" y="4302362"/>
                  <a:pt x="6014307" y="4302362"/>
                </a:cubicBezTo>
                <a:lnTo>
                  <a:pt x="6013536" y="4302269"/>
                </a:lnTo>
                <a:lnTo>
                  <a:pt x="6014307" y="4302362"/>
                </a:lnTo>
                <a:cubicBezTo>
                  <a:pt x="6015556" y="4298616"/>
                  <a:pt x="6016804" y="4281135"/>
                  <a:pt x="6018053" y="4253665"/>
                </a:cubicBezTo>
                <a:close/>
                <a:moveTo>
                  <a:pt x="1911380" y="4246175"/>
                </a:moveTo>
                <a:lnTo>
                  <a:pt x="1911380" y="4251168"/>
                </a:lnTo>
                <a:cubicBezTo>
                  <a:pt x="1911380" y="4253665"/>
                  <a:pt x="1911380" y="4256162"/>
                  <a:pt x="1912629" y="4258660"/>
                </a:cubicBezTo>
                <a:lnTo>
                  <a:pt x="1912629" y="4262406"/>
                </a:lnTo>
                <a:lnTo>
                  <a:pt x="1755305" y="4276141"/>
                </a:lnTo>
                <a:lnTo>
                  <a:pt x="1755305" y="4272395"/>
                </a:lnTo>
                <a:cubicBezTo>
                  <a:pt x="1755305" y="4269898"/>
                  <a:pt x="1755305" y="4268649"/>
                  <a:pt x="1755305" y="4267400"/>
                </a:cubicBezTo>
                <a:lnTo>
                  <a:pt x="1754056" y="4259908"/>
                </a:lnTo>
                <a:close/>
                <a:moveTo>
                  <a:pt x="2919610" y="4204924"/>
                </a:moveTo>
                <a:lnTo>
                  <a:pt x="2923846" y="4235561"/>
                </a:lnTo>
                <a:lnTo>
                  <a:pt x="2928195" y="4263992"/>
                </a:lnTo>
                <a:lnTo>
                  <a:pt x="2924937" y="4240711"/>
                </a:lnTo>
                <a:close/>
                <a:moveTo>
                  <a:pt x="6239057" y="4191236"/>
                </a:moveTo>
                <a:lnTo>
                  <a:pt x="6242803" y="4191236"/>
                </a:lnTo>
                <a:lnTo>
                  <a:pt x="6395132" y="4199975"/>
                </a:lnTo>
                <a:lnTo>
                  <a:pt x="6395132" y="4207467"/>
                </a:lnTo>
                <a:cubicBezTo>
                  <a:pt x="6395132" y="4208716"/>
                  <a:pt x="6395132" y="4211213"/>
                  <a:pt x="6395132" y="4212462"/>
                </a:cubicBezTo>
                <a:lnTo>
                  <a:pt x="6393883" y="4217457"/>
                </a:lnTo>
                <a:lnTo>
                  <a:pt x="6236559" y="4207467"/>
                </a:lnTo>
                <a:lnTo>
                  <a:pt x="6236559" y="4203721"/>
                </a:lnTo>
                <a:cubicBezTo>
                  <a:pt x="6235311" y="4202472"/>
                  <a:pt x="6236559" y="4201224"/>
                  <a:pt x="6236559" y="4199975"/>
                </a:cubicBezTo>
                <a:lnTo>
                  <a:pt x="6224073" y="4199975"/>
                </a:lnTo>
                <a:close/>
                <a:moveTo>
                  <a:pt x="1906386" y="4175003"/>
                </a:moveTo>
                <a:lnTo>
                  <a:pt x="1907634" y="4178749"/>
                </a:lnTo>
                <a:cubicBezTo>
                  <a:pt x="1907634" y="4179998"/>
                  <a:pt x="1906386" y="4181246"/>
                  <a:pt x="1907634" y="4182495"/>
                </a:cubicBezTo>
                <a:cubicBezTo>
                  <a:pt x="1907634" y="4183744"/>
                  <a:pt x="1907634" y="4184992"/>
                  <a:pt x="1907634" y="4186241"/>
                </a:cubicBezTo>
                <a:lnTo>
                  <a:pt x="1908883" y="4191236"/>
                </a:lnTo>
                <a:lnTo>
                  <a:pt x="1750310" y="4199975"/>
                </a:lnTo>
                <a:lnTo>
                  <a:pt x="1749062" y="4182495"/>
                </a:lnTo>
                <a:close/>
                <a:moveTo>
                  <a:pt x="5095332" y="4163766"/>
                </a:moveTo>
                <a:lnTo>
                  <a:pt x="5096580" y="4163766"/>
                </a:lnTo>
                <a:lnTo>
                  <a:pt x="5187729" y="4172507"/>
                </a:lnTo>
                <a:cubicBezTo>
                  <a:pt x="5186481" y="4177501"/>
                  <a:pt x="5186481" y="4182495"/>
                  <a:pt x="5185232" y="4187489"/>
                </a:cubicBezTo>
                <a:lnTo>
                  <a:pt x="5094083" y="4177501"/>
                </a:lnTo>
                <a:lnTo>
                  <a:pt x="5094083" y="4176253"/>
                </a:lnTo>
                <a:cubicBezTo>
                  <a:pt x="5094083" y="4172507"/>
                  <a:pt x="5095332" y="4168761"/>
                  <a:pt x="5095332" y="4163766"/>
                </a:cubicBezTo>
                <a:close/>
                <a:moveTo>
                  <a:pt x="3088819" y="4150031"/>
                </a:moveTo>
                <a:cubicBezTo>
                  <a:pt x="3088819" y="4153777"/>
                  <a:pt x="3088819" y="4157523"/>
                  <a:pt x="3090068" y="4162517"/>
                </a:cubicBezTo>
                <a:lnTo>
                  <a:pt x="2998919" y="4171257"/>
                </a:lnTo>
                <a:cubicBezTo>
                  <a:pt x="2998919" y="4166263"/>
                  <a:pt x="2997670" y="4162517"/>
                  <a:pt x="2997670" y="4157523"/>
                </a:cubicBezTo>
                <a:close/>
                <a:moveTo>
                  <a:pt x="6241554" y="4120064"/>
                </a:moveTo>
                <a:lnTo>
                  <a:pt x="6398878" y="4125059"/>
                </a:lnTo>
                <a:lnTo>
                  <a:pt x="6398878" y="4128805"/>
                </a:lnTo>
                <a:cubicBezTo>
                  <a:pt x="6398878" y="4131303"/>
                  <a:pt x="6398878" y="4133800"/>
                  <a:pt x="6398878" y="4137544"/>
                </a:cubicBezTo>
                <a:lnTo>
                  <a:pt x="6398878" y="4141290"/>
                </a:lnTo>
                <a:lnTo>
                  <a:pt x="6240305" y="4136297"/>
                </a:lnTo>
                <a:lnTo>
                  <a:pt x="6239057" y="4131303"/>
                </a:lnTo>
                <a:cubicBezTo>
                  <a:pt x="6239057" y="4130054"/>
                  <a:pt x="6240305" y="4128805"/>
                  <a:pt x="6240305" y="4127556"/>
                </a:cubicBezTo>
                <a:cubicBezTo>
                  <a:pt x="6240305" y="4126308"/>
                  <a:pt x="6240305" y="4125059"/>
                  <a:pt x="6240305" y="4123810"/>
                </a:cubicBezTo>
                <a:close/>
                <a:moveTo>
                  <a:pt x="1905137" y="4105082"/>
                </a:moveTo>
                <a:lnTo>
                  <a:pt x="1905137" y="4108828"/>
                </a:lnTo>
                <a:cubicBezTo>
                  <a:pt x="1905137" y="4111324"/>
                  <a:pt x="1905137" y="4113821"/>
                  <a:pt x="1905137" y="4117567"/>
                </a:cubicBezTo>
                <a:lnTo>
                  <a:pt x="1905137" y="4121313"/>
                </a:lnTo>
                <a:lnTo>
                  <a:pt x="1747813" y="4123810"/>
                </a:lnTo>
                <a:lnTo>
                  <a:pt x="1746564" y="4117567"/>
                </a:lnTo>
                <a:cubicBezTo>
                  <a:pt x="1746564" y="4116318"/>
                  <a:pt x="1747813" y="4113821"/>
                  <a:pt x="1747813" y="4111324"/>
                </a:cubicBezTo>
                <a:lnTo>
                  <a:pt x="1747813" y="4107579"/>
                </a:lnTo>
                <a:close/>
                <a:moveTo>
                  <a:pt x="1506844" y="4096676"/>
                </a:moveTo>
                <a:lnTo>
                  <a:pt x="1506832" y="4097590"/>
                </a:lnTo>
                <a:cubicBezTo>
                  <a:pt x="1508081" y="4187490"/>
                  <a:pt x="1514324" y="4262406"/>
                  <a:pt x="1519317" y="4311101"/>
                </a:cubicBezTo>
                <a:lnTo>
                  <a:pt x="1521413" y="4333106"/>
                </a:lnTo>
                <a:lnTo>
                  <a:pt x="1519318" y="4309852"/>
                </a:lnTo>
                <a:cubicBezTo>
                  <a:pt x="1516820" y="4284256"/>
                  <a:pt x="1514011" y="4253041"/>
                  <a:pt x="1511670" y="4217143"/>
                </a:cubicBezTo>
                <a:close/>
                <a:moveTo>
                  <a:pt x="5232986" y="4091419"/>
                </a:moveTo>
                <a:lnTo>
                  <a:pt x="5229599" y="4151432"/>
                </a:lnTo>
                <a:lnTo>
                  <a:pt x="5232365" y="4117880"/>
                </a:lnTo>
                <a:close/>
                <a:moveTo>
                  <a:pt x="6242803" y="4051392"/>
                </a:moveTo>
                <a:lnTo>
                  <a:pt x="6400127" y="4051392"/>
                </a:lnTo>
                <a:lnTo>
                  <a:pt x="6400127" y="4055136"/>
                </a:lnTo>
                <a:cubicBezTo>
                  <a:pt x="6400127" y="4057634"/>
                  <a:pt x="6400127" y="4058882"/>
                  <a:pt x="6400127" y="4060131"/>
                </a:cubicBezTo>
                <a:lnTo>
                  <a:pt x="6400127" y="4066374"/>
                </a:lnTo>
                <a:lnTo>
                  <a:pt x="6242803" y="4066374"/>
                </a:lnTo>
                <a:lnTo>
                  <a:pt x="6242803" y="4062628"/>
                </a:lnTo>
                <a:cubicBezTo>
                  <a:pt x="6242803" y="4060131"/>
                  <a:pt x="6242803" y="4058882"/>
                  <a:pt x="6242803" y="4057634"/>
                </a:cubicBezTo>
                <a:close/>
                <a:moveTo>
                  <a:pt x="5192723" y="4043900"/>
                </a:moveTo>
                <a:cubicBezTo>
                  <a:pt x="5192723" y="4047646"/>
                  <a:pt x="5192723" y="4052641"/>
                  <a:pt x="5192723" y="4057636"/>
                </a:cubicBezTo>
                <a:lnTo>
                  <a:pt x="5101575" y="4058883"/>
                </a:lnTo>
                <a:cubicBezTo>
                  <a:pt x="5101575" y="4053890"/>
                  <a:pt x="5101575" y="4050144"/>
                  <a:pt x="5101575" y="4046398"/>
                </a:cubicBezTo>
                <a:close/>
                <a:moveTo>
                  <a:pt x="2911960" y="4033493"/>
                </a:moveTo>
                <a:lnTo>
                  <a:pt x="2911359" y="4047645"/>
                </a:lnTo>
                <a:cubicBezTo>
                  <a:pt x="2911125" y="4072305"/>
                  <a:pt x="2911632" y="4096185"/>
                  <a:pt x="2912588" y="4118816"/>
                </a:cubicBezTo>
                <a:lnTo>
                  <a:pt x="2916364" y="4180119"/>
                </a:lnTo>
                <a:close/>
                <a:moveTo>
                  <a:pt x="1746564" y="4032662"/>
                </a:moveTo>
                <a:lnTo>
                  <a:pt x="1903888" y="4035159"/>
                </a:lnTo>
                <a:lnTo>
                  <a:pt x="1903888" y="4042651"/>
                </a:lnTo>
                <a:cubicBezTo>
                  <a:pt x="1903888" y="4043900"/>
                  <a:pt x="1903888" y="4045149"/>
                  <a:pt x="1903888" y="4047646"/>
                </a:cubicBezTo>
                <a:lnTo>
                  <a:pt x="1903888" y="4050142"/>
                </a:lnTo>
                <a:lnTo>
                  <a:pt x="1746564" y="4048895"/>
                </a:lnTo>
                <a:close/>
                <a:moveTo>
                  <a:pt x="2995173" y="4026420"/>
                </a:moveTo>
                <a:lnTo>
                  <a:pt x="3086322" y="4030166"/>
                </a:lnTo>
                <a:cubicBezTo>
                  <a:pt x="3086322" y="4035161"/>
                  <a:pt x="3086322" y="4038905"/>
                  <a:pt x="3086322" y="4042653"/>
                </a:cubicBezTo>
                <a:lnTo>
                  <a:pt x="2995173" y="4040155"/>
                </a:lnTo>
                <a:cubicBezTo>
                  <a:pt x="2995173" y="4035161"/>
                  <a:pt x="2995173" y="4030166"/>
                  <a:pt x="2995173" y="4026420"/>
                </a:cubicBezTo>
                <a:close/>
                <a:moveTo>
                  <a:pt x="5297605" y="3988961"/>
                </a:moveTo>
                <a:lnTo>
                  <a:pt x="5297609" y="3989032"/>
                </a:lnTo>
                <a:lnTo>
                  <a:pt x="5298854" y="3988961"/>
                </a:lnTo>
                <a:cubicBezTo>
                  <a:pt x="5298854" y="3988961"/>
                  <a:pt x="5300103" y="4011436"/>
                  <a:pt x="5301351" y="4051392"/>
                </a:cubicBezTo>
                <a:lnTo>
                  <a:pt x="5299417" y="4082825"/>
                </a:lnTo>
                <a:lnTo>
                  <a:pt x="5298542" y="4122874"/>
                </a:lnTo>
                <a:cubicBezTo>
                  <a:pt x="5297293" y="4150343"/>
                  <a:pt x="5295108" y="4181247"/>
                  <a:pt x="5291362" y="4214959"/>
                </a:cubicBezTo>
                <a:cubicBezTo>
                  <a:pt x="5287616" y="4248672"/>
                  <a:pt x="5281685" y="4284959"/>
                  <a:pt x="5273453" y="4322866"/>
                </a:cubicBezTo>
                <a:lnTo>
                  <a:pt x="5272387" y="4326816"/>
                </a:lnTo>
                <a:lnTo>
                  <a:pt x="5271521" y="4331978"/>
                </a:lnTo>
                <a:lnTo>
                  <a:pt x="5258873" y="4376927"/>
                </a:lnTo>
                <a:lnTo>
                  <a:pt x="5241730" y="4440489"/>
                </a:lnTo>
                <a:lnTo>
                  <a:pt x="5238868" y="4448017"/>
                </a:lnTo>
                <a:lnTo>
                  <a:pt x="5237516" y="4452820"/>
                </a:lnTo>
                <a:lnTo>
                  <a:pt x="5223149" y="4489357"/>
                </a:lnTo>
                <a:lnTo>
                  <a:pt x="5195493" y="4562092"/>
                </a:lnTo>
                <a:lnTo>
                  <a:pt x="5191440" y="4569996"/>
                </a:lnTo>
                <a:lnTo>
                  <a:pt x="5191103" y="4570852"/>
                </a:lnTo>
                <a:lnTo>
                  <a:pt x="5186066" y="4580547"/>
                </a:lnTo>
                <a:lnTo>
                  <a:pt x="5190401" y="4572101"/>
                </a:lnTo>
                <a:lnTo>
                  <a:pt x="5190529" y="4571773"/>
                </a:lnTo>
                <a:lnTo>
                  <a:pt x="5183242" y="4585983"/>
                </a:lnTo>
                <a:lnTo>
                  <a:pt x="5186066" y="4580547"/>
                </a:lnTo>
                <a:lnTo>
                  <a:pt x="5134038" y="4681940"/>
                </a:lnTo>
                <a:cubicBezTo>
                  <a:pt x="5114373" y="4716589"/>
                  <a:pt x="5091976" y="4751159"/>
                  <a:pt x="5067472" y="4784950"/>
                </a:cubicBezTo>
                <a:lnTo>
                  <a:pt x="5062790" y="4790762"/>
                </a:lnTo>
                <a:lnTo>
                  <a:pt x="5060272" y="4794607"/>
                </a:lnTo>
                <a:lnTo>
                  <a:pt x="5035273" y="4824920"/>
                </a:lnTo>
                <a:lnTo>
                  <a:pt x="4988263" y="4883277"/>
                </a:lnTo>
                <a:lnTo>
                  <a:pt x="4981409" y="4890234"/>
                </a:lnTo>
                <a:lnTo>
                  <a:pt x="4977493" y="4894982"/>
                </a:lnTo>
                <a:lnTo>
                  <a:pt x="4943484" y="4928730"/>
                </a:lnTo>
                <a:lnTo>
                  <a:pt x="4900158" y="4972708"/>
                </a:lnTo>
                <a:lnTo>
                  <a:pt x="4894491" y="4977346"/>
                </a:lnTo>
                <a:lnTo>
                  <a:pt x="4891203" y="4980609"/>
                </a:lnTo>
                <a:cubicBezTo>
                  <a:pt x="4862465" y="5006420"/>
                  <a:pt x="4834059" y="5029363"/>
                  <a:pt x="4806902" y="5049029"/>
                </a:cubicBezTo>
                <a:cubicBezTo>
                  <a:pt x="4779745" y="5069319"/>
                  <a:pt x="4754149" y="5086800"/>
                  <a:pt x="4731030" y="5101608"/>
                </a:cubicBezTo>
                <a:lnTo>
                  <a:pt x="4730826" y="5101730"/>
                </a:lnTo>
                <a:lnTo>
                  <a:pt x="4721061" y="5108495"/>
                </a:lnTo>
                <a:cubicBezTo>
                  <a:pt x="4695464" y="5124571"/>
                  <a:pt x="4673302" y="5137057"/>
                  <a:pt x="4655822" y="5146421"/>
                </a:cubicBezTo>
                <a:lnTo>
                  <a:pt x="4668201" y="5139106"/>
                </a:lnTo>
                <a:lnTo>
                  <a:pt x="4629386" y="5159474"/>
                </a:lnTo>
                <a:cubicBezTo>
                  <a:pt x="4624616" y="5161805"/>
                  <a:pt x="4620923" y="5163537"/>
                  <a:pt x="4618424" y="5164685"/>
                </a:cubicBezTo>
                <a:lnTo>
                  <a:pt x="4615636" y="5165941"/>
                </a:lnTo>
                <a:lnTo>
                  <a:pt x="4614617" y="5166400"/>
                </a:lnTo>
                <a:lnTo>
                  <a:pt x="4585899" y="5106466"/>
                </a:lnTo>
                <a:lnTo>
                  <a:pt x="4599335" y="5100031"/>
                </a:lnTo>
                <a:lnTo>
                  <a:pt x="4624606" y="5086488"/>
                </a:lnTo>
                <a:lnTo>
                  <a:pt x="4673880" y="5057849"/>
                </a:lnTo>
                <a:lnTo>
                  <a:pt x="4689786" y="5048259"/>
                </a:lnTo>
                <a:lnTo>
                  <a:pt x="4718822" y="5028662"/>
                </a:lnTo>
                <a:lnTo>
                  <a:pt x="4766948" y="4995339"/>
                </a:lnTo>
                <a:cubicBezTo>
                  <a:pt x="4870581" y="4920423"/>
                  <a:pt x="4991697" y="4796810"/>
                  <a:pt x="5076602" y="4646978"/>
                </a:cubicBezTo>
                <a:cubicBezTo>
                  <a:pt x="5164005" y="4499642"/>
                  <a:pt x="5211451" y="4332329"/>
                  <a:pt x="5225185" y="4204970"/>
                </a:cubicBezTo>
                <a:lnTo>
                  <a:pt x="5229223" y="4155990"/>
                </a:lnTo>
                <a:lnTo>
                  <a:pt x="5233049" y="4088760"/>
                </a:lnTo>
                <a:lnTo>
                  <a:pt x="5233926" y="4051392"/>
                </a:lnTo>
                <a:cubicBezTo>
                  <a:pt x="5232677" y="4013933"/>
                  <a:pt x="5231429" y="3992707"/>
                  <a:pt x="5231429" y="3992707"/>
                </a:cubicBezTo>
                <a:close/>
                <a:moveTo>
                  <a:pt x="6398878" y="3973977"/>
                </a:moveTo>
                <a:lnTo>
                  <a:pt x="6398878" y="3976474"/>
                </a:lnTo>
                <a:cubicBezTo>
                  <a:pt x="6398878" y="3978972"/>
                  <a:pt x="6398878" y="3978972"/>
                  <a:pt x="6400127" y="3981469"/>
                </a:cubicBezTo>
                <a:cubicBezTo>
                  <a:pt x="6400127" y="3982718"/>
                  <a:pt x="6400127" y="3983966"/>
                  <a:pt x="6400127" y="3986464"/>
                </a:cubicBezTo>
                <a:lnTo>
                  <a:pt x="6400127" y="3988961"/>
                </a:lnTo>
                <a:lnTo>
                  <a:pt x="6398878" y="3988961"/>
                </a:lnTo>
                <a:lnTo>
                  <a:pt x="6240305" y="3995205"/>
                </a:lnTo>
                <a:lnTo>
                  <a:pt x="6240305" y="3990210"/>
                </a:lnTo>
                <a:cubicBezTo>
                  <a:pt x="6240305" y="3988961"/>
                  <a:pt x="6240305" y="3987712"/>
                  <a:pt x="6240305" y="3985215"/>
                </a:cubicBezTo>
                <a:lnTo>
                  <a:pt x="6234062" y="3982718"/>
                </a:lnTo>
                <a:lnTo>
                  <a:pt x="6242803" y="3978972"/>
                </a:lnTo>
                <a:lnTo>
                  <a:pt x="6245300" y="3978972"/>
                </a:lnTo>
                <a:close/>
                <a:moveTo>
                  <a:pt x="1749062" y="3956497"/>
                </a:moveTo>
                <a:lnTo>
                  <a:pt x="1906386" y="3962741"/>
                </a:lnTo>
                <a:lnTo>
                  <a:pt x="1906386" y="3978972"/>
                </a:lnTo>
                <a:lnTo>
                  <a:pt x="1747813" y="3972728"/>
                </a:lnTo>
                <a:lnTo>
                  <a:pt x="1749062" y="3968984"/>
                </a:lnTo>
                <a:cubicBezTo>
                  <a:pt x="1749062" y="3967735"/>
                  <a:pt x="1749062" y="3966487"/>
                  <a:pt x="1749062" y="3965238"/>
                </a:cubicBezTo>
                <a:cubicBezTo>
                  <a:pt x="1749062" y="3962741"/>
                  <a:pt x="1749062" y="3962741"/>
                  <a:pt x="1749062" y="3960243"/>
                </a:cubicBezTo>
                <a:close/>
                <a:moveTo>
                  <a:pt x="1063655" y="3937434"/>
                </a:moveTo>
                <a:lnTo>
                  <a:pt x="1063576" y="3939017"/>
                </a:lnTo>
                <a:lnTo>
                  <a:pt x="1063576" y="3940275"/>
                </a:lnTo>
                <a:lnTo>
                  <a:pt x="1063576" y="3940266"/>
                </a:lnTo>
                <a:close/>
                <a:moveTo>
                  <a:pt x="5181485" y="3914045"/>
                </a:moveTo>
                <a:cubicBezTo>
                  <a:pt x="5182734" y="3917791"/>
                  <a:pt x="5182734" y="3922786"/>
                  <a:pt x="5183982" y="3927779"/>
                </a:cubicBezTo>
                <a:lnTo>
                  <a:pt x="5092834" y="3939017"/>
                </a:lnTo>
                <a:cubicBezTo>
                  <a:pt x="5092834" y="3934023"/>
                  <a:pt x="5091585" y="3930277"/>
                  <a:pt x="5091585" y="3926532"/>
                </a:cubicBezTo>
                <a:close/>
                <a:moveTo>
                  <a:pt x="6393883" y="3897812"/>
                </a:moveTo>
                <a:lnTo>
                  <a:pt x="6395132" y="3914044"/>
                </a:lnTo>
                <a:lnTo>
                  <a:pt x="6237808" y="3925282"/>
                </a:lnTo>
                <a:lnTo>
                  <a:pt x="6236559" y="3919038"/>
                </a:lnTo>
                <a:cubicBezTo>
                  <a:pt x="6236559" y="3917790"/>
                  <a:pt x="6236559" y="3914044"/>
                  <a:pt x="6236559" y="3912795"/>
                </a:cubicBezTo>
                <a:lnTo>
                  <a:pt x="6236559" y="3907802"/>
                </a:lnTo>
                <a:close/>
                <a:moveTo>
                  <a:pt x="3007660" y="3895315"/>
                </a:moveTo>
                <a:lnTo>
                  <a:pt x="3097560" y="3909049"/>
                </a:lnTo>
                <a:cubicBezTo>
                  <a:pt x="3097560" y="3915293"/>
                  <a:pt x="3096311" y="3920288"/>
                  <a:pt x="3096311" y="3924034"/>
                </a:cubicBezTo>
                <a:lnTo>
                  <a:pt x="3005162" y="3910298"/>
                </a:lnTo>
                <a:lnTo>
                  <a:pt x="3005162" y="3909049"/>
                </a:lnTo>
                <a:cubicBezTo>
                  <a:pt x="3006411" y="3904056"/>
                  <a:pt x="3006411" y="3900310"/>
                  <a:pt x="3007660" y="3895315"/>
                </a:cubicBezTo>
                <a:close/>
                <a:moveTo>
                  <a:pt x="2179831" y="3884078"/>
                </a:moveTo>
                <a:lnTo>
                  <a:pt x="2169277" y="4028231"/>
                </a:lnTo>
                <a:lnTo>
                  <a:pt x="2169276" y="4027883"/>
                </a:lnTo>
                <a:cubicBezTo>
                  <a:pt x="2171013" y="3979285"/>
                  <a:pt x="2174524" y="3931213"/>
                  <a:pt x="2179831" y="3884078"/>
                </a:cubicBezTo>
                <a:close/>
                <a:moveTo>
                  <a:pt x="1754056" y="3881581"/>
                </a:moveTo>
                <a:lnTo>
                  <a:pt x="1759051" y="3881581"/>
                </a:lnTo>
                <a:lnTo>
                  <a:pt x="1911380" y="3894066"/>
                </a:lnTo>
                <a:lnTo>
                  <a:pt x="1910132" y="3909051"/>
                </a:lnTo>
                <a:lnTo>
                  <a:pt x="1752808" y="3897812"/>
                </a:lnTo>
                <a:close/>
                <a:moveTo>
                  <a:pt x="5286160" y="3875134"/>
                </a:moveTo>
                <a:lnTo>
                  <a:pt x="5286368" y="3876587"/>
                </a:lnTo>
                <a:lnTo>
                  <a:pt x="5286273" y="3876601"/>
                </a:lnTo>
                <a:close/>
                <a:moveTo>
                  <a:pt x="6386393" y="3821648"/>
                </a:moveTo>
                <a:lnTo>
                  <a:pt x="6386393" y="3826641"/>
                </a:lnTo>
                <a:cubicBezTo>
                  <a:pt x="6387641" y="3829138"/>
                  <a:pt x="6386393" y="3831636"/>
                  <a:pt x="6387641" y="3834133"/>
                </a:cubicBezTo>
                <a:lnTo>
                  <a:pt x="6388889" y="3837879"/>
                </a:lnTo>
                <a:lnTo>
                  <a:pt x="6231565" y="3854112"/>
                </a:lnTo>
                <a:lnTo>
                  <a:pt x="6230316" y="3845371"/>
                </a:lnTo>
                <a:lnTo>
                  <a:pt x="6216582" y="3846620"/>
                </a:lnTo>
                <a:lnTo>
                  <a:pt x="6232813" y="3837879"/>
                </a:lnTo>
                <a:lnTo>
                  <a:pt x="6234062" y="3836630"/>
                </a:lnTo>
                <a:close/>
                <a:moveTo>
                  <a:pt x="1764044" y="3806664"/>
                </a:moveTo>
                <a:lnTo>
                  <a:pt x="1920121" y="3824144"/>
                </a:lnTo>
                <a:lnTo>
                  <a:pt x="1920121" y="3827890"/>
                </a:lnTo>
                <a:cubicBezTo>
                  <a:pt x="1920121" y="3830387"/>
                  <a:pt x="1918872" y="3832884"/>
                  <a:pt x="1918872" y="3835382"/>
                </a:cubicBezTo>
                <a:lnTo>
                  <a:pt x="1916375" y="3839128"/>
                </a:lnTo>
                <a:lnTo>
                  <a:pt x="1760300" y="3822897"/>
                </a:lnTo>
                <a:lnTo>
                  <a:pt x="1761547" y="3819151"/>
                </a:lnTo>
                <a:cubicBezTo>
                  <a:pt x="1761547" y="3816653"/>
                  <a:pt x="1762796" y="3812907"/>
                  <a:pt x="1762796" y="3810410"/>
                </a:cubicBezTo>
                <a:close/>
                <a:moveTo>
                  <a:pt x="5156513" y="3786686"/>
                </a:moveTo>
                <a:cubicBezTo>
                  <a:pt x="5156513" y="3791681"/>
                  <a:pt x="5157762" y="3795427"/>
                  <a:pt x="5159010" y="3800422"/>
                </a:cubicBezTo>
                <a:lnTo>
                  <a:pt x="5070359" y="3822897"/>
                </a:lnTo>
                <a:cubicBezTo>
                  <a:pt x="5069111" y="3819151"/>
                  <a:pt x="5067862" y="3814156"/>
                  <a:pt x="5067862" y="3810410"/>
                </a:cubicBezTo>
                <a:close/>
                <a:moveTo>
                  <a:pt x="2949511" y="3772112"/>
                </a:moveTo>
                <a:lnTo>
                  <a:pt x="2937853" y="3816673"/>
                </a:lnTo>
                <a:cubicBezTo>
                  <a:pt x="2932196" y="3841938"/>
                  <a:pt x="2927435" y="3867846"/>
                  <a:pt x="2924002" y="3894067"/>
                </a:cubicBezTo>
                <a:cubicBezTo>
                  <a:pt x="2919632" y="3919975"/>
                  <a:pt x="2916588" y="3946040"/>
                  <a:pt x="2914579" y="3971792"/>
                </a:cubicBezTo>
                <a:lnTo>
                  <a:pt x="2912423" y="4022592"/>
                </a:lnTo>
                <a:lnTo>
                  <a:pt x="2924000" y="3896564"/>
                </a:lnTo>
                <a:close/>
                <a:moveTo>
                  <a:pt x="6378901" y="3749228"/>
                </a:moveTo>
                <a:lnTo>
                  <a:pt x="6380149" y="3762963"/>
                </a:lnTo>
                <a:lnTo>
                  <a:pt x="6222824" y="3784189"/>
                </a:lnTo>
                <a:lnTo>
                  <a:pt x="6222824" y="3780443"/>
                </a:lnTo>
                <a:cubicBezTo>
                  <a:pt x="6222824" y="3779195"/>
                  <a:pt x="6222824" y="3777946"/>
                  <a:pt x="6222824" y="3776697"/>
                </a:cubicBezTo>
                <a:cubicBezTo>
                  <a:pt x="6222824" y="3775448"/>
                  <a:pt x="6222824" y="3775448"/>
                  <a:pt x="6222824" y="3774200"/>
                </a:cubicBezTo>
                <a:lnTo>
                  <a:pt x="6207841" y="3769207"/>
                </a:lnTo>
                <a:close/>
                <a:moveTo>
                  <a:pt x="2963958" y="3745483"/>
                </a:moveTo>
                <a:lnTo>
                  <a:pt x="3121281" y="3789184"/>
                </a:lnTo>
                <a:cubicBezTo>
                  <a:pt x="3120033" y="3796676"/>
                  <a:pt x="3117535" y="3805416"/>
                  <a:pt x="3116287" y="3811660"/>
                </a:cubicBezTo>
                <a:lnTo>
                  <a:pt x="2957714" y="3769206"/>
                </a:lnTo>
                <a:cubicBezTo>
                  <a:pt x="2960212" y="3761714"/>
                  <a:pt x="2961460" y="3754224"/>
                  <a:pt x="2963958" y="3745483"/>
                </a:cubicBezTo>
                <a:close/>
                <a:moveTo>
                  <a:pt x="1771536" y="3729251"/>
                </a:moveTo>
                <a:lnTo>
                  <a:pt x="1926364" y="3750477"/>
                </a:lnTo>
                <a:lnTo>
                  <a:pt x="1926364" y="3754223"/>
                </a:lnTo>
                <a:cubicBezTo>
                  <a:pt x="1926364" y="3756720"/>
                  <a:pt x="1926364" y="3759217"/>
                  <a:pt x="1926364" y="3761715"/>
                </a:cubicBezTo>
                <a:lnTo>
                  <a:pt x="1925116" y="3767958"/>
                </a:lnTo>
                <a:lnTo>
                  <a:pt x="1769039" y="3746730"/>
                </a:lnTo>
                <a:lnTo>
                  <a:pt x="1770288" y="3739240"/>
                </a:lnTo>
                <a:cubicBezTo>
                  <a:pt x="1770288" y="3737991"/>
                  <a:pt x="1770288" y="3735494"/>
                  <a:pt x="1770288" y="3732997"/>
                </a:cubicBezTo>
                <a:close/>
                <a:moveTo>
                  <a:pt x="1527228" y="3717579"/>
                </a:moveTo>
                <a:lnTo>
                  <a:pt x="1524312" y="3737991"/>
                </a:lnTo>
                <a:cubicBezTo>
                  <a:pt x="1524312" y="3742984"/>
                  <a:pt x="1523063" y="3747979"/>
                  <a:pt x="1523063" y="3752974"/>
                </a:cubicBezTo>
                <a:lnTo>
                  <a:pt x="1523062" y="3752988"/>
                </a:lnTo>
                <a:lnTo>
                  <a:pt x="1523064" y="3752973"/>
                </a:lnTo>
                <a:close/>
                <a:moveTo>
                  <a:pt x="6366414" y="3671815"/>
                </a:moveTo>
                <a:lnTo>
                  <a:pt x="6366414" y="3675561"/>
                </a:lnTo>
                <a:cubicBezTo>
                  <a:pt x="6367663" y="3678058"/>
                  <a:pt x="6367663" y="3680555"/>
                  <a:pt x="6367663" y="3683053"/>
                </a:cubicBezTo>
                <a:lnTo>
                  <a:pt x="6368911" y="3688046"/>
                </a:lnTo>
                <a:lnTo>
                  <a:pt x="6212836" y="3714266"/>
                </a:lnTo>
                <a:lnTo>
                  <a:pt x="6212836" y="3710522"/>
                </a:lnTo>
                <a:cubicBezTo>
                  <a:pt x="6212836" y="3709273"/>
                  <a:pt x="6211587" y="3706776"/>
                  <a:pt x="6211587" y="3705527"/>
                </a:cubicBezTo>
                <a:lnTo>
                  <a:pt x="6209090" y="3698035"/>
                </a:lnTo>
                <a:lnTo>
                  <a:pt x="6214085" y="3696787"/>
                </a:lnTo>
                <a:close/>
                <a:moveTo>
                  <a:pt x="5115308" y="3664322"/>
                </a:moveTo>
                <a:cubicBezTo>
                  <a:pt x="5116557" y="3668068"/>
                  <a:pt x="5119054" y="3671814"/>
                  <a:pt x="5120303" y="3676809"/>
                </a:cubicBezTo>
                <a:lnTo>
                  <a:pt x="5035398" y="3709271"/>
                </a:lnTo>
                <a:cubicBezTo>
                  <a:pt x="5034149" y="3705527"/>
                  <a:pt x="5032900" y="3701781"/>
                  <a:pt x="5030403" y="3698035"/>
                </a:cubicBezTo>
                <a:close/>
                <a:moveTo>
                  <a:pt x="1784023" y="3655583"/>
                </a:moveTo>
                <a:lnTo>
                  <a:pt x="1940098" y="3683053"/>
                </a:lnTo>
                <a:lnTo>
                  <a:pt x="1940098" y="3686797"/>
                </a:lnTo>
                <a:cubicBezTo>
                  <a:pt x="1940098" y="3689294"/>
                  <a:pt x="1938850" y="3691792"/>
                  <a:pt x="1938850" y="3694289"/>
                </a:cubicBezTo>
                <a:lnTo>
                  <a:pt x="1936352" y="3698035"/>
                </a:lnTo>
                <a:lnTo>
                  <a:pt x="1781526" y="3671815"/>
                </a:lnTo>
                <a:lnTo>
                  <a:pt x="1782774" y="3668069"/>
                </a:lnTo>
                <a:cubicBezTo>
                  <a:pt x="1782774" y="3665571"/>
                  <a:pt x="1782774" y="3661825"/>
                  <a:pt x="1784023" y="3659328"/>
                </a:cubicBezTo>
                <a:close/>
                <a:moveTo>
                  <a:pt x="1537021" y="3649572"/>
                </a:moveTo>
                <a:lnTo>
                  <a:pt x="1529307" y="3699284"/>
                </a:lnTo>
                <a:lnTo>
                  <a:pt x="1528448" y="3707874"/>
                </a:lnTo>
                <a:close/>
                <a:moveTo>
                  <a:pt x="3077581" y="3649339"/>
                </a:moveTo>
                <a:lnTo>
                  <a:pt x="3162486" y="3684301"/>
                </a:lnTo>
                <a:cubicBezTo>
                  <a:pt x="3159989" y="3686798"/>
                  <a:pt x="3158740" y="3690544"/>
                  <a:pt x="3157492" y="3695537"/>
                </a:cubicBezTo>
                <a:lnTo>
                  <a:pt x="3072586" y="3661826"/>
                </a:lnTo>
                <a:cubicBezTo>
                  <a:pt x="3075084" y="3656831"/>
                  <a:pt x="3076332" y="3653085"/>
                  <a:pt x="3077581" y="3649339"/>
                </a:cubicBezTo>
                <a:close/>
                <a:moveTo>
                  <a:pt x="2234930" y="3601293"/>
                </a:moveTo>
                <a:lnTo>
                  <a:pt x="2233365" y="3606266"/>
                </a:lnTo>
                <a:lnTo>
                  <a:pt x="2221031" y="3659093"/>
                </a:lnTo>
                <a:close/>
                <a:moveTo>
                  <a:pt x="6352680" y="3598158"/>
                </a:moveTo>
                <a:lnTo>
                  <a:pt x="6355177" y="3613143"/>
                </a:lnTo>
                <a:lnTo>
                  <a:pt x="6200349" y="3644345"/>
                </a:lnTo>
                <a:lnTo>
                  <a:pt x="6199101" y="3640599"/>
                </a:lnTo>
                <a:cubicBezTo>
                  <a:pt x="6199101" y="3636853"/>
                  <a:pt x="6197852" y="3635604"/>
                  <a:pt x="6197852" y="3633120"/>
                </a:cubicBezTo>
                <a:lnTo>
                  <a:pt x="6197852" y="3629374"/>
                </a:lnTo>
                <a:close/>
                <a:moveTo>
                  <a:pt x="1797757" y="3581928"/>
                </a:moveTo>
                <a:lnTo>
                  <a:pt x="1952585" y="3614392"/>
                </a:lnTo>
                <a:lnTo>
                  <a:pt x="1951336" y="3619386"/>
                </a:lnTo>
                <a:cubicBezTo>
                  <a:pt x="1951336" y="3621884"/>
                  <a:pt x="1950088" y="3624380"/>
                  <a:pt x="1950088" y="3625630"/>
                </a:cubicBezTo>
                <a:lnTo>
                  <a:pt x="1948839" y="3629374"/>
                </a:lnTo>
                <a:lnTo>
                  <a:pt x="1794011" y="3598158"/>
                </a:lnTo>
                <a:lnTo>
                  <a:pt x="1795260" y="3594415"/>
                </a:lnTo>
                <a:cubicBezTo>
                  <a:pt x="1795260" y="3591916"/>
                  <a:pt x="1796508" y="3589420"/>
                  <a:pt x="1796508" y="3588171"/>
                </a:cubicBezTo>
                <a:close/>
                <a:moveTo>
                  <a:pt x="1553868" y="3549009"/>
                </a:moveTo>
                <a:lnTo>
                  <a:pt x="1553030" y="3553197"/>
                </a:lnTo>
                <a:lnTo>
                  <a:pt x="1548858" y="3577814"/>
                </a:lnTo>
                <a:close/>
                <a:moveTo>
                  <a:pt x="5051629" y="3533227"/>
                </a:moveTo>
                <a:cubicBezTo>
                  <a:pt x="5054126" y="3536973"/>
                  <a:pt x="5055375" y="3540719"/>
                  <a:pt x="5057872" y="3545713"/>
                </a:cubicBezTo>
                <a:lnTo>
                  <a:pt x="4979210" y="3589415"/>
                </a:lnTo>
                <a:cubicBezTo>
                  <a:pt x="4976713" y="3584420"/>
                  <a:pt x="4974216" y="3581923"/>
                  <a:pt x="4972967" y="3578178"/>
                </a:cubicBezTo>
                <a:close/>
                <a:moveTo>
                  <a:pt x="6336447" y="3525740"/>
                </a:moveTo>
                <a:lnTo>
                  <a:pt x="6337696" y="3529484"/>
                </a:lnTo>
                <a:cubicBezTo>
                  <a:pt x="6337696" y="3530735"/>
                  <a:pt x="6338945" y="3533232"/>
                  <a:pt x="6338945" y="3534481"/>
                </a:cubicBezTo>
                <a:lnTo>
                  <a:pt x="6338945" y="3538225"/>
                </a:lnTo>
                <a:lnTo>
                  <a:pt x="6185367" y="3574436"/>
                </a:lnTo>
                <a:lnTo>
                  <a:pt x="6181621" y="3559452"/>
                </a:lnTo>
                <a:close/>
                <a:moveTo>
                  <a:pt x="489216" y="3521986"/>
                </a:moveTo>
                <a:lnTo>
                  <a:pt x="878781" y="3580670"/>
                </a:lnTo>
                <a:cubicBezTo>
                  <a:pt x="828837" y="3919039"/>
                  <a:pt x="832583" y="4261158"/>
                  <a:pt x="890019" y="4597033"/>
                </a:cubicBezTo>
                <a:lnTo>
                  <a:pt x="501702" y="4663210"/>
                </a:lnTo>
                <a:cubicBezTo>
                  <a:pt x="436774" y="4286130"/>
                  <a:pt x="433028" y="3902808"/>
                  <a:pt x="489216" y="3521986"/>
                </a:cubicBezTo>
                <a:close/>
                <a:moveTo>
                  <a:pt x="1816487" y="3508259"/>
                </a:moveTo>
                <a:lnTo>
                  <a:pt x="1970065" y="3545717"/>
                </a:lnTo>
                <a:lnTo>
                  <a:pt x="1968816" y="3551958"/>
                </a:lnTo>
                <a:cubicBezTo>
                  <a:pt x="1967568" y="3554458"/>
                  <a:pt x="1967568" y="3555705"/>
                  <a:pt x="1967568" y="3556956"/>
                </a:cubicBezTo>
                <a:lnTo>
                  <a:pt x="1965070" y="3560702"/>
                </a:lnTo>
                <a:lnTo>
                  <a:pt x="1811492" y="3523243"/>
                </a:lnTo>
                <a:lnTo>
                  <a:pt x="1812741" y="3520744"/>
                </a:lnTo>
                <a:lnTo>
                  <a:pt x="1808995" y="3514503"/>
                </a:lnTo>
                <a:lnTo>
                  <a:pt x="1813990" y="3515750"/>
                </a:lnTo>
                <a:cubicBezTo>
                  <a:pt x="1815238" y="3515750"/>
                  <a:pt x="1815238" y="3515750"/>
                  <a:pt x="1815238" y="3515750"/>
                </a:cubicBezTo>
                <a:close/>
                <a:moveTo>
                  <a:pt x="3086322" y="3504508"/>
                </a:moveTo>
                <a:lnTo>
                  <a:pt x="3211181" y="3573182"/>
                </a:lnTo>
                <a:lnTo>
                  <a:pt x="3209932" y="3573182"/>
                </a:lnTo>
                <a:cubicBezTo>
                  <a:pt x="3207435" y="3579424"/>
                  <a:pt x="3204939" y="3584419"/>
                  <a:pt x="3201193" y="3590662"/>
                </a:cubicBezTo>
                <a:lnTo>
                  <a:pt x="3076332" y="3523236"/>
                </a:lnTo>
                <a:cubicBezTo>
                  <a:pt x="3080078" y="3518243"/>
                  <a:pt x="3082576" y="3512000"/>
                  <a:pt x="3086322" y="3504508"/>
                </a:cubicBezTo>
                <a:close/>
                <a:moveTo>
                  <a:pt x="3059570" y="3499213"/>
                </a:moveTo>
                <a:lnTo>
                  <a:pt x="3060100" y="3499512"/>
                </a:lnTo>
                <a:cubicBezTo>
                  <a:pt x="3058851" y="3502009"/>
                  <a:pt x="3051359" y="3513245"/>
                  <a:pt x="3042618" y="3530727"/>
                </a:cubicBezTo>
                <a:lnTo>
                  <a:pt x="3036025" y="3544463"/>
                </a:lnTo>
                <a:lnTo>
                  <a:pt x="3042618" y="3529478"/>
                </a:lnTo>
                <a:cubicBezTo>
                  <a:pt x="3048237" y="3519489"/>
                  <a:pt x="3052608" y="3511686"/>
                  <a:pt x="3055573" y="3506379"/>
                </a:cubicBezTo>
                <a:close/>
                <a:moveTo>
                  <a:pt x="5155265" y="3484529"/>
                </a:moveTo>
                <a:lnTo>
                  <a:pt x="5155520" y="3485069"/>
                </a:lnTo>
                <a:lnTo>
                  <a:pt x="5156513" y="3484529"/>
                </a:lnTo>
                <a:lnTo>
                  <a:pt x="5157223" y="3486065"/>
                </a:lnTo>
                <a:lnTo>
                  <a:pt x="5156238" y="3486588"/>
                </a:lnTo>
                <a:lnTo>
                  <a:pt x="5157274" y="3488781"/>
                </a:lnTo>
                <a:cubicBezTo>
                  <a:pt x="5161196" y="3497093"/>
                  <a:pt x="5170561" y="3516992"/>
                  <a:pt x="5182734" y="3543213"/>
                </a:cubicBezTo>
                <a:cubicBezTo>
                  <a:pt x="5191475" y="3560693"/>
                  <a:pt x="5201462" y="3580672"/>
                  <a:pt x="5210203" y="3603147"/>
                </a:cubicBezTo>
                <a:cubicBezTo>
                  <a:pt x="5217695" y="3626870"/>
                  <a:pt x="5226436" y="3650589"/>
                  <a:pt x="5236424" y="3675561"/>
                </a:cubicBezTo>
                <a:lnTo>
                  <a:pt x="5256829" y="3741736"/>
                </a:lnTo>
                <a:lnTo>
                  <a:pt x="5237673" y="3675561"/>
                </a:lnTo>
                <a:cubicBezTo>
                  <a:pt x="5232678" y="3661827"/>
                  <a:pt x="5227683" y="3648091"/>
                  <a:pt x="5222690" y="3634358"/>
                </a:cubicBezTo>
                <a:lnTo>
                  <a:pt x="5211452" y="3603147"/>
                </a:lnTo>
                <a:cubicBezTo>
                  <a:pt x="5205209" y="3588163"/>
                  <a:pt x="5198965" y="3574429"/>
                  <a:pt x="5192723" y="3561942"/>
                </a:cubicBezTo>
                <a:cubicBezTo>
                  <a:pt x="5188977" y="3555699"/>
                  <a:pt x="5186480" y="3548208"/>
                  <a:pt x="5183983" y="3543214"/>
                </a:cubicBezTo>
                <a:cubicBezTo>
                  <a:pt x="5176492" y="3526982"/>
                  <a:pt x="5169936" y="3513247"/>
                  <a:pt x="5165098" y="3503102"/>
                </a:cubicBezTo>
                <a:lnTo>
                  <a:pt x="5157223" y="3486065"/>
                </a:lnTo>
                <a:lnTo>
                  <a:pt x="5157762" y="3485778"/>
                </a:lnTo>
                <a:cubicBezTo>
                  <a:pt x="5157762" y="3485778"/>
                  <a:pt x="5169000" y="3509500"/>
                  <a:pt x="5185231" y="3544462"/>
                </a:cubicBezTo>
                <a:cubicBezTo>
                  <a:pt x="5187729" y="3550706"/>
                  <a:pt x="5191475" y="3556947"/>
                  <a:pt x="5193972" y="3563191"/>
                </a:cubicBezTo>
                <a:cubicBezTo>
                  <a:pt x="5200215" y="3575677"/>
                  <a:pt x="5206457" y="3589410"/>
                  <a:pt x="5212701" y="3604396"/>
                </a:cubicBezTo>
                <a:lnTo>
                  <a:pt x="5223939" y="3635606"/>
                </a:lnTo>
                <a:cubicBezTo>
                  <a:pt x="5228933" y="3649340"/>
                  <a:pt x="5232678" y="3663076"/>
                  <a:pt x="5238921" y="3676809"/>
                </a:cubicBezTo>
                <a:cubicBezTo>
                  <a:pt x="5251408" y="3708025"/>
                  <a:pt x="5260147" y="3742986"/>
                  <a:pt x="5266391" y="3772953"/>
                </a:cubicBezTo>
                <a:cubicBezTo>
                  <a:pt x="5270137" y="3787935"/>
                  <a:pt x="5272634" y="3801671"/>
                  <a:pt x="5276380" y="3815405"/>
                </a:cubicBezTo>
                <a:cubicBezTo>
                  <a:pt x="5280126" y="3829140"/>
                  <a:pt x="5281375" y="3841625"/>
                  <a:pt x="5283871" y="3851615"/>
                </a:cubicBezTo>
                <a:cubicBezTo>
                  <a:pt x="5283871" y="3855361"/>
                  <a:pt x="5285121" y="3857858"/>
                  <a:pt x="5285121" y="3861604"/>
                </a:cubicBezTo>
                <a:lnTo>
                  <a:pt x="5286160" y="3875134"/>
                </a:lnTo>
                <a:lnTo>
                  <a:pt x="5283871" y="3859107"/>
                </a:lnTo>
                <a:cubicBezTo>
                  <a:pt x="5283871" y="3856609"/>
                  <a:pt x="5282623" y="3852863"/>
                  <a:pt x="5282623" y="3849117"/>
                </a:cubicBezTo>
                <a:cubicBezTo>
                  <a:pt x="5281375" y="3839129"/>
                  <a:pt x="5280126" y="3826643"/>
                  <a:pt x="5275131" y="3812909"/>
                </a:cubicBezTo>
                <a:cubicBezTo>
                  <a:pt x="5271385" y="3800422"/>
                  <a:pt x="5268888" y="3786687"/>
                  <a:pt x="5265142" y="3770455"/>
                </a:cubicBezTo>
                <a:lnTo>
                  <a:pt x="5259415" y="3750671"/>
                </a:lnTo>
                <a:lnTo>
                  <a:pt x="5273882" y="3812909"/>
                </a:lnTo>
                <a:cubicBezTo>
                  <a:pt x="5280126" y="3831637"/>
                  <a:pt x="5280126" y="3847868"/>
                  <a:pt x="5282623" y="3859106"/>
                </a:cubicBezTo>
                <a:cubicBezTo>
                  <a:pt x="5283870" y="3870343"/>
                  <a:pt x="5285121" y="3876586"/>
                  <a:pt x="5285121" y="3876586"/>
                </a:cubicBezTo>
                <a:lnTo>
                  <a:pt x="5221414" y="3886388"/>
                </a:lnTo>
                <a:lnTo>
                  <a:pt x="5221441" y="3886576"/>
                </a:lnTo>
                <a:lnTo>
                  <a:pt x="5286273" y="3876601"/>
                </a:lnTo>
                <a:lnTo>
                  <a:pt x="5286368" y="3877835"/>
                </a:lnTo>
                <a:lnTo>
                  <a:pt x="5220193" y="3887825"/>
                </a:lnTo>
                <a:cubicBezTo>
                  <a:pt x="5220193" y="3887825"/>
                  <a:pt x="5218944" y="3881581"/>
                  <a:pt x="5217695" y="3871592"/>
                </a:cubicBezTo>
                <a:lnTo>
                  <a:pt x="5216627" y="3864113"/>
                </a:lnTo>
                <a:lnTo>
                  <a:pt x="5215546" y="3857810"/>
                </a:lnTo>
                <a:lnTo>
                  <a:pt x="5210203" y="3827891"/>
                </a:lnTo>
                <a:cubicBezTo>
                  <a:pt x="5206457" y="3815405"/>
                  <a:pt x="5203960" y="3801671"/>
                  <a:pt x="5200215" y="3786687"/>
                </a:cubicBezTo>
                <a:lnTo>
                  <a:pt x="5183408" y="3727025"/>
                </a:lnTo>
                <a:lnTo>
                  <a:pt x="5173993" y="3696788"/>
                </a:lnTo>
                <a:cubicBezTo>
                  <a:pt x="5165254" y="3673063"/>
                  <a:pt x="5157762" y="3650589"/>
                  <a:pt x="5149021" y="3629368"/>
                </a:cubicBezTo>
                <a:cubicBezTo>
                  <a:pt x="5140281" y="3608141"/>
                  <a:pt x="5130293" y="3589410"/>
                  <a:pt x="5122801" y="3571932"/>
                </a:cubicBezTo>
                <a:cubicBezTo>
                  <a:pt x="5106569" y="3538219"/>
                  <a:pt x="5096580" y="3515744"/>
                  <a:pt x="5096580" y="3515744"/>
                </a:cubicBezTo>
                <a:close/>
                <a:moveTo>
                  <a:pt x="3000166" y="3464550"/>
                </a:moveTo>
                <a:lnTo>
                  <a:pt x="3026382" y="3479611"/>
                </a:lnTo>
                <a:lnTo>
                  <a:pt x="3060100" y="3498263"/>
                </a:lnTo>
                <a:lnTo>
                  <a:pt x="3059570" y="3499213"/>
                </a:lnTo>
                <a:lnTo>
                  <a:pt x="3058603" y="3498666"/>
                </a:lnTo>
                <a:lnTo>
                  <a:pt x="3053856" y="3506379"/>
                </a:lnTo>
                <a:cubicBezTo>
                  <a:pt x="3050735" y="3511685"/>
                  <a:pt x="3046365" y="3519489"/>
                  <a:pt x="3041371" y="3529478"/>
                </a:cubicBezTo>
                <a:cubicBezTo>
                  <a:pt x="3031382" y="3550704"/>
                  <a:pt x="3017646" y="3580671"/>
                  <a:pt x="3001415" y="3615632"/>
                </a:cubicBezTo>
                <a:cubicBezTo>
                  <a:pt x="2987056" y="3652461"/>
                  <a:pt x="2971136" y="3695850"/>
                  <a:pt x="2957090" y="3743142"/>
                </a:cubicBezTo>
                <a:lnTo>
                  <a:pt x="2952728" y="3759813"/>
                </a:lnTo>
                <a:lnTo>
                  <a:pt x="3001415" y="3618130"/>
                </a:lnTo>
                <a:cubicBezTo>
                  <a:pt x="3011403" y="3596903"/>
                  <a:pt x="3020144" y="3578174"/>
                  <a:pt x="3027636" y="3561942"/>
                </a:cubicBezTo>
                <a:lnTo>
                  <a:pt x="3036025" y="3544463"/>
                </a:lnTo>
                <a:lnTo>
                  <a:pt x="3028884" y="3560693"/>
                </a:lnTo>
                <a:cubicBezTo>
                  <a:pt x="3021392" y="3576925"/>
                  <a:pt x="3012652" y="3595654"/>
                  <a:pt x="3002664" y="3616882"/>
                </a:cubicBezTo>
                <a:cubicBezTo>
                  <a:pt x="2961459" y="3720510"/>
                  <a:pt x="2936487" y="3811659"/>
                  <a:pt x="2926498" y="3895315"/>
                </a:cubicBezTo>
                <a:cubicBezTo>
                  <a:pt x="2912764" y="3977723"/>
                  <a:pt x="2910266" y="4071369"/>
                  <a:pt x="2919007" y="4183744"/>
                </a:cubicBezTo>
                <a:lnTo>
                  <a:pt x="2920254" y="4191235"/>
                </a:lnTo>
                <a:cubicBezTo>
                  <a:pt x="2925249" y="4227445"/>
                  <a:pt x="2930244" y="4256163"/>
                  <a:pt x="2932741" y="4277389"/>
                </a:cubicBezTo>
                <a:cubicBezTo>
                  <a:pt x="2933990" y="4301113"/>
                  <a:pt x="2938984" y="4313599"/>
                  <a:pt x="2938984" y="4313599"/>
                </a:cubicBezTo>
                <a:lnTo>
                  <a:pt x="2872808" y="4328581"/>
                </a:lnTo>
                <a:cubicBezTo>
                  <a:pt x="2872808" y="4328581"/>
                  <a:pt x="2869062" y="4314847"/>
                  <a:pt x="2865317" y="4291124"/>
                </a:cubicBezTo>
                <a:cubicBezTo>
                  <a:pt x="2861571" y="4267401"/>
                  <a:pt x="2856577" y="4232439"/>
                  <a:pt x="2850333" y="4191235"/>
                </a:cubicBezTo>
                <a:lnTo>
                  <a:pt x="2850181" y="4186258"/>
                </a:lnTo>
                <a:lnTo>
                  <a:pt x="2846237" y="4121820"/>
                </a:lnTo>
                <a:cubicBezTo>
                  <a:pt x="2845183" y="4097979"/>
                  <a:pt x="2844559" y="4072773"/>
                  <a:pt x="2844715" y="4046708"/>
                </a:cubicBezTo>
                <a:lnTo>
                  <a:pt x="2845396" y="4029406"/>
                </a:lnTo>
                <a:lnTo>
                  <a:pt x="2845339" y="4027512"/>
                </a:lnTo>
                <a:lnTo>
                  <a:pt x="2845562" y="4025198"/>
                </a:lnTo>
                <a:lnTo>
                  <a:pt x="2847876" y="3966446"/>
                </a:lnTo>
                <a:cubicBezTo>
                  <a:pt x="2849944" y="3939172"/>
                  <a:pt x="2853143" y="3911547"/>
                  <a:pt x="2857825" y="3884077"/>
                </a:cubicBezTo>
                <a:cubicBezTo>
                  <a:pt x="2871559" y="3772951"/>
                  <a:pt x="2907769" y="3666820"/>
                  <a:pt x="2938984" y="3589412"/>
                </a:cubicBezTo>
                <a:cubicBezTo>
                  <a:pt x="2956464" y="3551952"/>
                  <a:pt x="2971448" y="3520738"/>
                  <a:pt x="2981438" y="3498263"/>
                </a:cubicBezTo>
                <a:cubicBezTo>
                  <a:pt x="2992674" y="3477037"/>
                  <a:pt x="3000166" y="3464550"/>
                  <a:pt x="3000166" y="3464550"/>
                </a:cubicBezTo>
                <a:close/>
                <a:moveTo>
                  <a:pt x="2279317" y="3461056"/>
                </a:moveTo>
                <a:lnTo>
                  <a:pt x="2277984" y="3464432"/>
                </a:lnTo>
                <a:lnTo>
                  <a:pt x="2267178" y="3498783"/>
                </a:lnTo>
                <a:close/>
                <a:moveTo>
                  <a:pt x="6316470" y="3453322"/>
                </a:moveTo>
                <a:lnTo>
                  <a:pt x="6317719" y="3457068"/>
                </a:lnTo>
                <a:cubicBezTo>
                  <a:pt x="6318967" y="3458316"/>
                  <a:pt x="6318967" y="3460812"/>
                  <a:pt x="6318967" y="3462061"/>
                </a:cubicBezTo>
                <a:lnTo>
                  <a:pt x="6321465" y="3465807"/>
                </a:lnTo>
                <a:lnTo>
                  <a:pt x="6169134" y="3507012"/>
                </a:lnTo>
                <a:lnTo>
                  <a:pt x="6167885" y="3503264"/>
                </a:lnTo>
                <a:cubicBezTo>
                  <a:pt x="6166637" y="3502017"/>
                  <a:pt x="6166637" y="3500768"/>
                  <a:pt x="6166637" y="3498271"/>
                </a:cubicBezTo>
                <a:lnTo>
                  <a:pt x="6162892" y="3492027"/>
                </a:lnTo>
                <a:lnTo>
                  <a:pt x="6164139" y="3490779"/>
                </a:lnTo>
                <a:lnTo>
                  <a:pt x="6154151" y="3459564"/>
                </a:lnTo>
                <a:lnTo>
                  <a:pt x="6170383" y="3489531"/>
                </a:lnTo>
                <a:close/>
                <a:moveTo>
                  <a:pt x="1478274" y="3440308"/>
                </a:moveTo>
                <a:lnTo>
                  <a:pt x="1475538" y="3451398"/>
                </a:lnTo>
                <a:lnTo>
                  <a:pt x="1469747" y="3480037"/>
                </a:lnTo>
                <a:close/>
                <a:moveTo>
                  <a:pt x="1833967" y="3433344"/>
                </a:moveTo>
                <a:lnTo>
                  <a:pt x="1986298" y="3477045"/>
                </a:lnTo>
                <a:lnTo>
                  <a:pt x="1986298" y="3480790"/>
                </a:lnTo>
                <a:cubicBezTo>
                  <a:pt x="1985049" y="3483288"/>
                  <a:pt x="1983800" y="3485784"/>
                  <a:pt x="1983800" y="3488282"/>
                </a:cubicBezTo>
                <a:lnTo>
                  <a:pt x="1982552" y="3489531"/>
                </a:lnTo>
                <a:lnTo>
                  <a:pt x="1977557" y="3490779"/>
                </a:lnTo>
                <a:lnTo>
                  <a:pt x="1828972" y="3449575"/>
                </a:lnTo>
                <a:lnTo>
                  <a:pt x="1830221" y="3445829"/>
                </a:lnTo>
                <a:cubicBezTo>
                  <a:pt x="1830221" y="3444580"/>
                  <a:pt x="1831470" y="3442084"/>
                  <a:pt x="1831470" y="3440835"/>
                </a:cubicBezTo>
                <a:close/>
                <a:moveTo>
                  <a:pt x="3202442" y="3423347"/>
                </a:moveTo>
                <a:lnTo>
                  <a:pt x="3276109" y="3477038"/>
                </a:lnTo>
                <a:cubicBezTo>
                  <a:pt x="3274860" y="3478287"/>
                  <a:pt x="3272363" y="3482033"/>
                  <a:pt x="3269866" y="3487027"/>
                </a:cubicBezTo>
                <a:lnTo>
                  <a:pt x="3194950" y="3434585"/>
                </a:lnTo>
                <a:cubicBezTo>
                  <a:pt x="3197447" y="3430839"/>
                  <a:pt x="3199945" y="3427094"/>
                  <a:pt x="3202442" y="3423347"/>
                </a:cubicBezTo>
                <a:close/>
                <a:moveTo>
                  <a:pt x="4974217" y="3414609"/>
                </a:moveTo>
                <a:lnTo>
                  <a:pt x="4975464" y="3414609"/>
                </a:lnTo>
                <a:cubicBezTo>
                  <a:pt x="4977961" y="3418356"/>
                  <a:pt x="4980459" y="3422101"/>
                  <a:pt x="4982956" y="3425847"/>
                </a:cubicBezTo>
                <a:lnTo>
                  <a:pt x="4909289" y="3478289"/>
                </a:lnTo>
                <a:cubicBezTo>
                  <a:pt x="4906792" y="3474543"/>
                  <a:pt x="4904294" y="3470797"/>
                  <a:pt x="4901797" y="3468299"/>
                </a:cubicBezTo>
                <a:close/>
                <a:moveTo>
                  <a:pt x="6295244" y="3377155"/>
                </a:moveTo>
                <a:lnTo>
                  <a:pt x="6296493" y="3380901"/>
                </a:lnTo>
                <a:cubicBezTo>
                  <a:pt x="6297741" y="3384647"/>
                  <a:pt x="6297741" y="3387144"/>
                  <a:pt x="6298990" y="3389642"/>
                </a:cubicBezTo>
                <a:lnTo>
                  <a:pt x="6300239" y="3393388"/>
                </a:lnTo>
                <a:lnTo>
                  <a:pt x="6149157" y="3439588"/>
                </a:lnTo>
                <a:lnTo>
                  <a:pt x="6147908" y="3435840"/>
                </a:lnTo>
                <a:cubicBezTo>
                  <a:pt x="6146659" y="3433344"/>
                  <a:pt x="6145411" y="3430846"/>
                  <a:pt x="6145411" y="3428349"/>
                </a:cubicBezTo>
                <a:lnTo>
                  <a:pt x="6144162" y="3424604"/>
                </a:lnTo>
                <a:close/>
                <a:moveTo>
                  <a:pt x="1856442" y="3360924"/>
                </a:moveTo>
                <a:lnTo>
                  <a:pt x="2007524" y="3408371"/>
                </a:lnTo>
                <a:lnTo>
                  <a:pt x="2001280" y="3424604"/>
                </a:lnTo>
                <a:lnTo>
                  <a:pt x="1851447" y="3377155"/>
                </a:lnTo>
                <a:lnTo>
                  <a:pt x="1852696" y="3373409"/>
                </a:lnTo>
                <a:cubicBezTo>
                  <a:pt x="1852696" y="3370914"/>
                  <a:pt x="1853944" y="3368416"/>
                  <a:pt x="1855193" y="3364670"/>
                </a:cubicBezTo>
                <a:close/>
                <a:moveTo>
                  <a:pt x="4893057" y="3314720"/>
                </a:moveTo>
                <a:cubicBezTo>
                  <a:pt x="4895554" y="3317219"/>
                  <a:pt x="4899300" y="3320965"/>
                  <a:pt x="4903046" y="3324711"/>
                </a:cubicBezTo>
                <a:lnTo>
                  <a:pt x="4834374" y="3385893"/>
                </a:lnTo>
                <a:cubicBezTo>
                  <a:pt x="4831876" y="3383396"/>
                  <a:pt x="4829379" y="3379649"/>
                  <a:pt x="4825633" y="3377151"/>
                </a:cubicBezTo>
                <a:close/>
                <a:moveTo>
                  <a:pt x="6271521" y="3304736"/>
                </a:moveTo>
                <a:lnTo>
                  <a:pt x="6272769" y="3308483"/>
                </a:lnTo>
                <a:cubicBezTo>
                  <a:pt x="6274018" y="3309731"/>
                  <a:pt x="6274018" y="3312228"/>
                  <a:pt x="6275265" y="3313477"/>
                </a:cubicBezTo>
                <a:lnTo>
                  <a:pt x="6276515" y="3319719"/>
                </a:lnTo>
                <a:lnTo>
                  <a:pt x="6127931" y="3370914"/>
                </a:lnTo>
                <a:lnTo>
                  <a:pt x="6125433" y="3364670"/>
                </a:lnTo>
                <a:cubicBezTo>
                  <a:pt x="6124185" y="3363421"/>
                  <a:pt x="6124185" y="3360924"/>
                  <a:pt x="6124185" y="3359676"/>
                </a:cubicBezTo>
                <a:lnTo>
                  <a:pt x="6121687" y="3355929"/>
                </a:lnTo>
                <a:lnTo>
                  <a:pt x="6126682" y="3354681"/>
                </a:lnTo>
                <a:close/>
                <a:moveTo>
                  <a:pt x="3252385" y="3290995"/>
                </a:moveTo>
                <a:lnTo>
                  <a:pt x="3351026" y="3382144"/>
                </a:lnTo>
                <a:cubicBezTo>
                  <a:pt x="3347280" y="3387138"/>
                  <a:pt x="3343534" y="3390884"/>
                  <a:pt x="3338539" y="3395878"/>
                </a:cubicBezTo>
                <a:lnTo>
                  <a:pt x="3238651" y="3305978"/>
                </a:lnTo>
                <a:cubicBezTo>
                  <a:pt x="3243646" y="3300985"/>
                  <a:pt x="3247392" y="3295990"/>
                  <a:pt x="3252385" y="3290995"/>
                </a:cubicBezTo>
                <a:close/>
                <a:moveTo>
                  <a:pt x="1880165" y="3288504"/>
                </a:moveTo>
                <a:lnTo>
                  <a:pt x="2029998" y="3340946"/>
                </a:lnTo>
                <a:lnTo>
                  <a:pt x="2027501" y="3347188"/>
                </a:lnTo>
                <a:cubicBezTo>
                  <a:pt x="2026252" y="3349686"/>
                  <a:pt x="2026252" y="3350934"/>
                  <a:pt x="2025004" y="3353431"/>
                </a:cubicBezTo>
                <a:lnTo>
                  <a:pt x="2023755" y="3357177"/>
                </a:lnTo>
                <a:lnTo>
                  <a:pt x="1873923" y="3304736"/>
                </a:lnTo>
                <a:lnTo>
                  <a:pt x="1875172" y="3302239"/>
                </a:lnTo>
                <a:lnTo>
                  <a:pt x="1871426" y="3294747"/>
                </a:lnTo>
                <a:lnTo>
                  <a:pt x="1876419" y="3295996"/>
                </a:lnTo>
                <a:close/>
                <a:moveTo>
                  <a:pt x="3159190" y="3244628"/>
                </a:moveTo>
                <a:lnTo>
                  <a:pt x="3123935" y="3284907"/>
                </a:lnTo>
                <a:lnTo>
                  <a:pt x="3118377" y="3292215"/>
                </a:lnTo>
                <a:lnTo>
                  <a:pt x="3125183" y="3283190"/>
                </a:lnTo>
                <a:close/>
                <a:moveTo>
                  <a:pt x="6244051" y="3234815"/>
                </a:moveTo>
                <a:lnTo>
                  <a:pt x="6246547" y="3238560"/>
                </a:lnTo>
                <a:cubicBezTo>
                  <a:pt x="6246547" y="3241057"/>
                  <a:pt x="6247797" y="3243553"/>
                  <a:pt x="6249045" y="3246052"/>
                </a:cubicBezTo>
                <a:lnTo>
                  <a:pt x="6251542" y="3249797"/>
                </a:lnTo>
                <a:lnTo>
                  <a:pt x="6102959" y="3305985"/>
                </a:lnTo>
                <a:lnTo>
                  <a:pt x="6096715" y="3291001"/>
                </a:lnTo>
                <a:close/>
                <a:moveTo>
                  <a:pt x="3378496" y="3232311"/>
                </a:moveTo>
                <a:lnTo>
                  <a:pt x="3438429" y="3302233"/>
                </a:lnTo>
                <a:cubicBezTo>
                  <a:pt x="3434683" y="3304729"/>
                  <a:pt x="3430937" y="3307226"/>
                  <a:pt x="3428440" y="3309724"/>
                </a:cubicBezTo>
                <a:lnTo>
                  <a:pt x="3368507" y="3241052"/>
                </a:lnTo>
                <a:cubicBezTo>
                  <a:pt x="3372253" y="3237306"/>
                  <a:pt x="3375999" y="3234808"/>
                  <a:pt x="3378496" y="3232311"/>
                </a:cubicBezTo>
                <a:close/>
                <a:moveTo>
                  <a:pt x="4798161" y="3224821"/>
                </a:moveTo>
                <a:cubicBezTo>
                  <a:pt x="4801907" y="3227318"/>
                  <a:pt x="4805653" y="3231064"/>
                  <a:pt x="4808151" y="3233561"/>
                </a:cubicBezTo>
                <a:lnTo>
                  <a:pt x="4809399" y="3232313"/>
                </a:lnTo>
                <a:lnTo>
                  <a:pt x="4749466" y="3303483"/>
                </a:lnTo>
                <a:cubicBezTo>
                  <a:pt x="4745720" y="3300985"/>
                  <a:pt x="4743223" y="3298488"/>
                  <a:pt x="4739477" y="3294742"/>
                </a:cubicBezTo>
                <a:close/>
                <a:moveTo>
                  <a:pt x="3179934" y="3221107"/>
                </a:moveTo>
                <a:lnTo>
                  <a:pt x="3159190" y="3244628"/>
                </a:lnTo>
                <a:lnTo>
                  <a:pt x="3178717" y="3222320"/>
                </a:lnTo>
                <a:close/>
                <a:moveTo>
                  <a:pt x="1906386" y="3218582"/>
                </a:moveTo>
                <a:lnTo>
                  <a:pt x="2053722" y="3276019"/>
                </a:lnTo>
                <a:lnTo>
                  <a:pt x="2052473" y="3279764"/>
                </a:lnTo>
                <a:cubicBezTo>
                  <a:pt x="2051224" y="3282262"/>
                  <a:pt x="2049976" y="3284757"/>
                  <a:pt x="2048727" y="3287256"/>
                </a:cubicBezTo>
                <a:lnTo>
                  <a:pt x="2047478" y="3291001"/>
                </a:lnTo>
                <a:lnTo>
                  <a:pt x="1900144" y="3234815"/>
                </a:lnTo>
                <a:lnTo>
                  <a:pt x="1901392" y="3231068"/>
                </a:lnTo>
                <a:cubicBezTo>
                  <a:pt x="1902641" y="3228572"/>
                  <a:pt x="1903888" y="3226074"/>
                  <a:pt x="1905137" y="3222328"/>
                </a:cubicBezTo>
                <a:close/>
                <a:moveTo>
                  <a:pt x="1543309" y="3203833"/>
                </a:moveTo>
                <a:lnTo>
                  <a:pt x="1532975" y="3235467"/>
                </a:lnTo>
                <a:lnTo>
                  <a:pt x="1518402" y="3286040"/>
                </a:lnTo>
                <a:close/>
                <a:moveTo>
                  <a:pt x="5770282" y="3188950"/>
                </a:moveTo>
                <a:lnTo>
                  <a:pt x="5558565" y="3299732"/>
                </a:lnTo>
                <a:cubicBezTo>
                  <a:pt x="5558565" y="3299732"/>
                  <a:pt x="5548732" y="3282875"/>
                  <a:pt x="5531700" y="3254957"/>
                </a:cubicBezTo>
                <a:lnTo>
                  <a:pt x="5519825" y="3235678"/>
                </a:lnTo>
                <a:lnTo>
                  <a:pt x="5558565" y="3300980"/>
                </a:lnTo>
                <a:lnTo>
                  <a:pt x="5770828" y="3189855"/>
                </a:lnTo>
                <a:close/>
                <a:moveTo>
                  <a:pt x="5800794" y="3186108"/>
                </a:moveTo>
                <a:lnTo>
                  <a:pt x="5800754" y="3186129"/>
                </a:lnTo>
                <a:lnTo>
                  <a:pt x="5802216" y="3189180"/>
                </a:lnTo>
                <a:close/>
                <a:moveTo>
                  <a:pt x="5799547" y="3183610"/>
                </a:moveTo>
                <a:lnTo>
                  <a:pt x="5800524" y="3185649"/>
                </a:lnTo>
                <a:lnTo>
                  <a:pt x="5802043" y="3184859"/>
                </a:lnTo>
                <a:lnTo>
                  <a:pt x="5803292" y="3186108"/>
                </a:lnTo>
                <a:cubicBezTo>
                  <a:pt x="5803292" y="3186108"/>
                  <a:pt x="5834507" y="3251036"/>
                  <a:pt x="5880705" y="3349675"/>
                </a:cubicBezTo>
                <a:cubicBezTo>
                  <a:pt x="5894440" y="3383388"/>
                  <a:pt x="5908176" y="3422095"/>
                  <a:pt x="5921910" y="3463299"/>
                </a:cubicBezTo>
                <a:cubicBezTo>
                  <a:pt x="5928153" y="3483276"/>
                  <a:pt x="5935645" y="3503255"/>
                  <a:pt x="5943136" y="3524481"/>
                </a:cubicBezTo>
                <a:cubicBezTo>
                  <a:pt x="5956871" y="3568181"/>
                  <a:pt x="5966861" y="3613132"/>
                  <a:pt x="5979346" y="3660577"/>
                </a:cubicBezTo>
                <a:cubicBezTo>
                  <a:pt x="5984340" y="3683051"/>
                  <a:pt x="5990584" y="3706776"/>
                  <a:pt x="5995579" y="3730499"/>
                </a:cubicBezTo>
                <a:cubicBezTo>
                  <a:pt x="5999323" y="3754223"/>
                  <a:pt x="6001820" y="3776697"/>
                  <a:pt x="6005566" y="3800421"/>
                </a:cubicBezTo>
                <a:cubicBezTo>
                  <a:pt x="6013058" y="3849117"/>
                  <a:pt x="6020550" y="3895315"/>
                  <a:pt x="6023048" y="3941513"/>
                </a:cubicBezTo>
                <a:cubicBezTo>
                  <a:pt x="6024296" y="3965238"/>
                  <a:pt x="6025544" y="3987713"/>
                  <a:pt x="6025544" y="4008939"/>
                </a:cubicBezTo>
                <a:cubicBezTo>
                  <a:pt x="6028041" y="4051392"/>
                  <a:pt x="6029290" y="4091347"/>
                  <a:pt x="6028041" y="4126308"/>
                </a:cubicBezTo>
                <a:cubicBezTo>
                  <a:pt x="6025544" y="4179998"/>
                  <a:pt x="6023048" y="4224947"/>
                  <a:pt x="6021799" y="4257411"/>
                </a:cubicBezTo>
                <a:cubicBezTo>
                  <a:pt x="6019302" y="4284881"/>
                  <a:pt x="6015556" y="4302362"/>
                  <a:pt x="6015556" y="4303611"/>
                </a:cubicBezTo>
                <a:lnTo>
                  <a:pt x="5774574" y="4274893"/>
                </a:lnTo>
                <a:cubicBezTo>
                  <a:pt x="5773327" y="4274893"/>
                  <a:pt x="5773327" y="4274893"/>
                  <a:pt x="5773327" y="4272395"/>
                </a:cubicBezTo>
                <a:cubicBezTo>
                  <a:pt x="5773327" y="4267401"/>
                  <a:pt x="5775823" y="4253665"/>
                  <a:pt x="5775823" y="4231191"/>
                </a:cubicBezTo>
                <a:lnTo>
                  <a:pt x="5777071" y="4208716"/>
                </a:lnTo>
                <a:cubicBezTo>
                  <a:pt x="5778320" y="4183744"/>
                  <a:pt x="5779569" y="4152529"/>
                  <a:pt x="5782066" y="4116319"/>
                </a:cubicBezTo>
                <a:cubicBezTo>
                  <a:pt x="5782066" y="4087601"/>
                  <a:pt x="5780817" y="4055137"/>
                  <a:pt x="5779569" y="4021424"/>
                </a:cubicBezTo>
                <a:cubicBezTo>
                  <a:pt x="5778320" y="4000198"/>
                  <a:pt x="5777071" y="3977723"/>
                  <a:pt x="5777071" y="3955249"/>
                </a:cubicBezTo>
                <a:cubicBezTo>
                  <a:pt x="5773327" y="3914044"/>
                  <a:pt x="5767083" y="3872841"/>
                  <a:pt x="5760840" y="3829139"/>
                </a:cubicBezTo>
                <a:cubicBezTo>
                  <a:pt x="5758343" y="3810410"/>
                  <a:pt x="5755845" y="3791681"/>
                  <a:pt x="5752099" y="3771703"/>
                </a:cubicBezTo>
                <a:cubicBezTo>
                  <a:pt x="5745856" y="3749228"/>
                  <a:pt x="5740863" y="3725505"/>
                  <a:pt x="5735868" y="3704279"/>
                </a:cubicBezTo>
                <a:cubicBezTo>
                  <a:pt x="5727127" y="3665571"/>
                  <a:pt x="5718387" y="3628114"/>
                  <a:pt x="5707150" y="3593155"/>
                </a:cubicBezTo>
                <a:cubicBezTo>
                  <a:pt x="5699658" y="3571927"/>
                  <a:pt x="5692166" y="3551950"/>
                  <a:pt x="5685924" y="3531973"/>
                </a:cubicBezTo>
                <a:cubicBezTo>
                  <a:pt x="5674686" y="3499509"/>
                  <a:pt x="5663448" y="3468293"/>
                  <a:pt x="5652211" y="3440824"/>
                </a:cubicBezTo>
                <a:lnTo>
                  <a:pt x="5584786" y="3297234"/>
                </a:lnTo>
                <a:lnTo>
                  <a:pt x="5585976" y="3297234"/>
                </a:lnTo>
                <a:lnTo>
                  <a:pt x="5584786" y="3294736"/>
                </a:lnTo>
                <a:close/>
                <a:moveTo>
                  <a:pt x="6215333" y="3163644"/>
                </a:moveTo>
                <a:lnTo>
                  <a:pt x="6224073" y="3179876"/>
                </a:lnTo>
                <a:lnTo>
                  <a:pt x="6077987" y="3239808"/>
                </a:lnTo>
                <a:lnTo>
                  <a:pt x="6075489" y="3236061"/>
                </a:lnTo>
                <a:cubicBezTo>
                  <a:pt x="6074241" y="3234815"/>
                  <a:pt x="6074241" y="3232316"/>
                  <a:pt x="6072992" y="3231068"/>
                </a:cubicBezTo>
                <a:lnTo>
                  <a:pt x="6070495" y="3226074"/>
                </a:lnTo>
                <a:lnTo>
                  <a:pt x="6074241" y="3223578"/>
                </a:lnTo>
                <a:close/>
                <a:moveTo>
                  <a:pt x="1935104" y="3149909"/>
                </a:moveTo>
                <a:lnTo>
                  <a:pt x="2079942" y="3211090"/>
                </a:lnTo>
                <a:lnTo>
                  <a:pt x="2078694" y="3214836"/>
                </a:lnTo>
                <a:cubicBezTo>
                  <a:pt x="2077445" y="3217333"/>
                  <a:pt x="2076196" y="3219832"/>
                  <a:pt x="2074949" y="3223578"/>
                </a:cubicBezTo>
                <a:lnTo>
                  <a:pt x="2069954" y="3224826"/>
                </a:lnTo>
                <a:lnTo>
                  <a:pt x="1923867" y="3163644"/>
                </a:lnTo>
                <a:lnTo>
                  <a:pt x="1930110" y="3159897"/>
                </a:lnTo>
                <a:cubicBezTo>
                  <a:pt x="1930110" y="3157401"/>
                  <a:pt x="1931359" y="3154904"/>
                  <a:pt x="1932606" y="3153654"/>
                </a:cubicBezTo>
                <a:close/>
                <a:moveTo>
                  <a:pt x="4693279" y="3146158"/>
                </a:moveTo>
                <a:cubicBezTo>
                  <a:pt x="4697025" y="3148656"/>
                  <a:pt x="4700771" y="3151153"/>
                  <a:pt x="4704517" y="3153651"/>
                </a:cubicBezTo>
                <a:lnTo>
                  <a:pt x="4705765" y="3153651"/>
                </a:lnTo>
                <a:lnTo>
                  <a:pt x="4704517" y="3154899"/>
                </a:lnTo>
                <a:lnTo>
                  <a:pt x="4654573" y="3231064"/>
                </a:lnTo>
                <a:cubicBezTo>
                  <a:pt x="4650827" y="3228567"/>
                  <a:pt x="4647081" y="3226070"/>
                  <a:pt x="4643335" y="3223572"/>
                </a:cubicBezTo>
                <a:close/>
                <a:moveTo>
                  <a:pt x="575370" y="3114939"/>
                </a:moveTo>
                <a:lnTo>
                  <a:pt x="956196" y="3217326"/>
                </a:lnTo>
                <a:cubicBezTo>
                  <a:pt x="943709" y="3262275"/>
                  <a:pt x="932472" y="3307224"/>
                  <a:pt x="922483" y="3352175"/>
                </a:cubicBezTo>
                <a:lnTo>
                  <a:pt x="537911" y="3266021"/>
                </a:lnTo>
                <a:cubicBezTo>
                  <a:pt x="549149" y="3216077"/>
                  <a:pt x="561636" y="3164884"/>
                  <a:pt x="575370" y="3114939"/>
                </a:cubicBezTo>
                <a:close/>
                <a:moveTo>
                  <a:pt x="3455908" y="3111195"/>
                </a:moveTo>
                <a:lnTo>
                  <a:pt x="3457157" y="3111195"/>
                </a:lnTo>
                <a:lnTo>
                  <a:pt x="3535819" y="3229813"/>
                </a:lnTo>
                <a:cubicBezTo>
                  <a:pt x="3529577" y="3231061"/>
                  <a:pt x="3524582" y="3234807"/>
                  <a:pt x="3518339" y="3239802"/>
                </a:cubicBezTo>
                <a:lnTo>
                  <a:pt x="3438428" y="3122433"/>
                </a:lnTo>
                <a:cubicBezTo>
                  <a:pt x="3444671" y="3118687"/>
                  <a:pt x="3450913" y="3114941"/>
                  <a:pt x="3455908" y="3111195"/>
                </a:cubicBezTo>
                <a:close/>
                <a:moveTo>
                  <a:pt x="6187864" y="3093721"/>
                </a:moveTo>
                <a:lnTo>
                  <a:pt x="6189113" y="3097467"/>
                </a:lnTo>
                <a:cubicBezTo>
                  <a:pt x="6190361" y="3099965"/>
                  <a:pt x="6191610" y="3102462"/>
                  <a:pt x="6192857" y="3104959"/>
                </a:cubicBezTo>
                <a:lnTo>
                  <a:pt x="6192857" y="3109953"/>
                </a:lnTo>
                <a:lnTo>
                  <a:pt x="6049269" y="3174881"/>
                </a:lnTo>
                <a:lnTo>
                  <a:pt x="6043025" y="3159897"/>
                </a:lnTo>
                <a:close/>
                <a:moveTo>
                  <a:pt x="3594505" y="3088720"/>
                </a:moveTo>
                <a:lnTo>
                  <a:pt x="3635708" y="3169880"/>
                </a:lnTo>
                <a:cubicBezTo>
                  <a:pt x="3631962" y="3172377"/>
                  <a:pt x="3628216" y="3173626"/>
                  <a:pt x="3624471" y="3176123"/>
                </a:cubicBezTo>
                <a:lnTo>
                  <a:pt x="3582018" y="3094964"/>
                </a:lnTo>
                <a:cubicBezTo>
                  <a:pt x="3585764" y="3093715"/>
                  <a:pt x="3589510" y="3091218"/>
                  <a:pt x="3594505" y="3088720"/>
                </a:cubicBezTo>
                <a:close/>
                <a:moveTo>
                  <a:pt x="4580905" y="3083727"/>
                </a:moveTo>
                <a:cubicBezTo>
                  <a:pt x="4584651" y="3086225"/>
                  <a:pt x="4589644" y="3088722"/>
                  <a:pt x="4593390" y="3089971"/>
                </a:cubicBezTo>
                <a:lnTo>
                  <a:pt x="4552187" y="3169882"/>
                </a:lnTo>
                <a:cubicBezTo>
                  <a:pt x="4547192" y="3167384"/>
                  <a:pt x="4544695" y="3166136"/>
                  <a:pt x="4540949" y="3164888"/>
                </a:cubicBezTo>
                <a:close/>
                <a:moveTo>
                  <a:pt x="1966319" y="3079987"/>
                </a:moveTo>
                <a:lnTo>
                  <a:pt x="2109909" y="3146163"/>
                </a:lnTo>
                <a:lnTo>
                  <a:pt x="2108660" y="3149909"/>
                </a:lnTo>
                <a:cubicBezTo>
                  <a:pt x="2107412" y="3151157"/>
                  <a:pt x="2107412" y="3152406"/>
                  <a:pt x="2107412" y="3153654"/>
                </a:cubicBezTo>
                <a:cubicBezTo>
                  <a:pt x="2106163" y="3154904"/>
                  <a:pt x="2106163" y="3156151"/>
                  <a:pt x="2106163" y="3157401"/>
                </a:cubicBezTo>
                <a:lnTo>
                  <a:pt x="2102417" y="3161146"/>
                </a:lnTo>
                <a:lnTo>
                  <a:pt x="1958828" y="3094970"/>
                </a:lnTo>
                <a:lnTo>
                  <a:pt x="1960076" y="3091223"/>
                </a:lnTo>
                <a:cubicBezTo>
                  <a:pt x="1961324" y="3088726"/>
                  <a:pt x="1962573" y="3086228"/>
                  <a:pt x="1963822" y="3083733"/>
                </a:cubicBezTo>
                <a:close/>
                <a:moveTo>
                  <a:pt x="1585446" y="3079555"/>
                </a:moveTo>
                <a:lnTo>
                  <a:pt x="1583621" y="3084191"/>
                </a:lnTo>
                <a:lnTo>
                  <a:pt x="1581443" y="3090504"/>
                </a:lnTo>
                <a:close/>
                <a:moveTo>
                  <a:pt x="3346030" y="3074984"/>
                </a:moveTo>
                <a:lnTo>
                  <a:pt x="3289843" y="3117438"/>
                </a:lnTo>
                <a:cubicBezTo>
                  <a:pt x="3286097" y="3121182"/>
                  <a:pt x="3282352" y="3124928"/>
                  <a:pt x="3277357" y="3128674"/>
                </a:cubicBezTo>
                <a:cubicBezTo>
                  <a:pt x="3262374" y="3141785"/>
                  <a:pt x="3245830" y="3156456"/>
                  <a:pt x="3228974" y="3172219"/>
                </a:cubicBezTo>
                <a:lnTo>
                  <a:pt x="3179934" y="3221107"/>
                </a:lnTo>
                <a:lnTo>
                  <a:pt x="3179965" y="3221072"/>
                </a:lnTo>
                <a:cubicBezTo>
                  <a:pt x="3212429" y="3184862"/>
                  <a:pt x="3249888" y="3153647"/>
                  <a:pt x="3278606" y="3127426"/>
                </a:cubicBezTo>
                <a:cubicBezTo>
                  <a:pt x="3282352" y="3123680"/>
                  <a:pt x="3287345" y="3119933"/>
                  <a:pt x="3291091" y="3116189"/>
                </a:cubicBezTo>
                <a:close/>
                <a:moveTo>
                  <a:pt x="3346030" y="3074984"/>
                </a:moveTo>
                <a:lnTo>
                  <a:pt x="3384737" y="3127426"/>
                </a:lnTo>
                <a:lnTo>
                  <a:pt x="3384321" y="3127752"/>
                </a:lnTo>
                <a:lnTo>
                  <a:pt x="3385987" y="3129923"/>
                </a:lnTo>
                <a:cubicBezTo>
                  <a:pt x="3385987" y="3129923"/>
                  <a:pt x="3364761" y="3146156"/>
                  <a:pt x="3333545" y="3169879"/>
                </a:cubicBezTo>
                <a:cubicBezTo>
                  <a:pt x="3303578" y="3196100"/>
                  <a:pt x="3263622" y="3231061"/>
                  <a:pt x="3228661" y="3268519"/>
                </a:cubicBezTo>
                <a:cubicBezTo>
                  <a:pt x="3193701" y="3307226"/>
                  <a:pt x="3158740" y="3347180"/>
                  <a:pt x="3136265" y="3379645"/>
                </a:cubicBezTo>
                <a:lnTo>
                  <a:pt x="3111393" y="3413586"/>
                </a:lnTo>
                <a:lnTo>
                  <a:pt x="3107859" y="3418664"/>
                </a:lnTo>
                <a:cubicBezTo>
                  <a:pt x="3104581" y="3423346"/>
                  <a:pt x="3102006" y="3427013"/>
                  <a:pt x="3100250" y="3429511"/>
                </a:cubicBezTo>
                <a:lnTo>
                  <a:pt x="3097562" y="3433329"/>
                </a:lnTo>
                <a:lnTo>
                  <a:pt x="3097558" y="3433335"/>
                </a:lnTo>
                <a:lnTo>
                  <a:pt x="3041370" y="3397126"/>
                </a:lnTo>
                <a:lnTo>
                  <a:pt x="3041370" y="3397126"/>
                </a:lnTo>
                <a:cubicBezTo>
                  <a:pt x="3041370" y="3397126"/>
                  <a:pt x="3057602" y="3374652"/>
                  <a:pt x="3081326" y="3340938"/>
                </a:cubicBezTo>
                <a:lnTo>
                  <a:pt x="3118377" y="3292215"/>
                </a:lnTo>
                <a:lnTo>
                  <a:pt x="3103900" y="3311412"/>
                </a:lnTo>
                <a:lnTo>
                  <a:pt x="3124403" y="3284595"/>
                </a:lnTo>
                <a:cubicBezTo>
                  <a:pt x="3141259" y="3264773"/>
                  <a:pt x="3159988" y="3244172"/>
                  <a:pt x="3178717" y="3223570"/>
                </a:cubicBezTo>
                <a:cubicBezTo>
                  <a:pt x="3216176" y="3182365"/>
                  <a:pt x="3258628" y="3146156"/>
                  <a:pt x="3289843" y="3118687"/>
                </a:cubicBezTo>
                <a:cubicBezTo>
                  <a:pt x="3323556" y="3093713"/>
                  <a:pt x="3344782" y="3076234"/>
                  <a:pt x="3344782" y="3076234"/>
                </a:cubicBezTo>
                <a:lnTo>
                  <a:pt x="3380224" y="3122415"/>
                </a:lnTo>
                <a:close/>
                <a:moveTo>
                  <a:pt x="6154151" y="3026297"/>
                </a:moveTo>
                <a:lnTo>
                  <a:pt x="6156649" y="3030043"/>
                </a:lnTo>
                <a:cubicBezTo>
                  <a:pt x="6157897" y="3031291"/>
                  <a:pt x="6157897" y="3032538"/>
                  <a:pt x="6159146" y="3033787"/>
                </a:cubicBezTo>
                <a:cubicBezTo>
                  <a:pt x="6160395" y="3035036"/>
                  <a:pt x="6160395" y="3036285"/>
                  <a:pt x="6160395" y="3037534"/>
                </a:cubicBezTo>
                <a:lnTo>
                  <a:pt x="6161641" y="3041280"/>
                </a:lnTo>
                <a:lnTo>
                  <a:pt x="6019301" y="3111203"/>
                </a:lnTo>
                <a:lnTo>
                  <a:pt x="6018053" y="3107456"/>
                </a:lnTo>
                <a:cubicBezTo>
                  <a:pt x="6016805" y="3106208"/>
                  <a:pt x="6016805" y="3104959"/>
                  <a:pt x="6015556" y="3103710"/>
                </a:cubicBezTo>
                <a:lnTo>
                  <a:pt x="6013059" y="3096219"/>
                </a:lnTo>
                <a:close/>
                <a:moveTo>
                  <a:pt x="1998783" y="3011313"/>
                </a:moveTo>
                <a:lnTo>
                  <a:pt x="2139876" y="3083733"/>
                </a:lnTo>
                <a:lnTo>
                  <a:pt x="2138627" y="3087478"/>
                </a:lnTo>
                <a:cubicBezTo>
                  <a:pt x="2136130" y="3089975"/>
                  <a:pt x="2134881" y="3092472"/>
                  <a:pt x="2134881" y="3093721"/>
                </a:cubicBezTo>
                <a:lnTo>
                  <a:pt x="2132384" y="3097467"/>
                </a:lnTo>
                <a:lnTo>
                  <a:pt x="1991291" y="3026297"/>
                </a:lnTo>
                <a:lnTo>
                  <a:pt x="1995037" y="3020054"/>
                </a:lnTo>
                <a:cubicBezTo>
                  <a:pt x="1995037" y="3018805"/>
                  <a:pt x="1996286" y="3017556"/>
                  <a:pt x="1997534" y="3016308"/>
                </a:cubicBezTo>
                <a:close/>
                <a:moveTo>
                  <a:pt x="3836734" y="2998821"/>
                </a:moveTo>
                <a:lnTo>
                  <a:pt x="3857961" y="3087473"/>
                </a:lnTo>
                <a:cubicBezTo>
                  <a:pt x="3854215" y="3088721"/>
                  <a:pt x="3850469" y="3089970"/>
                  <a:pt x="3845475" y="3091218"/>
                </a:cubicBezTo>
                <a:lnTo>
                  <a:pt x="3823000" y="3002567"/>
                </a:lnTo>
                <a:cubicBezTo>
                  <a:pt x="3826746" y="3001318"/>
                  <a:pt x="3831741" y="3000070"/>
                  <a:pt x="3836734" y="2998821"/>
                </a:cubicBezTo>
                <a:close/>
                <a:moveTo>
                  <a:pt x="3615692" y="2997589"/>
                </a:moveTo>
                <a:lnTo>
                  <a:pt x="3551174" y="3028162"/>
                </a:lnTo>
                <a:lnTo>
                  <a:pt x="3534922" y="3036882"/>
                </a:lnTo>
                <a:close/>
                <a:moveTo>
                  <a:pt x="4337427" y="2996324"/>
                </a:moveTo>
                <a:cubicBezTo>
                  <a:pt x="4342422" y="2997572"/>
                  <a:pt x="4346168" y="2997572"/>
                  <a:pt x="4351162" y="2998821"/>
                </a:cubicBezTo>
                <a:lnTo>
                  <a:pt x="4329935" y="3088721"/>
                </a:lnTo>
                <a:cubicBezTo>
                  <a:pt x="4326191" y="3087473"/>
                  <a:pt x="4322445" y="3086224"/>
                  <a:pt x="4317450" y="3086224"/>
                </a:cubicBezTo>
                <a:close/>
                <a:moveTo>
                  <a:pt x="3701885" y="2996322"/>
                </a:moveTo>
                <a:lnTo>
                  <a:pt x="3703134" y="2997571"/>
                </a:lnTo>
                <a:lnTo>
                  <a:pt x="3749333" y="3119936"/>
                </a:lnTo>
                <a:cubicBezTo>
                  <a:pt x="3744339" y="3122433"/>
                  <a:pt x="3738095" y="3123682"/>
                  <a:pt x="3731852" y="3126179"/>
                </a:cubicBezTo>
                <a:lnTo>
                  <a:pt x="3684405" y="3003815"/>
                </a:lnTo>
                <a:cubicBezTo>
                  <a:pt x="3691897" y="3001317"/>
                  <a:pt x="3696892" y="2998820"/>
                  <a:pt x="3701885" y="2997571"/>
                </a:cubicBezTo>
                <a:close/>
                <a:moveTo>
                  <a:pt x="4481670" y="2978778"/>
                </a:moveTo>
                <a:lnTo>
                  <a:pt x="4489141" y="2981579"/>
                </a:lnTo>
                <a:lnTo>
                  <a:pt x="4484137" y="2979622"/>
                </a:lnTo>
                <a:close/>
                <a:moveTo>
                  <a:pt x="4639589" y="2973847"/>
                </a:moveTo>
                <a:lnTo>
                  <a:pt x="4640563" y="2974355"/>
                </a:lnTo>
                <a:lnTo>
                  <a:pt x="4640838" y="2973847"/>
                </a:lnTo>
                <a:cubicBezTo>
                  <a:pt x="4642087" y="2973847"/>
                  <a:pt x="4642087" y="2973847"/>
                  <a:pt x="4642087" y="2973847"/>
                </a:cubicBezTo>
                <a:cubicBezTo>
                  <a:pt x="4644584" y="2975095"/>
                  <a:pt x="4654572" y="2980090"/>
                  <a:pt x="4668307" y="2988831"/>
                </a:cubicBezTo>
                <a:cubicBezTo>
                  <a:pt x="4684539" y="2998819"/>
                  <a:pt x="4709512" y="3013803"/>
                  <a:pt x="4739477" y="3031283"/>
                </a:cubicBezTo>
                <a:cubicBezTo>
                  <a:pt x="4756959" y="3042521"/>
                  <a:pt x="4776936" y="3057503"/>
                  <a:pt x="4798162" y="3072488"/>
                </a:cubicBezTo>
                <a:cubicBezTo>
                  <a:pt x="4809400" y="3081227"/>
                  <a:pt x="4821885" y="3089967"/>
                  <a:pt x="4834372" y="3098708"/>
                </a:cubicBezTo>
                <a:cubicBezTo>
                  <a:pt x="4851229" y="3111818"/>
                  <a:pt x="4868085" y="3126490"/>
                  <a:pt x="4884941" y="3141629"/>
                </a:cubicBezTo>
                <a:lnTo>
                  <a:pt x="4908952" y="3163343"/>
                </a:lnTo>
                <a:lnTo>
                  <a:pt x="4909288" y="3163635"/>
                </a:lnTo>
                <a:cubicBezTo>
                  <a:pt x="4918029" y="3172375"/>
                  <a:pt x="4926769" y="3179868"/>
                  <a:pt x="4935508" y="3187360"/>
                </a:cubicBezTo>
                <a:cubicBezTo>
                  <a:pt x="4965475" y="3221071"/>
                  <a:pt x="4999188" y="3253535"/>
                  <a:pt x="5025408" y="3287248"/>
                </a:cubicBezTo>
                <a:cubicBezTo>
                  <a:pt x="5051629" y="3322209"/>
                  <a:pt x="5076603" y="3353424"/>
                  <a:pt x="5095331" y="3382142"/>
                </a:cubicBezTo>
                <a:cubicBezTo>
                  <a:pt x="5130293" y="3440827"/>
                  <a:pt x="5155265" y="3480781"/>
                  <a:pt x="5155265" y="3480781"/>
                </a:cubicBezTo>
                <a:lnTo>
                  <a:pt x="5153581" y="3481694"/>
                </a:lnTo>
                <a:lnTo>
                  <a:pt x="5155265" y="3484528"/>
                </a:lnTo>
                <a:lnTo>
                  <a:pt x="5096580" y="3513245"/>
                </a:lnTo>
                <a:lnTo>
                  <a:pt x="5096273" y="3512735"/>
                </a:lnTo>
                <a:lnTo>
                  <a:pt x="5095331" y="3513245"/>
                </a:lnTo>
                <a:cubicBezTo>
                  <a:pt x="5095331" y="3513245"/>
                  <a:pt x="5072857" y="3475787"/>
                  <a:pt x="5039144" y="3420848"/>
                </a:cubicBezTo>
                <a:cubicBezTo>
                  <a:pt x="5021664" y="3393378"/>
                  <a:pt x="4996690" y="3364660"/>
                  <a:pt x="4972967" y="3330948"/>
                </a:cubicBezTo>
                <a:cubicBezTo>
                  <a:pt x="4960481" y="3315341"/>
                  <a:pt x="4946434" y="3299734"/>
                  <a:pt x="4931919" y="3283971"/>
                </a:cubicBezTo>
                <a:lnTo>
                  <a:pt x="4888693" y="3236744"/>
                </a:lnTo>
                <a:lnTo>
                  <a:pt x="4884639" y="3233076"/>
                </a:lnTo>
                <a:lnTo>
                  <a:pt x="4791920" y="3152398"/>
                </a:lnTo>
                <a:lnTo>
                  <a:pt x="4781702" y="3144878"/>
                </a:lnTo>
                <a:lnTo>
                  <a:pt x="4758207" y="3128675"/>
                </a:lnTo>
                <a:cubicBezTo>
                  <a:pt x="4739477" y="3114939"/>
                  <a:pt x="4720749" y="3101206"/>
                  <a:pt x="4703269" y="3089967"/>
                </a:cubicBezTo>
                <a:lnTo>
                  <a:pt x="4685787" y="3078730"/>
                </a:lnTo>
                <a:cubicBezTo>
                  <a:pt x="4665810" y="3067493"/>
                  <a:pt x="4648330" y="3057503"/>
                  <a:pt x="4635843" y="3050011"/>
                </a:cubicBezTo>
                <a:cubicBezTo>
                  <a:pt x="4619612" y="3040023"/>
                  <a:pt x="4609623" y="3035029"/>
                  <a:pt x="4609623" y="3035029"/>
                </a:cubicBezTo>
                <a:lnTo>
                  <a:pt x="4609828" y="3034635"/>
                </a:lnTo>
                <a:lnTo>
                  <a:pt x="4616334" y="3038462"/>
                </a:lnTo>
                <a:cubicBezTo>
                  <a:pt x="4620860" y="3040960"/>
                  <a:pt x="4627103" y="3044394"/>
                  <a:pt x="4634595" y="3048763"/>
                </a:cubicBezTo>
                <a:cubicBezTo>
                  <a:pt x="4647081" y="3056255"/>
                  <a:pt x="4664561" y="3066244"/>
                  <a:pt x="4684539" y="3077481"/>
                </a:cubicBezTo>
                <a:lnTo>
                  <a:pt x="4702020" y="3087470"/>
                </a:lnTo>
                <a:cubicBezTo>
                  <a:pt x="4674551" y="3071239"/>
                  <a:pt x="4650827" y="3057504"/>
                  <a:pt x="4634595" y="3047514"/>
                </a:cubicBezTo>
                <a:cubicBezTo>
                  <a:pt x="4626479" y="3042520"/>
                  <a:pt x="4619924" y="3038774"/>
                  <a:pt x="4615397" y="3036278"/>
                </a:cubicBezTo>
                <a:lnTo>
                  <a:pt x="4610369" y="3033596"/>
                </a:lnTo>
                <a:lnTo>
                  <a:pt x="4609828" y="3034635"/>
                </a:lnTo>
                <a:lnTo>
                  <a:pt x="4608374" y="3033780"/>
                </a:lnTo>
                <a:lnTo>
                  <a:pt x="4608899" y="3032812"/>
                </a:lnTo>
                <a:lnTo>
                  <a:pt x="4608374" y="3032532"/>
                </a:lnTo>
                <a:close/>
                <a:moveTo>
                  <a:pt x="4080213" y="2967605"/>
                </a:moveTo>
                <a:cubicBezTo>
                  <a:pt x="4085208" y="2967605"/>
                  <a:pt x="4090201" y="2967605"/>
                  <a:pt x="4093948" y="2967605"/>
                </a:cubicBezTo>
                <a:lnTo>
                  <a:pt x="4093948" y="3060003"/>
                </a:lnTo>
                <a:cubicBezTo>
                  <a:pt x="4090201" y="3060003"/>
                  <a:pt x="4086456" y="3060003"/>
                  <a:pt x="4081462" y="3060003"/>
                </a:cubicBezTo>
                <a:close/>
                <a:moveTo>
                  <a:pt x="6114195" y="2951379"/>
                </a:moveTo>
                <a:lnTo>
                  <a:pt x="6126682" y="2973854"/>
                </a:lnTo>
                <a:lnTo>
                  <a:pt x="5985589" y="3043777"/>
                </a:lnTo>
                <a:lnTo>
                  <a:pt x="5979346" y="3023800"/>
                </a:lnTo>
                <a:close/>
                <a:moveTo>
                  <a:pt x="3755469" y="2949080"/>
                </a:moveTo>
                <a:lnTo>
                  <a:pt x="3694569" y="2967351"/>
                </a:lnTo>
                <a:lnTo>
                  <a:pt x="3616265" y="2997365"/>
                </a:lnTo>
                <a:lnTo>
                  <a:pt x="3680522" y="2972794"/>
                </a:lnTo>
                <a:close/>
                <a:moveTo>
                  <a:pt x="2033744" y="2945137"/>
                </a:moveTo>
                <a:lnTo>
                  <a:pt x="2172340" y="3021302"/>
                </a:lnTo>
                <a:lnTo>
                  <a:pt x="2164848" y="3035036"/>
                </a:lnTo>
                <a:lnTo>
                  <a:pt x="2026252" y="2960121"/>
                </a:lnTo>
                <a:lnTo>
                  <a:pt x="2027501" y="2956375"/>
                </a:lnTo>
                <a:cubicBezTo>
                  <a:pt x="2029998" y="2953876"/>
                  <a:pt x="2031247" y="2951379"/>
                  <a:pt x="2032496" y="2948882"/>
                </a:cubicBezTo>
                <a:close/>
                <a:moveTo>
                  <a:pt x="3964093" y="2927649"/>
                </a:moveTo>
                <a:lnTo>
                  <a:pt x="3980325" y="3063747"/>
                </a:lnTo>
                <a:cubicBezTo>
                  <a:pt x="3974082" y="3063747"/>
                  <a:pt x="3967839" y="3064996"/>
                  <a:pt x="3961595" y="3066245"/>
                </a:cubicBezTo>
                <a:lnTo>
                  <a:pt x="3944115" y="2930147"/>
                </a:lnTo>
                <a:cubicBezTo>
                  <a:pt x="3951607" y="2928897"/>
                  <a:pt x="3957851" y="2928897"/>
                  <a:pt x="3964093" y="2927649"/>
                </a:cubicBezTo>
                <a:close/>
                <a:moveTo>
                  <a:pt x="3844392" y="2927438"/>
                </a:moveTo>
                <a:lnTo>
                  <a:pt x="3784761" y="2940292"/>
                </a:lnTo>
                <a:lnTo>
                  <a:pt x="3769760" y="2944792"/>
                </a:lnTo>
                <a:close/>
                <a:moveTo>
                  <a:pt x="4279515" y="2921560"/>
                </a:moveTo>
                <a:lnTo>
                  <a:pt x="4366144" y="2941383"/>
                </a:lnTo>
                <a:cubicBezTo>
                  <a:pt x="4341172" y="2934204"/>
                  <a:pt x="4313624" y="2927726"/>
                  <a:pt x="4284184" y="2922225"/>
                </a:cubicBezTo>
                <a:close/>
                <a:moveTo>
                  <a:pt x="4236261" y="2915392"/>
                </a:moveTo>
                <a:lnTo>
                  <a:pt x="4236251" y="2915477"/>
                </a:lnTo>
                <a:lnTo>
                  <a:pt x="4245716" y="2916740"/>
                </a:lnTo>
                <a:close/>
                <a:moveTo>
                  <a:pt x="7477675" y="2915162"/>
                </a:moveTo>
                <a:cubicBezTo>
                  <a:pt x="7600040" y="3279755"/>
                  <a:pt x="7662471" y="3659329"/>
                  <a:pt x="7662471" y="4042652"/>
                </a:cubicBezTo>
                <a:lnTo>
                  <a:pt x="7267909" y="4042652"/>
                </a:lnTo>
                <a:cubicBezTo>
                  <a:pt x="7266662" y="3701782"/>
                  <a:pt x="7211721" y="3364662"/>
                  <a:pt x="7104341" y="3040023"/>
                </a:cubicBezTo>
                <a:close/>
                <a:moveTo>
                  <a:pt x="4184264" y="2908538"/>
                </a:moveTo>
                <a:lnTo>
                  <a:pt x="4213701" y="2912467"/>
                </a:lnTo>
                <a:lnTo>
                  <a:pt x="4213732" y="2912180"/>
                </a:lnTo>
                <a:lnTo>
                  <a:pt x="4190870" y="2908920"/>
                </a:lnTo>
                <a:close/>
                <a:moveTo>
                  <a:pt x="3986262" y="2906461"/>
                </a:moveTo>
                <a:lnTo>
                  <a:pt x="3883147" y="2919084"/>
                </a:lnTo>
                <a:lnTo>
                  <a:pt x="3875615" y="2920708"/>
                </a:lnTo>
                <a:close/>
                <a:moveTo>
                  <a:pt x="4090299" y="2903106"/>
                </a:moveTo>
                <a:lnTo>
                  <a:pt x="4085294" y="2903267"/>
                </a:lnTo>
                <a:lnTo>
                  <a:pt x="4141038" y="2906039"/>
                </a:lnTo>
                <a:close/>
                <a:moveTo>
                  <a:pt x="2600611" y="2886444"/>
                </a:moveTo>
                <a:lnTo>
                  <a:pt x="2600492" y="2886605"/>
                </a:lnTo>
                <a:lnTo>
                  <a:pt x="2600476" y="2886625"/>
                </a:lnTo>
                <a:close/>
                <a:moveTo>
                  <a:pt x="6077987" y="2885203"/>
                </a:moveTo>
                <a:lnTo>
                  <a:pt x="6080483" y="2888948"/>
                </a:lnTo>
                <a:cubicBezTo>
                  <a:pt x="6081731" y="2890197"/>
                  <a:pt x="6082980" y="2891446"/>
                  <a:pt x="6082980" y="2892694"/>
                </a:cubicBezTo>
                <a:cubicBezTo>
                  <a:pt x="6084229" y="2893943"/>
                  <a:pt x="6084229" y="2895192"/>
                  <a:pt x="6085477" y="2896440"/>
                </a:cubicBezTo>
                <a:lnTo>
                  <a:pt x="6086726" y="2900188"/>
                </a:lnTo>
                <a:lnTo>
                  <a:pt x="5950628" y="2978849"/>
                </a:lnTo>
                <a:lnTo>
                  <a:pt x="5945633" y="2972606"/>
                </a:lnTo>
                <a:cubicBezTo>
                  <a:pt x="5944385" y="2971358"/>
                  <a:pt x="5944385" y="2970110"/>
                  <a:pt x="5943136" y="2968861"/>
                </a:cubicBezTo>
                <a:lnTo>
                  <a:pt x="5940640" y="2965115"/>
                </a:lnTo>
                <a:lnTo>
                  <a:pt x="5945633" y="2962617"/>
                </a:lnTo>
                <a:close/>
                <a:moveTo>
                  <a:pt x="2071203" y="2880208"/>
                </a:moveTo>
                <a:lnTo>
                  <a:pt x="2207301" y="2960121"/>
                </a:lnTo>
                <a:lnTo>
                  <a:pt x="2199809" y="2973854"/>
                </a:lnTo>
                <a:lnTo>
                  <a:pt x="2062462" y="2893943"/>
                </a:lnTo>
                <a:close/>
                <a:moveTo>
                  <a:pt x="5214603" y="2859518"/>
                </a:moveTo>
                <a:lnTo>
                  <a:pt x="5213949" y="2860223"/>
                </a:lnTo>
                <a:cubicBezTo>
                  <a:pt x="5216447" y="2861471"/>
                  <a:pt x="5221441" y="2867713"/>
                  <a:pt x="5231429" y="2875205"/>
                </a:cubicBezTo>
                <a:cubicBezTo>
                  <a:pt x="5235175" y="2878951"/>
                  <a:pt x="5238921" y="2882697"/>
                  <a:pt x="5243916" y="2886443"/>
                </a:cubicBezTo>
                <a:cubicBezTo>
                  <a:pt x="5253905" y="2895183"/>
                  <a:pt x="5266391" y="2906421"/>
                  <a:pt x="5277629" y="2920156"/>
                </a:cubicBezTo>
                <a:cubicBezTo>
                  <a:pt x="5290114" y="2933890"/>
                  <a:pt x="5303849" y="2948874"/>
                  <a:pt x="5318832" y="2966354"/>
                </a:cubicBezTo>
                <a:lnTo>
                  <a:pt x="5351296" y="3002564"/>
                </a:lnTo>
                <a:cubicBezTo>
                  <a:pt x="5357539" y="3010054"/>
                  <a:pt x="5365031" y="3017547"/>
                  <a:pt x="5372522" y="3025038"/>
                </a:cubicBezTo>
                <a:cubicBezTo>
                  <a:pt x="5382511" y="3038773"/>
                  <a:pt x="5393749" y="3053756"/>
                  <a:pt x="5404986" y="3067491"/>
                </a:cubicBezTo>
                <a:lnTo>
                  <a:pt x="5466354" y="3148495"/>
                </a:lnTo>
                <a:lnTo>
                  <a:pt x="5464919" y="3146154"/>
                </a:lnTo>
                <a:cubicBezTo>
                  <a:pt x="5444942" y="3119933"/>
                  <a:pt x="5423714" y="3091215"/>
                  <a:pt x="5402489" y="3062497"/>
                </a:cubicBezTo>
                <a:cubicBezTo>
                  <a:pt x="5391252" y="3048762"/>
                  <a:pt x="5381263" y="3033779"/>
                  <a:pt x="5371273" y="3020044"/>
                </a:cubicBezTo>
                <a:cubicBezTo>
                  <a:pt x="5360037" y="3007558"/>
                  <a:pt x="5347550" y="2995072"/>
                  <a:pt x="5336313" y="2982585"/>
                </a:cubicBezTo>
                <a:cubicBezTo>
                  <a:pt x="5313837" y="2958861"/>
                  <a:pt x="5292611" y="2935139"/>
                  <a:pt x="5275131" y="2916409"/>
                </a:cubicBezTo>
                <a:cubicBezTo>
                  <a:pt x="5257650" y="2896432"/>
                  <a:pt x="5240170" y="2882697"/>
                  <a:pt x="5228932" y="2872707"/>
                </a:cubicBezTo>
                <a:cubicBezTo>
                  <a:pt x="5223314" y="2867714"/>
                  <a:pt x="5218944" y="2863656"/>
                  <a:pt x="5215978" y="2860846"/>
                </a:cubicBezTo>
                <a:close/>
                <a:moveTo>
                  <a:pt x="7953395" y="2848995"/>
                </a:moveTo>
                <a:lnTo>
                  <a:pt x="8020821" y="2971358"/>
                </a:lnTo>
                <a:lnTo>
                  <a:pt x="7970883" y="2998731"/>
                </a:lnTo>
                <a:lnTo>
                  <a:pt x="8029068" y="3238926"/>
                </a:lnTo>
                <a:cubicBezTo>
                  <a:pt x="8295745" y="4539078"/>
                  <a:pt x="7903779" y="5898200"/>
                  <a:pt x="6990495" y="6856810"/>
                </a:cubicBezTo>
                <a:lnTo>
                  <a:pt x="6822523" y="7021839"/>
                </a:lnTo>
                <a:lnTo>
                  <a:pt x="6855448" y="7080652"/>
                </a:lnTo>
                <a:lnTo>
                  <a:pt x="6733421" y="7148965"/>
                </a:lnTo>
                <a:lnTo>
                  <a:pt x="6639490" y="6981178"/>
                </a:lnTo>
                <a:lnTo>
                  <a:pt x="6761517" y="6912864"/>
                </a:lnTo>
                <a:lnTo>
                  <a:pt x="6776281" y="6939236"/>
                </a:lnTo>
                <a:lnTo>
                  <a:pt x="6938367" y="6778257"/>
                </a:lnTo>
                <a:cubicBezTo>
                  <a:pt x="7817186" y="5846509"/>
                  <a:pt x="8196191" y="4533833"/>
                  <a:pt x="7942291" y="3275121"/>
                </a:cubicBezTo>
                <a:lnTo>
                  <a:pt x="7887298" y="3044549"/>
                </a:lnTo>
                <a:lnTo>
                  <a:pt x="7852258" y="3063756"/>
                </a:lnTo>
                <a:lnTo>
                  <a:pt x="7784833" y="2941391"/>
                </a:lnTo>
                <a:close/>
                <a:moveTo>
                  <a:pt x="4140407" y="2841844"/>
                </a:moveTo>
                <a:lnTo>
                  <a:pt x="4212042" y="2847683"/>
                </a:lnTo>
                <a:lnTo>
                  <a:pt x="4186188" y="2844147"/>
                </a:lnTo>
                <a:close/>
                <a:moveTo>
                  <a:pt x="4091606" y="2837866"/>
                </a:moveTo>
                <a:lnTo>
                  <a:pt x="4125902" y="2840662"/>
                </a:lnTo>
                <a:lnTo>
                  <a:pt x="4186344" y="2843835"/>
                </a:lnTo>
                <a:lnTo>
                  <a:pt x="4219770" y="2848313"/>
                </a:lnTo>
                <a:lnTo>
                  <a:pt x="4248316" y="2850640"/>
                </a:lnTo>
                <a:lnTo>
                  <a:pt x="4281619" y="2856599"/>
                </a:lnTo>
                <a:lnTo>
                  <a:pt x="4288145" y="2857472"/>
                </a:lnTo>
                <a:lnTo>
                  <a:pt x="4294515" y="2858905"/>
                </a:lnTo>
                <a:lnTo>
                  <a:pt x="4319066" y="2863298"/>
                </a:lnTo>
                <a:lnTo>
                  <a:pt x="4369764" y="2875834"/>
                </a:lnTo>
                <a:lnTo>
                  <a:pt x="4383624" y="2878952"/>
                </a:lnTo>
                <a:cubicBezTo>
                  <a:pt x="4486011" y="2906422"/>
                  <a:pt x="4552186" y="2935139"/>
                  <a:pt x="4557181" y="2937637"/>
                </a:cubicBezTo>
                <a:lnTo>
                  <a:pt x="4556278" y="2939701"/>
                </a:lnTo>
                <a:lnTo>
                  <a:pt x="4557181" y="2940134"/>
                </a:lnTo>
                <a:lnTo>
                  <a:pt x="4530960" y="2998819"/>
                </a:lnTo>
                <a:cubicBezTo>
                  <a:pt x="4530024" y="2998195"/>
                  <a:pt x="4525419" y="2996010"/>
                  <a:pt x="4517498" y="2992674"/>
                </a:cubicBezTo>
                <a:lnTo>
                  <a:pt x="4498448" y="2985221"/>
                </a:lnTo>
                <a:lnTo>
                  <a:pt x="4448552" y="3121186"/>
                </a:lnTo>
                <a:cubicBezTo>
                  <a:pt x="4442310" y="3118690"/>
                  <a:pt x="4436066" y="3116192"/>
                  <a:pt x="4429823" y="3113695"/>
                </a:cubicBezTo>
                <a:lnTo>
                  <a:pt x="4478486" y="2977688"/>
                </a:lnTo>
                <a:lnTo>
                  <a:pt x="4432984" y="2962121"/>
                </a:lnTo>
                <a:cubicBezTo>
                  <a:pt x="4413201" y="2955820"/>
                  <a:pt x="4390804" y="2949187"/>
                  <a:pt x="4366144" y="2942632"/>
                </a:cubicBezTo>
                <a:cubicBezTo>
                  <a:pt x="4337738" y="2934516"/>
                  <a:pt x="4307538" y="2927571"/>
                  <a:pt x="4276284" y="2921893"/>
                </a:cubicBezTo>
                <a:lnTo>
                  <a:pt x="4236141" y="2916413"/>
                </a:lnTo>
                <a:lnTo>
                  <a:pt x="4218807" y="3063749"/>
                </a:lnTo>
                <a:cubicBezTo>
                  <a:pt x="4212565" y="3062500"/>
                  <a:pt x="4205073" y="3062500"/>
                  <a:pt x="4198830" y="3061252"/>
                </a:cubicBezTo>
                <a:lnTo>
                  <a:pt x="4197581" y="3061252"/>
                </a:lnTo>
                <a:lnTo>
                  <a:pt x="4213607" y="2913337"/>
                </a:lnTo>
                <a:lnTo>
                  <a:pt x="4180102" y="2908763"/>
                </a:lnTo>
                <a:cubicBezTo>
                  <a:pt x="4114862" y="2902676"/>
                  <a:pt x="4048374" y="2902051"/>
                  <a:pt x="3986567" y="2907671"/>
                </a:cubicBezTo>
                <a:cubicBezTo>
                  <a:pt x="3825497" y="2918908"/>
                  <a:pt x="3685653" y="2968852"/>
                  <a:pt x="3615730" y="2998819"/>
                </a:cubicBezTo>
                <a:cubicBezTo>
                  <a:pt x="3583266" y="3012553"/>
                  <a:pt x="3553299" y="3027538"/>
                  <a:pt x="3523333" y="3043769"/>
                </a:cubicBezTo>
                <a:cubicBezTo>
                  <a:pt x="3489621" y="3062498"/>
                  <a:pt x="3468395" y="3076233"/>
                  <a:pt x="3462152" y="3079979"/>
                </a:cubicBezTo>
                <a:lnTo>
                  <a:pt x="3460903" y="3079979"/>
                </a:lnTo>
                <a:lnTo>
                  <a:pt x="3425942" y="3023791"/>
                </a:lnTo>
                <a:lnTo>
                  <a:pt x="3426493" y="3023428"/>
                </a:lnTo>
                <a:lnTo>
                  <a:pt x="3460903" y="3078730"/>
                </a:lnTo>
                <a:lnTo>
                  <a:pt x="3461803" y="3078170"/>
                </a:lnTo>
                <a:lnTo>
                  <a:pt x="3427379" y="3022844"/>
                </a:lnTo>
                <a:lnTo>
                  <a:pt x="3426493" y="3023428"/>
                </a:lnTo>
                <a:lnTo>
                  <a:pt x="3425942" y="3022543"/>
                </a:lnTo>
                <a:cubicBezTo>
                  <a:pt x="3427815" y="3021918"/>
                  <a:pt x="3434370" y="3017860"/>
                  <a:pt x="3445296" y="3011306"/>
                </a:cubicBezTo>
                <a:lnTo>
                  <a:pt x="3445675" y="3011087"/>
                </a:lnTo>
                <a:lnTo>
                  <a:pt x="3470424" y="2996479"/>
                </a:lnTo>
                <a:lnTo>
                  <a:pt x="3478844" y="2992003"/>
                </a:lnTo>
                <a:lnTo>
                  <a:pt x="3490870" y="2985084"/>
                </a:lnTo>
                <a:lnTo>
                  <a:pt x="3501304" y="2980065"/>
                </a:lnTo>
                <a:lnTo>
                  <a:pt x="3521481" y="2969340"/>
                </a:lnTo>
                <a:lnTo>
                  <a:pt x="3589479" y="2937652"/>
                </a:lnTo>
                <a:lnTo>
                  <a:pt x="3589509" y="2937637"/>
                </a:lnTo>
                <a:cubicBezTo>
                  <a:pt x="3607926" y="2929833"/>
                  <a:pt x="3630948" y="2920625"/>
                  <a:pt x="3657793" y="2911026"/>
                </a:cubicBezTo>
                <a:lnTo>
                  <a:pt x="3669809" y="2907212"/>
                </a:lnTo>
                <a:lnTo>
                  <a:pt x="3672719" y="2906110"/>
                </a:lnTo>
                <a:lnTo>
                  <a:pt x="3683469" y="2902878"/>
                </a:lnTo>
                <a:lnTo>
                  <a:pt x="3749019" y="2882074"/>
                </a:lnTo>
                <a:lnTo>
                  <a:pt x="3764505" y="2878509"/>
                </a:lnTo>
                <a:lnTo>
                  <a:pt x="3768218" y="2877392"/>
                </a:lnTo>
                <a:lnTo>
                  <a:pt x="3788418" y="2873004"/>
                </a:lnTo>
                <a:lnTo>
                  <a:pt x="3858506" y="2856868"/>
                </a:lnTo>
                <a:lnTo>
                  <a:pt x="3868339" y="2855640"/>
                </a:lnTo>
                <a:lnTo>
                  <a:pt x="3872378" y="2854762"/>
                </a:lnTo>
                <a:lnTo>
                  <a:pt x="3981044" y="2841560"/>
                </a:lnTo>
                <a:lnTo>
                  <a:pt x="3981572" y="2841493"/>
                </a:lnTo>
                <a:lnTo>
                  <a:pt x="3982360" y="2841470"/>
                </a:lnTo>
                <a:close/>
                <a:moveTo>
                  <a:pt x="6038031" y="2821525"/>
                </a:moveTo>
                <a:lnTo>
                  <a:pt x="6040528" y="2825270"/>
                </a:lnTo>
                <a:cubicBezTo>
                  <a:pt x="6040528" y="2826519"/>
                  <a:pt x="6041777" y="2827769"/>
                  <a:pt x="6043025" y="2829017"/>
                </a:cubicBezTo>
                <a:cubicBezTo>
                  <a:pt x="6043025" y="2829017"/>
                  <a:pt x="6044274" y="2831515"/>
                  <a:pt x="6045521" y="2832762"/>
                </a:cubicBezTo>
                <a:lnTo>
                  <a:pt x="6048019" y="2835258"/>
                </a:lnTo>
                <a:lnTo>
                  <a:pt x="5913169" y="2918915"/>
                </a:lnTo>
                <a:lnTo>
                  <a:pt x="5904430" y="2905180"/>
                </a:lnTo>
                <a:close/>
                <a:moveTo>
                  <a:pt x="2111158" y="2816530"/>
                </a:moveTo>
                <a:lnTo>
                  <a:pt x="2244758" y="2900188"/>
                </a:lnTo>
                <a:lnTo>
                  <a:pt x="2236019" y="2913921"/>
                </a:lnTo>
                <a:lnTo>
                  <a:pt x="2102417" y="2829017"/>
                </a:lnTo>
                <a:close/>
                <a:moveTo>
                  <a:pt x="5993081" y="2760343"/>
                </a:moveTo>
                <a:lnTo>
                  <a:pt x="5998075" y="2766585"/>
                </a:lnTo>
                <a:lnTo>
                  <a:pt x="5995577" y="2762840"/>
                </a:lnTo>
                <a:lnTo>
                  <a:pt x="5999323" y="2760343"/>
                </a:lnTo>
                <a:lnTo>
                  <a:pt x="6006815" y="2770332"/>
                </a:lnTo>
                <a:lnTo>
                  <a:pt x="5875712" y="2858984"/>
                </a:lnTo>
                <a:lnTo>
                  <a:pt x="5873215" y="2855237"/>
                </a:lnTo>
                <a:cubicBezTo>
                  <a:pt x="5871966" y="2852740"/>
                  <a:pt x="5870717" y="2851491"/>
                  <a:pt x="5868220" y="2848995"/>
                </a:cubicBezTo>
                <a:lnTo>
                  <a:pt x="5865723" y="2845249"/>
                </a:lnTo>
                <a:close/>
                <a:moveTo>
                  <a:pt x="2152362" y="2751602"/>
                </a:moveTo>
                <a:lnTo>
                  <a:pt x="2283466" y="2840253"/>
                </a:lnTo>
                <a:lnTo>
                  <a:pt x="2280968" y="2845249"/>
                </a:lnTo>
                <a:cubicBezTo>
                  <a:pt x="2279720" y="2846497"/>
                  <a:pt x="2278471" y="2847745"/>
                  <a:pt x="2277222" y="2850244"/>
                </a:cubicBezTo>
                <a:lnTo>
                  <a:pt x="2275974" y="2855237"/>
                </a:lnTo>
                <a:lnTo>
                  <a:pt x="2270980" y="2852740"/>
                </a:lnTo>
                <a:lnTo>
                  <a:pt x="2143622" y="2766585"/>
                </a:lnTo>
                <a:lnTo>
                  <a:pt x="2144870" y="2765337"/>
                </a:lnTo>
                <a:lnTo>
                  <a:pt x="2138627" y="2752851"/>
                </a:lnTo>
                <a:lnTo>
                  <a:pt x="2148616" y="2759094"/>
                </a:lnTo>
                <a:cubicBezTo>
                  <a:pt x="2148616" y="2757845"/>
                  <a:pt x="2149865" y="2756597"/>
                  <a:pt x="2151114" y="2755347"/>
                </a:cubicBezTo>
                <a:close/>
                <a:moveTo>
                  <a:pt x="5448558" y="2751461"/>
                </a:moveTo>
                <a:lnTo>
                  <a:pt x="5448686" y="2751594"/>
                </a:lnTo>
                <a:cubicBezTo>
                  <a:pt x="5469914" y="2774069"/>
                  <a:pt x="5493637" y="2800289"/>
                  <a:pt x="5518609" y="2827758"/>
                </a:cubicBezTo>
                <a:lnTo>
                  <a:pt x="5521031" y="2830331"/>
                </a:lnTo>
                <a:lnTo>
                  <a:pt x="5519858" y="2829007"/>
                </a:lnTo>
                <a:cubicBezTo>
                  <a:pt x="5493637" y="2801538"/>
                  <a:pt x="5469914" y="2775317"/>
                  <a:pt x="5449937" y="2752841"/>
                </a:cubicBezTo>
                <a:close/>
                <a:moveTo>
                  <a:pt x="5401929" y="2705590"/>
                </a:moveTo>
                <a:lnTo>
                  <a:pt x="5410653" y="2713559"/>
                </a:lnTo>
                <a:lnTo>
                  <a:pt x="5408732" y="2711638"/>
                </a:lnTo>
                <a:close/>
                <a:moveTo>
                  <a:pt x="5953125" y="2695415"/>
                </a:moveTo>
                <a:lnTo>
                  <a:pt x="5955623" y="2697911"/>
                </a:lnTo>
                <a:cubicBezTo>
                  <a:pt x="5956871" y="2699160"/>
                  <a:pt x="5958120" y="2700408"/>
                  <a:pt x="5958120" y="2701657"/>
                </a:cubicBezTo>
                <a:lnTo>
                  <a:pt x="5961866" y="2707901"/>
                </a:lnTo>
                <a:lnTo>
                  <a:pt x="5834507" y="2801547"/>
                </a:lnTo>
                <a:lnTo>
                  <a:pt x="5825767" y="2787811"/>
                </a:lnTo>
                <a:close/>
                <a:moveTo>
                  <a:pt x="2196063" y="2690420"/>
                </a:moveTo>
                <a:lnTo>
                  <a:pt x="2323422" y="2784065"/>
                </a:lnTo>
                <a:lnTo>
                  <a:pt x="2320924" y="2786563"/>
                </a:lnTo>
                <a:cubicBezTo>
                  <a:pt x="2318427" y="2789060"/>
                  <a:pt x="2318427" y="2790310"/>
                  <a:pt x="2317178" y="2791558"/>
                </a:cubicBezTo>
                <a:lnTo>
                  <a:pt x="2314681" y="2796553"/>
                </a:lnTo>
                <a:lnTo>
                  <a:pt x="2186075" y="2704154"/>
                </a:lnTo>
                <a:lnTo>
                  <a:pt x="2189820" y="2699160"/>
                </a:lnTo>
                <a:cubicBezTo>
                  <a:pt x="2191068" y="2697911"/>
                  <a:pt x="2192317" y="2695415"/>
                  <a:pt x="2193566" y="2694165"/>
                </a:cubicBezTo>
                <a:close/>
                <a:moveTo>
                  <a:pt x="5375019" y="2679173"/>
                </a:moveTo>
                <a:lnTo>
                  <a:pt x="5376268" y="2680422"/>
                </a:lnTo>
                <a:cubicBezTo>
                  <a:pt x="5376268" y="2680422"/>
                  <a:pt x="5383760" y="2686666"/>
                  <a:pt x="5397494" y="2699151"/>
                </a:cubicBezTo>
                <a:cubicBezTo>
                  <a:pt x="5401240" y="2702897"/>
                  <a:pt x="5404986" y="2705394"/>
                  <a:pt x="5408732" y="2709140"/>
                </a:cubicBezTo>
                <a:cubicBezTo>
                  <a:pt x="5421217" y="2719129"/>
                  <a:pt x="5434953" y="2732864"/>
                  <a:pt x="5449937" y="2750345"/>
                </a:cubicBezTo>
                <a:cubicBezTo>
                  <a:pt x="5471163" y="2772820"/>
                  <a:pt x="5494886" y="2799041"/>
                  <a:pt x="5519858" y="2826510"/>
                </a:cubicBezTo>
                <a:lnTo>
                  <a:pt x="5559814" y="2868962"/>
                </a:lnTo>
                <a:cubicBezTo>
                  <a:pt x="5572299" y="2885194"/>
                  <a:pt x="5583537" y="2901426"/>
                  <a:pt x="5596022" y="2917658"/>
                </a:cubicBezTo>
                <a:lnTo>
                  <a:pt x="5617250" y="2945128"/>
                </a:lnTo>
                <a:cubicBezTo>
                  <a:pt x="5634730" y="2967602"/>
                  <a:pt x="5652210" y="2991326"/>
                  <a:pt x="5667194" y="3012552"/>
                </a:cubicBezTo>
                <a:cubicBezTo>
                  <a:pt x="5680928" y="3033779"/>
                  <a:pt x="5694663" y="3055005"/>
                  <a:pt x="5704651" y="3073734"/>
                </a:cubicBezTo>
                <a:cubicBezTo>
                  <a:pt x="5710896" y="3083723"/>
                  <a:pt x="5715889" y="3092464"/>
                  <a:pt x="5720884" y="3101203"/>
                </a:cubicBezTo>
                <a:lnTo>
                  <a:pt x="5720894" y="3101219"/>
                </a:lnTo>
                <a:lnTo>
                  <a:pt x="5742247" y="3136788"/>
                </a:lnTo>
                <a:cubicBezTo>
                  <a:pt x="5761385" y="3168394"/>
                  <a:pt x="5773325" y="3187357"/>
                  <a:pt x="5773325" y="3187357"/>
                </a:cubicBezTo>
                <a:lnTo>
                  <a:pt x="5772197" y="3187948"/>
                </a:lnTo>
                <a:lnTo>
                  <a:pt x="5773325" y="3189855"/>
                </a:lnTo>
                <a:lnTo>
                  <a:pt x="5557317" y="3303478"/>
                </a:lnTo>
                <a:lnTo>
                  <a:pt x="5557317" y="3302228"/>
                </a:lnTo>
                <a:lnTo>
                  <a:pt x="5511117" y="3226064"/>
                </a:lnTo>
                <a:cubicBezTo>
                  <a:pt x="5506122" y="3218573"/>
                  <a:pt x="5501129" y="3209832"/>
                  <a:pt x="5496135" y="3201092"/>
                </a:cubicBezTo>
                <a:cubicBezTo>
                  <a:pt x="5486145" y="3183611"/>
                  <a:pt x="5476157" y="3166131"/>
                  <a:pt x="5463671" y="3149899"/>
                </a:cubicBezTo>
                <a:lnTo>
                  <a:pt x="5401240" y="3066242"/>
                </a:lnTo>
                <a:cubicBezTo>
                  <a:pt x="5391252" y="3052508"/>
                  <a:pt x="5380014" y="3037524"/>
                  <a:pt x="5370025" y="3023790"/>
                </a:cubicBezTo>
                <a:cubicBezTo>
                  <a:pt x="5362534" y="3016298"/>
                  <a:pt x="5356291" y="3008807"/>
                  <a:pt x="5348799" y="3001316"/>
                </a:cubicBezTo>
                <a:lnTo>
                  <a:pt x="5316335" y="2965105"/>
                </a:lnTo>
                <a:cubicBezTo>
                  <a:pt x="5301352" y="2948874"/>
                  <a:pt x="5287617" y="2933890"/>
                  <a:pt x="5273883" y="2918907"/>
                </a:cubicBezTo>
                <a:cubicBezTo>
                  <a:pt x="5262645" y="2905172"/>
                  <a:pt x="5250159" y="2893935"/>
                  <a:pt x="5240170" y="2886443"/>
                </a:cubicBezTo>
                <a:cubicBezTo>
                  <a:pt x="5235175" y="2882697"/>
                  <a:pt x="5231429" y="2878951"/>
                  <a:pt x="5227683" y="2875205"/>
                </a:cubicBezTo>
                <a:cubicBezTo>
                  <a:pt x="5216447" y="2865217"/>
                  <a:pt x="5208955" y="2858974"/>
                  <a:pt x="5208955" y="2858974"/>
                </a:cubicBezTo>
                <a:lnTo>
                  <a:pt x="5207706" y="2857725"/>
                </a:lnTo>
                <a:lnTo>
                  <a:pt x="5208955" y="2857725"/>
                </a:lnTo>
                <a:close/>
                <a:moveTo>
                  <a:pt x="6743494" y="2661692"/>
                </a:moveTo>
                <a:cubicBezTo>
                  <a:pt x="6743494" y="2661692"/>
                  <a:pt x="6750986" y="2676677"/>
                  <a:pt x="6765969" y="2704146"/>
                </a:cubicBezTo>
                <a:cubicBezTo>
                  <a:pt x="6769715" y="2711637"/>
                  <a:pt x="6773461" y="2719129"/>
                  <a:pt x="6777207" y="2727869"/>
                </a:cubicBezTo>
                <a:cubicBezTo>
                  <a:pt x="6782202" y="2736609"/>
                  <a:pt x="6785948" y="2745349"/>
                  <a:pt x="6790943" y="2755339"/>
                </a:cubicBezTo>
                <a:cubicBezTo>
                  <a:pt x="6795936" y="2765327"/>
                  <a:pt x="6800930" y="2776565"/>
                  <a:pt x="6805925" y="2787803"/>
                </a:cubicBezTo>
                <a:cubicBezTo>
                  <a:pt x="6812168" y="2799039"/>
                  <a:pt x="6817163" y="2812775"/>
                  <a:pt x="6823407" y="2825260"/>
                </a:cubicBezTo>
                <a:cubicBezTo>
                  <a:pt x="6829648" y="2838995"/>
                  <a:pt x="6835892" y="2852729"/>
                  <a:pt x="6842135" y="2867713"/>
                </a:cubicBezTo>
                <a:cubicBezTo>
                  <a:pt x="6848377" y="2882696"/>
                  <a:pt x="6854620" y="2897681"/>
                  <a:pt x="6862112" y="2913911"/>
                </a:cubicBezTo>
                <a:cubicBezTo>
                  <a:pt x="6869604" y="2930144"/>
                  <a:pt x="6875848" y="2946375"/>
                  <a:pt x="6883338" y="2965104"/>
                </a:cubicBezTo>
                <a:cubicBezTo>
                  <a:pt x="6889582" y="2982585"/>
                  <a:pt x="6898322" y="3001314"/>
                  <a:pt x="6904566" y="3020043"/>
                </a:cubicBezTo>
                <a:cubicBezTo>
                  <a:pt x="6933282" y="3096209"/>
                  <a:pt x="6962000" y="3182362"/>
                  <a:pt x="6988223" y="3278505"/>
                </a:cubicBezTo>
                <a:cubicBezTo>
                  <a:pt x="7014443" y="3374648"/>
                  <a:pt x="7038166" y="3480779"/>
                  <a:pt x="7055646" y="3593154"/>
                </a:cubicBezTo>
                <a:cubicBezTo>
                  <a:pt x="7058144" y="3606890"/>
                  <a:pt x="7059392" y="3621872"/>
                  <a:pt x="7061890" y="3635606"/>
                </a:cubicBezTo>
                <a:cubicBezTo>
                  <a:pt x="7063138" y="3650588"/>
                  <a:pt x="7065636" y="3664324"/>
                  <a:pt x="7068133" y="3679306"/>
                </a:cubicBezTo>
                <a:cubicBezTo>
                  <a:pt x="7069382" y="3686799"/>
                  <a:pt x="7069382" y="3693042"/>
                  <a:pt x="7070631" y="3701781"/>
                </a:cubicBezTo>
                <a:cubicBezTo>
                  <a:pt x="7071879" y="3709273"/>
                  <a:pt x="7071879" y="3716765"/>
                  <a:pt x="7073128" y="3723009"/>
                </a:cubicBezTo>
                <a:cubicBezTo>
                  <a:pt x="7074377" y="3737991"/>
                  <a:pt x="7076874" y="3752975"/>
                  <a:pt x="7078121" y="3767958"/>
                </a:cubicBezTo>
                <a:cubicBezTo>
                  <a:pt x="7079371" y="3782940"/>
                  <a:pt x="7080618" y="3797924"/>
                  <a:pt x="7081867" y="3812909"/>
                </a:cubicBezTo>
                <a:cubicBezTo>
                  <a:pt x="7083116" y="3827891"/>
                  <a:pt x="7084364" y="3842874"/>
                  <a:pt x="7085613" y="3859106"/>
                </a:cubicBezTo>
                <a:cubicBezTo>
                  <a:pt x="7088110" y="3889073"/>
                  <a:pt x="7089359" y="3920288"/>
                  <a:pt x="7090608" y="3951504"/>
                </a:cubicBezTo>
                <a:cubicBezTo>
                  <a:pt x="7093105" y="4013935"/>
                  <a:pt x="7093105" y="4077612"/>
                  <a:pt x="7090608" y="4141292"/>
                </a:cubicBezTo>
                <a:cubicBezTo>
                  <a:pt x="7090608" y="4157523"/>
                  <a:pt x="7089359" y="4173756"/>
                  <a:pt x="7088110" y="4188738"/>
                </a:cubicBezTo>
                <a:lnTo>
                  <a:pt x="7088110" y="4201225"/>
                </a:lnTo>
                <a:lnTo>
                  <a:pt x="7086862" y="4213710"/>
                </a:lnTo>
                <a:cubicBezTo>
                  <a:pt x="7086862" y="4221202"/>
                  <a:pt x="7085613" y="4229943"/>
                  <a:pt x="7085613" y="4238684"/>
                </a:cubicBezTo>
                <a:cubicBezTo>
                  <a:pt x="7083116" y="4271146"/>
                  <a:pt x="7080618" y="4303610"/>
                  <a:pt x="7078121" y="4336074"/>
                </a:cubicBezTo>
                <a:cubicBezTo>
                  <a:pt x="7064387" y="4465930"/>
                  <a:pt x="7043161" y="4597034"/>
                  <a:pt x="7013195" y="4726888"/>
                </a:cubicBezTo>
                <a:cubicBezTo>
                  <a:pt x="6952012" y="4985350"/>
                  <a:pt x="6854620" y="5235072"/>
                  <a:pt x="6734754" y="5453579"/>
                </a:cubicBezTo>
                <a:cubicBezTo>
                  <a:pt x="6616137" y="5673334"/>
                  <a:pt x="6476293" y="5860624"/>
                  <a:pt x="6342691" y="6009209"/>
                </a:cubicBezTo>
                <a:cubicBezTo>
                  <a:pt x="6276516" y="6082878"/>
                  <a:pt x="6211588" y="6147804"/>
                  <a:pt x="6151654" y="6202743"/>
                </a:cubicBezTo>
                <a:cubicBezTo>
                  <a:pt x="6091721" y="6257682"/>
                  <a:pt x="6038031" y="6302632"/>
                  <a:pt x="5991833" y="6338842"/>
                </a:cubicBezTo>
                <a:cubicBezTo>
                  <a:pt x="5969358" y="6356322"/>
                  <a:pt x="5948131" y="6372554"/>
                  <a:pt x="5930651" y="6386289"/>
                </a:cubicBezTo>
                <a:cubicBezTo>
                  <a:pt x="5911921" y="6400023"/>
                  <a:pt x="5896938" y="6411261"/>
                  <a:pt x="5884453" y="6420002"/>
                </a:cubicBezTo>
                <a:cubicBezTo>
                  <a:pt x="5878210" y="6424995"/>
                  <a:pt x="5873215" y="6428742"/>
                  <a:pt x="5868220" y="6432487"/>
                </a:cubicBezTo>
                <a:cubicBezTo>
                  <a:pt x="5863226" y="6436233"/>
                  <a:pt x="5859480" y="6438730"/>
                  <a:pt x="5855735" y="6441228"/>
                </a:cubicBezTo>
                <a:cubicBezTo>
                  <a:pt x="5849492" y="6446222"/>
                  <a:pt x="5845746" y="6448720"/>
                  <a:pt x="5845746" y="6448720"/>
                </a:cubicBezTo>
                <a:lnTo>
                  <a:pt x="5827533" y="6422560"/>
                </a:lnTo>
                <a:lnTo>
                  <a:pt x="5815933" y="6431394"/>
                </a:lnTo>
                <a:cubicBezTo>
                  <a:pt x="5788932" y="6451216"/>
                  <a:pt x="5760838" y="6471194"/>
                  <a:pt x="5732120" y="6491172"/>
                </a:cubicBezTo>
                <a:cubicBezTo>
                  <a:pt x="5669689" y="6533624"/>
                  <a:pt x="5613502" y="6568585"/>
                  <a:pt x="5559812" y="6599800"/>
                </a:cubicBezTo>
                <a:cubicBezTo>
                  <a:pt x="5549824" y="6604795"/>
                  <a:pt x="5541084" y="6611037"/>
                  <a:pt x="5531094" y="6616032"/>
                </a:cubicBezTo>
                <a:cubicBezTo>
                  <a:pt x="5524851" y="6618529"/>
                  <a:pt x="5519858" y="6622275"/>
                  <a:pt x="5514863" y="6624772"/>
                </a:cubicBezTo>
                <a:lnTo>
                  <a:pt x="5492388" y="6637258"/>
                </a:lnTo>
                <a:cubicBezTo>
                  <a:pt x="5486145" y="6638506"/>
                  <a:pt x="5483648" y="6638506"/>
                  <a:pt x="5482399" y="6639755"/>
                </a:cubicBezTo>
                <a:cubicBezTo>
                  <a:pt x="5477404" y="6642252"/>
                  <a:pt x="5471161" y="6645998"/>
                  <a:pt x="5464919" y="6648496"/>
                </a:cubicBezTo>
                <a:lnTo>
                  <a:pt x="5418719" y="6672219"/>
                </a:lnTo>
                <a:lnTo>
                  <a:pt x="5372522" y="6694694"/>
                </a:lnTo>
                <a:cubicBezTo>
                  <a:pt x="5303847" y="6727158"/>
                  <a:pt x="5242667" y="6754627"/>
                  <a:pt x="5183982" y="6777102"/>
                </a:cubicBezTo>
                <a:lnTo>
                  <a:pt x="5160257" y="6787091"/>
                </a:lnTo>
                <a:lnTo>
                  <a:pt x="5136534" y="6795832"/>
                </a:lnTo>
                <a:cubicBezTo>
                  <a:pt x="5130291" y="6798329"/>
                  <a:pt x="5122800" y="6800826"/>
                  <a:pt x="5116557" y="6803324"/>
                </a:cubicBezTo>
                <a:cubicBezTo>
                  <a:pt x="5107816" y="6807068"/>
                  <a:pt x="5097828" y="6809566"/>
                  <a:pt x="5089088" y="6813312"/>
                </a:cubicBezTo>
                <a:lnTo>
                  <a:pt x="5074102" y="6818044"/>
                </a:lnTo>
                <a:lnTo>
                  <a:pt x="5044139" y="6828295"/>
                </a:lnTo>
                <a:lnTo>
                  <a:pt x="5042318" y="6828870"/>
                </a:lnTo>
                <a:lnTo>
                  <a:pt x="5040391" y="6829544"/>
                </a:lnTo>
                <a:cubicBezTo>
                  <a:pt x="5034149" y="6832042"/>
                  <a:pt x="5025408" y="6834539"/>
                  <a:pt x="5016667" y="6837035"/>
                </a:cubicBezTo>
                <a:lnTo>
                  <a:pt x="5012101" y="6838281"/>
                </a:lnTo>
                <a:lnTo>
                  <a:pt x="4999603" y="6842030"/>
                </a:lnTo>
                <a:lnTo>
                  <a:pt x="4992944" y="6844527"/>
                </a:lnTo>
                <a:cubicBezTo>
                  <a:pt x="4986701" y="6847024"/>
                  <a:pt x="4979210" y="6848273"/>
                  <a:pt x="4972967" y="6850770"/>
                </a:cubicBezTo>
                <a:lnTo>
                  <a:pt x="4967972" y="6852019"/>
                </a:lnTo>
                <a:cubicBezTo>
                  <a:pt x="4959231" y="6854516"/>
                  <a:pt x="4951741" y="6857012"/>
                  <a:pt x="4944249" y="6859510"/>
                </a:cubicBezTo>
                <a:lnTo>
                  <a:pt x="4900735" y="6872107"/>
                </a:lnTo>
                <a:lnTo>
                  <a:pt x="4929267" y="6986869"/>
                </a:lnTo>
                <a:cubicBezTo>
                  <a:pt x="4929267" y="6986869"/>
                  <a:pt x="4918029" y="6990615"/>
                  <a:pt x="4896803" y="6995610"/>
                </a:cubicBezTo>
                <a:cubicBezTo>
                  <a:pt x="4890559" y="6996858"/>
                  <a:pt x="4884316" y="6999356"/>
                  <a:pt x="4876825" y="7000605"/>
                </a:cubicBezTo>
                <a:cubicBezTo>
                  <a:pt x="4871831" y="7001853"/>
                  <a:pt x="4865587" y="7003102"/>
                  <a:pt x="4859344" y="7005599"/>
                </a:cubicBezTo>
                <a:cubicBezTo>
                  <a:pt x="4854351" y="7006846"/>
                  <a:pt x="4850605" y="7008095"/>
                  <a:pt x="4845610" y="7009344"/>
                </a:cubicBezTo>
                <a:cubicBezTo>
                  <a:pt x="4834372" y="7011841"/>
                  <a:pt x="4820638" y="7015587"/>
                  <a:pt x="4806903" y="7018084"/>
                </a:cubicBezTo>
                <a:cubicBezTo>
                  <a:pt x="4734484" y="7034316"/>
                  <a:pt x="4619612" y="7055543"/>
                  <a:pt x="4477271" y="7070526"/>
                </a:cubicBezTo>
                <a:cubicBezTo>
                  <a:pt x="4469779" y="7071774"/>
                  <a:pt x="4462288" y="7071774"/>
                  <a:pt x="4454796" y="7073023"/>
                </a:cubicBezTo>
                <a:lnTo>
                  <a:pt x="4451050" y="7073023"/>
                </a:lnTo>
                <a:lnTo>
                  <a:pt x="4442309" y="7074272"/>
                </a:lnTo>
                <a:cubicBezTo>
                  <a:pt x="4436066" y="7074272"/>
                  <a:pt x="4429824" y="7075520"/>
                  <a:pt x="4424829" y="7075520"/>
                </a:cubicBezTo>
                <a:lnTo>
                  <a:pt x="4411094" y="7076769"/>
                </a:lnTo>
                <a:cubicBezTo>
                  <a:pt x="4397360" y="7078018"/>
                  <a:pt x="4383625" y="7079266"/>
                  <a:pt x="4371139" y="7079266"/>
                </a:cubicBezTo>
                <a:lnTo>
                  <a:pt x="4314952" y="7083013"/>
                </a:lnTo>
                <a:cubicBezTo>
                  <a:pt x="4299968" y="7084261"/>
                  <a:pt x="4284985" y="7084261"/>
                  <a:pt x="4270001" y="7084261"/>
                </a:cubicBezTo>
                <a:lnTo>
                  <a:pt x="4256267" y="7084261"/>
                </a:lnTo>
                <a:lnTo>
                  <a:pt x="4250206" y="7084200"/>
                </a:lnTo>
                <a:lnTo>
                  <a:pt x="4248775" y="7084261"/>
                </a:lnTo>
                <a:cubicBezTo>
                  <a:pt x="4170113" y="7086757"/>
                  <a:pt x="4086456" y="7085510"/>
                  <a:pt x="4000302" y="7081764"/>
                </a:cubicBezTo>
                <a:cubicBezTo>
                  <a:pt x="3827994" y="7071774"/>
                  <a:pt x="3645697" y="7046802"/>
                  <a:pt x="3465897" y="7005599"/>
                </a:cubicBezTo>
                <a:cubicBezTo>
                  <a:pt x="3287347" y="6963146"/>
                  <a:pt x="3112542" y="6905710"/>
                  <a:pt x="2953967" y="6837036"/>
                </a:cubicBezTo>
                <a:cubicBezTo>
                  <a:pt x="2875306" y="6803324"/>
                  <a:pt x="2800390" y="6765866"/>
                  <a:pt x="2730467" y="6729656"/>
                </a:cubicBezTo>
                <a:cubicBezTo>
                  <a:pt x="2695506" y="6711551"/>
                  <a:pt x="2662106" y="6692822"/>
                  <a:pt x="2630111" y="6674093"/>
                </a:cubicBezTo>
                <a:lnTo>
                  <a:pt x="2594541" y="6652594"/>
                </a:lnTo>
                <a:lnTo>
                  <a:pt x="2563155" y="6704686"/>
                </a:lnTo>
                <a:lnTo>
                  <a:pt x="2562789" y="6704483"/>
                </a:lnTo>
                <a:lnTo>
                  <a:pt x="2561906" y="6705934"/>
                </a:lnTo>
                <a:cubicBezTo>
                  <a:pt x="2560657" y="6705934"/>
                  <a:pt x="2556911" y="6703436"/>
                  <a:pt x="2550669" y="6698442"/>
                </a:cubicBezTo>
                <a:cubicBezTo>
                  <a:pt x="2548172" y="6697193"/>
                  <a:pt x="2545675" y="6694696"/>
                  <a:pt x="2541929" y="6693447"/>
                </a:cubicBezTo>
                <a:cubicBezTo>
                  <a:pt x="2535685" y="6689701"/>
                  <a:pt x="2528193" y="6684706"/>
                  <a:pt x="2519454" y="6678464"/>
                </a:cubicBezTo>
                <a:cubicBezTo>
                  <a:pt x="2509465" y="6672221"/>
                  <a:pt x="2498227" y="6665978"/>
                  <a:pt x="2485741" y="6657237"/>
                </a:cubicBezTo>
                <a:lnTo>
                  <a:pt x="2469509" y="6647249"/>
                </a:lnTo>
                <a:cubicBezTo>
                  <a:pt x="2454526" y="6638508"/>
                  <a:pt x="2439543" y="6627272"/>
                  <a:pt x="2423311" y="6616034"/>
                </a:cubicBezTo>
                <a:cubicBezTo>
                  <a:pt x="2417067" y="6612288"/>
                  <a:pt x="2409575" y="6607293"/>
                  <a:pt x="2403333" y="6602298"/>
                </a:cubicBezTo>
                <a:cubicBezTo>
                  <a:pt x="2349643" y="6564841"/>
                  <a:pt x="2290959" y="6523636"/>
                  <a:pt x="2228528" y="6472444"/>
                </a:cubicBezTo>
                <a:lnTo>
                  <a:pt x="2200732" y="6448081"/>
                </a:lnTo>
                <a:lnTo>
                  <a:pt x="2125674" y="6385666"/>
                </a:lnTo>
                <a:lnTo>
                  <a:pt x="2045825" y="6312309"/>
                </a:lnTo>
                <a:lnTo>
                  <a:pt x="2016264" y="6286400"/>
                </a:lnTo>
                <a:lnTo>
                  <a:pt x="1995957" y="6264762"/>
                </a:lnTo>
                <a:lnTo>
                  <a:pt x="1902485" y="6170905"/>
                </a:lnTo>
                <a:lnTo>
                  <a:pt x="1808250" y="6064747"/>
                </a:lnTo>
                <a:lnTo>
                  <a:pt x="1787768" y="6042922"/>
                </a:lnTo>
                <a:cubicBezTo>
                  <a:pt x="1749062" y="5996099"/>
                  <a:pt x="1710979" y="5947716"/>
                  <a:pt x="1673989" y="5897771"/>
                </a:cubicBezTo>
                <a:lnTo>
                  <a:pt x="1622913" y="5824168"/>
                </a:lnTo>
                <a:lnTo>
                  <a:pt x="1565516" y="5742009"/>
                </a:lnTo>
                <a:cubicBezTo>
                  <a:pt x="1494346" y="5633379"/>
                  <a:pt x="1429418" y="5517258"/>
                  <a:pt x="1369485" y="5396144"/>
                </a:cubicBezTo>
                <a:lnTo>
                  <a:pt x="1365741" y="5388656"/>
                </a:lnTo>
                <a:lnTo>
                  <a:pt x="1365738" y="5388651"/>
                </a:lnTo>
                <a:lnTo>
                  <a:pt x="1365735" y="5388644"/>
                </a:lnTo>
                <a:lnTo>
                  <a:pt x="1358248" y="5373669"/>
                </a:lnTo>
                <a:cubicBezTo>
                  <a:pt x="1354502" y="5366177"/>
                  <a:pt x="1350756" y="5358685"/>
                  <a:pt x="1348259" y="5351193"/>
                </a:cubicBezTo>
                <a:cubicBezTo>
                  <a:pt x="1340767" y="5336211"/>
                  <a:pt x="1334523" y="5319978"/>
                  <a:pt x="1327033" y="5304995"/>
                </a:cubicBezTo>
                <a:lnTo>
                  <a:pt x="1326999" y="5304915"/>
                </a:lnTo>
                <a:lnTo>
                  <a:pt x="1309551" y="5263790"/>
                </a:lnTo>
                <a:lnTo>
                  <a:pt x="1297066" y="5233823"/>
                </a:lnTo>
                <a:cubicBezTo>
                  <a:pt x="1294569" y="5227581"/>
                  <a:pt x="1292071" y="5222587"/>
                  <a:pt x="1289574" y="5216343"/>
                </a:cubicBezTo>
                <a:lnTo>
                  <a:pt x="1280833" y="5195117"/>
                </a:lnTo>
                <a:cubicBezTo>
                  <a:pt x="1275838" y="5183879"/>
                  <a:pt x="1272094" y="5172643"/>
                  <a:pt x="1267099" y="5162653"/>
                </a:cubicBezTo>
                <a:cubicBezTo>
                  <a:pt x="1263353" y="5151415"/>
                  <a:pt x="1258358" y="5140179"/>
                  <a:pt x="1254612" y="5128941"/>
                </a:cubicBezTo>
                <a:cubicBezTo>
                  <a:pt x="1252115" y="5123946"/>
                  <a:pt x="1250866" y="5118951"/>
                  <a:pt x="1249618" y="5113958"/>
                </a:cubicBezTo>
                <a:cubicBezTo>
                  <a:pt x="1240879" y="5090235"/>
                  <a:pt x="1232138" y="5066510"/>
                  <a:pt x="1224646" y="5042787"/>
                </a:cubicBezTo>
                <a:cubicBezTo>
                  <a:pt x="1220900" y="5034046"/>
                  <a:pt x="1218402" y="5025307"/>
                  <a:pt x="1214658" y="5016566"/>
                </a:cubicBezTo>
                <a:cubicBezTo>
                  <a:pt x="1129753" y="4760601"/>
                  <a:pt x="1078558" y="4485908"/>
                  <a:pt x="1063576" y="4222451"/>
                </a:cubicBezTo>
                <a:cubicBezTo>
                  <a:pt x="1062327" y="4196231"/>
                  <a:pt x="1061078" y="4171259"/>
                  <a:pt x="1059830" y="4146287"/>
                </a:cubicBezTo>
                <a:cubicBezTo>
                  <a:pt x="1059830" y="4140043"/>
                  <a:pt x="1059830" y="4132551"/>
                  <a:pt x="1059830" y="4126308"/>
                </a:cubicBezTo>
                <a:cubicBezTo>
                  <a:pt x="1059830" y="4115071"/>
                  <a:pt x="1059830" y="4103833"/>
                  <a:pt x="1059830" y="4092595"/>
                </a:cubicBezTo>
                <a:cubicBezTo>
                  <a:pt x="1059830" y="4087602"/>
                  <a:pt x="1059830" y="4082607"/>
                  <a:pt x="1059830" y="4078861"/>
                </a:cubicBezTo>
                <a:cubicBezTo>
                  <a:pt x="1059830" y="4073867"/>
                  <a:pt x="1059830" y="4070121"/>
                  <a:pt x="1059830" y="4065127"/>
                </a:cubicBezTo>
                <a:cubicBezTo>
                  <a:pt x="1059830" y="4053889"/>
                  <a:pt x="1059830" y="4043900"/>
                  <a:pt x="1059830" y="4032663"/>
                </a:cubicBezTo>
                <a:lnTo>
                  <a:pt x="1059830" y="4030166"/>
                </a:lnTo>
                <a:cubicBezTo>
                  <a:pt x="1059830" y="4015182"/>
                  <a:pt x="1059830" y="4000199"/>
                  <a:pt x="1059830" y="3986464"/>
                </a:cubicBezTo>
                <a:cubicBezTo>
                  <a:pt x="1059830" y="3978973"/>
                  <a:pt x="1059830" y="3971481"/>
                  <a:pt x="1059830" y="3962741"/>
                </a:cubicBezTo>
                <a:cubicBezTo>
                  <a:pt x="1059830" y="3958995"/>
                  <a:pt x="1059830" y="3954000"/>
                  <a:pt x="1059830" y="3950255"/>
                </a:cubicBezTo>
                <a:lnTo>
                  <a:pt x="1059830" y="3940266"/>
                </a:lnTo>
                <a:cubicBezTo>
                  <a:pt x="1059830" y="3931525"/>
                  <a:pt x="1059830" y="3922786"/>
                  <a:pt x="1061078" y="3915294"/>
                </a:cubicBezTo>
                <a:lnTo>
                  <a:pt x="1062327" y="3895317"/>
                </a:lnTo>
                <a:cubicBezTo>
                  <a:pt x="1062327" y="3885327"/>
                  <a:pt x="1063576" y="3875338"/>
                  <a:pt x="1063576" y="3866597"/>
                </a:cubicBezTo>
                <a:cubicBezTo>
                  <a:pt x="1063576" y="3861604"/>
                  <a:pt x="1063576" y="3856609"/>
                  <a:pt x="1064824" y="3850366"/>
                </a:cubicBezTo>
                <a:cubicBezTo>
                  <a:pt x="1072316" y="3739240"/>
                  <a:pt x="1084802" y="3628115"/>
                  <a:pt x="1103530" y="3519486"/>
                </a:cubicBezTo>
                <a:lnTo>
                  <a:pt x="1127158" y="3412921"/>
                </a:lnTo>
                <a:lnTo>
                  <a:pt x="1134747" y="3374648"/>
                </a:lnTo>
                <a:lnTo>
                  <a:pt x="1142678" y="3342922"/>
                </a:lnTo>
                <a:lnTo>
                  <a:pt x="1164712" y="3243543"/>
                </a:lnTo>
                <a:cubicBezTo>
                  <a:pt x="1168458" y="3229809"/>
                  <a:pt x="1172204" y="3217322"/>
                  <a:pt x="1175950" y="3203588"/>
                </a:cubicBezTo>
                <a:cubicBezTo>
                  <a:pt x="1178448" y="3197345"/>
                  <a:pt x="1179696" y="3191101"/>
                  <a:pt x="1180945" y="3184860"/>
                </a:cubicBezTo>
                <a:cubicBezTo>
                  <a:pt x="1182194" y="3181114"/>
                  <a:pt x="1183443" y="3177367"/>
                  <a:pt x="1184691" y="3173621"/>
                </a:cubicBezTo>
                <a:cubicBezTo>
                  <a:pt x="1185940" y="3168627"/>
                  <a:pt x="1188437" y="3162383"/>
                  <a:pt x="1189684" y="3157390"/>
                </a:cubicBezTo>
                <a:cubicBezTo>
                  <a:pt x="1190933" y="3153644"/>
                  <a:pt x="1192182" y="3148650"/>
                  <a:pt x="1194679" y="3144904"/>
                </a:cubicBezTo>
                <a:cubicBezTo>
                  <a:pt x="1195928" y="3139909"/>
                  <a:pt x="1197176" y="3136163"/>
                  <a:pt x="1198425" y="3131168"/>
                </a:cubicBezTo>
                <a:lnTo>
                  <a:pt x="1200922" y="3122429"/>
                </a:lnTo>
                <a:cubicBezTo>
                  <a:pt x="1205917" y="3108693"/>
                  <a:pt x="1209663" y="3094960"/>
                  <a:pt x="1213409" y="3081224"/>
                </a:cubicBezTo>
                <a:cubicBezTo>
                  <a:pt x="1217154" y="3071236"/>
                  <a:pt x="1219651" y="3061247"/>
                  <a:pt x="1223397" y="3051257"/>
                </a:cubicBezTo>
                <a:lnTo>
                  <a:pt x="1228392" y="3036275"/>
                </a:lnTo>
                <a:cubicBezTo>
                  <a:pt x="1244625" y="2988828"/>
                  <a:pt x="1260856" y="2945126"/>
                  <a:pt x="1277087" y="2905170"/>
                </a:cubicBezTo>
                <a:cubicBezTo>
                  <a:pt x="1288325" y="2875205"/>
                  <a:pt x="1295817" y="2858972"/>
                  <a:pt x="1295817" y="2858972"/>
                </a:cubicBezTo>
                <a:lnTo>
                  <a:pt x="1409161" y="2905979"/>
                </a:lnTo>
                <a:lnTo>
                  <a:pt x="1353700" y="2883709"/>
                </a:lnTo>
                <a:lnTo>
                  <a:pt x="1617957" y="2993304"/>
                </a:lnTo>
                <a:lnTo>
                  <a:pt x="1617957" y="2992573"/>
                </a:lnTo>
                <a:lnTo>
                  <a:pt x="1409161" y="2905979"/>
                </a:lnTo>
                <a:lnTo>
                  <a:pt x="1621703" y="2991324"/>
                </a:lnTo>
                <a:cubicBezTo>
                  <a:pt x="1620455" y="2993821"/>
                  <a:pt x="1614213" y="3007557"/>
                  <a:pt x="1605472" y="3031280"/>
                </a:cubicBezTo>
                <a:lnTo>
                  <a:pt x="1562298" y="3145997"/>
                </a:lnTo>
                <a:lnTo>
                  <a:pt x="1561496" y="3148322"/>
                </a:lnTo>
                <a:lnTo>
                  <a:pt x="1497935" y="3362161"/>
                </a:lnTo>
                <a:cubicBezTo>
                  <a:pt x="1479674" y="3433333"/>
                  <a:pt x="1464379" y="3504503"/>
                  <a:pt x="1451893" y="3576922"/>
                </a:cubicBezTo>
                <a:cubicBezTo>
                  <a:pt x="1434413" y="3674312"/>
                  <a:pt x="1423174" y="3772953"/>
                  <a:pt x="1416931" y="3871592"/>
                </a:cubicBezTo>
                <a:cubicBezTo>
                  <a:pt x="1415682" y="3876587"/>
                  <a:pt x="1415682" y="3881581"/>
                  <a:pt x="1415682" y="3886576"/>
                </a:cubicBezTo>
                <a:cubicBezTo>
                  <a:pt x="1415682" y="3895317"/>
                  <a:pt x="1414435" y="3902807"/>
                  <a:pt x="1414435" y="3911548"/>
                </a:cubicBezTo>
                <a:cubicBezTo>
                  <a:pt x="1414435" y="3919040"/>
                  <a:pt x="1414435" y="3927779"/>
                  <a:pt x="1413187" y="3936520"/>
                </a:cubicBezTo>
                <a:lnTo>
                  <a:pt x="1413187" y="3951504"/>
                </a:lnTo>
                <a:cubicBezTo>
                  <a:pt x="1413187" y="3955249"/>
                  <a:pt x="1413187" y="3960243"/>
                  <a:pt x="1413187" y="3963989"/>
                </a:cubicBezTo>
                <a:lnTo>
                  <a:pt x="1411938" y="3992707"/>
                </a:lnTo>
                <a:cubicBezTo>
                  <a:pt x="1411938" y="4001448"/>
                  <a:pt x="1411938" y="4010187"/>
                  <a:pt x="1411938" y="4018928"/>
                </a:cubicBezTo>
                <a:lnTo>
                  <a:pt x="1411938" y="4033912"/>
                </a:lnTo>
                <a:cubicBezTo>
                  <a:pt x="1411938" y="4041403"/>
                  <a:pt x="1411938" y="4050143"/>
                  <a:pt x="1411938" y="4058884"/>
                </a:cubicBezTo>
                <a:cubicBezTo>
                  <a:pt x="1411938" y="4063879"/>
                  <a:pt x="1411938" y="4070121"/>
                  <a:pt x="1411938" y="4075115"/>
                </a:cubicBezTo>
                <a:cubicBezTo>
                  <a:pt x="1411938" y="4078861"/>
                  <a:pt x="1411938" y="4082607"/>
                  <a:pt x="1411938" y="4087602"/>
                </a:cubicBezTo>
                <a:cubicBezTo>
                  <a:pt x="1413187" y="4097590"/>
                  <a:pt x="1413187" y="4107579"/>
                  <a:pt x="1413187" y="4117569"/>
                </a:cubicBezTo>
                <a:lnTo>
                  <a:pt x="1413187" y="4133800"/>
                </a:lnTo>
                <a:cubicBezTo>
                  <a:pt x="1413187" y="4156275"/>
                  <a:pt x="1414435" y="4179998"/>
                  <a:pt x="1415682" y="4202474"/>
                </a:cubicBezTo>
                <a:cubicBezTo>
                  <a:pt x="1428169" y="4435963"/>
                  <a:pt x="1474367" y="4679442"/>
                  <a:pt x="1549285" y="4906689"/>
                </a:cubicBezTo>
                <a:cubicBezTo>
                  <a:pt x="1622952" y="5131438"/>
                  <a:pt x="1730332" y="5354939"/>
                  <a:pt x="1860188" y="5552219"/>
                </a:cubicBezTo>
                <a:cubicBezTo>
                  <a:pt x="1921371" y="5647113"/>
                  <a:pt x="1987546" y="5737013"/>
                  <a:pt x="2056220" y="5818173"/>
                </a:cubicBezTo>
                <a:cubicBezTo>
                  <a:pt x="2119899" y="5893089"/>
                  <a:pt x="2187323" y="5966758"/>
                  <a:pt x="2258495" y="6034181"/>
                </a:cubicBezTo>
                <a:cubicBezTo>
                  <a:pt x="2318428" y="6091617"/>
                  <a:pt x="2382106" y="6147805"/>
                  <a:pt x="2447034" y="6198999"/>
                </a:cubicBezTo>
                <a:cubicBezTo>
                  <a:pt x="2506967" y="6247694"/>
                  <a:pt x="2564403" y="6287649"/>
                  <a:pt x="2601862" y="6313869"/>
                </a:cubicBezTo>
                <a:cubicBezTo>
                  <a:pt x="2608104" y="6318864"/>
                  <a:pt x="2615596" y="6322610"/>
                  <a:pt x="2621839" y="6327605"/>
                </a:cubicBezTo>
                <a:cubicBezTo>
                  <a:pt x="2635575" y="6337593"/>
                  <a:pt x="2648060" y="6346333"/>
                  <a:pt x="2660547" y="6353826"/>
                </a:cubicBezTo>
                <a:cubicBezTo>
                  <a:pt x="2670535" y="6360069"/>
                  <a:pt x="2679275" y="6365064"/>
                  <a:pt x="2686767" y="6370057"/>
                </a:cubicBezTo>
                <a:cubicBezTo>
                  <a:pt x="2694258" y="6375051"/>
                  <a:pt x="2700501" y="6378798"/>
                  <a:pt x="2705496" y="6382544"/>
                </a:cubicBezTo>
                <a:cubicBezTo>
                  <a:pt x="2712988" y="6387538"/>
                  <a:pt x="2720480" y="6391284"/>
                  <a:pt x="2725473" y="6395030"/>
                </a:cubicBezTo>
                <a:cubicBezTo>
                  <a:pt x="2729219" y="6397528"/>
                  <a:pt x="2731717" y="6398775"/>
                  <a:pt x="2734214" y="6400023"/>
                </a:cubicBezTo>
                <a:cubicBezTo>
                  <a:pt x="2739209" y="6402521"/>
                  <a:pt x="2741706" y="6403769"/>
                  <a:pt x="2742955" y="6405018"/>
                </a:cubicBezTo>
                <a:lnTo>
                  <a:pt x="2742409" y="6405926"/>
                </a:lnTo>
                <a:lnTo>
                  <a:pt x="2742955" y="6406267"/>
                </a:lnTo>
                <a:lnTo>
                  <a:pt x="2740086" y="6411029"/>
                </a:lnTo>
                <a:lnTo>
                  <a:pt x="2740457" y="6411262"/>
                </a:lnTo>
                <a:lnTo>
                  <a:pt x="2740457" y="6412510"/>
                </a:lnTo>
                <a:lnTo>
                  <a:pt x="2719941" y="6446226"/>
                </a:lnTo>
                <a:lnTo>
                  <a:pt x="2767146" y="6474628"/>
                </a:lnTo>
                <a:cubicBezTo>
                  <a:pt x="2796332" y="6491484"/>
                  <a:pt x="2824113" y="6506780"/>
                  <a:pt x="2851583" y="6521138"/>
                </a:cubicBezTo>
                <a:cubicBezTo>
                  <a:pt x="2919008" y="6557348"/>
                  <a:pt x="2988929" y="6589812"/>
                  <a:pt x="3057603" y="6619778"/>
                </a:cubicBezTo>
                <a:lnTo>
                  <a:pt x="3276944" y="6702829"/>
                </a:lnTo>
                <a:lnTo>
                  <a:pt x="3313550" y="6601988"/>
                </a:lnTo>
                <a:lnTo>
                  <a:pt x="3279292" y="6703718"/>
                </a:lnTo>
                <a:lnTo>
                  <a:pt x="3280227" y="6704072"/>
                </a:lnTo>
                <a:lnTo>
                  <a:pt x="3371127" y="6448141"/>
                </a:lnTo>
                <a:lnTo>
                  <a:pt x="3369606" y="6447571"/>
                </a:lnTo>
                <a:lnTo>
                  <a:pt x="3371002" y="6443724"/>
                </a:lnTo>
                <a:lnTo>
                  <a:pt x="3372251" y="6443724"/>
                </a:lnTo>
                <a:cubicBezTo>
                  <a:pt x="3372251" y="6443724"/>
                  <a:pt x="3375997" y="6444972"/>
                  <a:pt x="3382240" y="6447470"/>
                </a:cubicBezTo>
                <a:lnTo>
                  <a:pt x="3385986" y="6448718"/>
                </a:lnTo>
                <a:cubicBezTo>
                  <a:pt x="3392229" y="6451216"/>
                  <a:pt x="3400969" y="6453713"/>
                  <a:pt x="3412207" y="6457459"/>
                </a:cubicBezTo>
                <a:cubicBezTo>
                  <a:pt x="3414704" y="6458708"/>
                  <a:pt x="3417201" y="6458708"/>
                  <a:pt x="3419699" y="6459957"/>
                </a:cubicBezTo>
                <a:cubicBezTo>
                  <a:pt x="3424692" y="6461205"/>
                  <a:pt x="3429687" y="6462452"/>
                  <a:pt x="3434681" y="6464950"/>
                </a:cubicBezTo>
                <a:cubicBezTo>
                  <a:pt x="3443422" y="6467447"/>
                  <a:pt x="3452161" y="6469944"/>
                  <a:pt x="3460902" y="6473690"/>
                </a:cubicBezTo>
                <a:cubicBezTo>
                  <a:pt x="3464648" y="6474939"/>
                  <a:pt x="3468394" y="6476188"/>
                  <a:pt x="3472140" y="6477436"/>
                </a:cubicBezTo>
                <a:cubicBezTo>
                  <a:pt x="3478383" y="6479934"/>
                  <a:pt x="3484625" y="6481182"/>
                  <a:pt x="3492117" y="6483680"/>
                </a:cubicBezTo>
                <a:cubicBezTo>
                  <a:pt x="3503355" y="6486177"/>
                  <a:pt x="3515841" y="6489923"/>
                  <a:pt x="3527079" y="6493668"/>
                </a:cubicBezTo>
                <a:cubicBezTo>
                  <a:pt x="3572028" y="6506154"/>
                  <a:pt x="3634459" y="6522387"/>
                  <a:pt x="3708126" y="6537370"/>
                </a:cubicBezTo>
                <a:cubicBezTo>
                  <a:pt x="3788038" y="6553601"/>
                  <a:pt x="3867949" y="6564839"/>
                  <a:pt x="3946611" y="6572331"/>
                </a:cubicBezTo>
                <a:cubicBezTo>
                  <a:pt x="4042754" y="6581070"/>
                  <a:pt x="4138896" y="6584816"/>
                  <a:pt x="4231293" y="6582319"/>
                </a:cubicBezTo>
                <a:cubicBezTo>
                  <a:pt x="4242531" y="6582319"/>
                  <a:pt x="4256265" y="6581070"/>
                  <a:pt x="4267503" y="6581070"/>
                </a:cubicBezTo>
                <a:lnTo>
                  <a:pt x="4270001" y="6581070"/>
                </a:lnTo>
                <a:lnTo>
                  <a:pt x="4288729" y="6579822"/>
                </a:lnTo>
                <a:cubicBezTo>
                  <a:pt x="4294973" y="6579822"/>
                  <a:pt x="4301216" y="6579822"/>
                  <a:pt x="4307458" y="6578573"/>
                </a:cubicBezTo>
                <a:cubicBezTo>
                  <a:pt x="4326188" y="6577326"/>
                  <a:pt x="4344917" y="6576076"/>
                  <a:pt x="4363645" y="6574829"/>
                </a:cubicBezTo>
                <a:cubicBezTo>
                  <a:pt x="4371137" y="6574829"/>
                  <a:pt x="4378629" y="6573580"/>
                  <a:pt x="4386121" y="6573580"/>
                </a:cubicBezTo>
                <a:cubicBezTo>
                  <a:pt x="4437314" y="6568585"/>
                  <a:pt x="4491004" y="6562342"/>
                  <a:pt x="4547191" y="6552352"/>
                </a:cubicBezTo>
                <a:cubicBezTo>
                  <a:pt x="4550937" y="6552352"/>
                  <a:pt x="4554683" y="6551105"/>
                  <a:pt x="4558428" y="6551105"/>
                </a:cubicBezTo>
                <a:cubicBezTo>
                  <a:pt x="4562174" y="6551105"/>
                  <a:pt x="4564671" y="6549855"/>
                  <a:pt x="4568417" y="6549855"/>
                </a:cubicBezTo>
                <a:lnTo>
                  <a:pt x="4570915" y="6549855"/>
                </a:lnTo>
                <a:cubicBezTo>
                  <a:pt x="4577158" y="6548608"/>
                  <a:pt x="4582153" y="6547358"/>
                  <a:pt x="4588395" y="6546111"/>
                </a:cubicBezTo>
                <a:cubicBezTo>
                  <a:pt x="4594638" y="6544860"/>
                  <a:pt x="4599633" y="6543613"/>
                  <a:pt x="4605876" y="6542364"/>
                </a:cubicBezTo>
                <a:cubicBezTo>
                  <a:pt x="4613368" y="6541116"/>
                  <a:pt x="4622107" y="6539867"/>
                  <a:pt x="4629599" y="6537370"/>
                </a:cubicBezTo>
                <a:lnTo>
                  <a:pt x="4644584" y="6533624"/>
                </a:lnTo>
                <a:cubicBezTo>
                  <a:pt x="4667058" y="6528629"/>
                  <a:pt x="4689533" y="6523634"/>
                  <a:pt x="4712007" y="6518640"/>
                </a:cubicBezTo>
                <a:cubicBezTo>
                  <a:pt x="4730736" y="6514895"/>
                  <a:pt x="4750715" y="6508652"/>
                  <a:pt x="4769443" y="6504906"/>
                </a:cubicBezTo>
                <a:cubicBezTo>
                  <a:pt x="4778184" y="6502408"/>
                  <a:pt x="4786923" y="6499911"/>
                  <a:pt x="4795664" y="6498662"/>
                </a:cubicBezTo>
                <a:cubicBezTo>
                  <a:pt x="4804405" y="6496165"/>
                  <a:pt x="4811897" y="6493668"/>
                  <a:pt x="4820636" y="6491172"/>
                </a:cubicBezTo>
                <a:cubicBezTo>
                  <a:pt x="4825631" y="6489923"/>
                  <a:pt x="4831874" y="6487426"/>
                  <a:pt x="4836869" y="6486177"/>
                </a:cubicBezTo>
                <a:lnTo>
                  <a:pt x="4843112" y="6484928"/>
                </a:lnTo>
                <a:cubicBezTo>
                  <a:pt x="4848105" y="6483680"/>
                  <a:pt x="4853100" y="6482431"/>
                  <a:pt x="4858095" y="6481182"/>
                </a:cubicBezTo>
                <a:cubicBezTo>
                  <a:pt x="4861841" y="6479934"/>
                  <a:pt x="4865587" y="6478685"/>
                  <a:pt x="4868084" y="6477436"/>
                </a:cubicBezTo>
                <a:cubicBezTo>
                  <a:pt x="4871830" y="6476188"/>
                  <a:pt x="4874326" y="6474939"/>
                  <a:pt x="4878072" y="6473690"/>
                </a:cubicBezTo>
                <a:lnTo>
                  <a:pt x="4899300" y="6467447"/>
                </a:lnTo>
                <a:cubicBezTo>
                  <a:pt x="4905541" y="6466198"/>
                  <a:pt x="4913033" y="6463703"/>
                  <a:pt x="4919277" y="6461205"/>
                </a:cubicBezTo>
                <a:cubicBezTo>
                  <a:pt x="4930515" y="6457459"/>
                  <a:pt x="4941751" y="6453713"/>
                  <a:pt x="4952988" y="6449967"/>
                </a:cubicBezTo>
                <a:lnTo>
                  <a:pt x="4960480" y="6447470"/>
                </a:lnTo>
                <a:cubicBezTo>
                  <a:pt x="4969221" y="6444972"/>
                  <a:pt x="4976713" y="6441226"/>
                  <a:pt x="4985452" y="6438729"/>
                </a:cubicBezTo>
                <a:cubicBezTo>
                  <a:pt x="4990447" y="6436232"/>
                  <a:pt x="4996690" y="6434985"/>
                  <a:pt x="5001685" y="6432487"/>
                </a:cubicBezTo>
                <a:lnTo>
                  <a:pt x="5021662" y="6424995"/>
                </a:lnTo>
                <a:lnTo>
                  <a:pt x="5042888" y="6416254"/>
                </a:lnTo>
                <a:cubicBezTo>
                  <a:pt x="5090336" y="6397526"/>
                  <a:pt x="5141529" y="6375051"/>
                  <a:pt x="5203960" y="6345085"/>
                </a:cubicBezTo>
                <a:lnTo>
                  <a:pt x="5223952" y="6335712"/>
                </a:lnTo>
                <a:lnTo>
                  <a:pt x="5200214" y="6347582"/>
                </a:lnTo>
                <a:cubicBezTo>
                  <a:pt x="5137783" y="6377549"/>
                  <a:pt x="5086590" y="6400023"/>
                  <a:pt x="5039144" y="6418752"/>
                </a:cubicBezTo>
                <a:lnTo>
                  <a:pt x="5019165" y="6427492"/>
                </a:lnTo>
                <a:lnTo>
                  <a:pt x="4997939" y="6434985"/>
                </a:lnTo>
                <a:cubicBezTo>
                  <a:pt x="4992944" y="6437482"/>
                  <a:pt x="4986701" y="6438729"/>
                  <a:pt x="4981708" y="6441226"/>
                </a:cubicBezTo>
                <a:cubicBezTo>
                  <a:pt x="4972967" y="6444972"/>
                  <a:pt x="4965475" y="6447470"/>
                  <a:pt x="4956736" y="6449967"/>
                </a:cubicBezTo>
                <a:lnTo>
                  <a:pt x="4949244" y="6452464"/>
                </a:lnTo>
                <a:cubicBezTo>
                  <a:pt x="4938005" y="6456210"/>
                  <a:pt x="4926767" y="6459957"/>
                  <a:pt x="4915531" y="6463703"/>
                </a:cubicBezTo>
                <a:cubicBezTo>
                  <a:pt x="4908039" y="6466198"/>
                  <a:pt x="4900547" y="6468696"/>
                  <a:pt x="4894305" y="6469944"/>
                </a:cubicBezTo>
                <a:lnTo>
                  <a:pt x="4873077" y="6476188"/>
                </a:lnTo>
                <a:cubicBezTo>
                  <a:pt x="4869333" y="6477436"/>
                  <a:pt x="4866836" y="6478685"/>
                  <a:pt x="4863090" y="6479934"/>
                </a:cubicBezTo>
                <a:cubicBezTo>
                  <a:pt x="4859343" y="6481182"/>
                  <a:pt x="4856846" y="6482431"/>
                  <a:pt x="4853100" y="6483680"/>
                </a:cubicBezTo>
                <a:cubicBezTo>
                  <a:pt x="4848105" y="6484928"/>
                  <a:pt x="4843112" y="6486177"/>
                  <a:pt x="4838118" y="6488675"/>
                </a:cubicBezTo>
                <a:lnTo>
                  <a:pt x="4831874" y="6489923"/>
                </a:lnTo>
                <a:cubicBezTo>
                  <a:pt x="4826879" y="6491172"/>
                  <a:pt x="4820636" y="6493668"/>
                  <a:pt x="4815641" y="6494916"/>
                </a:cubicBezTo>
                <a:cubicBezTo>
                  <a:pt x="4806902" y="6497414"/>
                  <a:pt x="4799410" y="6499911"/>
                  <a:pt x="4790669" y="6502408"/>
                </a:cubicBezTo>
                <a:cubicBezTo>
                  <a:pt x="4781930" y="6504906"/>
                  <a:pt x="4773189" y="6506154"/>
                  <a:pt x="4764449" y="6508652"/>
                </a:cubicBezTo>
                <a:lnTo>
                  <a:pt x="4710881" y="6522625"/>
                </a:lnTo>
                <a:lnTo>
                  <a:pt x="4712008" y="6522386"/>
                </a:lnTo>
                <a:cubicBezTo>
                  <a:pt x="4739477" y="6516143"/>
                  <a:pt x="4766946" y="6508652"/>
                  <a:pt x="4795664" y="6501160"/>
                </a:cubicBezTo>
                <a:cubicBezTo>
                  <a:pt x="4809400" y="6497414"/>
                  <a:pt x="4823135" y="6493668"/>
                  <a:pt x="4836869" y="6489922"/>
                </a:cubicBezTo>
                <a:cubicBezTo>
                  <a:pt x="4844361" y="6487425"/>
                  <a:pt x="4850603" y="6486177"/>
                  <a:pt x="4858095" y="6483680"/>
                </a:cubicBezTo>
                <a:cubicBezTo>
                  <a:pt x="4865587" y="6481183"/>
                  <a:pt x="4871831" y="6478685"/>
                  <a:pt x="4879323" y="6477437"/>
                </a:cubicBezTo>
                <a:lnTo>
                  <a:pt x="4899300" y="6471193"/>
                </a:lnTo>
                <a:cubicBezTo>
                  <a:pt x="4906790" y="6468696"/>
                  <a:pt x="4913034" y="6466199"/>
                  <a:pt x="4920526" y="6463701"/>
                </a:cubicBezTo>
                <a:cubicBezTo>
                  <a:pt x="4934261" y="6458707"/>
                  <a:pt x="4947995" y="6454962"/>
                  <a:pt x="4961731" y="6449967"/>
                </a:cubicBezTo>
                <a:cubicBezTo>
                  <a:pt x="4975465" y="6444973"/>
                  <a:pt x="4989200" y="6439978"/>
                  <a:pt x="5002934" y="6434983"/>
                </a:cubicBezTo>
                <a:lnTo>
                  <a:pt x="5024160" y="6427493"/>
                </a:lnTo>
                <a:lnTo>
                  <a:pt x="5044139" y="6420001"/>
                </a:lnTo>
                <a:cubicBezTo>
                  <a:pt x="5099077" y="6398775"/>
                  <a:pt x="5152767" y="6373801"/>
                  <a:pt x="5206457" y="6348829"/>
                </a:cubicBezTo>
                <a:lnTo>
                  <a:pt x="5246413" y="6328852"/>
                </a:lnTo>
                <a:lnTo>
                  <a:pt x="5285119" y="6307626"/>
                </a:lnTo>
                <a:cubicBezTo>
                  <a:pt x="5291363" y="6303880"/>
                  <a:pt x="5298855" y="6301383"/>
                  <a:pt x="5305098" y="6297637"/>
                </a:cubicBezTo>
                <a:lnTo>
                  <a:pt x="5323827" y="6286399"/>
                </a:lnTo>
                <a:cubicBezTo>
                  <a:pt x="5336312" y="6278908"/>
                  <a:pt x="5350047" y="6272665"/>
                  <a:pt x="5362533" y="6265173"/>
                </a:cubicBezTo>
                <a:lnTo>
                  <a:pt x="5400340" y="6241662"/>
                </a:lnTo>
                <a:lnTo>
                  <a:pt x="5399188" y="6239577"/>
                </a:lnTo>
                <a:lnTo>
                  <a:pt x="5360035" y="6263924"/>
                </a:lnTo>
                <a:cubicBezTo>
                  <a:pt x="5350045" y="6270167"/>
                  <a:pt x="5338809" y="6276410"/>
                  <a:pt x="5328819" y="6281405"/>
                </a:cubicBezTo>
                <a:lnTo>
                  <a:pt x="5302599" y="6296388"/>
                </a:lnTo>
                <a:cubicBezTo>
                  <a:pt x="5301350" y="6296388"/>
                  <a:pt x="5300101" y="6297636"/>
                  <a:pt x="5298853" y="6297636"/>
                </a:cubicBezTo>
                <a:cubicBezTo>
                  <a:pt x="5293860" y="6301382"/>
                  <a:pt x="5287616" y="6303880"/>
                  <a:pt x="5282622" y="6306377"/>
                </a:cubicBezTo>
                <a:lnTo>
                  <a:pt x="5243914" y="6326354"/>
                </a:lnTo>
                <a:lnTo>
                  <a:pt x="5223952" y="6335712"/>
                </a:lnTo>
                <a:lnTo>
                  <a:pt x="5240170" y="6327603"/>
                </a:lnTo>
                <a:lnTo>
                  <a:pt x="5278876" y="6306377"/>
                </a:lnTo>
                <a:cubicBezTo>
                  <a:pt x="5282622" y="6303880"/>
                  <a:pt x="5285119" y="6302631"/>
                  <a:pt x="5287616" y="6301382"/>
                </a:cubicBezTo>
                <a:cubicBezTo>
                  <a:pt x="5291362" y="6298885"/>
                  <a:pt x="5295108" y="6297636"/>
                  <a:pt x="5298853" y="6295139"/>
                </a:cubicBezTo>
                <a:lnTo>
                  <a:pt x="5317583" y="6285151"/>
                </a:lnTo>
                <a:lnTo>
                  <a:pt x="5325075" y="6281405"/>
                </a:lnTo>
                <a:cubicBezTo>
                  <a:pt x="5335063" y="6275162"/>
                  <a:pt x="5346301" y="6270167"/>
                  <a:pt x="5356290" y="6263924"/>
                </a:cubicBezTo>
                <a:lnTo>
                  <a:pt x="5398231" y="6237843"/>
                </a:lnTo>
                <a:lnTo>
                  <a:pt x="5345052" y="6141561"/>
                </a:lnTo>
                <a:cubicBezTo>
                  <a:pt x="5345052" y="6141561"/>
                  <a:pt x="5347549" y="6140313"/>
                  <a:pt x="5351295" y="6137815"/>
                </a:cubicBezTo>
                <a:cubicBezTo>
                  <a:pt x="5355040" y="6135319"/>
                  <a:pt x="5361283" y="6131573"/>
                  <a:pt x="5368775" y="6127827"/>
                </a:cubicBezTo>
                <a:cubicBezTo>
                  <a:pt x="5373770" y="6124081"/>
                  <a:pt x="5378765" y="6121584"/>
                  <a:pt x="5385008" y="6117838"/>
                </a:cubicBezTo>
                <a:cubicBezTo>
                  <a:pt x="5398742" y="6110346"/>
                  <a:pt x="5414973" y="6100358"/>
                  <a:pt x="5433703" y="6089120"/>
                </a:cubicBezTo>
                <a:lnTo>
                  <a:pt x="5521734" y="6031128"/>
                </a:lnTo>
                <a:lnTo>
                  <a:pt x="5532655" y="6023725"/>
                </a:lnTo>
                <a:lnTo>
                  <a:pt x="5655911" y="5933077"/>
                </a:lnTo>
                <a:lnTo>
                  <a:pt x="5655955" y="5933044"/>
                </a:lnTo>
                <a:lnTo>
                  <a:pt x="5655974" y="5933028"/>
                </a:lnTo>
                <a:lnTo>
                  <a:pt x="5793302" y="5815675"/>
                </a:lnTo>
                <a:cubicBezTo>
                  <a:pt x="5840749" y="5771973"/>
                  <a:pt x="5888197" y="5724527"/>
                  <a:pt x="5935643" y="5672085"/>
                </a:cubicBezTo>
                <a:lnTo>
                  <a:pt x="6075779" y="5503954"/>
                </a:lnTo>
                <a:lnTo>
                  <a:pt x="6201597" y="5322475"/>
                </a:lnTo>
                <a:cubicBezTo>
                  <a:pt x="6280259" y="5195118"/>
                  <a:pt x="6347685" y="5060267"/>
                  <a:pt x="6398877" y="4930412"/>
                </a:cubicBezTo>
                <a:lnTo>
                  <a:pt x="6455282" y="4767583"/>
                </a:lnTo>
                <a:lnTo>
                  <a:pt x="6465053" y="4739376"/>
                </a:lnTo>
                <a:lnTo>
                  <a:pt x="6470155" y="4719394"/>
                </a:lnTo>
                <a:lnTo>
                  <a:pt x="6510003" y="4563322"/>
                </a:lnTo>
                <a:cubicBezTo>
                  <a:pt x="6533727" y="4453444"/>
                  <a:pt x="6546213" y="4361047"/>
                  <a:pt x="6553704" y="4294872"/>
                </a:cubicBezTo>
                <a:cubicBezTo>
                  <a:pt x="6554953" y="4283634"/>
                  <a:pt x="6556202" y="4273644"/>
                  <a:pt x="6556202" y="4263656"/>
                </a:cubicBezTo>
                <a:cubicBezTo>
                  <a:pt x="6556202" y="4258662"/>
                  <a:pt x="6557450" y="4254916"/>
                  <a:pt x="6557450" y="4251170"/>
                </a:cubicBezTo>
                <a:cubicBezTo>
                  <a:pt x="6558699" y="4238683"/>
                  <a:pt x="6559947" y="4227446"/>
                  <a:pt x="6559947" y="4218706"/>
                </a:cubicBezTo>
                <a:cubicBezTo>
                  <a:pt x="6561196" y="4201226"/>
                  <a:pt x="6561196" y="4191236"/>
                  <a:pt x="6561196" y="4191236"/>
                </a:cubicBezTo>
                <a:lnTo>
                  <a:pt x="6730326" y="4201591"/>
                </a:lnTo>
                <a:lnTo>
                  <a:pt x="6731009" y="4189987"/>
                </a:lnTo>
                <a:lnTo>
                  <a:pt x="6732258" y="4179999"/>
                </a:lnTo>
                <a:lnTo>
                  <a:pt x="6732258" y="4170010"/>
                </a:lnTo>
                <a:cubicBezTo>
                  <a:pt x="6733507" y="4156274"/>
                  <a:pt x="6733507" y="4141292"/>
                  <a:pt x="6733507" y="4127558"/>
                </a:cubicBezTo>
                <a:cubicBezTo>
                  <a:pt x="6734754" y="4071369"/>
                  <a:pt x="6736004" y="4015182"/>
                  <a:pt x="6733507" y="3960243"/>
                </a:cubicBezTo>
                <a:cubicBezTo>
                  <a:pt x="6733507" y="3932774"/>
                  <a:pt x="6731009" y="3905304"/>
                  <a:pt x="6729760" y="3879084"/>
                </a:cubicBezTo>
                <a:cubicBezTo>
                  <a:pt x="6728512" y="3865350"/>
                  <a:pt x="6727263" y="3852863"/>
                  <a:pt x="6726014" y="3839129"/>
                </a:cubicBezTo>
                <a:cubicBezTo>
                  <a:pt x="6724766" y="3825394"/>
                  <a:pt x="6724766" y="3812909"/>
                  <a:pt x="6722268" y="3799173"/>
                </a:cubicBezTo>
                <a:cubicBezTo>
                  <a:pt x="6721020" y="3786686"/>
                  <a:pt x="6719771" y="3772952"/>
                  <a:pt x="6718522" y="3760466"/>
                </a:cubicBezTo>
                <a:cubicBezTo>
                  <a:pt x="6718522" y="3754224"/>
                  <a:pt x="6717274" y="3747980"/>
                  <a:pt x="6717274" y="3740488"/>
                </a:cubicBezTo>
                <a:cubicBezTo>
                  <a:pt x="6716025" y="3734245"/>
                  <a:pt x="6714776" y="3728003"/>
                  <a:pt x="6714776" y="3721760"/>
                </a:cubicBezTo>
                <a:cubicBezTo>
                  <a:pt x="6713528" y="3709273"/>
                  <a:pt x="6711030" y="3696788"/>
                  <a:pt x="6709783" y="3684301"/>
                </a:cubicBezTo>
                <a:cubicBezTo>
                  <a:pt x="6708533" y="3671814"/>
                  <a:pt x="6706037" y="3659329"/>
                  <a:pt x="6703540" y="3646842"/>
                </a:cubicBezTo>
                <a:cubicBezTo>
                  <a:pt x="6688556" y="3548205"/>
                  <a:pt x="6667330" y="3455807"/>
                  <a:pt x="6644855" y="3370901"/>
                </a:cubicBezTo>
                <a:cubicBezTo>
                  <a:pt x="6621130" y="3287245"/>
                  <a:pt x="6596160" y="3209832"/>
                  <a:pt x="6571186" y="3143655"/>
                </a:cubicBezTo>
                <a:cubicBezTo>
                  <a:pt x="6564944" y="3127424"/>
                  <a:pt x="6558701" y="3111192"/>
                  <a:pt x="6552458" y="3096209"/>
                </a:cubicBezTo>
                <a:cubicBezTo>
                  <a:pt x="6546214" y="3081225"/>
                  <a:pt x="6539973" y="3066242"/>
                  <a:pt x="6534978" y="3051258"/>
                </a:cubicBezTo>
                <a:cubicBezTo>
                  <a:pt x="6528734" y="3036275"/>
                  <a:pt x="6522491" y="3023789"/>
                  <a:pt x="6517496" y="3010055"/>
                </a:cubicBezTo>
                <a:cubicBezTo>
                  <a:pt x="6511255" y="2997568"/>
                  <a:pt x="6506260" y="2985083"/>
                  <a:pt x="6501265" y="2973845"/>
                </a:cubicBezTo>
                <a:cubicBezTo>
                  <a:pt x="6496270" y="2962607"/>
                  <a:pt x="6491276" y="2951370"/>
                  <a:pt x="6486281" y="2941381"/>
                </a:cubicBezTo>
                <a:cubicBezTo>
                  <a:pt x="6481288" y="2931391"/>
                  <a:pt x="6476293" y="2921403"/>
                  <a:pt x="6472547" y="2912663"/>
                </a:cubicBezTo>
                <a:cubicBezTo>
                  <a:pt x="6467552" y="2903924"/>
                  <a:pt x="6463806" y="2895183"/>
                  <a:pt x="6460060" y="2887691"/>
                </a:cubicBezTo>
                <a:cubicBezTo>
                  <a:pt x="6456314" y="2880199"/>
                  <a:pt x="6452570" y="2873957"/>
                  <a:pt x="6450072" y="2867713"/>
                </a:cubicBezTo>
                <a:cubicBezTo>
                  <a:pt x="6437586" y="2842742"/>
                  <a:pt x="6430094" y="2830255"/>
                  <a:pt x="6430094" y="2830255"/>
                </a:cubicBezTo>
                <a:close/>
                <a:moveTo>
                  <a:pt x="5909425" y="2634232"/>
                </a:moveTo>
                <a:lnTo>
                  <a:pt x="5911921" y="2637978"/>
                </a:lnTo>
                <a:cubicBezTo>
                  <a:pt x="5913169" y="2637978"/>
                  <a:pt x="5914418" y="2639226"/>
                  <a:pt x="5915667" y="2641724"/>
                </a:cubicBezTo>
                <a:lnTo>
                  <a:pt x="5920661" y="2646719"/>
                </a:lnTo>
                <a:lnTo>
                  <a:pt x="5793304" y="2744111"/>
                </a:lnTo>
                <a:lnTo>
                  <a:pt x="5790807" y="2740365"/>
                </a:lnTo>
                <a:cubicBezTo>
                  <a:pt x="5789558" y="2739117"/>
                  <a:pt x="5788309" y="2737868"/>
                  <a:pt x="5788309" y="2736619"/>
                </a:cubicBezTo>
                <a:lnTo>
                  <a:pt x="5780817" y="2734122"/>
                </a:lnTo>
                <a:close/>
                <a:moveTo>
                  <a:pt x="2242261" y="2630487"/>
                </a:moveTo>
                <a:lnTo>
                  <a:pt x="2367122" y="2727878"/>
                </a:lnTo>
                <a:lnTo>
                  <a:pt x="2364625" y="2731624"/>
                </a:lnTo>
                <a:cubicBezTo>
                  <a:pt x="2362128" y="2734122"/>
                  <a:pt x="2362128" y="2735370"/>
                  <a:pt x="2359630" y="2737868"/>
                </a:cubicBezTo>
                <a:lnTo>
                  <a:pt x="2357133" y="2740365"/>
                </a:lnTo>
                <a:lnTo>
                  <a:pt x="2232273" y="2644221"/>
                </a:lnTo>
                <a:lnTo>
                  <a:pt x="2234770" y="2640475"/>
                </a:lnTo>
                <a:cubicBezTo>
                  <a:pt x="2236019" y="2637978"/>
                  <a:pt x="2238516" y="2635480"/>
                  <a:pt x="2239765" y="2634232"/>
                </a:cubicBezTo>
                <a:close/>
                <a:moveTo>
                  <a:pt x="5860728" y="2574300"/>
                </a:moveTo>
                <a:lnTo>
                  <a:pt x="5863225" y="2578045"/>
                </a:lnTo>
                <a:cubicBezTo>
                  <a:pt x="5864474" y="2580542"/>
                  <a:pt x="5866971" y="2583040"/>
                  <a:pt x="5868220" y="2584289"/>
                </a:cubicBezTo>
                <a:lnTo>
                  <a:pt x="5870717" y="2588035"/>
                </a:lnTo>
                <a:lnTo>
                  <a:pt x="5749602" y="2689172"/>
                </a:lnTo>
                <a:lnTo>
                  <a:pt x="5747105" y="2685425"/>
                </a:lnTo>
                <a:cubicBezTo>
                  <a:pt x="5745856" y="2684177"/>
                  <a:pt x="5744607" y="2681679"/>
                  <a:pt x="5742110" y="2680432"/>
                </a:cubicBezTo>
                <a:lnTo>
                  <a:pt x="5739614" y="2676684"/>
                </a:lnTo>
                <a:lnTo>
                  <a:pt x="5742110" y="2672939"/>
                </a:lnTo>
                <a:close/>
                <a:moveTo>
                  <a:pt x="2289709" y="2573053"/>
                </a:moveTo>
                <a:lnTo>
                  <a:pt x="2410824" y="2674188"/>
                </a:lnTo>
                <a:lnTo>
                  <a:pt x="2408327" y="2677934"/>
                </a:lnTo>
                <a:cubicBezTo>
                  <a:pt x="2407078" y="2679182"/>
                  <a:pt x="2407078" y="2679182"/>
                  <a:pt x="2405830" y="2680432"/>
                </a:cubicBezTo>
                <a:cubicBezTo>
                  <a:pt x="2404581" y="2681679"/>
                  <a:pt x="2403332" y="2682929"/>
                  <a:pt x="2403332" y="2684177"/>
                </a:cubicBezTo>
                <a:lnTo>
                  <a:pt x="2399586" y="2685425"/>
                </a:lnTo>
                <a:lnTo>
                  <a:pt x="2278471" y="2585537"/>
                </a:lnTo>
                <a:lnTo>
                  <a:pt x="2283466" y="2579294"/>
                </a:lnTo>
                <a:cubicBezTo>
                  <a:pt x="2284714" y="2578045"/>
                  <a:pt x="2285963" y="2576796"/>
                  <a:pt x="2287212" y="2575547"/>
                </a:cubicBezTo>
                <a:close/>
                <a:moveTo>
                  <a:pt x="2963958" y="2545574"/>
                </a:moveTo>
                <a:lnTo>
                  <a:pt x="2965207" y="2546822"/>
                </a:lnTo>
                <a:lnTo>
                  <a:pt x="3105051" y="2745351"/>
                </a:lnTo>
                <a:lnTo>
                  <a:pt x="3105050" y="2745351"/>
                </a:lnTo>
                <a:lnTo>
                  <a:pt x="3105050" y="2745352"/>
                </a:lnTo>
                <a:cubicBezTo>
                  <a:pt x="3105050" y="2745352"/>
                  <a:pt x="3070089" y="2771572"/>
                  <a:pt x="3008908" y="2817770"/>
                </a:cubicBezTo>
                <a:cubicBezTo>
                  <a:pt x="2981437" y="2843992"/>
                  <a:pt x="2946478" y="2875207"/>
                  <a:pt x="2907770" y="2911416"/>
                </a:cubicBezTo>
                <a:cubicBezTo>
                  <a:pt x="2869063" y="2947626"/>
                  <a:pt x="2831605" y="2995073"/>
                  <a:pt x="2787903" y="3042521"/>
                </a:cubicBezTo>
                <a:lnTo>
                  <a:pt x="2740237" y="3107328"/>
                </a:lnTo>
                <a:lnTo>
                  <a:pt x="2709825" y="3150605"/>
                </a:lnTo>
                <a:lnTo>
                  <a:pt x="2666164" y="3214672"/>
                </a:lnTo>
                <a:cubicBezTo>
                  <a:pt x="2625584" y="3277883"/>
                  <a:pt x="2586877" y="3347181"/>
                  <a:pt x="2555662" y="3423346"/>
                </a:cubicBezTo>
                <a:cubicBezTo>
                  <a:pt x="2490735" y="3573179"/>
                  <a:pt x="2439543" y="3741737"/>
                  <a:pt x="2420813" y="3916543"/>
                </a:cubicBezTo>
                <a:lnTo>
                  <a:pt x="2412187" y="4044069"/>
                </a:lnTo>
                <a:lnTo>
                  <a:pt x="2412312" y="4087474"/>
                </a:lnTo>
                <a:lnTo>
                  <a:pt x="2412975" y="4172165"/>
                </a:lnTo>
                <a:lnTo>
                  <a:pt x="2418428" y="4246178"/>
                </a:lnTo>
                <a:lnTo>
                  <a:pt x="2422478" y="4298209"/>
                </a:lnTo>
                <a:lnTo>
                  <a:pt x="2440790" y="4423477"/>
                </a:lnTo>
                <a:cubicBezTo>
                  <a:pt x="2447033" y="4444703"/>
                  <a:pt x="2452028" y="4467178"/>
                  <a:pt x="2457021" y="4488405"/>
                </a:cubicBezTo>
                <a:lnTo>
                  <a:pt x="2475039" y="4560744"/>
                </a:lnTo>
                <a:lnTo>
                  <a:pt x="2488306" y="4602994"/>
                </a:lnTo>
                <a:lnTo>
                  <a:pt x="2504470" y="4650724"/>
                </a:lnTo>
                <a:cubicBezTo>
                  <a:pt x="2509464" y="4663209"/>
                  <a:pt x="2514457" y="4676944"/>
                  <a:pt x="2518203" y="4689431"/>
                </a:cubicBezTo>
                <a:cubicBezTo>
                  <a:pt x="2525695" y="4711906"/>
                  <a:pt x="2533188" y="4733132"/>
                  <a:pt x="2543175" y="4754357"/>
                </a:cubicBezTo>
                <a:lnTo>
                  <a:pt x="2586878" y="4846755"/>
                </a:lnTo>
                <a:cubicBezTo>
                  <a:pt x="2656799" y="4986599"/>
                  <a:pt x="2720478" y="5075250"/>
                  <a:pt x="2752942" y="5115206"/>
                </a:cubicBezTo>
                <a:cubicBezTo>
                  <a:pt x="2792898" y="5171392"/>
                  <a:pt x="2822865" y="5202607"/>
                  <a:pt x="2827858" y="5208851"/>
                </a:cubicBezTo>
                <a:lnTo>
                  <a:pt x="2827858" y="5210100"/>
                </a:lnTo>
                <a:lnTo>
                  <a:pt x="2825864" y="5211811"/>
                </a:lnTo>
                <a:lnTo>
                  <a:pt x="2826611" y="5212598"/>
                </a:lnTo>
                <a:lnTo>
                  <a:pt x="2728676" y="5295210"/>
                </a:lnTo>
                <a:lnTo>
                  <a:pt x="2643065" y="5368674"/>
                </a:lnTo>
                <a:lnTo>
                  <a:pt x="2618093" y="5341203"/>
                </a:lnTo>
                <a:cubicBezTo>
                  <a:pt x="2608104" y="5329966"/>
                  <a:pt x="2595618" y="5313735"/>
                  <a:pt x="2581883" y="5295005"/>
                </a:cubicBezTo>
                <a:cubicBezTo>
                  <a:pt x="2574391" y="5285017"/>
                  <a:pt x="2565652" y="5272530"/>
                  <a:pt x="2556911" y="5261292"/>
                </a:cubicBezTo>
                <a:cubicBezTo>
                  <a:pt x="2519452" y="5213846"/>
                  <a:pt x="2444536" y="5110212"/>
                  <a:pt x="2367123" y="4952886"/>
                </a:cubicBezTo>
                <a:lnTo>
                  <a:pt x="2317177" y="4846755"/>
                </a:lnTo>
                <a:cubicBezTo>
                  <a:pt x="2305941" y="4823032"/>
                  <a:pt x="2298449" y="4796811"/>
                  <a:pt x="2288459" y="4770590"/>
                </a:cubicBezTo>
                <a:cubicBezTo>
                  <a:pt x="2283466" y="4756855"/>
                  <a:pt x="2278471" y="4743121"/>
                  <a:pt x="2273477" y="4729386"/>
                </a:cubicBezTo>
                <a:cubicBezTo>
                  <a:pt x="2261615" y="4699419"/>
                  <a:pt x="2251938" y="4668516"/>
                  <a:pt x="2243198" y="4636676"/>
                </a:cubicBezTo>
                <a:lnTo>
                  <a:pt x="2236594" y="4610345"/>
                </a:lnTo>
                <a:lnTo>
                  <a:pt x="2233990" y="4602028"/>
                </a:lnTo>
                <a:lnTo>
                  <a:pt x="2201160" y="4468839"/>
                </a:lnTo>
                <a:lnTo>
                  <a:pt x="2201058" y="4468427"/>
                </a:lnTo>
                <a:lnTo>
                  <a:pt x="2200971" y="4467832"/>
                </a:lnTo>
                <a:lnTo>
                  <a:pt x="2201056" y="4468426"/>
                </a:lnTo>
                <a:lnTo>
                  <a:pt x="2200957" y="4467738"/>
                </a:lnTo>
                <a:lnTo>
                  <a:pt x="2180358" y="4327081"/>
                </a:lnTo>
                <a:lnTo>
                  <a:pt x="2180023" y="4322627"/>
                </a:lnTo>
                <a:lnTo>
                  <a:pt x="2180006" y="4322515"/>
                </a:lnTo>
                <a:lnTo>
                  <a:pt x="2179842" y="4320238"/>
                </a:lnTo>
                <a:lnTo>
                  <a:pt x="2169375" y="4181403"/>
                </a:lnTo>
                <a:cubicBezTo>
                  <a:pt x="2167424" y="4132318"/>
                  <a:pt x="2167229" y="4082802"/>
                  <a:pt x="2168926" y="4033151"/>
                </a:cubicBezTo>
                <a:lnTo>
                  <a:pt x="2169276" y="4028363"/>
                </a:lnTo>
                <a:lnTo>
                  <a:pt x="2169276" y="4028234"/>
                </a:lnTo>
                <a:lnTo>
                  <a:pt x="2169277" y="4028231"/>
                </a:lnTo>
                <a:lnTo>
                  <a:pt x="2169277" y="4028360"/>
                </a:lnTo>
                <a:lnTo>
                  <a:pt x="2179832" y="3884079"/>
                </a:lnTo>
                <a:lnTo>
                  <a:pt x="2201416" y="3743101"/>
                </a:lnTo>
                <a:lnTo>
                  <a:pt x="2200687" y="3746224"/>
                </a:lnTo>
                <a:cubicBezTo>
                  <a:pt x="2191771" y="3792540"/>
                  <a:pt x="2184825" y="3838504"/>
                  <a:pt x="2179831" y="3884078"/>
                </a:cubicBezTo>
                <a:cubicBezTo>
                  <a:pt x="2189196" y="3792930"/>
                  <a:pt x="2206989" y="3699908"/>
                  <a:pt x="2232897" y="3605798"/>
                </a:cubicBezTo>
                <a:lnTo>
                  <a:pt x="2236848" y="3593314"/>
                </a:lnTo>
                <a:lnTo>
                  <a:pt x="2237111" y="3592221"/>
                </a:lnTo>
                <a:lnTo>
                  <a:pt x="2242198" y="3576413"/>
                </a:lnTo>
                <a:lnTo>
                  <a:pt x="2277808" y="3463906"/>
                </a:lnTo>
                <a:lnTo>
                  <a:pt x="2280910" y="3456105"/>
                </a:lnTo>
                <a:lnTo>
                  <a:pt x="2281847" y="3453196"/>
                </a:lnTo>
                <a:cubicBezTo>
                  <a:pt x="2298215" y="3407895"/>
                  <a:pt x="2315929" y="3363725"/>
                  <a:pt x="2334658" y="3320960"/>
                </a:cubicBezTo>
                <a:lnTo>
                  <a:pt x="2334706" y="3320861"/>
                </a:lnTo>
                <a:lnTo>
                  <a:pt x="2392192" y="3199688"/>
                </a:lnTo>
                <a:lnTo>
                  <a:pt x="2393089" y="3198158"/>
                </a:lnTo>
                <a:lnTo>
                  <a:pt x="2393948" y="3196353"/>
                </a:lnTo>
                <a:cubicBezTo>
                  <a:pt x="2436362" y="3116949"/>
                  <a:pt x="2483692" y="3044803"/>
                  <a:pt x="2530788" y="2979446"/>
                </a:cubicBezTo>
                <a:lnTo>
                  <a:pt x="2600447" y="2886665"/>
                </a:lnTo>
                <a:lnTo>
                  <a:pt x="2600476" y="2886625"/>
                </a:lnTo>
                <a:lnTo>
                  <a:pt x="2600476" y="2886626"/>
                </a:lnTo>
                <a:lnTo>
                  <a:pt x="2600492" y="2886605"/>
                </a:lnTo>
                <a:lnTo>
                  <a:pt x="2600613" y="2886444"/>
                </a:lnTo>
                <a:lnTo>
                  <a:pt x="2600694" y="2886353"/>
                </a:lnTo>
                <a:lnTo>
                  <a:pt x="2600611" y="2886444"/>
                </a:lnTo>
                <a:cubicBezTo>
                  <a:pt x="2618093" y="2867715"/>
                  <a:pt x="2634324" y="2848984"/>
                  <a:pt x="2649308" y="2830257"/>
                </a:cubicBezTo>
                <a:cubicBezTo>
                  <a:pt x="2679275" y="2795295"/>
                  <a:pt x="2709242" y="2762830"/>
                  <a:pt x="2737960" y="2735361"/>
                </a:cubicBezTo>
                <a:lnTo>
                  <a:pt x="2854081" y="2629230"/>
                </a:lnTo>
                <a:close/>
                <a:moveTo>
                  <a:pt x="1741217" y="2524338"/>
                </a:moveTo>
                <a:lnTo>
                  <a:pt x="1739073" y="2528091"/>
                </a:lnTo>
                <a:cubicBezTo>
                  <a:pt x="1737825" y="2529340"/>
                  <a:pt x="1736576" y="2531837"/>
                  <a:pt x="1735327" y="2534335"/>
                </a:cubicBezTo>
                <a:cubicBezTo>
                  <a:pt x="1734078" y="2535583"/>
                  <a:pt x="1732830" y="2538081"/>
                  <a:pt x="1731581" y="2540577"/>
                </a:cubicBezTo>
                <a:cubicBezTo>
                  <a:pt x="1729084" y="2544322"/>
                  <a:pt x="1726586" y="2548069"/>
                  <a:pt x="1725338" y="2551815"/>
                </a:cubicBezTo>
                <a:cubicBezTo>
                  <a:pt x="1722840" y="2556809"/>
                  <a:pt x="1719094" y="2561804"/>
                  <a:pt x="1716597" y="2566797"/>
                </a:cubicBezTo>
                <a:lnTo>
                  <a:pt x="1711602" y="2573041"/>
                </a:lnTo>
                <a:cubicBezTo>
                  <a:pt x="1699117" y="2593019"/>
                  <a:pt x="1687879" y="2612997"/>
                  <a:pt x="1677891" y="2630476"/>
                </a:cubicBezTo>
                <a:cubicBezTo>
                  <a:pt x="1674145" y="2636720"/>
                  <a:pt x="1670399" y="2642963"/>
                  <a:pt x="1666653" y="2649207"/>
                </a:cubicBezTo>
                <a:cubicBezTo>
                  <a:pt x="1657912" y="2664189"/>
                  <a:pt x="1650422" y="2677925"/>
                  <a:pt x="1644178" y="2690410"/>
                </a:cubicBezTo>
                <a:cubicBezTo>
                  <a:pt x="1640432" y="2696653"/>
                  <a:pt x="1637935" y="2701648"/>
                  <a:pt x="1635438" y="2706643"/>
                </a:cubicBezTo>
                <a:cubicBezTo>
                  <a:pt x="1629194" y="2717879"/>
                  <a:pt x="1625450" y="2726620"/>
                  <a:pt x="1621704" y="2734112"/>
                </a:cubicBezTo>
                <a:cubicBezTo>
                  <a:pt x="1620455" y="2737858"/>
                  <a:pt x="1617958" y="2740354"/>
                  <a:pt x="1616709" y="2742851"/>
                </a:cubicBezTo>
                <a:cubicBezTo>
                  <a:pt x="1612963" y="2749095"/>
                  <a:pt x="1611714" y="2752841"/>
                  <a:pt x="1610466" y="2754089"/>
                </a:cubicBezTo>
                <a:lnTo>
                  <a:pt x="1610466" y="2752841"/>
                </a:lnTo>
                <a:cubicBezTo>
                  <a:pt x="1610466" y="2752841"/>
                  <a:pt x="1612963" y="2749095"/>
                  <a:pt x="1616709" y="2740354"/>
                </a:cubicBezTo>
                <a:cubicBezTo>
                  <a:pt x="1617958" y="2737858"/>
                  <a:pt x="1619206" y="2735361"/>
                  <a:pt x="1621704" y="2731615"/>
                </a:cubicBezTo>
                <a:cubicBezTo>
                  <a:pt x="1625450" y="2724123"/>
                  <a:pt x="1630443" y="2715382"/>
                  <a:pt x="1636686" y="2704145"/>
                </a:cubicBezTo>
                <a:cubicBezTo>
                  <a:pt x="1639184" y="2699151"/>
                  <a:pt x="1641681" y="2692907"/>
                  <a:pt x="1645427" y="2687913"/>
                </a:cubicBezTo>
                <a:cubicBezTo>
                  <a:pt x="1651670" y="2675427"/>
                  <a:pt x="1659161" y="2662941"/>
                  <a:pt x="1667902" y="2646710"/>
                </a:cubicBezTo>
                <a:cubicBezTo>
                  <a:pt x="1671648" y="2640466"/>
                  <a:pt x="1675394" y="2634223"/>
                  <a:pt x="1679140" y="2627979"/>
                </a:cubicBezTo>
                <a:cubicBezTo>
                  <a:pt x="1689128" y="2610499"/>
                  <a:pt x="1700366" y="2590522"/>
                  <a:pt x="1712851" y="2570543"/>
                </a:cubicBezTo>
                <a:lnTo>
                  <a:pt x="1717846" y="2563053"/>
                </a:lnTo>
                <a:cubicBezTo>
                  <a:pt x="1720343" y="2558058"/>
                  <a:pt x="1724089" y="2553063"/>
                  <a:pt x="1726586" y="2548069"/>
                </a:cubicBezTo>
                <a:cubicBezTo>
                  <a:pt x="1729084" y="2544322"/>
                  <a:pt x="1731581" y="2540577"/>
                  <a:pt x="1732830" y="2536832"/>
                </a:cubicBezTo>
                <a:cubicBezTo>
                  <a:pt x="1734078" y="2534335"/>
                  <a:pt x="1735327" y="2533086"/>
                  <a:pt x="1736576" y="2530589"/>
                </a:cubicBezTo>
                <a:cubicBezTo>
                  <a:pt x="1737825" y="2528091"/>
                  <a:pt x="1739073" y="2526843"/>
                  <a:pt x="1740320" y="2525594"/>
                </a:cubicBezTo>
                <a:close/>
                <a:moveTo>
                  <a:pt x="5812033" y="2518112"/>
                </a:moveTo>
                <a:lnTo>
                  <a:pt x="5814530" y="2521857"/>
                </a:lnTo>
                <a:cubicBezTo>
                  <a:pt x="5817027" y="2524353"/>
                  <a:pt x="5818276" y="2526851"/>
                  <a:pt x="5819525" y="2528101"/>
                </a:cubicBezTo>
                <a:lnTo>
                  <a:pt x="5822022" y="2531847"/>
                </a:lnTo>
                <a:lnTo>
                  <a:pt x="5703404" y="2635480"/>
                </a:lnTo>
                <a:lnTo>
                  <a:pt x="5700907" y="2631736"/>
                </a:lnTo>
                <a:cubicBezTo>
                  <a:pt x="5698409" y="2630487"/>
                  <a:pt x="5697161" y="2627990"/>
                  <a:pt x="5695912" y="2626742"/>
                </a:cubicBezTo>
                <a:lnTo>
                  <a:pt x="5693415" y="2622996"/>
                </a:lnTo>
                <a:close/>
                <a:moveTo>
                  <a:pt x="2338404" y="2514366"/>
                </a:moveTo>
                <a:lnTo>
                  <a:pt x="2455774" y="2619250"/>
                </a:lnTo>
                <a:lnTo>
                  <a:pt x="2453276" y="2622996"/>
                </a:lnTo>
                <a:cubicBezTo>
                  <a:pt x="2452028" y="2624244"/>
                  <a:pt x="2450779" y="2625492"/>
                  <a:pt x="2449530" y="2626742"/>
                </a:cubicBezTo>
                <a:lnTo>
                  <a:pt x="2447033" y="2629239"/>
                </a:lnTo>
                <a:lnTo>
                  <a:pt x="2442038" y="2629239"/>
                </a:lnTo>
                <a:lnTo>
                  <a:pt x="2327168" y="2526851"/>
                </a:lnTo>
                <a:lnTo>
                  <a:pt x="2330912" y="2521857"/>
                </a:lnTo>
                <a:cubicBezTo>
                  <a:pt x="2332161" y="2520608"/>
                  <a:pt x="2334658" y="2519361"/>
                  <a:pt x="2335907" y="2516865"/>
                </a:cubicBezTo>
                <a:close/>
                <a:moveTo>
                  <a:pt x="5759591" y="2463174"/>
                </a:moveTo>
                <a:lnTo>
                  <a:pt x="5762089" y="2466921"/>
                </a:lnTo>
                <a:cubicBezTo>
                  <a:pt x="5763337" y="2468168"/>
                  <a:pt x="5765835" y="2471913"/>
                  <a:pt x="5768331" y="2473163"/>
                </a:cubicBezTo>
                <a:lnTo>
                  <a:pt x="5770828" y="2476909"/>
                </a:lnTo>
                <a:lnTo>
                  <a:pt x="5655956" y="2583040"/>
                </a:lnTo>
                <a:lnTo>
                  <a:pt x="5644719" y="2571804"/>
                </a:lnTo>
                <a:close/>
                <a:moveTo>
                  <a:pt x="2390846" y="2458181"/>
                </a:moveTo>
                <a:lnTo>
                  <a:pt x="2505718" y="2566809"/>
                </a:lnTo>
                <a:lnTo>
                  <a:pt x="2503220" y="2570555"/>
                </a:lnTo>
                <a:cubicBezTo>
                  <a:pt x="2500724" y="2571804"/>
                  <a:pt x="2499476" y="2573053"/>
                  <a:pt x="2498227" y="2575547"/>
                </a:cubicBezTo>
                <a:lnTo>
                  <a:pt x="2493232" y="2579294"/>
                </a:lnTo>
                <a:lnTo>
                  <a:pt x="2379609" y="2470666"/>
                </a:lnTo>
                <a:lnTo>
                  <a:pt x="2382106" y="2468168"/>
                </a:lnTo>
                <a:cubicBezTo>
                  <a:pt x="2383355" y="2466921"/>
                  <a:pt x="2383355" y="2466921"/>
                  <a:pt x="2384604" y="2464422"/>
                </a:cubicBezTo>
                <a:cubicBezTo>
                  <a:pt x="2385852" y="2463174"/>
                  <a:pt x="2385852" y="2463174"/>
                  <a:pt x="2387101" y="2460676"/>
                </a:cubicBezTo>
                <a:close/>
                <a:moveTo>
                  <a:pt x="6068021" y="2458160"/>
                </a:moveTo>
                <a:lnTo>
                  <a:pt x="6171630" y="2591769"/>
                </a:lnTo>
                <a:cubicBezTo>
                  <a:pt x="6216580" y="2654199"/>
                  <a:pt x="6259032" y="2719126"/>
                  <a:pt x="6301486" y="2791546"/>
                </a:cubicBezTo>
                <a:cubicBezTo>
                  <a:pt x="6311474" y="2809026"/>
                  <a:pt x="6320214" y="2824010"/>
                  <a:pt x="6326458" y="2836495"/>
                </a:cubicBezTo>
                <a:cubicBezTo>
                  <a:pt x="6328954" y="2841490"/>
                  <a:pt x="6331451" y="2845236"/>
                  <a:pt x="6333948" y="2848982"/>
                </a:cubicBezTo>
                <a:lnTo>
                  <a:pt x="6345186" y="2868959"/>
                </a:lnTo>
                <a:lnTo>
                  <a:pt x="6345662" y="2868702"/>
                </a:lnTo>
                <a:lnTo>
                  <a:pt x="6343627" y="2864746"/>
                </a:lnTo>
                <a:cubicBezTo>
                  <a:pt x="6341754" y="2861156"/>
                  <a:pt x="6338945" y="2855850"/>
                  <a:pt x="6335199" y="2848982"/>
                </a:cubicBezTo>
                <a:cubicBezTo>
                  <a:pt x="6327707" y="2835247"/>
                  <a:pt x="6316469" y="2815270"/>
                  <a:pt x="6302735" y="2791546"/>
                </a:cubicBezTo>
                <a:cubicBezTo>
                  <a:pt x="6274017" y="2741602"/>
                  <a:pt x="6230315" y="2671680"/>
                  <a:pt x="6172879" y="2591769"/>
                </a:cubicBezTo>
                <a:cubicBezTo>
                  <a:pt x="6144161" y="2552438"/>
                  <a:pt x="6111697" y="2510297"/>
                  <a:pt x="6075800" y="2466908"/>
                </a:cubicBezTo>
                <a:close/>
                <a:moveTo>
                  <a:pt x="5707148" y="2409482"/>
                </a:moveTo>
                <a:lnTo>
                  <a:pt x="5712143" y="2414477"/>
                </a:lnTo>
                <a:cubicBezTo>
                  <a:pt x="5713392" y="2415725"/>
                  <a:pt x="5715889" y="2416975"/>
                  <a:pt x="5717138" y="2418224"/>
                </a:cubicBezTo>
                <a:lnTo>
                  <a:pt x="5719635" y="2421970"/>
                </a:lnTo>
                <a:lnTo>
                  <a:pt x="5607261" y="2531847"/>
                </a:lnTo>
                <a:lnTo>
                  <a:pt x="5602266" y="2526851"/>
                </a:lnTo>
                <a:cubicBezTo>
                  <a:pt x="5601017" y="2525603"/>
                  <a:pt x="5599769" y="2524353"/>
                  <a:pt x="5598520" y="2524353"/>
                </a:cubicBezTo>
                <a:lnTo>
                  <a:pt x="5596022" y="2521857"/>
                </a:lnTo>
                <a:close/>
                <a:moveTo>
                  <a:pt x="2444536" y="2404490"/>
                </a:moveTo>
                <a:lnTo>
                  <a:pt x="2555662" y="2516865"/>
                </a:lnTo>
                <a:lnTo>
                  <a:pt x="2553166" y="2519361"/>
                </a:lnTo>
                <a:cubicBezTo>
                  <a:pt x="2551917" y="2520608"/>
                  <a:pt x="2551917" y="2521857"/>
                  <a:pt x="2549420" y="2521857"/>
                </a:cubicBezTo>
                <a:cubicBezTo>
                  <a:pt x="2549420" y="2523106"/>
                  <a:pt x="2548171" y="2523106"/>
                  <a:pt x="2546922" y="2525603"/>
                </a:cubicBezTo>
                <a:lnTo>
                  <a:pt x="2543176" y="2528101"/>
                </a:lnTo>
                <a:lnTo>
                  <a:pt x="2432050" y="2415725"/>
                </a:lnTo>
                <a:lnTo>
                  <a:pt x="2435796" y="2413229"/>
                </a:lnTo>
                <a:cubicBezTo>
                  <a:pt x="2438294" y="2410731"/>
                  <a:pt x="2439542" y="2409482"/>
                  <a:pt x="2442038" y="2406987"/>
                </a:cubicBezTo>
                <a:close/>
                <a:moveTo>
                  <a:pt x="3250630" y="2375832"/>
                </a:moveTo>
                <a:lnTo>
                  <a:pt x="3226868" y="2387176"/>
                </a:lnTo>
                <a:lnTo>
                  <a:pt x="3214221" y="2393863"/>
                </a:lnTo>
                <a:close/>
                <a:moveTo>
                  <a:pt x="5653458" y="2355793"/>
                </a:moveTo>
                <a:lnTo>
                  <a:pt x="5655956" y="2359539"/>
                </a:lnTo>
                <a:cubicBezTo>
                  <a:pt x="5657205" y="2360787"/>
                  <a:pt x="5657205" y="2360787"/>
                  <a:pt x="5659702" y="2362036"/>
                </a:cubicBezTo>
                <a:cubicBezTo>
                  <a:pt x="5660951" y="2363286"/>
                  <a:pt x="5662199" y="2363286"/>
                  <a:pt x="5662199" y="2364533"/>
                </a:cubicBezTo>
                <a:lnTo>
                  <a:pt x="5665945" y="2367031"/>
                </a:lnTo>
                <a:lnTo>
                  <a:pt x="5557317" y="2483153"/>
                </a:lnTo>
                <a:lnTo>
                  <a:pt x="5544830" y="2471913"/>
                </a:lnTo>
                <a:close/>
                <a:moveTo>
                  <a:pt x="2496978" y="2353295"/>
                </a:moveTo>
                <a:lnTo>
                  <a:pt x="2500724" y="2355793"/>
                </a:lnTo>
                <a:lnTo>
                  <a:pt x="2605607" y="2469417"/>
                </a:lnTo>
                <a:lnTo>
                  <a:pt x="2595618" y="2478158"/>
                </a:lnTo>
                <a:lnTo>
                  <a:pt x="2590623" y="2476909"/>
                </a:lnTo>
                <a:lnTo>
                  <a:pt x="2484492" y="2363286"/>
                </a:lnTo>
                <a:lnTo>
                  <a:pt x="2489486" y="2360787"/>
                </a:lnTo>
                <a:cubicBezTo>
                  <a:pt x="2490735" y="2359539"/>
                  <a:pt x="2493232" y="2357041"/>
                  <a:pt x="2495730" y="2355793"/>
                </a:cubicBezTo>
                <a:close/>
                <a:moveTo>
                  <a:pt x="3303380" y="2351478"/>
                </a:moveTo>
                <a:lnTo>
                  <a:pt x="3286411" y="2358751"/>
                </a:lnTo>
                <a:lnTo>
                  <a:pt x="3255323" y="2373592"/>
                </a:lnTo>
                <a:close/>
                <a:moveTo>
                  <a:pt x="7231701" y="2342052"/>
                </a:moveTo>
                <a:cubicBezTo>
                  <a:pt x="7271657" y="2420713"/>
                  <a:pt x="7310363" y="2499376"/>
                  <a:pt x="7346573" y="2576788"/>
                </a:cubicBezTo>
                <a:lnTo>
                  <a:pt x="6986973" y="2737860"/>
                </a:lnTo>
                <a:cubicBezTo>
                  <a:pt x="6955757" y="2667937"/>
                  <a:pt x="6920797" y="2598014"/>
                  <a:pt x="6884587" y="2529342"/>
                </a:cubicBezTo>
                <a:close/>
                <a:moveTo>
                  <a:pt x="5957116" y="2333582"/>
                </a:moveTo>
                <a:lnTo>
                  <a:pt x="6011447" y="2394533"/>
                </a:lnTo>
                <a:lnTo>
                  <a:pt x="5958119" y="2334556"/>
                </a:lnTo>
                <a:close/>
                <a:moveTo>
                  <a:pt x="3360763" y="2327041"/>
                </a:moveTo>
                <a:lnTo>
                  <a:pt x="3357659" y="2328218"/>
                </a:lnTo>
                <a:lnTo>
                  <a:pt x="3331734" y="2339327"/>
                </a:lnTo>
                <a:close/>
                <a:moveTo>
                  <a:pt x="5597273" y="2305849"/>
                </a:moveTo>
                <a:lnTo>
                  <a:pt x="5599769" y="2309595"/>
                </a:lnTo>
                <a:cubicBezTo>
                  <a:pt x="5602266" y="2310845"/>
                  <a:pt x="5603515" y="2313341"/>
                  <a:pt x="5604763" y="2314590"/>
                </a:cubicBezTo>
                <a:lnTo>
                  <a:pt x="5608509" y="2317087"/>
                </a:lnTo>
                <a:lnTo>
                  <a:pt x="5504875" y="2435705"/>
                </a:lnTo>
                <a:lnTo>
                  <a:pt x="5493637" y="2425716"/>
                </a:lnTo>
                <a:lnTo>
                  <a:pt x="5494886" y="2423218"/>
                </a:lnTo>
                <a:close/>
                <a:moveTo>
                  <a:pt x="2554414" y="2303351"/>
                </a:moveTo>
                <a:lnTo>
                  <a:pt x="2656800" y="2423218"/>
                </a:lnTo>
                <a:lnTo>
                  <a:pt x="2653054" y="2425716"/>
                </a:lnTo>
                <a:cubicBezTo>
                  <a:pt x="2651805" y="2425716"/>
                  <a:pt x="2651805" y="2426965"/>
                  <a:pt x="2649308" y="2428212"/>
                </a:cubicBezTo>
                <a:lnTo>
                  <a:pt x="2648059" y="2430711"/>
                </a:lnTo>
                <a:lnTo>
                  <a:pt x="2643064" y="2429462"/>
                </a:lnTo>
                <a:lnTo>
                  <a:pt x="2541928" y="2313341"/>
                </a:lnTo>
                <a:lnTo>
                  <a:pt x="2544425" y="2310845"/>
                </a:lnTo>
                <a:cubicBezTo>
                  <a:pt x="2545674" y="2309595"/>
                  <a:pt x="2546922" y="2308346"/>
                  <a:pt x="2548171" y="2308346"/>
                </a:cubicBezTo>
                <a:close/>
                <a:moveTo>
                  <a:pt x="5536091" y="2258401"/>
                </a:moveTo>
                <a:lnTo>
                  <a:pt x="5538588" y="2260899"/>
                </a:lnTo>
                <a:cubicBezTo>
                  <a:pt x="5541085" y="2262148"/>
                  <a:pt x="5543581" y="2263394"/>
                  <a:pt x="5544830" y="2265892"/>
                </a:cubicBezTo>
                <a:lnTo>
                  <a:pt x="5548576" y="2268389"/>
                </a:lnTo>
                <a:lnTo>
                  <a:pt x="5546079" y="2272136"/>
                </a:lnTo>
                <a:lnTo>
                  <a:pt x="5449937" y="2390754"/>
                </a:lnTo>
                <a:lnTo>
                  <a:pt x="5446191" y="2388257"/>
                </a:lnTo>
                <a:cubicBezTo>
                  <a:pt x="5444942" y="2387008"/>
                  <a:pt x="5442445" y="2385759"/>
                  <a:pt x="5441196" y="2383263"/>
                </a:cubicBezTo>
                <a:lnTo>
                  <a:pt x="5437450" y="2380764"/>
                </a:lnTo>
                <a:close/>
                <a:moveTo>
                  <a:pt x="2613099" y="2254656"/>
                </a:moveTo>
                <a:lnTo>
                  <a:pt x="2712987" y="2378267"/>
                </a:lnTo>
                <a:lnTo>
                  <a:pt x="2709241" y="2380764"/>
                </a:lnTo>
                <a:cubicBezTo>
                  <a:pt x="2707992" y="2380764"/>
                  <a:pt x="2706744" y="2382014"/>
                  <a:pt x="2705495" y="2383263"/>
                </a:cubicBezTo>
                <a:cubicBezTo>
                  <a:pt x="2705495" y="2383263"/>
                  <a:pt x="2702998" y="2384510"/>
                  <a:pt x="2702998" y="2384510"/>
                </a:cubicBezTo>
                <a:lnTo>
                  <a:pt x="2700500" y="2387008"/>
                </a:lnTo>
                <a:lnTo>
                  <a:pt x="2600612" y="2265892"/>
                </a:lnTo>
                <a:lnTo>
                  <a:pt x="2603110" y="2262148"/>
                </a:lnTo>
                <a:cubicBezTo>
                  <a:pt x="2605607" y="2260899"/>
                  <a:pt x="2606856" y="2259651"/>
                  <a:pt x="2609353" y="2258401"/>
                </a:cubicBezTo>
                <a:close/>
                <a:moveTo>
                  <a:pt x="3630904" y="2239614"/>
                </a:moveTo>
                <a:lnTo>
                  <a:pt x="3619418" y="2241849"/>
                </a:lnTo>
                <a:lnTo>
                  <a:pt x="3610380" y="2244628"/>
                </a:lnTo>
                <a:close/>
                <a:moveTo>
                  <a:pt x="5476157" y="2212202"/>
                </a:moveTo>
                <a:lnTo>
                  <a:pt x="5482399" y="2215948"/>
                </a:lnTo>
                <a:cubicBezTo>
                  <a:pt x="5483648" y="2217197"/>
                  <a:pt x="5486145" y="2218445"/>
                  <a:pt x="5487394" y="2219694"/>
                </a:cubicBezTo>
                <a:lnTo>
                  <a:pt x="5489891" y="2222192"/>
                </a:lnTo>
                <a:lnTo>
                  <a:pt x="5394996" y="2347052"/>
                </a:lnTo>
                <a:lnTo>
                  <a:pt x="5391252" y="2344556"/>
                </a:lnTo>
                <a:cubicBezTo>
                  <a:pt x="5388755" y="2343308"/>
                  <a:pt x="5387506" y="2340810"/>
                  <a:pt x="5385009" y="2340810"/>
                </a:cubicBezTo>
                <a:lnTo>
                  <a:pt x="5381263" y="2338312"/>
                </a:lnTo>
                <a:close/>
                <a:moveTo>
                  <a:pt x="2673031" y="2207209"/>
                </a:moveTo>
                <a:lnTo>
                  <a:pt x="2767926" y="2333317"/>
                </a:lnTo>
                <a:lnTo>
                  <a:pt x="2764180" y="2335815"/>
                </a:lnTo>
                <a:cubicBezTo>
                  <a:pt x="2762931" y="2337064"/>
                  <a:pt x="2760434" y="2338312"/>
                  <a:pt x="2759185" y="2339561"/>
                </a:cubicBezTo>
                <a:lnTo>
                  <a:pt x="2757936" y="2345805"/>
                </a:lnTo>
                <a:lnTo>
                  <a:pt x="2752943" y="2340810"/>
                </a:lnTo>
                <a:lnTo>
                  <a:pt x="2659297" y="2217197"/>
                </a:lnTo>
                <a:lnTo>
                  <a:pt x="2663043" y="2214698"/>
                </a:lnTo>
                <a:cubicBezTo>
                  <a:pt x="2665540" y="2212202"/>
                  <a:pt x="2666789" y="2210954"/>
                  <a:pt x="2669285" y="2209704"/>
                </a:cubicBezTo>
                <a:close/>
                <a:moveTo>
                  <a:pt x="3811979" y="2204386"/>
                </a:moveTo>
                <a:lnTo>
                  <a:pt x="3811919" y="2204391"/>
                </a:lnTo>
                <a:lnTo>
                  <a:pt x="3811751" y="2204424"/>
                </a:lnTo>
                <a:close/>
                <a:moveTo>
                  <a:pt x="4009647" y="2183633"/>
                </a:moveTo>
                <a:cubicBezTo>
                  <a:pt x="4074829" y="2180902"/>
                  <a:pt x="4139210" y="2181604"/>
                  <a:pt x="4201328" y="2185974"/>
                </a:cubicBezTo>
                <a:cubicBezTo>
                  <a:pt x="4263758" y="2189408"/>
                  <a:pt x="4327905" y="2196587"/>
                  <a:pt x="4392365" y="2207161"/>
                </a:cubicBezTo>
                <a:lnTo>
                  <a:pt x="4409171" y="2210782"/>
                </a:lnTo>
                <a:lnTo>
                  <a:pt x="4409922" y="2210867"/>
                </a:lnTo>
                <a:lnTo>
                  <a:pt x="4417136" y="2212498"/>
                </a:lnTo>
                <a:lnTo>
                  <a:pt x="4585274" y="2248716"/>
                </a:lnTo>
                <a:lnTo>
                  <a:pt x="4604088" y="2254755"/>
                </a:lnTo>
                <a:lnTo>
                  <a:pt x="4607749" y="2255583"/>
                </a:lnTo>
                <a:lnTo>
                  <a:pt x="4634038" y="2264368"/>
                </a:lnTo>
                <a:lnTo>
                  <a:pt x="4771629" y="2308533"/>
                </a:lnTo>
                <a:lnTo>
                  <a:pt x="4790257" y="2316790"/>
                </a:lnTo>
                <a:lnTo>
                  <a:pt x="4868932" y="2349872"/>
                </a:lnTo>
                <a:lnTo>
                  <a:pt x="4912639" y="2371044"/>
                </a:lnTo>
                <a:lnTo>
                  <a:pt x="4943001" y="2384503"/>
                </a:lnTo>
                <a:cubicBezTo>
                  <a:pt x="4976714" y="2398237"/>
                  <a:pt x="5004183" y="2415718"/>
                  <a:pt x="5031653" y="2431950"/>
                </a:cubicBezTo>
                <a:cubicBezTo>
                  <a:pt x="5044138" y="2439443"/>
                  <a:pt x="5056625" y="2446933"/>
                  <a:pt x="5069110" y="2454425"/>
                </a:cubicBezTo>
                <a:cubicBezTo>
                  <a:pt x="5080348" y="2461917"/>
                  <a:pt x="5092835" y="2468160"/>
                  <a:pt x="5102823" y="2474402"/>
                </a:cubicBezTo>
                <a:cubicBezTo>
                  <a:pt x="5126547" y="2488137"/>
                  <a:pt x="5146525" y="2499376"/>
                  <a:pt x="5162756" y="2513109"/>
                </a:cubicBezTo>
                <a:cubicBezTo>
                  <a:pt x="5200214" y="2540267"/>
                  <a:pt x="5225030" y="2558996"/>
                  <a:pt x="5235097" y="2566663"/>
                </a:cubicBezTo>
                <a:lnTo>
                  <a:pt x="5240128" y="2570514"/>
                </a:lnTo>
                <a:lnTo>
                  <a:pt x="5240169" y="2570543"/>
                </a:lnTo>
                <a:lnTo>
                  <a:pt x="5240168" y="2570545"/>
                </a:lnTo>
                <a:lnTo>
                  <a:pt x="5240169" y="2570546"/>
                </a:lnTo>
                <a:lnTo>
                  <a:pt x="5241418" y="2571794"/>
                </a:lnTo>
                <a:lnTo>
                  <a:pt x="5240169" y="2571794"/>
                </a:lnTo>
                <a:lnTo>
                  <a:pt x="5175610" y="2654799"/>
                </a:lnTo>
                <a:lnTo>
                  <a:pt x="5092833" y="2762830"/>
                </a:lnTo>
                <a:lnTo>
                  <a:pt x="5092028" y="2762263"/>
                </a:lnTo>
                <a:lnTo>
                  <a:pt x="5091586" y="2762831"/>
                </a:lnTo>
                <a:cubicBezTo>
                  <a:pt x="5090337" y="2762831"/>
                  <a:pt x="5066614" y="2744103"/>
                  <a:pt x="5022912" y="2712887"/>
                </a:cubicBezTo>
                <a:cubicBezTo>
                  <a:pt x="5009177" y="2701649"/>
                  <a:pt x="4992945" y="2692909"/>
                  <a:pt x="4974217" y="2681672"/>
                </a:cubicBezTo>
                <a:cubicBezTo>
                  <a:pt x="4962979" y="2675428"/>
                  <a:pt x="4951742" y="2669185"/>
                  <a:pt x="4940504" y="2661694"/>
                </a:cubicBezTo>
                <a:cubicBezTo>
                  <a:pt x="4930515" y="2656700"/>
                  <a:pt x="4920527" y="2649207"/>
                  <a:pt x="4909289" y="2642964"/>
                </a:cubicBezTo>
                <a:lnTo>
                  <a:pt x="4851648" y="2611856"/>
                </a:lnTo>
                <a:lnTo>
                  <a:pt x="4831874" y="2601759"/>
                </a:lnTo>
                <a:cubicBezTo>
                  <a:pt x="4790982" y="2580845"/>
                  <a:pt x="4745407" y="2560399"/>
                  <a:pt x="4696204" y="2541300"/>
                </a:cubicBezTo>
                <a:lnTo>
                  <a:pt x="4550200" y="2492721"/>
                </a:lnTo>
                <a:lnTo>
                  <a:pt x="4537223" y="2488568"/>
                </a:lnTo>
                <a:lnTo>
                  <a:pt x="4365869" y="2449878"/>
                </a:lnTo>
                <a:cubicBezTo>
                  <a:pt x="4306365" y="2439674"/>
                  <a:pt x="4245339" y="2432573"/>
                  <a:pt x="4183845" y="2429451"/>
                </a:cubicBezTo>
                <a:cubicBezTo>
                  <a:pt x="3937870" y="2413220"/>
                  <a:pt x="3691894" y="2460666"/>
                  <a:pt x="3520835" y="2525594"/>
                </a:cubicBezTo>
                <a:cubicBezTo>
                  <a:pt x="3432184" y="2551815"/>
                  <a:pt x="3366007" y="2593020"/>
                  <a:pt x="3316063" y="2614245"/>
                </a:cubicBezTo>
                <a:cubicBezTo>
                  <a:pt x="3291091" y="2624235"/>
                  <a:pt x="3273611" y="2637969"/>
                  <a:pt x="3261124" y="2644212"/>
                </a:cubicBezTo>
                <a:cubicBezTo>
                  <a:pt x="3248639" y="2651704"/>
                  <a:pt x="3242396" y="2655451"/>
                  <a:pt x="3242396" y="2655451"/>
                </a:cubicBezTo>
                <a:lnTo>
                  <a:pt x="3241550" y="2653961"/>
                </a:lnTo>
                <a:lnTo>
                  <a:pt x="3241149" y="2654202"/>
                </a:lnTo>
                <a:lnTo>
                  <a:pt x="3239900" y="2654202"/>
                </a:lnTo>
                <a:lnTo>
                  <a:pt x="3239900" y="2652954"/>
                </a:lnTo>
                <a:lnTo>
                  <a:pt x="3121282" y="2443186"/>
                </a:lnTo>
                <a:lnTo>
                  <a:pt x="3122531" y="2443186"/>
                </a:lnTo>
                <a:cubicBezTo>
                  <a:pt x="3127526" y="2439443"/>
                  <a:pt x="3147503" y="2426955"/>
                  <a:pt x="3179967" y="2409476"/>
                </a:cubicBezTo>
                <a:cubicBezTo>
                  <a:pt x="3234905" y="2380757"/>
                  <a:pt x="3323557" y="2335807"/>
                  <a:pt x="3440926" y="2294603"/>
                </a:cubicBezTo>
                <a:lnTo>
                  <a:pt x="3505734" y="2274682"/>
                </a:lnTo>
                <a:lnTo>
                  <a:pt x="3560281" y="2256865"/>
                </a:lnTo>
                <a:lnTo>
                  <a:pt x="3576901" y="2252805"/>
                </a:lnTo>
                <a:lnTo>
                  <a:pt x="3620667" y="2239352"/>
                </a:lnTo>
                <a:lnTo>
                  <a:pt x="3676285" y="2228530"/>
                </a:lnTo>
                <a:lnTo>
                  <a:pt x="3694141" y="2224169"/>
                </a:lnTo>
                <a:lnTo>
                  <a:pt x="3727352" y="2218593"/>
                </a:lnTo>
                <a:lnTo>
                  <a:pt x="3813167" y="2201894"/>
                </a:lnTo>
                <a:cubicBezTo>
                  <a:pt x="3878485" y="2192529"/>
                  <a:pt x="3944466" y="2186364"/>
                  <a:pt x="4009647" y="2183633"/>
                </a:cubicBezTo>
                <a:close/>
                <a:moveTo>
                  <a:pt x="5418721" y="2168501"/>
                </a:moveTo>
                <a:lnTo>
                  <a:pt x="5421217" y="2169749"/>
                </a:lnTo>
                <a:cubicBezTo>
                  <a:pt x="5422467" y="2170999"/>
                  <a:pt x="5423714" y="2170999"/>
                  <a:pt x="5424965" y="2172247"/>
                </a:cubicBezTo>
                <a:lnTo>
                  <a:pt x="5431206" y="2177242"/>
                </a:lnTo>
                <a:lnTo>
                  <a:pt x="5338809" y="2305849"/>
                </a:lnTo>
                <a:lnTo>
                  <a:pt x="5335065" y="2303351"/>
                </a:lnTo>
                <a:cubicBezTo>
                  <a:pt x="5335065" y="2303351"/>
                  <a:pt x="5333816" y="2302103"/>
                  <a:pt x="5332567" y="2300854"/>
                </a:cubicBezTo>
                <a:cubicBezTo>
                  <a:pt x="5332567" y="2300854"/>
                  <a:pt x="5332567" y="2300854"/>
                  <a:pt x="5331319" y="2299604"/>
                </a:cubicBezTo>
                <a:lnTo>
                  <a:pt x="5317583" y="2307097"/>
                </a:lnTo>
                <a:close/>
                <a:moveTo>
                  <a:pt x="2734213" y="2163506"/>
                </a:moveTo>
                <a:lnTo>
                  <a:pt x="2825362" y="2292114"/>
                </a:lnTo>
                <a:lnTo>
                  <a:pt x="2811628" y="2300854"/>
                </a:lnTo>
                <a:lnTo>
                  <a:pt x="2720479" y="2172247"/>
                </a:lnTo>
                <a:close/>
                <a:moveTo>
                  <a:pt x="986162" y="2163500"/>
                </a:moveTo>
                <a:lnTo>
                  <a:pt x="1322038" y="2369520"/>
                </a:lnTo>
                <a:cubicBezTo>
                  <a:pt x="1282082" y="2434447"/>
                  <a:pt x="1243376" y="2501872"/>
                  <a:pt x="1207166" y="2570546"/>
                </a:cubicBezTo>
                <a:lnTo>
                  <a:pt x="857555" y="2389498"/>
                </a:lnTo>
                <a:cubicBezTo>
                  <a:pt x="897511" y="2312085"/>
                  <a:pt x="941212" y="2235918"/>
                  <a:pt x="986162" y="2163500"/>
                </a:cubicBezTo>
                <a:close/>
                <a:moveTo>
                  <a:pt x="5355042" y="2123550"/>
                </a:moveTo>
                <a:lnTo>
                  <a:pt x="5361285" y="2127296"/>
                </a:lnTo>
                <a:cubicBezTo>
                  <a:pt x="5362534" y="2128544"/>
                  <a:pt x="5363783" y="2128544"/>
                  <a:pt x="5366280" y="2129792"/>
                </a:cubicBezTo>
                <a:lnTo>
                  <a:pt x="5370024" y="2132289"/>
                </a:lnTo>
                <a:lnTo>
                  <a:pt x="5281375" y="2264643"/>
                </a:lnTo>
                <a:lnTo>
                  <a:pt x="5277629" y="2262148"/>
                </a:lnTo>
                <a:cubicBezTo>
                  <a:pt x="5276380" y="2260899"/>
                  <a:pt x="5275131" y="2260899"/>
                  <a:pt x="5273883" y="2259651"/>
                </a:cubicBezTo>
                <a:lnTo>
                  <a:pt x="5268888" y="2255904"/>
                </a:lnTo>
                <a:close/>
                <a:moveTo>
                  <a:pt x="2796644" y="2119805"/>
                </a:moveTo>
                <a:lnTo>
                  <a:pt x="2884046" y="2252159"/>
                </a:lnTo>
                <a:lnTo>
                  <a:pt x="2881549" y="2254656"/>
                </a:lnTo>
                <a:cubicBezTo>
                  <a:pt x="2879052" y="2255904"/>
                  <a:pt x="2876554" y="2257153"/>
                  <a:pt x="2875306" y="2258401"/>
                </a:cubicBezTo>
                <a:lnTo>
                  <a:pt x="2870311" y="2260899"/>
                </a:lnTo>
                <a:lnTo>
                  <a:pt x="2782910" y="2129792"/>
                </a:lnTo>
                <a:lnTo>
                  <a:pt x="2786654" y="2127296"/>
                </a:lnTo>
                <a:cubicBezTo>
                  <a:pt x="2787903" y="2126047"/>
                  <a:pt x="2790400" y="2124799"/>
                  <a:pt x="2791649" y="2123550"/>
                </a:cubicBezTo>
                <a:close/>
                <a:moveTo>
                  <a:pt x="5293860" y="2081099"/>
                </a:moveTo>
                <a:lnTo>
                  <a:pt x="5297606" y="2083596"/>
                </a:lnTo>
                <a:cubicBezTo>
                  <a:pt x="5298855" y="2084844"/>
                  <a:pt x="5300103" y="2084844"/>
                  <a:pt x="5301352" y="2086094"/>
                </a:cubicBezTo>
                <a:lnTo>
                  <a:pt x="5307595" y="2089839"/>
                </a:lnTo>
                <a:lnTo>
                  <a:pt x="5222690" y="2225939"/>
                </a:lnTo>
                <a:lnTo>
                  <a:pt x="5220193" y="2223441"/>
                </a:lnTo>
                <a:cubicBezTo>
                  <a:pt x="5218944" y="2223441"/>
                  <a:pt x="5217695" y="2222192"/>
                  <a:pt x="5216447" y="2220943"/>
                </a:cubicBezTo>
                <a:cubicBezTo>
                  <a:pt x="5215198" y="2219694"/>
                  <a:pt x="5215198" y="2219694"/>
                  <a:pt x="5213949" y="2218445"/>
                </a:cubicBezTo>
                <a:lnTo>
                  <a:pt x="5210203" y="2215948"/>
                </a:lnTo>
                <a:close/>
                <a:moveTo>
                  <a:pt x="2856577" y="2081099"/>
                </a:moveTo>
                <a:lnTo>
                  <a:pt x="2861572" y="2082348"/>
                </a:lnTo>
                <a:lnTo>
                  <a:pt x="2941482" y="2213451"/>
                </a:lnTo>
                <a:lnTo>
                  <a:pt x="2937736" y="2215948"/>
                </a:lnTo>
                <a:cubicBezTo>
                  <a:pt x="2936488" y="2215948"/>
                  <a:pt x="2935239" y="2217197"/>
                  <a:pt x="2935239" y="2218445"/>
                </a:cubicBezTo>
                <a:lnTo>
                  <a:pt x="2932742" y="2220943"/>
                </a:lnTo>
                <a:lnTo>
                  <a:pt x="2926500" y="2219694"/>
                </a:lnTo>
                <a:lnTo>
                  <a:pt x="2845339" y="2088591"/>
                </a:lnTo>
                <a:lnTo>
                  <a:pt x="2849085" y="2086094"/>
                </a:lnTo>
                <a:cubicBezTo>
                  <a:pt x="2851582" y="2083596"/>
                  <a:pt x="2854080" y="2082348"/>
                  <a:pt x="2856577" y="2081099"/>
                </a:cubicBezTo>
                <a:close/>
                <a:moveTo>
                  <a:pt x="5226436" y="2046139"/>
                </a:moveTo>
                <a:lnTo>
                  <a:pt x="5230180" y="2047387"/>
                </a:lnTo>
                <a:cubicBezTo>
                  <a:pt x="5231429" y="2048637"/>
                  <a:pt x="5235175" y="2049884"/>
                  <a:pt x="5237673" y="2052382"/>
                </a:cubicBezTo>
                <a:lnTo>
                  <a:pt x="5241419" y="2053631"/>
                </a:lnTo>
                <a:lnTo>
                  <a:pt x="5161508" y="2189728"/>
                </a:lnTo>
                <a:lnTo>
                  <a:pt x="5155265" y="2185981"/>
                </a:lnTo>
                <a:cubicBezTo>
                  <a:pt x="5154016" y="2184733"/>
                  <a:pt x="5152767" y="2184733"/>
                  <a:pt x="5151518" y="2184733"/>
                </a:cubicBezTo>
                <a:lnTo>
                  <a:pt x="5147772" y="2182235"/>
                </a:lnTo>
                <a:close/>
                <a:moveTo>
                  <a:pt x="2921505" y="2043642"/>
                </a:moveTo>
                <a:lnTo>
                  <a:pt x="2927747" y="2044890"/>
                </a:lnTo>
                <a:lnTo>
                  <a:pt x="3003913" y="2178491"/>
                </a:lnTo>
                <a:lnTo>
                  <a:pt x="3000167" y="2180986"/>
                </a:lnTo>
                <a:cubicBezTo>
                  <a:pt x="2997670" y="2182235"/>
                  <a:pt x="2995172" y="2183484"/>
                  <a:pt x="2992675" y="2184733"/>
                </a:cubicBezTo>
                <a:lnTo>
                  <a:pt x="2987680" y="2183484"/>
                </a:lnTo>
                <a:lnTo>
                  <a:pt x="2911516" y="2051134"/>
                </a:lnTo>
                <a:lnTo>
                  <a:pt x="2915262" y="2048637"/>
                </a:lnTo>
                <a:cubicBezTo>
                  <a:pt x="2917759" y="2047387"/>
                  <a:pt x="2920256" y="2044890"/>
                  <a:pt x="2921505" y="2043642"/>
                </a:cubicBezTo>
                <a:close/>
                <a:moveTo>
                  <a:pt x="5159011" y="2009930"/>
                </a:moveTo>
                <a:lnTo>
                  <a:pt x="5164005" y="2013676"/>
                </a:lnTo>
                <a:cubicBezTo>
                  <a:pt x="5166503" y="2014925"/>
                  <a:pt x="5167751" y="2014925"/>
                  <a:pt x="5170247" y="2016174"/>
                </a:cubicBezTo>
                <a:lnTo>
                  <a:pt x="5173993" y="2018670"/>
                </a:lnTo>
                <a:lnTo>
                  <a:pt x="5100326" y="2156015"/>
                </a:lnTo>
                <a:lnTo>
                  <a:pt x="5096580" y="2154765"/>
                </a:lnTo>
                <a:cubicBezTo>
                  <a:pt x="5095331" y="2154765"/>
                  <a:pt x="5094082" y="2153517"/>
                  <a:pt x="5092834" y="2153517"/>
                </a:cubicBezTo>
                <a:cubicBezTo>
                  <a:pt x="5091585" y="2153517"/>
                  <a:pt x="5090336" y="2152267"/>
                  <a:pt x="5089088" y="2151020"/>
                </a:cubicBezTo>
                <a:lnTo>
                  <a:pt x="5084095" y="2149770"/>
                </a:lnTo>
                <a:close/>
                <a:moveTo>
                  <a:pt x="2993924" y="2004936"/>
                </a:moveTo>
                <a:lnTo>
                  <a:pt x="3065095" y="2144778"/>
                </a:lnTo>
                <a:lnTo>
                  <a:pt x="3050111" y="2148522"/>
                </a:lnTo>
                <a:lnTo>
                  <a:pt x="2982686" y="2011180"/>
                </a:lnTo>
                <a:cubicBezTo>
                  <a:pt x="2985183" y="2009930"/>
                  <a:pt x="2987680" y="2008681"/>
                  <a:pt x="2990178" y="2007435"/>
                </a:cubicBezTo>
                <a:close/>
                <a:moveTo>
                  <a:pt x="5994827" y="1997465"/>
                </a:moveTo>
                <a:lnTo>
                  <a:pt x="6000452" y="2002147"/>
                </a:lnTo>
                <a:lnTo>
                  <a:pt x="6000258" y="2001957"/>
                </a:lnTo>
                <a:close/>
                <a:moveTo>
                  <a:pt x="5092834" y="1974971"/>
                </a:moveTo>
                <a:lnTo>
                  <a:pt x="5096580" y="1976219"/>
                </a:lnTo>
                <a:cubicBezTo>
                  <a:pt x="5099077" y="1977469"/>
                  <a:pt x="5101575" y="1978717"/>
                  <a:pt x="5104072" y="1979965"/>
                </a:cubicBezTo>
                <a:lnTo>
                  <a:pt x="5107818" y="1982463"/>
                </a:lnTo>
                <a:lnTo>
                  <a:pt x="5037895" y="2123550"/>
                </a:lnTo>
                <a:lnTo>
                  <a:pt x="5022913" y="2117308"/>
                </a:lnTo>
                <a:close/>
                <a:moveTo>
                  <a:pt x="3058852" y="1971227"/>
                </a:moveTo>
                <a:lnTo>
                  <a:pt x="3128773" y="2113561"/>
                </a:lnTo>
                <a:lnTo>
                  <a:pt x="3125028" y="2114811"/>
                </a:lnTo>
                <a:cubicBezTo>
                  <a:pt x="3122531" y="2116060"/>
                  <a:pt x="3120034" y="2117308"/>
                  <a:pt x="3117536" y="2118556"/>
                </a:cubicBezTo>
                <a:lnTo>
                  <a:pt x="3113790" y="2121052"/>
                </a:lnTo>
                <a:lnTo>
                  <a:pt x="3047614" y="1977469"/>
                </a:lnTo>
                <a:cubicBezTo>
                  <a:pt x="3050111" y="1976219"/>
                  <a:pt x="3051360" y="1974971"/>
                  <a:pt x="3053857" y="1973722"/>
                </a:cubicBezTo>
                <a:close/>
                <a:moveTo>
                  <a:pt x="5025410" y="1943753"/>
                </a:moveTo>
                <a:lnTo>
                  <a:pt x="5029154" y="1945004"/>
                </a:lnTo>
                <a:cubicBezTo>
                  <a:pt x="5031652" y="1945004"/>
                  <a:pt x="5034149" y="1947501"/>
                  <a:pt x="5036646" y="1947501"/>
                </a:cubicBezTo>
                <a:lnTo>
                  <a:pt x="5040392" y="1948750"/>
                </a:lnTo>
                <a:lnTo>
                  <a:pt x="4974216" y="2093586"/>
                </a:lnTo>
                <a:lnTo>
                  <a:pt x="4960482" y="2087343"/>
                </a:lnTo>
                <a:close/>
                <a:moveTo>
                  <a:pt x="3127524" y="1940011"/>
                </a:moveTo>
                <a:lnTo>
                  <a:pt x="3192452" y="2083596"/>
                </a:lnTo>
                <a:lnTo>
                  <a:pt x="3188706" y="2084844"/>
                </a:lnTo>
                <a:cubicBezTo>
                  <a:pt x="3186209" y="2086094"/>
                  <a:pt x="3183711" y="2087343"/>
                  <a:pt x="3182463" y="2088591"/>
                </a:cubicBezTo>
                <a:lnTo>
                  <a:pt x="3178718" y="2089839"/>
                </a:lnTo>
                <a:lnTo>
                  <a:pt x="3176221" y="2086094"/>
                </a:lnTo>
                <a:lnTo>
                  <a:pt x="3112542" y="1946253"/>
                </a:lnTo>
                <a:close/>
                <a:moveTo>
                  <a:pt x="4955487" y="1910042"/>
                </a:moveTo>
                <a:lnTo>
                  <a:pt x="4959233" y="1916287"/>
                </a:lnTo>
                <a:cubicBezTo>
                  <a:pt x="4961731" y="1916287"/>
                  <a:pt x="4962979" y="1917534"/>
                  <a:pt x="4965477" y="1918783"/>
                </a:cubicBezTo>
                <a:lnTo>
                  <a:pt x="4970471" y="1920032"/>
                </a:lnTo>
                <a:lnTo>
                  <a:pt x="4909289" y="2064869"/>
                </a:lnTo>
                <a:lnTo>
                  <a:pt x="4905543" y="2063619"/>
                </a:lnTo>
                <a:cubicBezTo>
                  <a:pt x="4903046" y="2062371"/>
                  <a:pt x="4900548" y="2061123"/>
                  <a:pt x="4898051" y="2061123"/>
                </a:cubicBezTo>
                <a:lnTo>
                  <a:pt x="4894305" y="2059874"/>
                </a:lnTo>
                <a:close/>
                <a:moveTo>
                  <a:pt x="3196198" y="1908793"/>
                </a:moveTo>
                <a:lnTo>
                  <a:pt x="3257380" y="2056128"/>
                </a:lnTo>
                <a:lnTo>
                  <a:pt x="3242396" y="2061123"/>
                </a:lnTo>
                <a:lnTo>
                  <a:pt x="3184960" y="1913789"/>
                </a:lnTo>
                <a:cubicBezTo>
                  <a:pt x="3186209" y="1913789"/>
                  <a:pt x="3188706" y="1912540"/>
                  <a:pt x="3188706" y="1912540"/>
                </a:cubicBezTo>
                <a:cubicBezTo>
                  <a:pt x="3189955" y="1911291"/>
                  <a:pt x="3191203" y="1911291"/>
                  <a:pt x="3192452" y="1910042"/>
                </a:cubicBezTo>
                <a:close/>
                <a:moveTo>
                  <a:pt x="3268617" y="1882573"/>
                </a:moveTo>
                <a:lnTo>
                  <a:pt x="3323557" y="2031157"/>
                </a:lnTo>
                <a:lnTo>
                  <a:pt x="3317313" y="2033656"/>
                </a:lnTo>
                <a:cubicBezTo>
                  <a:pt x="3316065" y="2034902"/>
                  <a:pt x="3313567" y="2034902"/>
                  <a:pt x="3313567" y="2034902"/>
                </a:cubicBezTo>
                <a:lnTo>
                  <a:pt x="3311070" y="2031157"/>
                </a:lnTo>
                <a:lnTo>
                  <a:pt x="3307324" y="2033656"/>
                </a:lnTo>
                <a:lnTo>
                  <a:pt x="3252385" y="1890064"/>
                </a:lnTo>
                <a:lnTo>
                  <a:pt x="3256131" y="1887566"/>
                </a:lnTo>
                <a:cubicBezTo>
                  <a:pt x="3259877" y="1886316"/>
                  <a:pt x="3261126" y="1885068"/>
                  <a:pt x="3264872" y="1885068"/>
                </a:cubicBezTo>
                <a:close/>
                <a:moveTo>
                  <a:pt x="4900548" y="1877575"/>
                </a:moveTo>
                <a:lnTo>
                  <a:pt x="4893056" y="1886316"/>
                </a:lnTo>
                <a:cubicBezTo>
                  <a:pt x="4894305" y="1886316"/>
                  <a:pt x="4895554" y="1887566"/>
                  <a:pt x="4895554" y="1887566"/>
                </a:cubicBezTo>
                <a:lnTo>
                  <a:pt x="4900548" y="1888815"/>
                </a:lnTo>
                <a:lnTo>
                  <a:pt x="4844361" y="2038647"/>
                </a:lnTo>
                <a:lnTo>
                  <a:pt x="4829377" y="2032406"/>
                </a:lnTo>
                <a:lnTo>
                  <a:pt x="4885566" y="1886316"/>
                </a:lnTo>
                <a:close/>
                <a:moveTo>
                  <a:pt x="4811897" y="1858849"/>
                </a:moveTo>
                <a:lnTo>
                  <a:pt x="4816892" y="1860097"/>
                </a:lnTo>
                <a:cubicBezTo>
                  <a:pt x="4819389" y="1860097"/>
                  <a:pt x="4821887" y="1862594"/>
                  <a:pt x="4824384" y="1862594"/>
                </a:cubicBezTo>
                <a:lnTo>
                  <a:pt x="4828128" y="1863843"/>
                </a:lnTo>
                <a:lnTo>
                  <a:pt x="4778184" y="2014925"/>
                </a:lnTo>
                <a:lnTo>
                  <a:pt x="4773189" y="2013676"/>
                </a:lnTo>
                <a:cubicBezTo>
                  <a:pt x="4771943" y="2012428"/>
                  <a:pt x="4769445" y="2012428"/>
                  <a:pt x="4768195" y="2011180"/>
                </a:cubicBezTo>
                <a:lnTo>
                  <a:pt x="4761953" y="2008681"/>
                </a:lnTo>
                <a:close/>
                <a:moveTo>
                  <a:pt x="3339788" y="1857599"/>
                </a:moveTo>
                <a:lnTo>
                  <a:pt x="3389732" y="2007435"/>
                </a:lnTo>
                <a:lnTo>
                  <a:pt x="3383489" y="2009930"/>
                </a:lnTo>
                <a:cubicBezTo>
                  <a:pt x="3382240" y="2011180"/>
                  <a:pt x="3380991" y="2011180"/>
                  <a:pt x="3378496" y="2011180"/>
                </a:cubicBezTo>
                <a:lnTo>
                  <a:pt x="3374750" y="2012428"/>
                </a:lnTo>
                <a:lnTo>
                  <a:pt x="3323557" y="1862594"/>
                </a:lnTo>
                <a:lnTo>
                  <a:pt x="3328550" y="1861345"/>
                </a:lnTo>
                <a:cubicBezTo>
                  <a:pt x="3331047" y="1860097"/>
                  <a:pt x="3333545" y="1860097"/>
                  <a:pt x="3336042" y="1858849"/>
                </a:cubicBezTo>
                <a:close/>
                <a:moveTo>
                  <a:pt x="4740727" y="1837623"/>
                </a:moveTo>
                <a:lnTo>
                  <a:pt x="4755710" y="1842616"/>
                </a:lnTo>
                <a:lnTo>
                  <a:pt x="4710761" y="1993700"/>
                </a:lnTo>
                <a:lnTo>
                  <a:pt x="4707014" y="1992452"/>
                </a:lnTo>
                <a:cubicBezTo>
                  <a:pt x="4704517" y="1992452"/>
                  <a:pt x="4703268" y="1991203"/>
                  <a:pt x="4702020" y="1991203"/>
                </a:cubicBezTo>
                <a:lnTo>
                  <a:pt x="4695776" y="1988705"/>
                </a:lnTo>
                <a:close/>
                <a:moveTo>
                  <a:pt x="3412207" y="1835125"/>
                </a:moveTo>
                <a:lnTo>
                  <a:pt x="3457157" y="1986207"/>
                </a:lnTo>
                <a:lnTo>
                  <a:pt x="3440925" y="1991203"/>
                </a:lnTo>
                <a:lnTo>
                  <a:pt x="3395975" y="1840118"/>
                </a:lnTo>
                <a:lnTo>
                  <a:pt x="3399721" y="1838870"/>
                </a:lnTo>
                <a:cubicBezTo>
                  <a:pt x="3403468" y="1838870"/>
                  <a:pt x="3404716" y="1837623"/>
                  <a:pt x="3408461" y="1836373"/>
                </a:cubicBezTo>
                <a:close/>
                <a:moveTo>
                  <a:pt x="4667058" y="1817643"/>
                </a:moveTo>
                <a:lnTo>
                  <a:pt x="4670804" y="1818891"/>
                </a:lnTo>
                <a:cubicBezTo>
                  <a:pt x="4673302" y="1818891"/>
                  <a:pt x="4674550" y="1820141"/>
                  <a:pt x="4675799" y="1820141"/>
                </a:cubicBezTo>
                <a:lnTo>
                  <a:pt x="4683289" y="1822638"/>
                </a:lnTo>
                <a:lnTo>
                  <a:pt x="4643335" y="1973722"/>
                </a:lnTo>
                <a:lnTo>
                  <a:pt x="4639589" y="1973722"/>
                </a:lnTo>
                <a:cubicBezTo>
                  <a:pt x="4638340" y="1973722"/>
                  <a:pt x="4637091" y="1973722"/>
                  <a:pt x="4635843" y="1972473"/>
                </a:cubicBezTo>
                <a:cubicBezTo>
                  <a:pt x="4633345" y="1972473"/>
                  <a:pt x="4632097" y="1972473"/>
                  <a:pt x="4630848" y="1971227"/>
                </a:cubicBezTo>
                <a:lnTo>
                  <a:pt x="4627104" y="1969977"/>
                </a:lnTo>
                <a:close/>
                <a:moveTo>
                  <a:pt x="3485876" y="1816396"/>
                </a:moveTo>
                <a:lnTo>
                  <a:pt x="3525830" y="1967479"/>
                </a:lnTo>
                <a:lnTo>
                  <a:pt x="3522084" y="1968729"/>
                </a:lnTo>
                <a:cubicBezTo>
                  <a:pt x="3520837" y="1968729"/>
                  <a:pt x="3519588" y="1968729"/>
                  <a:pt x="3518340" y="1969977"/>
                </a:cubicBezTo>
                <a:lnTo>
                  <a:pt x="3510847" y="1972473"/>
                </a:lnTo>
                <a:lnTo>
                  <a:pt x="3469643" y="1820141"/>
                </a:lnTo>
                <a:close/>
                <a:moveTo>
                  <a:pt x="4597137" y="1800164"/>
                </a:moveTo>
                <a:lnTo>
                  <a:pt x="4599635" y="1800164"/>
                </a:lnTo>
                <a:cubicBezTo>
                  <a:pt x="4602132" y="1801412"/>
                  <a:pt x="4604627" y="1801412"/>
                  <a:pt x="4607125" y="1801412"/>
                </a:cubicBezTo>
                <a:lnTo>
                  <a:pt x="4610871" y="1801412"/>
                </a:lnTo>
                <a:lnTo>
                  <a:pt x="4574661" y="1956239"/>
                </a:lnTo>
                <a:lnTo>
                  <a:pt x="4567170" y="1954992"/>
                </a:lnTo>
                <a:cubicBezTo>
                  <a:pt x="4565922" y="1954992"/>
                  <a:pt x="4563424" y="1953743"/>
                  <a:pt x="4562176" y="1953743"/>
                </a:cubicBezTo>
                <a:lnTo>
                  <a:pt x="4558430" y="1953743"/>
                </a:lnTo>
                <a:close/>
                <a:moveTo>
                  <a:pt x="3560791" y="1796418"/>
                </a:moveTo>
                <a:lnTo>
                  <a:pt x="3594504" y="1950000"/>
                </a:lnTo>
                <a:lnTo>
                  <a:pt x="3579520" y="1953743"/>
                </a:lnTo>
                <a:lnTo>
                  <a:pt x="3543312" y="1798915"/>
                </a:lnTo>
                <a:lnTo>
                  <a:pt x="3548306" y="1798915"/>
                </a:lnTo>
                <a:cubicBezTo>
                  <a:pt x="3549555" y="1798915"/>
                  <a:pt x="3549555" y="1798915"/>
                  <a:pt x="3552052" y="1797666"/>
                </a:cubicBezTo>
                <a:cubicBezTo>
                  <a:pt x="3554548" y="1797666"/>
                  <a:pt x="3555797" y="1796418"/>
                  <a:pt x="3557045" y="1797666"/>
                </a:cubicBezTo>
                <a:close/>
                <a:moveTo>
                  <a:pt x="4519722" y="1782684"/>
                </a:moveTo>
                <a:lnTo>
                  <a:pt x="4524717" y="1783930"/>
                </a:lnTo>
                <a:cubicBezTo>
                  <a:pt x="4527214" y="1783930"/>
                  <a:pt x="4528463" y="1783930"/>
                  <a:pt x="4530960" y="1785181"/>
                </a:cubicBezTo>
                <a:lnTo>
                  <a:pt x="4535955" y="1785181"/>
                </a:lnTo>
                <a:lnTo>
                  <a:pt x="4505988" y="1941259"/>
                </a:lnTo>
                <a:lnTo>
                  <a:pt x="4498496" y="1940011"/>
                </a:lnTo>
                <a:cubicBezTo>
                  <a:pt x="4497247" y="1938760"/>
                  <a:pt x="4494750" y="1938760"/>
                  <a:pt x="4493501" y="1938760"/>
                </a:cubicBezTo>
                <a:lnTo>
                  <a:pt x="4489755" y="1937514"/>
                </a:lnTo>
                <a:close/>
                <a:moveTo>
                  <a:pt x="3631963" y="1781435"/>
                </a:moveTo>
                <a:lnTo>
                  <a:pt x="3663178" y="1936264"/>
                </a:lnTo>
                <a:lnTo>
                  <a:pt x="3659432" y="1937514"/>
                </a:lnTo>
                <a:cubicBezTo>
                  <a:pt x="3656935" y="1937514"/>
                  <a:pt x="3656935" y="1937514"/>
                  <a:pt x="3654438" y="1937514"/>
                </a:cubicBezTo>
                <a:cubicBezTo>
                  <a:pt x="3653189" y="1937514"/>
                  <a:pt x="3651940" y="1937514"/>
                  <a:pt x="3650691" y="1938760"/>
                </a:cubicBezTo>
                <a:lnTo>
                  <a:pt x="3646945" y="1940011"/>
                </a:lnTo>
                <a:lnTo>
                  <a:pt x="3619476" y="1783930"/>
                </a:lnTo>
                <a:close/>
                <a:moveTo>
                  <a:pt x="4446055" y="1768948"/>
                </a:moveTo>
                <a:lnTo>
                  <a:pt x="4451050" y="1770197"/>
                </a:lnTo>
                <a:cubicBezTo>
                  <a:pt x="4453547" y="1770197"/>
                  <a:pt x="4454796" y="1770197"/>
                  <a:pt x="4456043" y="1771446"/>
                </a:cubicBezTo>
                <a:lnTo>
                  <a:pt x="4463535" y="1772695"/>
                </a:lnTo>
                <a:lnTo>
                  <a:pt x="4436065" y="1927523"/>
                </a:lnTo>
                <a:lnTo>
                  <a:pt x="4429822" y="1926274"/>
                </a:lnTo>
                <a:cubicBezTo>
                  <a:pt x="4428575" y="1926274"/>
                  <a:pt x="4426078" y="1926274"/>
                  <a:pt x="4424829" y="1925026"/>
                </a:cubicBezTo>
                <a:lnTo>
                  <a:pt x="4419834" y="1925026"/>
                </a:lnTo>
                <a:close/>
                <a:moveTo>
                  <a:pt x="3705630" y="1767699"/>
                </a:moveTo>
                <a:lnTo>
                  <a:pt x="3731851" y="1923775"/>
                </a:lnTo>
                <a:lnTo>
                  <a:pt x="3715620" y="1926274"/>
                </a:lnTo>
                <a:lnTo>
                  <a:pt x="3689399" y="1770197"/>
                </a:lnTo>
                <a:lnTo>
                  <a:pt x="3694392" y="1770197"/>
                </a:lnTo>
                <a:cubicBezTo>
                  <a:pt x="3696889" y="1770197"/>
                  <a:pt x="3699387" y="1770197"/>
                  <a:pt x="3700635" y="1768948"/>
                </a:cubicBezTo>
                <a:close/>
                <a:moveTo>
                  <a:pt x="4371137" y="1758959"/>
                </a:moveTo>
                <a:lnTo>
                  <a:pt x="4388619" y="1761457"/>
                </a:lnTo>
                <a:lnTo>
                  <a:pt x="4366144" y="1917534"/>
                </a:lnTo>
                <a:lnTo>
                  <a:pt x="4359901" y="1916287"/>
                </a:lnTo>
                <a:cubicBezTo>
                  <a:pt x="4358652" y="1916287"/>
                  <a:pt x="4356155" y="1915038"/>
                  <a:pt x="4354906" y="1915038"/>
                </a:cubicBezTo>
                <a:lnTo>
                  <a:pt x="4351160" y="1915038"/>
                </a:lnTo>
                <a:close/>
                <a:moveTo>
                  <a:pt x="3784292" y="1756463"/>
                </a:moveTo>
                <a:lnTo>
                  <a:pt x="3803022" y="1913789"/>
                </a:lnTo>
                <a:lnTo>
                  <a:pt x="3799276" y="1913789"/>
                </a:lnTo>
                <a:cubicBezTo>
                  <a:pt x="3796779" y="1913789"/>
                  <a:pt x="3794282" y="1913789"/>
                  <a:pt x="3791784" y="1913789"/>
                </a:cubicBezTo>
                <a:lnTo>
                  <a:pt x="3788038" y="1915038"/>
                </a:lnTo>
                <a:lnTo>
                  <a:pt x="3766812" y="1757711"/>
                </a:lnTo>
                <a:close/>
                <a:moveTo>
                  <a:pt x="4296221" y="1748971"/>
                </a:moveTo>
                <a:lnTo>
                  <a:pt x="4299967" y="1748971"/>
                </a:lnTo>
                <a:cubicBezTo>
                  <a:pt x="4302465" y="1748971"/>
                  <a:pt x="4303713" y="1748971"/>
                  <a:pt x="4303713" y="1750220"/>
                </a:cubicBezTo>
                <a:cubicBezTo>
                  <a:pt x="4304962" y="1750220"/>
                  <a:pt x="4306211" y="1750220"/>
                  <a:pt x="4308708" y="1750220"/>
                </a:cubicBezTo>
                <a:lnTo>
                  <a:pt x="4312454" y="1750220"/>
                </a:lnTo>
                <a:lnTo>
                  <a:pt x="4296221" y="1908793"/>
                </a:lnTo>
                <a:lnTo>
                  <a:pt x="4292475" y="1907543"/>
                </a:lnTo>
                <a:cubicBezTo>
                  <a:pt x="4289980" y="1907543"/>
                  <a:pt x="4289980" y="1907543"/>
                  <a:pt x="4287482" y="1906296"/>
                </a:cubicBezTo>
                <a:lnTo>
                  <a:pt x="4281239" y="1906296"/>
                </a:lnTo>
                <a:close/>
                <a:moveTo>
                  <a:pt x="3854215" y="1748971"/>
                </a:moveTo>
                <a:lnTo>
                  <a:pt x="3857961" y="1748971"/>
                </a:lnTo>
                <a:lnTo>
                  <a:pt x="3872943" y="1906296"/>
                </a:lnTo>
                <a:lnTo>
                  <a:pt x="3856712" y="1907543"/>
                </a:lnTo>
                <a:lnTo>
                  <a:pt x="3840479" y="1750220"/>
                </a:lnTo>
                <a:lnTo>
                  <a:pt x="3845474" y="1750220"/>
                </a:lnTo>
                <a:cubicBezTo>
                  <a:pt x="3846723" y="1748971"/>
                  <a:pt x="3847971" y="1750220"/>
                  <a:pt x="3849220" y="1750220"/>
                </a:cubicBezTo>
                <a:cubicBezTo>
                  <a:pt x="3850469" y="1748971"/>
                  <a:pt x="3852966" y="1748971"/>
                  <a:pt x="3854215" y="1748971"/>
                </a:cubicBezTo>
                <a:close/>
                <a:moveTo>
                  <a:pt x="4220057" y="1743977"/>
                </a:moveTo>
                <a:lnTo>
                  <a:pt x="4236288" y="1745225"/>
                </a:lnTo>
                <a:lnTo>
                  <a:pt x="4226300" y="1902550"/>
                </a:lnTo>
                <a:lnTo>
                  <a:pt x="4221306" y="1902550"/>
                </a:lnTo>
                <a:cubicBezTo>
                  <a:pt x="4220057" y="1902550"/>
                  <a:pt x="4218808" y="1902550"/>
                  <a:pt x="4217559" y="1901301"/>
                </a:cubicBezTo>
                <a:lnTo>
                  <a:pt x="4210067" y="1901301"/>
                </a:lnTo>
                <a:close/>
                <a:moveTo>
                  <a:pt x="3916646" y="1742728"/>
                </a:moveTo>
                <a:lnTo>
                  <a:pt x="3922887" y="1742728"/>
                </a:lnTo>
                <a:cubicBezTo>
                  <a:pt x="3925385" y="1742728"/>
                  <a:pt x="3927882" y="1742728"/>
                  <a:pt x="3929131" y="1742728"/>
                </a:cubicBezTo>
                <a:lnTo>
                  <a:pt x="3932877" y="1743977"/>
                </a:lnTo>
                <a:lnTo>
                  <a:pt x="3942866" y="1900051"/>
                </a:lnTo>
                <a:lnTo>
                  <a:pt x="3939120" y="1900051"/>
                </a:lnTo>
                <a:cubicBezTo>
                  <a:pt x="3937871" y="1900051"/>
                  <a:pt x="3936623" y="1900051"/>
                  <a:pt x="3934125" y="1900051"/>
                </a:cubicBezTo>
                <a:lnTo>
                  <a:pt x="3926633" y="1902550"/>
                </a:lnTo>
                <a:close/>
                <a:moveTo>
                  <a:pt x="4143891" y="1740230"/>
                </a:moveTo>
                <a:lnTo>
                  <a:pt x="4148885" y="1740230"/>
                </a:lnTo>
                <a:cubicBezTo>
                  <a:pt x="4150136" y="1740230"/>
                  <a:pt x="4151383" y="1740230"/>
                  <a:pt x="4153880" y="1740230"/>
                </a:cubicBezTo>
                <a:cubicBezTo>
                  <a:pt x="4155129" y="1740230"/>
                  <a:pt x="4156377" y="1740230"/>
                  <a:pt x="4157626" y="1740230"/>
                </a:cubicBezTo>
                <a:lnTo>
                  <a:pt x="4161372" y="1740230"/>
                </a:lnTo>
                <a:lnTo>
                  <a:pt x="4155129" y="1898802"/>
                </a:lnTo>
                <a:lnTo>
                  <a:pt x="4138898" y="1897555"/>
                </a:lnTo>
                <a:close/>
                <a:moveTo>
                  <a:pt x="3992810" y="1740230"/>
                </a:moveTo>
                <a:lnTo>
                  <a:pt x="3996556" y="1740230"/>
                </a:lnTo>
                <a:cubicBezTo>
                  <a:pt x="3997805" y="1740230"/>
                  <a:pt x="4000302" y="1740230"/>
                  <a:pt x="4001551" y="1740230"/>
                </a:cubicBezTo>
                <a:lnTo>
                  <a:pt x="4009041" y="1740230"/>
                </a:lnTo>
                <a:lnTo>
                  <a:pt x="4014036" y="1897555"/>
                </a:lnTo>
                <a:lnTo>
                  <a:pt x="3997805" y="1897555"/>
                </a:lnTo>
                <a:close/>
                <a:moveTo>
                  <a:pt x="4067726" y="1738982"/>
                </a:moveTo>
                <a:lnTo>
                  <a:pt x="4072721" y="1738982"/>
                </a:lnTo>
                <a:cubicBezTo>
                  <a:pt x="4075218" y="1738982"/>
                  <a:pt x="4078964" y="1738982"/>
                  <a:pt x="4081462" y="1738982"/>
                </a:cubicBezTo>
                <a:lnTo>
                  <a:pt x="4085208" y="1738982"/>
                </a:lnTo>
                <a:lnTo>
                  <a:pt x="4085208" y="1896306"/>
                </a:lnTo>
                <a:lnTo>
                  <a:pt x="4080213" y="1896306"/>
                </a:lnTo>
                <a:cubicBezTo>
                  <a:pt x="4078964" y="1896306"/>
                  <a:pt x="4078964" y="1896306"/>
                  <a:pt x="4076467" y="1896306"/>
                </a:cubicBezTo>
                <a:cubicBezTo>
                  <a:pt x="4075218" y="1896306"/>
                  <a:pt x="4073969" y="1896306"/>
                  <a:pt x="4072721" y="1896306"/>
                </a:cubicBezTo>
                <a:lnTo>
                  <a:pt x="4067726" y="1898802"/>
                </a:lnTo>
                <a:lnTo>
                  <a:pt x="4067726" y="1892561"/>
                </a:lnTo>
                <a:close/>
                <a:moveTo>
                  <a:pt x="6457563" y="1360645"/>
                </a:moveTo>
                <a:cubicBezTo>
                  <a:pt x="6743495" y="1615360"/>
                  <a:pt x="6984475" y="1912530"/>
                  <a:pt x="7178011" y="2245908"/>
                </a:cubicBezTo>
                <a:lnTo>
                  <a:pt x="6835891" y="2443188"/>
                </a:lnTo>
                <a:cubicBezTo>
                  <a:pt x="6664833" y="2147267"/>
                  <a:pt x="6448823" y="1881315"/>
                  <a:pt x="6195355" y="1655317"/>
                </a:cubicBezTo>
                <a:close/>
                <a:moveTo>
                  <a:pt x="2020009" y="1077211"/>
                </a:moveTo>
                <a:lnTo>
                  <a:pt x="2242261" y="1403098"/>
                </a:lnTo>
                <a:cubicBezTo>
                  <a:pt x="1960076" y="1595383"/>
                  <a:pt x="1711603" y="1830121"/>
                  <a:pt x="1505582" y="2101069"/>
                </a:cubicBezTo>
                <a:lnTo>
                  <a:pt x="1192182" y="1862586"/>
                </a:lnTo>
                <a:cubicBezTo>
                  <a:pt x="1424423" y="1557925"/>
                  <a:pt x="1702862" y="1294468"/>
                  <a:pt x="2020009" y="1077211"/>
                </a:cubicBezTo>
                <a:close/>
                <a:moveTo>
                  <a:pt x="4132655" y="1039750"/>
                </a:moveTo>
                <a:cubicBezTo>
                  <a:pt x="4187595" y="1038501"/>
                  <a:pt x="4245029" y="1039750"/>
                  <a:pt x="4318698" y="1043496"/>
                </a:cubicBezTo>
                <a:cubicBezTo>
                  <a:pt x="4324941" y="1043496"/>
                  <a:pt x="4331183" y="1044744"/>
                  <a:pt x="4337427" y="1044744"/>
                </a:cubicBezTo>
                <a:cubicBezTo>
                  <a:pt x="4346167" y="1044744"/>
                  <a:pt x="4354908" y="1044744"/>
                  <a:pt x="4363647" y="1045993"/>
                </a:cubicBezTo>
                <a:lnTo>
                  <a:pt x="4369891" y="1045993"/>
                </a:lnTo>
                <a:cubicBezTo>
                  <a:pt x="4374885" y="1047242"/>
                  <a:pt x="4381129" y="1047242"/>
                  <a:pt x="4386124" y="1047242"/>
                </a:cubicBezTo>
                <a:cubicBezTo>
                  <a:pt x="4393614" y="1048490"/>
                  <a:pt x="4401106" y="1049739"/>
                  <a:pt x="4408598" y="1049739"/>
                </a:cubicBezTo>
                <a:cubicBezTo>
                  <a:pt x="4416089" y="1050987"/>
                  <a:pt x="4423581" y="1050987"/>
                  <a:pt x="4431073" y="1052236"/>
                </a:cubicBezTo>
                <a:cubicBezTo>
                  <a:pt x="4438565" y="1052236"/>
                  <a:pt x="4444807" y="1052236"/>
                  <a:pt x="4452299" y="1053485"/>
                </a:cubicBezTo>
                <a:cubicBezTo>
                  <a:pt x="4461039" y="1054733"/>
                  <a:pt x="4471029" y="1055982"/>
                  <a:pt x="4481017" y="1057231"/>
                </a:cubicBezTo>
                <a:cubicBezTo>
                  <a:pt x="4486011" y="1057231"/>
                  <a:pt x="4489757" y="1058478"/>
                  <a:pt x="4494752" y="1058478"/>
                </a:cubicBezTo>
                <a:cubicBezTo>
                  <a:pt x="4604629" y="1070965"/>
                  <a:pt x="4712009" y="1088445"/>
                  <a:pt x="4816892" y="1112170"/>
                </a:cubicBezTo>
                <a:cubicBezTo>
                  <a:pt x="4908041" y="1132147"/>
                  <a:pt x="4997941" y="1157119"/>
                  <a:pt x="5082846" y="1184588"/>
                </a:cubicBezTo>
                <a:cubicBezTo>
                  <a:pt x="5095333" y="1189583"/>
                  <a:pt x="5107818" y="1193329"/>
                  <a:pt x="5119057" y="1197075"/>
                </a:cubicBezTo>
                <a:cubicBezTo>
                  <a:pt x="5125298" y="1199571"/>
                  <a:pt x="5132790" y="1202068"/>
                  <a:pt x="5139034" y="1204566"/>
                </a:cubicBezTo>
                <a:cubicBezTo>
                  <a:pt x="5157762" y="1210809"/>
                  <a:pt x="5175244" y="1217052"/>
                  <a:pt x="5191475" y="1223296"/>
                </a:cubicBezTo>
                <a:cubicBezTo>
                  <a:pt x="5225188" y="1235781"/>
                  <a:pt x="5255155" y="1247019"/>
                  <a:pt x="5281375" y="1258255"/>
                </a:cubicBezTo>
                <a:lnTo>
                  <a:pt x="5282624" y="1258255"/>
                </a:lnTo>
                <a:cubicBezTo>
                  <a:pt x="5291365" y="1262002"/>
                  <a:pt x="5301352" y="1265748"/>
                  <a:pt x="5310093" y="1269493"/>
                </a:cubicBezTo>
                <a:cubicBezTo>
                  <a:pt x="5313839" y="1271991"/>
                  <a:pt x="5317585" y="1273240"/>
                  <a:pt x="5321330" y="1274488"/>
                </a:cubicBezTo>
                <a:cubicBezTo>
                  <a:pt x="5328822" y="1276986"/>
                  <a:pt x="5336314" y="1280732"/>
                  <a:pt x="5343806" y="1283229"/>
                </a:cubicBezTo>
                <a:lnTo>
                  <a:pt x="5356291" y="1288222"/>
                </a:lnTo>
                <a:cubicBezTo>
                  <a:pt x="5368778" y="1293217"/>
                  <a:pt x="5381263" y="1298212"/>
                  <a:pt x="5391253" y="1303206"/>
                </a:cubicBezTo>
                <a:cubicBezTo>
                  <a:pt x="5397496" y="1306952"/>
                  <a:pt x="5404988" y="1309450"/>
                  <a:pt x="5409983" y="1311947"/>
                </a:cubicBezTo>
                <a:lnTo>
                  <a:pt x="5428711" y="1320686"/>
                </a:lnTo>
                <a:cubicBezTo>
                  <a:pt x="5433706" y="1323184"/>
                  <a:pt x="5438701" y="1325681"/>
                  <a:pt x="5442445" y="1326930"/>
                </a:cubicBezTo>
                <a:cubicBezTo>
                  <a:pt x="5447440" y="1329427"/>
                  <a:pt x="5451186" y="1330676"/>
                  <a:pt x="5452435" y="1331924"/>
                </a:cubicBezTo>
                <a:lnTo>
                  <a:pt x="5449512" y="1338118"/>
                </a:lnTo>
                <a:lnTo>
                  <a:pt x="5452433" y="1339416"/>
                </a:lnTo>
                <a:lnTo>
                  <a:pt x="5449304" y="1346052"/>
                </a:lnTo>
                <a:lnTo>
                  <a:pt x="5451186" y="1346907"/>
                </a:lnTo>
                <a:cubicBezTo>
                  <a:pt x="5458678" y="1350653"/>
                  <a:pt x="5462424" y="1351902"/>
                  <a:pt x="5462424" y="1351902"/>
                </a:cubicBezTo>
                <a:lnTo>
                  <a:pt x="5463671" y="1351902"/>
                </a:lnTo>
                <a:lnTo>
                  <a:pt x="5463671" y="1353150"/>
                </a:lnTo>
                <a:lnTo>
                  <a:pt x="5397344" y="1466710"/>
                </a:lnTo>
                <a:lnTo>
                  <a:pt x="5466948" y="1500330"/>
                </a:lnTo>
                <a:cubicBezTo>
                  <a:pt x="5502065" y="1518279"/>
                  <a:pt x="5537338" y="1537320"/>
                  <a:pt x="5573547" y="1557922"/>
                </a:cubicBezTo>
                <a:cubicBezTo>
                  <a:pt x="5579791" y="1561668"/>
                  <a:pt x="5586034" y="1565414"/>
                  <a:pt x="5592278" y="1569160"/>
                </a:cubicBezTo>
                <a:cubicBezTo>
                  <a:pt x="5599768" y="1572906"/>
                  <a:pt x="5607260" y="1577899"/>
                  <a:pt x="5614752" y="1581645"/>
                </a:cubicBezTo>
                <a:cubicBezTo>
                  <a:pt x="5623493" y="1586640"/>
                  <a:pt x="5630983" y="1591635"/>
                  <a:pt x="5639724" y="1596629"/>
                </a:cubicBezTo>
                <a:lnTo>
                  <a:pt x="5649714" y="1602871"/>
                </a:lnTo>
                <a:cubicBezTo>
                  <a:pt x="5667194" y="1612861"/>
                  <a:pt x="5682178" y="1621601"/>
                  <a:pt x="5694663" y="1630342"/>
                </a:cubicBezTo>
                <a:cubicBezTo>
                  <a:pt x="5698409" y="1631589"/>
                  <a:pt x="5702155" y="1634087"/>
                  <a:pt x="5705901" y="1636584"/>
                </a:cubicBezTo>
                <a:cubicBezTo>
                  <a:pt x="5720884" y="1646573"/>
                  <a:pt x="5732122" y="1654065"/>
                  <a:pt x="5739614" y="1659059"/>
                </a:cubicBezTo>
                <a:cubicBezTo>
                  <a:pt x="5745856" y="1662804"/>
                  <a:pt x="5749602" y="1665302"/>
                  <a:pt x="5750850" y="1666551"/>
                </a:cubicBezTo>
                <a:lnTo>
                  <a:pt x="5748939" y="1669438"/>
                </a:lnTo>
                <a:lnTo>
                  <a:pt x="5740863" y="1664053"/>
                </a:lnTo>
                <a:cubicBezTo>
                  <a:pt x="5733371" y="1657812"/>
                  <a:pt x="5722132" y="1651568"/>
                  <a:pt x="5707150" y="1641578"/>
                </a:cubicBezTo>
                <a:cubicBezTo>
                  <a:pt x="5704653" y="1640330"/>
                  <a:pt x="5700906" y="1637832"/>
                  <a:pt x="5697160" y="1635336"/>
                </a:cubicBezTo>
                <a:cubicBezTo>
                  <a:pt x="5684673" y="1627845"/>
                  <a:pt x="5669691" y="1617855"/>
                  <a:pt x="5652211" y="1607866"/>
                </a:cubicBezTo>
                <a:lnTo>
                  <a:pt x="5642222" y="1601623"/>
                </a:lnTo>
                <a:lnTo>
                  <a:pt x="5629774" y="1594510"/>
                </a:lnTo>
                <a:lnTo>
                  <a:pt x="5649715" y="1606616"/>
                </a:lnTo>
                <a:cubicBezTo>
                  <a:pt x="5672189" y="1620352"/>
                  <a:pt x="5689669" y="1631590"/>
                  <a:pt x="5705902" y="1641578"/>
                </a:cubicBezTo>
                <a:cubicBezTo>
                  <a:pt x="5720884" y="1651567"/>
                  <a:pt x="5732123" y="1659059"/>
                  <a:pt x="5739615" y="1664052"/>
                </a:cubicBezTo>
                <a:lnTo>
                  <a:pt x="5748557" y="1670015"/>
                </a:lnTo>
                <a:lnTo>
                  <a:pt x="5748939" y="1669438"/>
                </a:lnTo>
                <a:lnTo>
                  <a:pt x="5752099" y="1671545"/>
                </a:lnTo>
                <a:lnTo>
                  <a:pt x="5752099" y="1672794"/>
                </a:lnTo>
                <a:lnTo>
                  <a:pt x="5693752" y="1760962"/>
                </a:lnTo>
                <a:lnTo>
                  <a:pt x="5834506" y="1860085"/>
                </a:lnTo>
                <a:cubicBezTo>
                  <a:pt x="5949378" y="1948735"/>
                  <a:pt x="6059255" y="2047375"/>
                  <a:pt x="6151652" y="2144767"/>
                </a:cubicBezTo>
                <a:cubicBezTo>
                  <a:pt x="6235309" y="2232169"/>
                  <a:pt x="6315220" y="2328312"/>
                  <a:pt x="6390136" y="2430699"/>
                </a:cubicBezTo>
                <a:lnTo>
                  <a:pt x="6433712" y="2497767"/>
                </a:lnTo>
                <a:lnTo>
                  <a:pt x="6475355" y="2558837"/>
                </a:lnTo>
                <a:cubicBezTo>
                  <a:pt x="6487373" y="2577488"/>
                  <a:pt x="6498376" y="2595086"/>
                  <a:pt x="6508326" y="2611454"/>
                </a:cubicBezTo>
                <a:lnTo>
                  <a:pt x="6515597" y="2623797"/>
                </a:lnTo>
                <a:lnTo>
                  <a:pt x="6533727" y="2651702"/>
                </a:lnTo>
                <a:cubicBezTo>
                  <a:pt x="6547461" y="2674177"/>
                  <a:pt x="6558698" y="2694154"/>
                  <a:pt x="6566190" y="2707889"/>
                </a:cubicBezTo>
                <a:lnTo>
                  <a:pt x="6569936" y="2715381"/>
                </a:lnTo>
                <a:cubicBezTo>
                  <a:pt x="6578676" y="2730364"/>
                  <a:pt x="6582422" y="2737856"/>
                  <a:pt x="6582422" y="2737856"/>
                </a:cubicBezTo>
                <a:lnTo>
                  <a:pt x="6582422" y="2739105"/>
                </a:lnTo>
                <a:lnTo>
                  <a:pt x="6581861" y="2739419"/>
                </a:lnTo>
                <a:lnTo>
                  <a:pt x="6583672" y="2742851"/>
                </a:lnTo>
                <a:lnTo>
                  <a:pt x="6398419" y="2842302"/>
                </a:lnTo>
                <a:lnTo>
                  <a:pt x="6346435" y="2871457"/>
                </a:lnTo>
                <a:lnTo>
                  <a:pt x="6333948" y="2850231"/>
                </a:lnTo>
                <a:cubicBezTo>
                  <a:pt x="6331451" y="2846485"/>
                  <a:pt x="6328954" y="2841490"/>
                  <a:pt x="6326458" y="2837744"/>
                </a:cubicBezTo>
                <a:cubicBezTo>
                  <a:pt x="6320214" y="2825259"/>
                  <a:pt x="6311474" y="2810275"/>
                  <a:pt x="6300237" y="2792795"/>
                </a:cubicBezTo>
                <a:cubicBezTo>
                  <a:pt x="6257784" y="2721623"/>
                  <a:pt x="6215330" y="2656697"/>
                  <a:pt x="6170381" y="2593017"/>
                </a:cubicBezTo>
                <a:cubicBezTo>
                  <a:pt x="6102957" y="2500620"/>
                  <a:pt x="6030537" y="2413217"/>
                  <a:pt x="5955621" y="2334555"/>
                </a:cubicBezTo>
                <a:cubicBezTo>
                  <a:pt x="5871965" y="2245904"/>
                  <a:pt x="5773324" y="2157253"/>
                  <a:pt x="5669690" y="2077342"/>
                </a:cubicBezTo>
                <a:cubicBezTo>
                  <a:pt x="5617249" y="2037386"/>
                  <a:pt x="5563559" y="1999929"/>
                  <a:pt x="5509869" y="1964967"/>
                </a:cubicBezTo>
                <a:lnTo>
                  <a:pt x="5461739" y="1934824"/>
                </a:lnTo>
                <a:lnTo>
                  <a:pt x="5403461" y="1900124"/>
                </a:lnTo>
                <a:lnTo>
                  <a:pt x="5346300" y="1867575"/>
                </a:lnTo>
                <a:cubicBezTo>
                  <a:pt x="5342554" y="1865078"/>
                  <a:pt x="5337559" y="1862582"/>
                  <a:pt x="5333815" y="1860085"/>
                </a:cubicBezTo>
                <a:lnTo>
                  <a:pt x="5306347" y="1845101"/>
                </a:lnTo>
                <a:lnTo>
                  <a:pt x="5268887" y="1826372"/>
                </a:lnTo>
                <a:cubicBezTo>
                  <a:pt x="5255153" y="1820129"/>
                  <a:pt x="5242666" y="1813886"/>
                  <a:pt x="5228932" y="1807644"/>
                </a:cubicBezTo>
                <a:cubicBezTo>
                  <a:pt x="5222689" y="1805146"/>
                  <a:pt x="5216446" y="1801400"/>
                  <a:pt x="5210202" y="1798903"/>
                </a:cubicBezTo>
                <a:cubicBezTo>
                  <a:pt x="5203959" y="1796406"/>
                  <a:pt x="5196468" y="1792660"/>
                  <a:pt x="5190225" y="1790162"/>
                </a:cubicBezTo>
                <a:cubicBezTo>
                  <a:pt x="5139032" y="1766439"/>
                  <a:pt x="5090336" y="1746462"/>
                  <a:pt x="5044138" y="1728980"/>
                </a:cubicBezTo>
                <a:lnTo>
                  <a:pt x="4935180" y="1690967"/>
                </a:lnTo>
                <a:lnTo>
                  <a:pt x="4903003" y="1680478"/>
                </a:lnTo>
                <a:lnTo>
                  <a:pt x="4818140" y="1655313"/>
                </a:lnTo>
                <a:cubicBezTo>
                  <a:pt x="4790670" y="1647821"/>
                  <a:pt x="4768196" y="1641578"/>
                  <a:pt x="4753212" y="1639082"/>
                </a:cubicBezTo>
                <a:cubicBezTo>
                  <a:pt x="4738229" y="1635336"/>
                  <a:pt x="4730737" y="1634087"/>
                  <a:pt x="4730737" y="1634087"/>
                </a:cubicBezTo>
                <a:lnTo>
                  <a:pt x="4731291" y="1631713"/>
                </a:lnTo>
                <a:lnTo>
                  <a:pt x="4730737" y="1631589"/>
                </a:lnTo>
                <a:lnTo>
                  <a:pt x="4731011" y="1630394"/>
                </a:lnTo>
                <a:lnTo>
                  <a:pt x="4731573" y="1630503"/>
                </a:lnTo>
                <a:lnTo>
                  <a:pt x="4770098" y="1465399"/>
                </a:lnTo>
                <a:lnTo>
                  <a:pt x="4768960" y="1465158"/>
                </a:lnTo>
                <a:lnTo>
                  <a:pt x="4731011" y="1630394"/>
                </a:lnTo>
                <a:lnTo>
                  <a:pt x="4730737" y="1630341"/>
                </a:lnTo>
                <a:lnTo>
                  <a:pt x="4729488" y="1630341"/>
                </a:lnTo>
                <a:lnTo>
                  <a:pt x="4767900" y="1464934"/>
                </a:lnTo>
                <a:lnTo>
                  <a:pt x="4705765" y="1451791"/>
                </a:lnTo>
                <a:cubicBezTo>
                  <a:pt x="4698273" y="1450542"/>
                  <a:pt x="4690783" y="1448045"/>
                  <a:pt x="4683291" y="1446796"/>
                </a:cubicBezTo>
                <a:cubicBezTo>
                  <a:pt x="4673301" y="1444299"/>
                  <a:pt x="4663312" y="1443050"/>
                  <a:pt x="4653324" y="1440553"/>
                </a:cubicBezTo>
                <a:cubicBezTo>
                  <a:pt x="4648329" y="1439304"/>
                  <a:pt x="4643335" y="1439304"/>
                  <a:pt x="4638342" y="1438055"/>
                </a:cubicBezTo>
                <a:cubicBezTo>
                  <a:pt x="4630850" y="1436807"/>
                  <a:pt x="4623357" y="1435558"/>
                  <a:pt x="4615865" y="1434309"/>
                </a:cubicBezTo>
                <a:cubicBezTo>
                  <a:pt x="4612119" y="1433061"/>
                  <a:pt x="4607126" y="1433061"/>
                  <a:pt x="4603380" y="1431813"/>
                </a:cubicBezTo>
                <a:cubicBezTo>
                  <a:pt x="4599634" y="1431813"/>
                  <a:pt x="4595888" y="1430565"/>
                  <a:pt x="4592142" y="1430565"/>
                </a:cubicBezTo>
                <a:lnTo>
                  <a:pt x="4584650" y="1429316"/>
                </a:lnTo>
                <a:cubicBezTo>
                  <a:pt x="4572165" y="1426819"/>
                  <a:pt x="4559678" y="1425570"/>
                  <a:pt x="4547191" y="1423073"/>
                </a:cubicBezTo>
                <a:lnTo>
                  <a:pt x="4499745" y="1416829"/>
                </a:lnTo>
                <a:cubicBezTo>
                  <a:pt x="4429823" y="1408089"/>
                  <a:pt x="4366144" y="1401845"/>
                  <a:pt x="4306211" y="1399349"/>
                </a:cubicBezTo>
                <a:cubicBezTo>
                  <a:pt x="4238787" y="1395603"/>
                  <a:pt x="4172610" y="1394355"/>
                  <a:pt x="4106433" y="1395603"/>
                </a:cubicBezTo>
                <a:cubicBezTo>
                  <a:pt x="4037761" y="1396852"/>
                  <a:pt x="3969087" y="1401845"/>
                  <a:pt x="3901661" y="1408089"/>
                </a:cubicBezTo>
                <a:cubicBezTo>
                  <a:pt x="3837983" y="1414332"/>
                  <a:pt x="3770558" y="1423073"/>
                  <a:pt x="3695642" y="1436807"/>
                </a:cubicBezTo>
                <a:lnTo>
                  <a:pt x="3664427" y="1441801"/>
                </a:lnTo>
                <a:cubicBezTo>
                  <a:pt x="3656935" y="1443050"/>
                  <a:pt x="3650691" y="1444299"/>
                  <a:pt x="3643199" y="1445547"/>
                </a:cubicBezTo>
                <a:lnTo>
                  <a:pt x="3629929" y="1447759"/>
                </a:lnTo>
                <a:lnTo>
                  <a:pt x="3594505" y="1455536"/>
                </a:lnTo>
                <a:cubicBezTo>
                  <a:pt x="3560792" y="1463028"/>
                  <a:pt x="3527081" y="1470518"/>
                  <a:pt x="3492119" y="1480508"/>
                </a:cubicBezTo>
                <a:cubicBezTo>
                  <a:pt x="3356021" y="1515469"/>
                  <a:pt x="3223668" y="1562916"/>
                  <a:pt x="3097559" y="1617854"/>
                </a:cubicBezTo>
                <a:cubicBezTo>
                  <a:pt x="3033880" y="1645324"/>
                  <a:pt x="2972698" y="1675290"/>
                  <a:pt x="2912765" y="1707755"/>
                </a:cubicBezTo>
                <a:cubicBezTo>
                  <a:pt x="2897782" y="1715246"/>
                  <a:pt x="2882798" y="1723986"/>
                  <a:pt x="2867815" y="1731478"/>
                </a:cubicBezTo>
                <a:cubicBezTo>
                  <a:pt x="2860323" y="1735224"/>
                  <a:pt x="2852831" y="1740219"/>
                  <a:pt x="2845341" y="1743965"/>
                </a:cubicBezTo>
                <a:cubicBezTo>
                  <a:pt x="2837849" y="1747711"/>
                  <a:pt x="2830357" y="1752704"/>
                  <a:pt x="2824113" y="1756450"/>
                </a:cubicBezTo>
                <a:cubicBezTo>
                  <a:pt x="2809131" y="1765191"/>
                  <a:pt x="2795395" y="1772683"/>
                  <a:pt x="2781661" y="1782671"/>
                </a:cubicBezTo>
                <a:cubicBezTo>
                  <a:pt x="2767926" y="1791411"/>
                  <a:pt x="2752943" y="1800152"/>
                  <a:pt x="2739208" y="1808891"/>
                </a:cubicBezTo>
                <a:cubicBezTo>
                  <a:pt x="2516956" y="1949984"/>
                  <a:pt x="2332163" y="2114801"/>
                  <a:pt x="2191070" y="2270877"/>
                </a:cubicBezTo>
                <a:cubicBezTo>
                  <a:pt x="2187324" y="2275871"/>
                  <a:pt x="2182329" y="2280866"/>
                  <a:pt x="2177335" y="2285861"/>
                </a:cubicBezTo>
                <a:cubicBezTo>
                  <a:pt x="2173589" y="2290854"/>
                  <a:pt x="2168594" y="2295849"/>
                  <a:pt x="2164849" y="2300844"/>
                </a:cubicBezTo>
                <a:cubicBezTo>
                  <a:pt x="2156109" y="2310833"/>
                  <a:pt x="2148617" y="2319572"/>
                  <a:pt x="2139876" y="2329561"/>
                </a:cubicBezTo>
                <a:cubicBezTo>
                  <a:pt x="2123645" y="2348290"/>
                  <a:pt x="2108661" y="2368269"/>
                  <a:pt x="2092429" y="2386998"/>
                </a:cubicBezTo>
                <a:cubicBezTo>
                  <a:pt x="2077447" y="2405726"/>
                  <a:pt x="2063711" y="2424456"/>
                  <a:pt x="2048729" y="2441936"/>
                </a:cubicBezTo>
                <a:cubicBezTo>
                  <a:pt x="2034993" y="2460665"/>
                  <a:pt x="2022508" y="2478146"/>
                  <a:pt x="2010021" y="2495626"/>
                </a:cubicBezTo>
                <a:cubicBezTo>
                  <a:pt x="1997535" y="2513106"/>
                  <a:pt x="1985049" y="2530588"/>
                  <a:pt x="1973811" y="2546819"/>
                </a:cubicBezTo>
                <a:lnTo>
                  <a:pt x="1944476" y="2589694"/>
                </a:lnTo>
                <a:lnTo>
                  <a:pt x="2057534" y="2665394"/>
                </a:lnTo>
                <a:lnTo>
                  <a:pt x="2086186" y="2684167"/>
                </a:lnTo>
                <a:lnTo>
                  <a:pt x="2085996" y="2684452"/>
                </a:lnTo>
                <a:lnTo>
                  <a:pt x="2087435" y="2685415"/>
                </a:lnTo>
                <a:lnTo>
                  <a:pt x="2087420" y="2685438"/>
                </a:lnTo>
                <a:lnTo>
                  <a:pt x="2091180" y="2687912"/>
                </a:lnTo>
                <a:cubicBezTo>
                  <a:pt x="2091180" y="2687912"/>
                  <a:pt x="2089932" y="2689161"/>
                  <a:pt x="2088683" y="2691657"/>
                </a:cubicBezTo>
                <a:cubicBezTo>
                  <a:pt x="2087434" y="2692906"/>
                  <a:pt x="2086186" y="2695403"/>
                  <a:pt x="2084938" y="2696652"/>
                </a:cubicBezTo>
                <a:cubicBezTo>
                  <a:pt x="2083690" y="2699149"/>
                  <a:pt x="2082441" y="2701647"/>
                  <a:pt x="2081192" y="2704144"/>
                </a:cubicBezTo>
                <a:lnTo>
                  <a:pt x="2076198" y="2711636"/>
                </a:lnTo>
                <a:cubicBezTo>
                  <a:pt x="2073700" y="2715382"/>
                  <a:pt x="2071203" y="2720375"/>
                  <a:pt x="2068706" y="2724121"/>
                </a:cubicBezTo>
                <a:lnTo>
                  <a:pt x="2066208" y="2726618"/>
                </a:lnTo>
                <a:cubicBezTo>
                  <a:pt x="2061214" y="2734110"/>
                  <a:pt x="2056219" y="2741603"/>
                  <a:pt x="2051226" y="2751590"/>
                </a:cubicBezTo>
                <a:cubicBezTo>
                  <a:pt x="2044982" y="2761580"/>
                  <a:pt x="2037490" y="2772817"/>
                  <a:pt x="2029998" y="2785303"/>
                </a:cubicBezTo>
                <a:cubicBezTo>
                  <a:pt x="2025005" y="2792795"/>
                  <a:pt x="2021259" y="2801536"/>
                  <a:pt x="2016264" y="2809026"/>
                </a:cubicBezTo>
                <a:cubicBezTo>
                  <a:pt x="2013767" y="2814021"/>
                  <a:pt x="2010021" y="2820264"/>
                  <a:pt x="2006275" y="2825259"/>
                </a:cubicBezTo>
                <a:cubicBezTo>
                  <a:pt x="2000033" y="2836496"/>
                  <a:pt x="1992541" y="2848982"/>
                  <a:pt x="1986298" y="2861468"/>
                </a:cubicBezTo>
                <a:lnTo>
                  <a:pt x="1977559" y="2871455"/>
                </a:lnTo>
                <a:lnTo>
                  <a:pt x="1977557" y="2871457"/>
                </a:lnTo>
                <a:cubicBezTo>
                  <a:pt x="1972563" y="2880198"/>
                  <a:pt x="1968817" y="2887688"/>
                  <a:pt x="1963822" y="2897678"/>
                </a:cubicBezTo>
                <a:cubicBezTo>
                  <a:pt x="1958827" y="2906418"/>
                  <a:pt x="1955083" y="2915159"/>
                  <a:pt x="1950088" y="2925147"/>
                </a:cubicBezTo>
                <a:lnTo>
                  <a:pt x="1897066" y="3036537"/>
                </a:lnTo>
                <a:lnTo>
                  <a:pt x="1892501" y="3046234"/>
                </a:lnTo>
                <a:lnTo>
                  <a:pt x="1836465" y="3183609"/>
                </a:lnTo>
                <a:cubicBezTo>
                  <a:pt x="1832719" y="3196096"/>
                  <a:pt x="1827724" y="3208581"/>
                  <a:pt x="1822729" y="3219819"/>
                </a:cubicBezTo>
                <a:cubicBezTo>
                  <a:pt x="1817735" y="3232304"/>
                  <a:pt x="1813990" y="3244791"/>
                  <a:pt x="1810244" y="3257278"/>
                </a:cubicBezTo>
                <a:cubicBezTo>
                  <a:pt x="1807747" y="3263519"/>
                  <a:pt x="1805249" y="3269763"/>
                  <a:pt x="1804001" y="3276006"/>
                </a:cubicBezTo>
                <a:lnTo>
                  <a:pt x="1800265" y="3287213"/>
                </a:lnTo>
                <a:lnTo>
                  <a:pt x="1800256" y="3287243"/>
                </a:lnTo>
                <a:lnTo>
                  <a:pt x="1800250" y="3287258"/>
                </a:lnTo>
                <a:lnTo>
                  <a:pt x="1797757" y="3294735"/>
                </a:lnTo>
                <a:cubicBezTo>
                  <a:pt x="1794011" y="3307221"/>
                  <a:pt x="1789017" y="3320956"/>
                  <a:pt x="1785272" y="3333443"/>
                </a:cubicBezTo>
                <a:cubicBezTo>
                  <a:pt x="1781526" y="3345928"/>
                  <a:pt x="1777780" y="3359663"/>
                  <a:pt x="1774034" y="3372149"/>
                </a:cubicBezTo>
                <a:lnTo>
                  <a:pt x="1772305" y="3379064"/>
                </a:lnTo>
                <a:lnTo>
                  <a:pt x="1769040" y="3392127"/>
                </a:lnTo>
                <a:lnTo>
                  <a:pt x="1764046" y="3412104"/>
                </a:lnTo>
                <a:lnTo>
                  <a:pt x="1764035" y="3412143"/>
                </a:lnTo>
                <a:lnTo>
                  <a:pt x="1754057" y="3452060"/>
                </a:lnTo>
                <a:lnTo>
                  <a:pt x="1744075" y="3491984"/>
                </a:lnTo>
                <a:lnTo>
                  <a:pt x="1744068" y="3492015"/>
                </a:lnTo>
                <a:cubicBezTo>
                  <a:pt x="1740322" y="3505750"/>
                  <a:pt x="1737825" y="3519484"/>
                  <a:pt x="1735327" y="3531971"/>
                </a:cubicBezTo>
                <a:cubicBezTo>
                  <a:pt x="1734079" y="3535717"/>
                  <a:pt x="1732830" y="3540712"/>
                  <a:pt x="1732830" y="3544456"/>
                </a:cubicBezTo>
                <a:lnTo>
                  <a:pt x="1726599" y="3571869"/>
                </a:lnTo>
                <a:lnTo>
                  <a:pt x="1726587" y="3571926"/>
                </a:lnTo>
                <a:lnTo>
                  <a:pt x="1726584" y="3571941"/>
                </a:lnTo>
                <a:lnTo>
                  <a:pt x="1724089" y="3588158"/>
                </a:lnTo>
                <a:cubicBezTo>
                  <a:pt x="1720343" y="3609384"/>
                  <a:pt x="1715350" y="3631859"/>
                  <a:pt x="1712853" y="3653086"/>
                </a:cubicBezTo>
                <a:cubicBezTo>
                  <a:pt x="1709107" y="3674312"/>
                  <a:pt x="1706609" y="3695538"/>
                  <a:pt x="1702863" y="3716764"/>
                </a:cubicBezTo>
                <a:lnTo>
                  <a:pt x="1700371" y="3732960"/>
                </a:lnTo>
                <a:lnTo>
                  <a:pt x="1700366" y="3732996"/>
                </a:lnTo>
                <a:cubicBezTo>
                  <a:pt x="1699118" y="3746730"/>
                  <a:pt x="1697869" y="3759217"/>
                  <a:pt x="1695372" y="3772951"/>
                </a:cubicBezTo>
                <a:cubicBezTo>
                  <a:pt x="1694123" y="3785437"/>
                  <a:pt x="1691626" y="3799171"/>
                  <a:pt x="1691626" y="3811658"/>
                </a:cubicBezTo>
                <a:lnTo>
                  <a:pt x="1690900" y="3822659"/>
                </a:lnTo>
                <a:lnTo>
                  <a:pt x="1681792" y="3960711"/>
                </a:lnTo>
                <a:cubicBezTo>
                  <a:pt x="1680075" y="4008002"/>
                  <a:pt x="1679763" y="4052639"/>
                  <a:pt x="1680388" y="4093843"/>
                </a:cubicBezTo>
                <a:lnTo>
                  <a:pt x="1680396" y="4094042"/>
                </a:lnTo>
                <a:lnTo>
                  <a:pt x="1680389" y="4093844"/>
                </a:lnTo>
                <a:lnTo>
                  <a:pt x="1680465" y="4095686"/>
                </a:lnTo>
                <a:lnTo>
                  <a:pt x="1685070" y="4206374"/>
                </a:lnTo>
                <a:cubicBezTo>
                  <a:pt x="1687255" y="4239931"/>
                  <a:pt x="1689753" y="4269273"/>
                  <a:pt x="1691626" y="4293621"/>
                </a:cubicBezTo>
                <a:cubicBezTo>
                  <a:pt x="1694123" y="4317344"/>
                  <a:pt x="1696620" y="4336073"/>
                  <a:pt x="1697869" y="4348559"/>
                </a:cubicBezTo>
                <a:lnTo>
                  <a:pt x="1698245" y="4351777"/>
                </a:lnTo>
                <a:lnTo>
                  <a:pt x="1700678" y="4364479"/>
                </a:lnTo>
                <a:cubicBezTo>
                  <a:pt x="1701303" y="4367913"/>
                  <a:pt x="1701615" y="4369786"/>
                  <a:pt x="1701615" y="4369786"/>
                </a:cubicBezTo>
                <a:lnTo>
                  <a:pt x="1528058" y="4392262"/>
                </a:lnTo>
                <a:lnTo>
                  <a:pt x="1526547" y="4379422"/>
                </a:lnTo>
                <a:lnTo>
                  <a:pt x="1526664" y="4379912"/>
                </a:lnTo>
                <a:lnTo>
                  <a:pt x="1525561" y="4369785"/>
                </a:lnTo>
                <a:lnTo>
                  <a:pt x="1524167" y="4358495"/>
                </a:lnTo>
                <a:lnTo>
                  <a:pt x="1525560" y="4371034"/>
                </a:lnTo>
                <a:lnTo>
                  <a:pt x="1526547" y="4379422"/>
                </a:lnTo>
                <a:lnTo>
                  <a:pt x="1523063" y="4364791"/>
                </a:lnTo>
                <a:cubicBezTo>
                  <a:pt x="1521814" y="4356052"/>
                  <a:pt x="1520566" y="4344814"/>
                  <a:pt x="1519317" y="4331080"/>
                </a:cubicBezTo>
                <a:cubicBezTo>
                  <a:pt x="1518068" y="4323588"/>
                  <a:pt x="1518068" y="4314847"/>
                  <a:pt x="1516820" y="4304859"/>
                </a:cubicBezTo>
                <a:cubicBezTo>
                  <a:pt x="1511827" y="4256162"/>
                  <a:pt x="1505583" y="4181246"/>
                  <a:pt x="1504335" y="4091346"/>
                </a:cubicBezTo>
                <a:cubicBezTo>
                  <a:pt x="1503086" y="3993956"/>
                  <a:pt x="1506832" y="3889072"/>
                  <a:pt x="1516820" y="3789184"/>
                </a:cubicBezTo>
                <a:cubicBezTo>
                  <a:pt x="1516820" y="3779194"/>
                  <a:pt x="1518068" y="3770454"/>
                  <a:pt x="1519317" y="3760466"/>
                </a:cubicBezTo>
                <a:cubicBezTo>
                  <a:pt x="1519317" y="3756720"/>
                  <a:pt x="1520566" y="3752974"/>
                  <a:pt x="1520566" y="3747979"/>
                </a:cubicBezTo>
                <a:cubicBezTo>
                  <a:pt x="1521814" y="3742984"/>
                  <a:pt x="1521814" y="3737991"/>
                  <a:pt x="1523063" y="3732996"/>
                </a:cubicBezTo>
                <a:cubicBezTo>
                  <a:pt x="1523063" y="3725504"/>
                  <a:pt x="1524312" y="3715515"/>
                  <a:pt x="1525560" y="3706776"/>
                </a:cubicBezTo>
                <a:lnTo>
                  <a:pt x="1526809" y="3694289"/>
                </a:lnTo>
                <a:cubicBezTo>
                  <a:pt x="1530555" y="3670566"/>
                  <a:pt x="1533053" y="3645594"/>
                  <a:pt x="1538047" y="3621871"/>
                </a:cubicBezTo>
                <a:cubicBezTo>
                  <a:pt x="1541793" y="3596898"/>
                  <a:pt x="1545539" y="3571926"/>
                  <a:pt x="1550532" y="3548202"/>
                </a:cubicBezTo>
                <a:lnTo>
                  <a:pt x="1553030" y="3535717"/>
                </a:lnTo>
                <a:cubicBezTo>
                  <a:pt x="1554278" y="3526976"/>
                  <a:pt x="1555527" y="3518236"/>
                  <a:pt x="1558025" y="3509496"/>
                </a:cubicBezTo>
                <a:cubicBezTo>
                  <a:pt x="1559273" y="3503253"/>
                  <a:pt x="1560522" y="3498258"/>
                  <a:pt x="1561771" y="3492015"/>
                </a:cubicBezTo>
                <a:lnTo>
                  <a:pt x="1564268" y="3483276"/>
                </a:lnTo>
                <a:cubicBezTo>
                  <a:pt x="1566765" y="3472037"/>
                  <a:pt x="1569263" y="3460799"/>
                  <a:pt x="1571760" y="3449563"/>
                </a:cubicBezTo>
                <a:lnTo>
                  <a:pt x="1581748" y="3405861"/>
                </a:lnTo>
                <a:cubicBezTo>
                  <a:pt x="1584245" y="3395873"/>
                  <a:pt x="1586743" y="3385884"/>
                  <a:pt x="1589240" y="3377143"/>
                </a:cubicBezTo>
                <a:lnTo>
                  <a:pt x="1597981" y="3340934"/>
                </a:lnTo>
                <a:lnTo>
                  <a:pt x="1599229" y="3337188"/>
                </a:lnTo>
                <a:cubicBezTo>
                  <a:pt x="1600478" y="3330945"/>
                  <a:pt x="1602974" y="3325950"/>
                  <a:pt x="1604222" y="3319707"/>
                </a:cubicBezTo>
                <a:cubicBezTo>
                  <a:pt x="1606720" y="3312216"/>
                  <a:pt x="1609217" y="3303476"/>
                  <a:pt x="1611714" y="3294735"/>
                </a:cubicBezTo>
                <a:lnTo>
                  <a:pt x="1616709" y="3278504"/>
                </a:lnTo>
                <a:lnTo>
                  <a:pt x="1620455" y="3268514"/>
                </a:lnTo>
                <a:cubicBezTo>
                  <a:pt x="1624201" y="3258525"/>
                  <a:pt x="1626699" y="3247288"/>
                  <a:pt x="1630445" y="3237299"/>
                </a:cubicBezTo>
                <a:cubicBezTo>
                  <a:pt x="1631692" y="3234802"/>
                  <a:pt x="1631692" y="3231056"/>
                  <a:pt x="1632940" y="3228560"/>
                </a:cubicBezTo>
                <a:cubicBezTo>
                  <a:pt x="1634189" y="3224814"/>
                  <a:pt x="1635438" y="3221068"/>
                  <a:pt x="1636686" y="3217322"/>
                </a:cubicBezTo>
                <a:lnTo>
                  <a:pt x="1639184" y="3211078"/>
                </a:lnTo>
                <a:cubicBezTo>
                  <a:pt x="1640432" y="3206084"/>
                  <a:pt x="1642930" y="3201089"/>
                  <a:pt x="1644179" y="3196096"/>
                </a:cubicBezTo>
                <a:cubicBezTo>
                  <a:pt x="1649173" y="3182360"/>
                  <a:pt x="1652919" y="3169875"/>
                  <a:pt x="1657914" y="3156140"/>
                </a:cubicBezTo>
                <a:cubicBezTo>
                  <a:pt x="1662907" y="3143655"/>
                  <a:pt x="1667902" y="3129919"/>
                  <a:pt x="1672897" y="3117433"/>
                </a:cubicBezTo>
                <a:cubicBezTo>
                  <a:pt x="1689129" y="3071858"/>
                  <a:pt x="1707546" y="3025973"/>
                  <a:pt x="1727835" y="2979774"/>
                </a:cubicBezTo>
                <a:lnTo>
                  <a:pt x="1790670" y="2847289"/>
                </a:lnTo>
                <a:lnTo>
                  <a:pt x="1611715" y="2756585"/>
                </a:lnTo>
                <a:lnTo>
                  <a:pt x="1612455" y="2755104"/>
                </a:lnTo>
                <a:lnTo>
                  <a:pt x="1610466" y="2754089"/>
                </a:lnTo>
                <a:lnTo>
                  <a:pt x="1612461" y="2755093"/>
                </a:lnTo>
                <a:lnTo>
                  <a:pt x="1617958" y="2744099"/>
                </a:lnTo>
                <a:cubicBezTo>
                  <a:pt x="1622953" y="2736608"/>
                  <a:pt x="1627946" y="2724121"/>
                  <a:pt x="1636687" y="2707890"/>
                </a:cubicBezTo>
                <a:cubicBezTo>
                  <a:pt x="1644179" y="2692906"/>
                  <a:pt x="1655415" y="2672929"/>
                  <a:pt x="1667902" y="2650454"/>
                </a:cubicBezTo>
                <a:cubicBezTo>
                  <a:pt x="1680389" y="2627978"/>
                  <a:pt x="1695371" y="2601757"/>
                  <a:pt x="1712851" y="2574288"/>
                </a:cubicBezTo>
                <a:cubicBezTo>
                  <a:pt x="1717846" y="2566797"/>
                  <a:pt x="1721592" y="2559305"/>
                  <a:pt x="1726587" y="2553062"/>
                </a:cubicBezTo>
                <a:cubicBezTo>
                  <a:pt x="1729084" y="2549316"/>
                  <a:pt x="1731581" y="2545570"/>
                  <a:pt x="1732830" y="2541825"/>
                </a:cubicBezTo>
                <a:cubicBezTo>
                  <a:pt x="1735327" y="2538079"/>
                  <a:pt x="1737825" y="2534334"/>
                  <a:pt x="1740321" y="2530588"/>
                </a:cubicBezTo>
                <a:lnTo>
                  <a:pt x="1768814" y="2486140"/>
                </a:lnTo>
                <a:lnTo>
                  <a:pt x="1766651" y="2484716"/>
                </a:lnTo>
                <a:lnTo>
                  <a:pt x="1746564" y="2516854"/>
                </a:lnTo>
                <a:lnTo>
                  <a:pt x="1741217" y="2524338"/>
                </a:lnTo>
                <a:lnTo>
                  <a:pt x="1744066" y="2519351"/>
                </a:lnTo>
                <a:lnTo>
                  <a:pt x="1765987" y="2484279"/>
                </a:lnTo>
                <a:lnTo>
                  <a:pt x="1650422" y="2408224"/>
                </a:lnTo>
                <a:lnTo>
                  <a:pt x="1651663" y="2406471"/>
                </a:lnTo>
                <a:lnTo>
                  <a:pt x="1646675" y="2403230"/>
                </a:lnTo>
                <a:lnTo>
                  <a:pt x="1650111" y="2398376"/>
                </a:lnTo>
                <a:lnTo>
                  <a:pt x="1644179" y="2394489"/>
                </a:lnTo>
                <a:cubicBezTo>
                  <a:pt x="1645427" y="2390744"/>
                  <a:pt x="1655417" y="2377009"/>
                  <a:pt x="1670399" y="2354535"/>
                </a:cubicBezTo>
                <a:cubicBezTo>
                  <a:pt x="1671648" y="2352037"/>
                  <a:pt x="1672897" y="2350789"/>
                  <a:pt x="1674145" y="2348291"/>
                </a:cubicBezTo>
                <a:cubicBezTo>
                  <a:pt x="1677891" y="2343296"/>
                  <a:pt x="1681637" y="2338302"/>
                  <a:pt x="1685383" y="2333309"/>
                </a:cubicBezTo>
                <a:lnTo>
                  <a:pt x="1686632" y="2330811"/>
                </a:lnTo>
                <a:cubicBezTo>
                  <a:pt x="1691625" y="2323319"/>
                  <a:pt x="1696620" y="2315827"/>
                  <a:pt x="1702863" y="2307087"/>
                </a:cubicBezTo>
                <a:cubicBezTo>
                  <a:pt x="1709107" y="2298347"/>
                  <a:pt x="1716597" y="2288358"/>
                  <a:pt x="1724089" y="2277122"/>
                </a:cubicBezTo>
                <a:cubicBezTo>
                  <a:pt x="1727835" y="2272127"/>
                  <a:pt x="1732830" y="2264635"/>
                  <a:pt x="1737825" y="2258391"/>
                </a:cubicBezTo>
                <a:lnTo>
                  <a:pt x="1749062" y="2243409"/>
                </a:lnTo>
                <a:cubicBezTo>
                  <a:pt x="1764046" y="2224679"/>
                  <a:pt x="1780277" y="2203453"/>
                  <a:pt x="1796510" y="2182227"/>
                </a:cubicBezTo>
                <a:lnTo>
                  <a:pt x="1808995" y="2165994"/>
                </a:lnTo>
                <a:cubicBezTo>
                  <a:pt x="1817736" y="2156006"/>
                  <a:pt x="1825228" y="2146016"/>
                  <a:pt x="1833967" y="2136029"/>
                </a:cubicBezTo>
                <a:cubicBezTo>
                  <a:pt x="1837713" y="2132283"/>
                  <a:pt x="1841459" y="2128536"/>
                  <a:pt x="1845205" y="2123542"/>
                </a:cubicBezTo>
                <a:cubicBezTo>
                  <a:pt x="1847703" y="2121045"/>
                  <a:pt x="1851449" y="2117299"/>
                  <a:pt x="1853946" y="2113553"/>
                </a:cubicBezTo>
                <a:cubicBezTo>
                  <a:pt x="1857691" y="2109806"/>
                  <a:pt x="1860188" y="2104814"/>
                  <a:pt x="1863934" y="2101067"/>
                </a:cubicBezTo>
                <a:cubicBezTo>
                  <a:pt x="1868929" y="2096073"/>
                  <a:pt x="1872675" y="2091078"/>
                  <a:pt x="1877669" y="2086083"/>
                </a:cubicBezTo>
                <a:lnTo>
                  <a:pt x="1883913" y="2078592"/>
                </a:lnTo>
                <a:cubicBezTo>
                  <a:pt x="1943845" y="2009919"/>
                  <a:pt x="2007524" y="1942493"/>
                  <a:pt x="2073701" y="1878816"/>
                </a:cubicBezTo>
                <a:cubicBezTo>
                  <a:pt x="2152363" y="1803898"/>
                  <a:pt x="2234771" y="1732728"/>
                  <a:pt x="2320925" y="1666551"/>
                </a:cubicBezTo>
                <a:cubicBezTo>
                  <a:pt x="2362129" y="1634087"/>
                  <a:pt x="2405830" y="1602872"/>
                  <a:pt x="2465763" y="1561668"/>
                </a:cubicBezTo>
                <a:cubicBezTo>
                  <a:pt x="2474504" y="1555425"/>
                  <a:pt x="2483243" y="1549182"/>
                  <a:pt x="2491984" y="1544187"/>
                </a:cubicBezTo>
                <a:cubicBezTo>
                  <a:pt x="2495730" y="1540442"/>
                  <a:pt x="2500725" y="1537945"/>
                  <a:pt x="2504471" y="1535448"/>
                </a:cubicBezTo>
                <a:cubicBezTo>
                  <a:pt x="2508217" y="1531702"/>
                  <a:pt x="2511963" y="1529204"/>
                  <a:pt x="2516956" y="1526707"/>
                </a:cubicBezTo>
                <a:cubicBezTo>
                  <a:pt x="2525697" y="1521712"/>
                  <a:pt x="2534437" y="1515469"/>
                  <a:pt x="2543177" y="1510476"/>
                </a:cubicBezTo>
                <a:cubicBezTo>
                  <a:pt x="2551917" y="1505481"/>
                  <a:pt x="2559409" y="1500486"/>
                  <a:pt x="2568149" y="1495492"/>
                </a:cubicBezTo>
                <a:lnTo>
                  <a:pt x="2584381" y="1485502"/>
                </a:lnTo>
                <a:cubicBezTo>
                  <a:pt x="2589376" y="1481758"/>
                  <a:pt x="2595619" y="1478012"/>
                  <a:pt x="2601861" y="1474266"/>
                </a:cubicBezTo>
                <a:cubicBezTo>
                  <a:pt x="2606856" y="1470520"/>
                  <a:pt x="2610602" y="1468022"/>
                  <a:pt x="2615597" y="1465525"/>
                </a:cubicBezTo>
                <a:lnTo>
                  <a:pt x="2621840" y="1461779"/>
                </a:lnTo>
                <a:cubicBezTo>
                  <a:pt x="2659297" y="1440553"/>
                  <a:pt x="2698005" y="1418078"/>
                  <a:pt x="2735463" y="1398100"/>
                </a:cubicBezTo>
                <a:cubicBezTo>
                  <a:pt x="2812877" y="1356896"/>
                  <a:pt x="2891539" y="1318189"/>
                  <a:pt x="2968952" y="1285725"/>
                </a:cubicBezTo>
                <a:cubicBezTo>
                  <a:pt x="2973947" y="1283229"/>
                  <a:pt x="2980190" y="1280732"/>
                  <a:pt x="2986433" y="1278234"/>
                </a:cubicBezTo>
                <a:cubicBezTo>
                  <a:pt x="2995173" y="1273240"/>
                  <a:pt x="3005162" y="1269493"/>
                  <a:pt x="3013903" y="1265748"/>
                </a:cubicBezTo>
                <a:cubicBezTo>
                  <a:pt x="3023891" y="1262002"/>
                  <a:pt x="3033880" y="1258255"/>
                  <a:pt x="3043870" y="1254511"/>
                </a:cubicBezTo>
                <a:lnTo>
                  <a:pt x="3060101" y="1248268"/>
                </a:lnTo>
                <a:cubicBezTo>
                  <a:pt x="3063847" y="1247019"/>
                  <a:pt x="3066344" y="1245770"/>
                  <a:pt x="3070090" y="1244522"/>
                </a:cubicBezTo>
                <a:cubicBezTo>
                  <a:pt x="3075085" y="1243273"/>
                  <a:pt x="3080078" y="1240776"/>
                  <a:pt x="3083824" y="1239527"/>
                </a:cubicBezTo>
                <a:lnTo>
                  <a:pt x="3120034" y="1225793"/>
                </a:lnTo>
                <a:cubicBezTo>
                  <a:pt x="3131272" y="1222047"/>
                  <a:pt x="3143757" y="1217052"/>
                  <a:pt x="3154995" y="1213306"/>
                </a:cubicBezTo>
                <a:cubicBezTo>
                  <a:pt x="3163735" y="1210809"/>
                  <a:pt x="3172475" y="1207063"/>
                  <a:pt x="3181216" y="1204566"/>
                </a:cubicBezTo>
                <a:cubicBezTo>
                  <a:pt x="3188708" y="1202068"/>
                  <a:pt x="3196199" y="1199571"/>
                  <a:pt x="3203691" y="1197075"/>
                </a:cubicBezTo>
                <a:lnTo>
                  <a:pt x="3207437" y="1195826"/>
                </a:lnTo>
                <a:cubicBezTo>
                  <a:pt x="3213680" y="1193329"/>
                  <a:pt x="3221171" y="1190832"/>
                  <a:pt x="3227414" y="1188334"/>
                </a:cubicBezTo>
                <a:lnTo>
                  <a:pt x="3251139" y="1180842"/>
                </a:lnTo>
                <a:cubicBezTo>
                  <a:pt x="3257381" y="1179594"/>
                  <a:pt x="3262375" y="1177096"/>
                  <a:pt x="3268619" y="1175847"/>
                </a:cubicBezTo>
                <a:cubicBezTo>
                  <a:pt x="3278607" y="1172101"/>
                  <a:pt x="3288596" y="1169606"/>
                  <a:pt x="3299834" y="1165860"/>
                </a:cubicBezTo>
                <a:lnTo>
                  <a:pt x="3348529" y="1152124"/>
                </a:lnTo>
                <a:cubicBezTo>
                  <a:pt x="3363513" y="1147129"/>
                  <a:pt x="3378496" y="1143383"/>
                  <a:pt x="3393479" y="1139639"/>
                </a:cubicBezTo>
                <a:lnTo>
                  <a:pt x="3397225" y="1138390"/>
                </a:lnTo>
                <a:cubicBezTo>
                  <a:pt x="3402219" y="1135893"/>
                  <a:pt x="3408463" y="1134644"/>
                  <a:pt x="3414706" y="1133396"/>
                </a:cubicBezTo>
                <a:cubicBezTo>
                  <a:pt x="3424694" y="1130898"/>
                  <a:pt x="3435932" y="1128401"/>
                  <a:pt x="3445921" y="1125904"/>
                </a:cubicBezTo>
                <a:cubicBezTo>
                  <a:pt x="3454661" y="1124655"/>
                  <a:pt x="3462153" y="1122158"/>
                  <a:pt x="3469645" y="1120909"/>
                </a:cubicBezTo>
                <a:cubicBezTo>
                  <a:pt x="3493368" y="1115914"/>
                  <a:pt x="3519589" y="1109672"/>
                  <a:pt x="3544561" y="1104678"/>
                </a:cubicBezTo>
                <a:cubicBezTo>
                  <a:pt x="3603245" y="1090942"/>
                  <a:pt x="3665676" y="1080954"/>
                  <a:pt x="3741841" y="1069716"/>
                </a:cubicBezTo>
                <a:cubicBezTo>
                  <a:pt x="3756825" y="1067219"/>
                  <a:pt x="3771807" y="1065970"/>
                  <a:pt x="3786791" y="1063473"/>
                </a:cubicBezTo>
                <a:lnTo>
                  <a:pt x="3791785" y="1062224"/>
                </a:lnTo>
                <a:cubicBezTo>
                  <a:pt x="3804271" y="1060975"/>
                  <a:pt x="3816757" y="1059727"/>
                  <a:pt x="3829243" y="1058478"/>
                </a:cubicBezTo>
                <a:lnTo>
                  <a:pt x="3841730" y="1057231"/>
                </a:lnTo>
                <a:cubicBezTo>
                  <a:pt x="3866702" y="1053485"/>
                  <a:pt x="3891674" y="1052236"/>
                  <a:pt x="3916646" y="1049739"/>
                </a:cubicBezTo>
                <a:cubicBezTo>
                  <a:pt x="3925387" y="1048490"/>
                  <a:pt x="3932877" y="1048490"/>
                  <a:pt x="3940369" y="1047242"/>
                </a:cubicBezTo>
                <a:cubicBezTo>
                  <a:pt x="4015285" y="1042247"/>
                  <a:pt x="4076467" y="1039750"/>
                  <a:pt x="4132655" y="1039750"/>
                </a:cubicBezTo>
                <a:close/>
                <a:moveTo>
                  <a:pt x="5956871" y="988560"/>
                </a:moveTo>
                <a:cubicBezTo>
                  <a:pt x="6030539" y="1034759"/>
                  <a:pt x="6102959" y="1082206"/>
                  <a:pt x="6172881" y="1133398"/>
                </a:cubicBezTo>
                <a:lnTo>
                  <a:pt x="5941887" y="1451794"/>
                </a:lnTo>
                <a:cubicBezTo>
                  <a:pt x="5879457" y="1406843"/>
                  <a:pt x="5814531" y="1363142"/>
                  <a:pt x="5749603" y="1323186"/>
                </a:cubicBezTo>
                <a:close/>
                <a:moveTo>
                  <a:pt x="2375864" y="863700"/>
                </a:moveTo>
                <a:lnTo>
                  <a:pt x="2559408" y="1212060"/>
                </a:lnTo>
                <a:lnTo>
                  <a:pt x="2534436" y="1225796"/>
                </a:lnTo>
                <a:cubicBezTo>
                  <a:pt x="2500723" y="1243276"/>
                  <a:pt x="2469508" y="1260757"/>
                  <a:pt x="2438294" y="1279486"/>
                </a:cubicBezTo>
                <a:lnTo>
                  <a:pt x="2239766" y="938616"/>
                </a:lnTo>
                <a:cubicBezTo>
                  <a:pt x="2274725" y="917390"/>
                  <a:pt x="2312184" y="897411"/>
                  <a:pt x="2347146" y="878682"/>
                </a:cubicBezTo>
                <a:close/>
                <a:moveTo>
                  <a:pt x="1507999" y="853515"/>
                </a:moveTo>
                <a:lnTo>
                  <a:pt x="1599180" y="1022803"/>
                </a:lnTo>
                <a:lnTo>
                  <a:pt x="1476061" y="1089117"/>
                </a:lnTo>
                <a:lnTo>
                  <a:pt x="1460271" y="1059800"/>
                </a:lnTo>
                <a:lnTo>
                  <a:pt x="1281987" y="1222281"/>
                </a:lnTo>
                <a:cubicBezTo>
                  <a:pt x="335378" y="2149782"/>
                  <a:pt x="-85929" y="3501496"/>
                  <a:pt x="162176" y="4800137"/>
                </a:cubicBezTo>
                <a:lnTo>
                  <a:pt x="210149" y="5012110"/>
                </a:lnTo>
                <a:lnTo>
                  <a:pt x="237394" y="4997021"/>
                </a:lnTo>
                <a:lnTo>
                  <a:pt x="305149" y="5119357"/>
                </a:lnTo>
                <a:lnTo>
                  <a:pt x="136937" y="5212519"/>
                </a:lnTo>
                <a:lnTo>
                  <a:pt x="69183" y="5090183"/>
                </a:lnTo>
                <a:lnTo>
                  <a:pt x="126547" y="5058413"/>
                </a:lnTo>
                <a:lnTo>
                  <a:pt x="75184" y="4836884"/>
                </a:lnTo>
                <a:cubicBezTo>
                  <a:pt x="-187629" y="3496852"/>
                  <a:pt x="248307" y="2098691"/>
                  <a:pt x="1230403" y="1145118"/>
                </a:cubicBezTo>
                <a:lnTo>
                  <a:pt x="1416007" y="977619"/>
                </a:lnTo>
                <a:lnTo>
                  <a:pt x="1384880" y="919829"/>
                </a:lnTo>
                <a:close/>
                <a:moveTo>
                  <a:pt x="5105321" y="602740"/>
                </a:moveTo>
                <a:cubicBezTo>
                  <a:pt x="5155265" y="617723"/>
                  <a:pt x="5205209" y="633956"/>
                  <a:pt x="5253905" y="651436"/>
                </a:cubicBezTo>
                <a:lnTo>
                  <a:pt x="5122801" y="1023521"/>
                </a:lnTo>
                <a:cubicBezTo>
                  <a:pt x="5079101" y="1008537"/>
                  <a:pt x="5035398" y="993554"/>
                  <a:pt x="4990449" y="979819"/>
                </a:cubicBezTo>
                <a:close/>
                <a:moveTo>
                  <a:pt x="3353523" y="516586"/>
                </a:moveTo>
                <a:lnTo>
                  <a:pt x="3430937" y="902405"/>
                </a:lnTo>
                <a:cubicBezTo>
                  <a:pt x="3356020" y="917390"/>
                  <a:pt x="3279855" y="934870"/>
                  <a:pt x="3204939" y="956095"/>
                </a:cubicBezTo>
                <a:lnTo>
                  <a:pt x="3100055" y="576520"/>
                </a:lnTo>
                <a:cubicBezTo>
                  <a:pt x="3183712" y="554044"/>
                  <a:pt x="3268617" y="532818"/>
                  <a:pt x="3353523" y="516586"/>
                </a:cubicBezTo>
                <a:close/>
                <a:moveTo>
                  <a:pt x="4001532" y="447191"/>
                </a:moveTo>
                <a:cubicBezTo>
                  <a:pt x="4287560" y="442918"/>
                  <a:pt x="4573414" y="472884"/>
                  <a:pt x="4854351" y="536564"/>
                </a:cubicBezTo>
                <a:lnTo>
                  <a:pt x="4766949" y="921136"/>
                </a:lnTo>
                <a:cubicBezTo>
                  <a:pt x="4433569" y="844970"/>
                  <a:pt x="4091450" y="823744"/>
                  <a:pt x="3753077" y="854959"/>
                </a:cubicBezTo>
                <a:lnTo>
                  <a:pt x="3715620" y="462896"/>
                </a:lnTo>
                <a:cubicBezTo>
                  <a:pt x="3810826" y="453843"/>
                  <a:pt x="3906189" y="448615"/>
                  <a:pt x="4001532" y="447191"/>
                </a:cubicBezTo>
                <a:close/>
                <a:moveTo>
                  <a:pt x="3968765" y="792"/>
                </a:moveTo>
                <a:cubicBezTo>
                  <a:pt x="4037719" y="-572"/>
                  <a:pt x="4106600" y="-172"/>
                  <a:pt x="4175342" y="1972"/>
                </a:cubicBezTo>
                <a:cubicBezTo>
                  <a:pt x="5206467" y="34126"/>
                  <a:pt x="6206111" y="458569"/>
                  <a:pt x="6945103" y="1206726"/>
                </a:cubicBezTo>
                <a:lnTo>
                  <a:pt x="7078631" y="1349207"/>
                </a:lnTo>
                <a:lnTo>
                  <a:pt x="7130368" y="1320529"/>
                </a:lnTo>
                <a:lnTo>
                  <a:pt x="7198164" y="1442836"/>
                </a:lnTo>
                <a:lnTo>
                  <a:pt x="7029991" y="1536056"/>
                </a:lnTo>
                <a:lnTo>
                  <a:pt x="6962195" y="1413748"/>
                </a:lnTo>
                <a:lnTo>
                  <a:pt x="6995703" y="1395174"/>
                </a:lnTo>
                <a:lnTo>
                  <a:pt x="6829386" y="1221729"/>
                </a:lnTo>
                <a:cubicBezTo>
                  <a:pt x="5921728" y="334626"/>
                  <a:pt x="4632350" y="-65597"/>
                  <a:pt x="3384264" y="148218"/>
                </a:cubicBezTo>
                <a:lnTo>
                  <a:pt x="3142635" y="198254"/>
                </a:lnTo>
                <a:lnTo>
                  <a:pt x="3154786" y="220862"/>
                </a:lnTo>
                <a:lnTo>
                  <a:pt x="3031611" y="287064"/>
                </a:lnTo>
                <a:lnTo>
                  <a:pt x="2940583" y="117699"/>
                </a:lnTo>
                <a:lnTo>
                  <a:pt x="3063758" y="51497"/>
                </a:lnTo>
                <a:lnTo>
                  <a:pt x="3097610" y="114482"/>
                </a:lnTo>
                <a:lnTo>
                  <a:pt x="3348070" y="61237"/>
                </a:lnTo>
                <a:cubicBezTo>
                  <a:pt x="3554394" y="24849"/>
                  <a:pt x="3761904" y="4883"/>
                  <a:pt x="3968765" y="792"/>
                </a:cubicBezTo>
                <a:close/>
              </a:path>
            </a:pathLst>
          </a:custGeom>
          <a:solidFill>
            <a:schemeClr val="bg1">
              <a:alpha val="24000"/>
            </a:schemeClr>
          </a:solidFill>
          <a:ln w="83380" cap="flat">
            <a:noFill/>
            <a:prstDash val="solid"/>
            <a:miter/>
          </a:ln>
        </p:spPr>
        <p:txBody>
          <a:bodyPr rtlCol="0" anchor="ctr"/>
          <a:lstStyle/>
          <a:p>
            <a:endParaRPr lang="en-ID"/>
          </a:p>
        </p:txBody>
      </p:sp>
      <p:sp>
        <p:nvSpPr>
          <p:cNvPr id="164" name="TextBox 163">
            <a:extLst>
              <a:ext uri="{FF2B5EF4-FFF2-40B4-BE49-F238E27FC236}">
                <a16:creationId xmlns="" xmlns:a16="http://schemas.microsoft.com/office/drawing/2014/main" id="{0B15BB56-5B11-4123-98C4-E6EA2C95331E}"/>
              </a:ext>
            </a:extLst>
          </p:cNvPr>
          <p:cNvSpPr txBox="1"/>
          <p:nvPr/>
        </p:nvSpPr>
        <p:spPr>
          <a:xfrm>
            <a:off x="1" y="2216176"/>
            <a:ext cx="12191999" cy="1569660"/>
          </a:xfrm>
          <a:prstGeom prst="rect">
            <a:avLst/>
          </a:prstGeom>
          <a:noFill/>
        </p:spPr>
        <p:txBody>
          <a:bodyPr wrap="square" rtlCol="0">
            <a:spAutoFit/>
          </a:bodyPr>
          <a:lstStyle/>
          <a:p>
            <a:pPr algn="ctr"/>
            <a:r>
              <a:rPr lang="en-ID" sz="9600" b="1" dirty="0" smtClean="0">
                <a:solidFill>
                  <a:schemeClr val="bg1"/>
                </a:solidFill>
                <a:latin typeface="Sora" pitchFamily="2" charset="0"/>
                <a:ea typeface="Inter" panose="020B0502030000000004" pitchFamily="34" charset="0"/>
                <a:cs typeface="Sora" pitchFamily="2" charset="0"/>
              </a:rPr>
              <a:t>THANK YOU!</a:t>
            </a:r>
            <a:endParaRPr lang="en-ID" sz="9600" b="1" dirty="0">
              <a:solidFill>
                <a:schemeClr val="bg1"/>
              </a:solidFill>
              <a:latin typeface="Sora" pitchFamily="2" charset="0"/>
              <a:ea typeface="Inter" panose="020B0502030000000004" pitchFamily="34" charset="0"/>
              <a:cs typeface="Sora" pitchFamily="2" charset="0"/>
            </a:endParaRPr>
          </a:p>
        </p:txBody>
      </p:sp>
    </p:spTree>
    <p:extLst>
      <p:ext uri="{BB962C8B-B14F-4D97-AF65-F5344CB8AC3E}">
        <p14:creationId xmlns:p14="http://schemas.microsoft.com/office/powerpoint/2010/main" val="3273137431"/>
      </p:ext>
    </p:extLst>
  </p:cSld>
  <p:clrMapOvr>
    <a:masterClrMapping/>
  </p:clrMapOvr>
  <mc:AlternateContent xmlns:mc="http://schemas.openxmlformats.org/markup-compatibility/2006" xmlns:p14="http://schemas.microsoft.com/office/powerpoint/2010/main">
    <mc:Choice Requires="p14">
      <p:transition advClick="0" advTm="7300">
        <p14:reveal dir="r"/>
        <p:sndAc>
          <p:endSnd/>
        </p:sndAc>
      </p:transition>
    </mc:Choice>
    <mc:Fallback xmlns="">
      <p:transition advClick="0" advTm="7300">
        <p:fade/>
        <p:sndAc>
          <p:end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CAD2F629-188C-4417-822A-0C3CCC0AA4C2}"/>
              </a:ext>
            </a:extLst>
          </p:cNvPr>
          <p:cNvSpPr/>
          <p:nvPr/>
        </p:nvSpPr>
        <p:spPr>
          <a:xfrm>
            <a:off x="0" y="0"/>
            <a:ext cx="12192000" cy="6858000"/>
          </a:xfrm>
          <a:prstGeom prst="rect">
            <a:avLst/>
          </a:prstGeom>
          <a:gradFill>
            <a:gsLst>
              <a:gs pos="26000">
                <a:srgbClr val="5039FE"/>
              </a:gs>
              <a:gs pos="83000">
                <a:srgbClr val="23DCF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0" name="Flowchart: Collate 19">
            <a:extLst>
              <a:ext uri="{FF2B5EF4-FFF2-40B4-BE49-F238E27FC236}">
                <a16:creationId xmlns="" xmlns:a16="http://schemas.microsoft.com/office/drawing/2014/main" id="{672EDBED-7D3E-4AA4-B441-84E48B4B7F68}"/>
              </a:ext>
            </a:extLst>
          </p:cNvPr>
          <p:cNvSpPr/>
          <p:nvPr/>
        </p:nvSpPr>
        <p:spPr>
          <a:xfrm>
            <a:off x="4785064" y="0"/>
            <a:ext cx="7406936" cy="6858000"/>
          </a:xfrm>
          <a:prstGeom prst="flowChartCollate">
            <a:avLst/>
          </a:prstGeom>
          <a:gradFill>
            <a:gsLst>
              <a:gs pos="26000">
                <a:srgbClr val="5039FE"/>
              </a:gs>
              <a:gs pos="83000">
                <a:srgbClr val="23DCF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13" name="TextBox 12">
            <a:extLst>
              <a:ext uri="{FF2B5EF4-FFF2-40B4-BE49-F238E27FC236}">
                <a16:creationId xmlns="" xmlns:a16="http://schemas.microsoft.com/office/drawing/2014/main" id="{44E2A2B8-3C82-411F-88E2-962546B17DE3}"/>
              </a:ext>
            </a:extLst>
          </p:cNvPr>
          <p:cNvSpPr txBox="1"/>
          <p:nvPr/>
        </p:nvSpPr>
        <p:spPr>
          <a:xfrm>
            <a:off x="2183165" y="734955"/>
            <a:ext cx="8136491" cy="707886"/>
          </a:xfrm>
          <a:prstGeom prst="rect">
            <a:avLst/>
          </a:prstGeom>
          <a:noFill/>
        </p:spPr>
        <p:txBody>
          <a:bodyPr wrap="square" rtlCol="0">
            <a:spAutoFit/>
          </a:bodyPr>
          <a:lstStyle/>
          <a:p>
            <a:r>
              <a:rPr lang="en-ID" sz="4000" b="1" dirty="0" smtClean="0">
                <a:solidFill>
                  <a:schemeClr val="bg1"/>
                </a:solidFill>
                <a:latin typeface="Sora"/>
              </a:rPr>
              <a:t>Public Financial </a:t>
            </a:r>
            <a:r>
              <a:rPr lang="en-ID" sz="4000" b="1" dirty="0" smtClean="0">
                <a:solidFill>
                  <a:schemeClr val="bg1"/>
                </a:solidFill>
                <a:latin typeface="Sora"/>
                <a:ea typeface="Inter" panose="020B0502030000000004" pitchFamily="34" charset="0"/>
                <a:cs typeface="Sora" pitchFamily="2" charset="0"/>
              </a:rPr>
              <a:t>Report Guide</a:t>
            </a:r>
          </a:p>
        </p:txBody>
      </p:sp>
      <p:sp>
        <p:nvSpPr>
          <p:cNvPr id="2" name="Rectangle 1"/>
          <p:cNvSpPr/>
          <p:nvPr/>
        </p:nvSpPr>
        <p:spPr>
          <a:xfrm>
            <a:off x="1158240" y="2003075"/>
            <a:ext cx="9875520" cy="423503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noFill/>
            </a:endParaRPr>
          </a:p>
        </p:txBody>
      </p:sp>
      <p:pic>
        <p:nvPicPr>
          <p:cNvPr id="4" name="Picture 3"/>
          <p:cNvPicPr>
            <a:picLocks noChangeAspect="1"/>
          </p:cNvPicPr>
          <p:nvPr/>
        </p:nvPicPr>
        <p:blipFill>
          <a:blip r:embed="rId3"/>
          <a:stretch>
            <a:fillRect/>
          </a:stretch>
        </p:blipFill>
        <p:spPr>
          <a:xfrm>
            <a:off x="1658983" y="3054488"/>
            <a:ext cx="8874034" cy="2329045"/>
          </a:xfrm>
          <a:prstGeom prst="rect">
            <a:avLst/>
          </a:prstGeom>
        </p:spPr>
      </p:pic>
    </p:spTree>
    <p:extLst>
      <p:ext uri="{BB962C8B-B14F-4D97-AF65-F5344CB8AC3E}">
        <p14:creationId xmlns:p14="http://schemas.microsoft.com/office/powerpoint/2010/main" val="1631543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endSnd/>
        </p:sndAc>
      </p:transition>
    </mc:Choice>
    <mc:Fallback xmlns="">
      <p:transition spd="slow">
        <p:fade/>
        <p:sndAc>
          <p:end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lowchart: Collate 19">
            <a:extLst>
              <a:ext uri="{FF2B5EF4-FFF2-40B4-BE49-F238E27FC236}">
                <a16:creationId xmlns="" xmlns:a16="http://schemas.microsoft.com/office/drawing/2014/main" id="{672EDBED-7D3E-4AA4-B441-84E48B4B7F68}"/>
              </a:ext>
            </a:extLst>
          </p:cNvPr>
          <p:cNvSpPr/>
          <p:nvPr/>
        </p:nvSpPr>
        <p:spPr>
          <a:xfrm>
            <a:off x="4785064" y="0"/>
            <a:ext cx="7406936" cy="6858000"/>
          </a:xfrm>
          <a:prstGeom prst="flowChartCollate">
            <a:avLst/>
          </a:prstGeom>
          <a:gradFill>
            <a:gsLst>
              <a:gs pos="26000">
                <a:srgbClr val="5039FE"/>
              </a:gs>
              <a:gs pos="83000">
                <a:srgbClr val="23DCF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12" name="Rectangle 11">
            <a:extLst>
              <a:ext uri="{FF2B5EF4-FFF2-40B4-BE49-F238E27FC236}">
                <a16:creationId xmlns="" xmlns:a16="http://schemas.microsoft.com/office/drawing/2014/main" id="{CAD2F629-188C-4417-822A-0C3CCC0AA4C2}"/>
              </a:ext>
            </a:extLst>
          </p:cNvPr>
          <p:cNvSpPr/>
          <p:nvPr/>
        </p:nvSpPr>
        <p:spPr>
          <a:xfrm>
            <a:off x="0" y="0"/>
            <a:ext cx="12192000" cy="6858000"/>
          </a:xfrm>
          <a:prstGeom prst="rect">
            <a:avLst/>
          </a:prstGeom>
          <a:gradFill>
            <a:gsLst>
              <a:gs pos="26000">
                <a:srgbClr val="5039FE"/>
              </a:gs>
              <a:gs pos="83000">
                <a:srgbClr val="23DCF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smtClean="0"/>
          </a:p>
          <a:p>
            <a:pPr algn="ctr"/>
            <a:endParaRPr lang="en-US" sz="3200" dirty="0" smtClean="0"/>
          </a:p>
          <a:p>
            <a:pPr algn="ctr"/>
            <a:endParaRPr lang="en-US" sz="3200" dirty="0"/>
          </a:p>
          <a:p>
            <a:pPr algn="ctr"/>
            <a:r>
              <a:rPr lang="en-US" sz="3200" dirty="0" smtClean="0"/>
              <a:t>Diversified </a:t>
            </a:r>
            <a:r>
              <a:rPr lang="en-US" sz="3200" dirty="0"/>
              <a:t>Mutual </a:t>
            </a:r>
            <a:r>
              <a:rPr lang="en-US" sz="3200" dirty="0" smtClean="0"/>
              <a:t>Fund</a:t>
            </a:r>
          </a:p>
          <a:p>
            <a:pPr algn="ctr"/>
            <a:r>
              <a:rPr lang="en-US" sz="3200" dirty="0" smtClean="0"/>
              <a:t>Sector Mutual Funds</a:t>
            </a:r>
          </a:p>
          <a:p>
            <a:pPr algn="ctr"/>
            <a:r>
              <a:rPr lang="en-US" sz="3200" dirty="0" smtClean="0"/>
              <a:t>Stocks </a:t>
            </a:r>
          </a:p>
          <a:p>
            <a:pPr algn="ctr"/>
            <a:r>
              <a:rPr lang="en-US" sz="3200" dirty="0" smtClean="0"/>
              <a:t>Bonds </a:t>
            </a:r>
          </a:p>
          <a:p>
            <a:pPr algn="ctr"/>
            <a:r>
              <a:rPr lang="en-US" sz="3200" dirty="0" smtClean="0"/>
              <a:t>Unit Investment Trusts</a:t>
            </a:r>
            <a:endParaRPr lang="en-US" sz="3200" dirty="0"/>
          </a:p>
          <a:p>
            <a:pPr algn="ctr"/>
            <a:r>
              <a:rPr lang="en-US" sz="3200" dirty="0" smtClean="0"/>
              <a:t>Exchange Traded Funds </a:t>
            </a:r>
            <a:endParaRPr lang="en-US" sz="3200" dirty="0"/>
          </a:p>
          <a:p>
            <a:pPr algn="ctr"/>
            <a:r>
              <a:rPr lang="en-US" sz="3200" dirty="0"/>
              <a:t>Managed Accounts </a:t>
            </a:r>
            <a:endParaRPr lang="en-US" sz="3200" dirty="0" smtClean="0"/>
          </a:p>
          <a:p>
            <a:pPr algn="ctr"/>
            <a:r>
              <a:rPr lang="en-US" sz="3200" dirty="0" smtClean="0"/>
              <a:t>Retirement Accounts</a:t>
            </a:r>
            <a:endParaRPr lang="en-US" sz="3200" dirty="0"/>
          </a:p>
        </p:txBody>
      </p:sp>
      <p:sp>
        <p:nvSpPr>
          <p:cNvPr id="13" name="TextBox 12">
            <a:extLst>
              <a:ext uri="{FF2B5EF4-FFF2-40B4-BE49-F238E27FC236}">
                <a16:creationId xmlns="" xmlns:a16="http://schemas.microsoft.com/office/drawing/2014/main" id="{44E2A2B8-3C82-411F-88E2-962546B17DE3}"/>
              </a:ext>
            </a:extLst>
          </p:cNvPr>
          <p:cNvSpPr txBox="1"/>
          <p:nvPr/>
        </p:nvSpPr>
        <p:spPr>
          <a:xfrm>
            <a:off x="1618737" y="484428"/>
            <a:ext cx="7920680" cy="1323439"/>
          </a:xfrm>
          <a:prstGeom prst="rect">
            <a:avLst/>
          </a:prstGeom>
          <a:noFill/>
        </p:spPr>
        <p:txBody>
          <a:bodyPr wrap="square" rtlCol="0">
            <a:spAutoFit/>
          </a:bodyPr>
          <a:lstStyle/>
          <a:p>
            <a:pPr algn="ctr"/>
            <a:r>
              <a:rPr lang="en-ID" sz="4000" b="1" dirty="0" smtClean="0">
                <a:solidFill>
                  <a:schemeClr val="bg1"/>
                </a:solidFill>
                <a:latin typeface="Sora"/>
              </a:rPr>
              <a:t>Common Financial Assets and Income Listings</a:t>
            </a:r>
            <a:endParaRPr lang="en-ID" sz="4000" b="1" dirty="0" smtClean="0">
              <a:solidFill>
                <a:schemeClr val="bg1"/>
              </a:solidFill>
              <a:latin typeface="Sora"/>
              <a:ea typeface="Inter" panose="020B0502030000000004" pitchFamily="34" charset="0"/>
              <a:cs typeface="Sora" pitchFamily="2" charset="0"/>
            </a:endParaRPr>
          </a:p>
        </p:txBody>
      </p:sp>
      <p:sp>
        <p:nvSpPr>
          <p:cNvPr id="2" name="Rectangle 1"/>
          <p:cNvSpPr/>
          <p:nvPr/>
        </p:nvSpPr>
        <p:spPr>
          <a:xfrm>
            <a:off x="1158240" y="2006493"/>
            <a:ext cx="9875520" cy="423503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noFill/>
            </a:endParaRPr>
          </a:p>
        </p:txBody>
      </p:sp>
    </p:spTree>
    <p:extLst>
      <p:ext uri="{BB962C8B-B14F-4D97-AF65-F5344CB8AC3E}">
        <p14:creationId xmlns:p14="http://schemas.microsoft.com/office/powerpoint/2010/main" val="2636342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endSnd/>
        </p:sndAc>
      </p:transition>
    </mc:Choice>
    <mc:Fallback xmlns="">
      <p:transition spd="slow">
        <p:fade/>
        <p:sndAc>
          <p:end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0EE1AB80-1E56-4B06-A2DD-BA7F76389C8C}"/>
              </a:ext>
            </a:extLst>
          </p:cNvPr>
          <p:cNvSpPr/>
          <p:nvPr/>
        </p:nvSpPr>
        <p:spPr>
          <a:xfrm>
            <a:off x="-52872" y="0"/>
            <a:ext cx="5089358" cy="6858000"/>
          </a:xfrm>
          <a:prstGeom prst="rect">
            <a:avLst/>
          </a:prstGeom>
          <a:gradFill>
            <a:gsLst>
              <a:gs pos="26000">
                <a:srgbClr val="5039FE"/>
              </a:gs>
              <a:gs pos="91000">
                <a:srgbClr val="23DCF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Rectangle 11">
            <a:extLst>
              <a:ext uri="{FF2B5EF4-FFF2-40B4-BE49-F238E27FC236}">
                <a16:creationId xmlns="" xmlns:a16="http://schemas.microsoft.com/office/drawing/2014/main" id="{42EEF1A8-AD83-4C7C-AA3F-36C46C74E268}"/>
              </a:ext>
            </a:extLst>
          </p:cNvPr>
          <p:cNvSpPr/>
          <p:nvPr/>
        </p:nvSpPr>
        <p:spPr>
          <a:xfrm>
            <a:off x="10700831" y="0"/>
            <a:ext cx="1142263" cy="888356"/>
          </a:xfrm>
          <a:prstGeom prst="rect">
            <a:avLst/>
          </a:prstGeom>
          <a:gradFill>
            <a:gsLst>
              <a:gs pos="26000">
                <a:srgbClr val="5039FE"/>
              </a:gs>
              <a:gs pos="83000">
                <a:srgbClr val="23DCF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Rectangle 18">
            <a:extLst>
              <a:ext uri="{FF2B5EF4-FFF2-40B4-BE49-F238E27FC236}">
                <a16:creationId xmlns="" xmlns:a16="http://schemas.microsoft.com/office/drawing/2014/main" id="{00F9F798-A2F8-4BDF-A875-5DE7A1DAB7D7}"/>
              </a:ext>
            </a:extLst>
          </p:cNvPr>
          <p:cNvSpPr/>
          <p:nvPr/>
        </p:nvSpPr>
        <p:spPr>
          <a:xfrm>
            <a:off x="4969038" y="0"/>
            <a:ext cx="134896" cy="6858000"/>
          </a:xfrm>
          <a:prstGeom prst="rect">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Rectangle 4"/>
          <p:cNvSpPr/>
          <p:nvPr/>
        </p:nvSpPr>
        <p:spPr>
          <a:xfrm>
            <a:off x="279829" y="1908917"/>
            <a:ext cx="4557404" cy="2739211"/>
          </a:xfrm>
          <a:prstGeom prst="rect">
            <a:avLst/>
          </a:prstGeom>
        </p:spPr>
        <p:txBody>
          <a:bodyPr wrap="square">
            <a:spAutoFit/>
          </a:bodyPr>
          <a:lstStyle/>
          <a:p>
            <a:pPr lvl="0"/>
            <a:r>
              <a:rPr lang="en-ID" sz="4000" b="1" dirty="0" smtClean="0">
                <a:solidFill>
                  <a:prstClr val="white"/>
                </a:solidFill>
                <a:latin typeface="Sora"/>
              </a:rPr>
              <a:t>Mutual Fund</a:t>
            </a:r>
          </a:p>
          <a:p>
            <a:pPr lvl="0"/>
            <a:r>
              <a:rPr lang="en-ID" sz="3200" b="1" dirty="0" smtClean="0">
                <a:solidFill>
                  <a:prstClr val="black"/>
                </a:solidFill>
                <a:latin typeface="Sora"/>
              </a:rPr>
              <a:t/>
            </a:r>
            <a:br>
              <a:rPr lang="en-ID" sz="3200" b="1" dirty="0" smtClean="0">
                <a:solidFill>
                  <a:prstClr val="black"/>
                </a:solidFill>
                <a:latin typeface="Sora"/>
              </a:rPr>
            </a:br>
            <a:r>
              <a:rPr lang="en-ID" sz="6000" b="1" dirty="0" smtClean="0">
                <a:solidFill>
                  <a:srgbClr val="83BFB4"/>
                </a:solidFill>
                <a:latin typeface="Sora"/>
              </a:rPr>
              <a:t>5 CFR 2640</a:t>
            </a:r>
            <a:r>
              <a:rPr lang="en-ID" sz="3200" b="1" dirty="0" smtClean="0">
                <a:solidFill>
                  <a:prstClr val="black"/>
                </a:solidFill>
                <a:latin typeface="Sora"/>
              </a:rPr>
              <a:t/>
            </a:r>
            <a:br>
              <a:rPr lang="en-ID" sz="3200" b="1" dirty="0" smtClean="0">
                <a:solidFill>
                  <a:prstClr val="black"/>
                </a:solidFill>
                <a:latin typeface="Sora"/>
              </a:rPr>
            </a:br>
            <a:endParaRPr lang="en-ID" sz="4000" b="1" dirty="0">
              <a:solidFill>
                <a:prstClr val="white"/>
              </a:solidFill>
              <a:latin typeface="Sora"/>
              <a:ea typeface="Inter" panose="020B0502030000000004" pitchFamily="34" charset="0"/>
              <a:cs typeface="Sora" pitchFamily="2" charset="0"/>
            </a:endParaRPr>
          </a:p>
        </p:txBody>
      </p:sp>
      <p:sp>
        <p:nvSpPr>
          <p:cNvPr id="28" name="Rectangle 27"/>
          <p:cNvSpPr/>
          <p:nvPr/>
        </p:nvSpPr>
        <p:spPr>
          <a:xfrm>
            <a:off x="5235739" y="1595021"/>
            <a:ext cx="6956261" cy="5262979"/>
          </a:xfrm>
          <a:prstGeom prst="rect">
            <a:avLst/>
          </a:prstGeom>
        </p:spPr>
        <p:txBody>
          <a:bodyPr wrap="square">
            <a:spAutoFit/>
          </a:bodyPr>
          <a:lstStyle/>
          <a:p>
            <a:r>
              <a:rPr lang="en-US" sz="2400" dirty="0" smtClean="0"/>
              <a:t>A </a:t>
            </a:r>
            <a:r>
              <a:rPr lang="en-US" sz="2400" dirty="0"/>
              <a:t>mutual fund is a company that is created and managed to hold a portfolio of securities as an investment company registered with the U.S. Securities and Exchange Commission under the Investment Company Act of 1940, as amended.</a:t>
            </a:r>
          </a:p>
          <a:p>
            <a:r>
              <a:rPr lang="en-US" sz="2400" dirty="0"/>
              <a:t>Investors purchase shares of the mutual fund, and the value of those shares typically rises and falls based on the performance of the mutual fund’s underlying investments.  The underlying investments of a mutual fund may include shares of companies in a variety of business sectors, bonds, cash equivalents, etc.</a:t>
            </a:r>
          </a:p>
          <a:p>
            <a:pPr lvl="0">
              <a:lnSpc>
                <a:spcPct val="150000"/>
              </a:lnSpc>
            </a:pPr>
            <a:endParaRPr lang="id-ID" altLang="en-US" sz="2400" b="1" dirty="0">
              <a:solidFill>
                <a:prstClr val="black"/>
              </a:solidFill>
              <a:latin typeface="Sora"/>
            </a:endParaRPr>
          </a:p>
          <a:p>
            <a:pPr lvl="0">
              <a:lnSpc>
                <a:spcPct val="150000"/>
              </a:lnSpc>
            </a:pPr>
            <a:endParaRPr lang="id-ID" altLang="en-US" sz="2400" b="1" dirty="0">
              <a:solidFill>
                <a:prstClr val="black"/>
              </a:solidFill>
              <a:latin typeface="Sora"/>
            </a:endParaRPr>
          </a:p>
        </p:txBody>
      </p:sp>
    </p:spTree>
    <p:extLst>
      <p:ext uri="{BB962C8B-B14F-4D97-AF65-F5344CB8AC3E}">
        <p14:creationId xmlns:p14="http://schemas.microsoft.com/office/powerpoint/2010/main" val="4283782804"/>
      </p:ext>
    </p:extLst>
  </p:cSld>
  <p:clrMapOvr>
    <a:masterClrMapping/>
  </p:clrMapOvr>
  <mc:AlternateContent xmlns:mc="http://schemas.openxmlformats.org/markup-compatibility/2006" xmlns:p14="http://schemas.microsoft.com/office/powerpoint/2010/main">
    <mc:Choice Requires="p14">
      <p:transition>
        <p14:reveal dir="r"/>
        <p:sndAc>
          <p:endSnd/>
        </p:sndAc>
      </p:transition>
    </mc:Choice>
    <mc:Fallback xmlns="">
      <p:transition>
        <p:fade/>
        <p:sndAc>
          <p:endSnd/>
        </p:sndAc>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8C591741-6925-4483-BE76-ED5838632F7B}"/>
              </a:ext>
            </a:extLst>
          </p:cNvPr>
          <p:cNvSpPr/>
          <p:nvPr/>
        </p:nvSpPr>
        <p:spPr>
          <a:xfrm>
            <a:off x="1" y="1"/>
            <a:ext cx="12191999" cy="6857999"/>
          </a:xfrm>
          <a:prstGeom prst="rect">
            <a:avLst/>
          </a:prstGeom>
          <a:gradFill>
            <a:gsLst>
              <a:gs pos="26000">
                <a:srgbClr val="5039FE">
                  <a:alpha val="90000"/>
                </a:srgbClr>
              </a:gs>
              <a:gs pos="83000">
                <a:srgbClr val="23DCF3">
                  <a:alpha val="8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8" name="TextBox 17">
            <a:extLst>
              <a:ext uri="{FF2B5EF4-FFF2-40B4-BE49-F238E27FC236}">
                <a16:creationId xmlns="" xmlns:a16="http://schemas.microsoft.com/office/drawing/2014/main" id="{F4B7018E-5E82-40B0-8192-51C41CC9F226}"/>
              </a:ext>
            </a:extLst>
          </p:cNvPr>
          <p:cNvSpPr txBox="1"/>
          <p:nvPr/>
        </p:nvSpPr>
        <p:spPr>
          <a:xfrm>
            <a:off x="679862" y="230227"/>
            <a:ext cx="11482881" cy="1200329"/>
          </a:xfrm>
          <a:prstGeom prst="rect">
            <a:avLst/>
          </a:prstGeom>
          <a:noFill/>
        </p:spPr>
        <p:txBody>
          <a:bodyPr wrap="square" rtlCol="0">
            <a:spAutoFit/>
          </a:bodyPr>
          <a:lstStyle/>
          <a:p>
            <a:r>
              <a:rPr lang="en-ID" sz="7200" b="1" dirty="0" smtClean="0">
                <a:solidFill>
                  <a:schemeClr val="bg1"/>
                </a:solidFill>
                <a:latin typeface="Sora"/>
              </a:rPr>
              <a:t>Diversified Mutual Funds</a:t>
            </a:r>
            <a:endParaRPr lang="en-ID" sz="4400" dirty="0">
              <a:solidFill>
                <a:schemeClr val="bg1"/>
              </a:solidFill>
              <a:latin typeface="Sora"/>
              <a:ea typeface="Inter" panose="020B0502030000000004" pitchFamily="34" charset="0"/>
              <a:cs typeface="Sora" pitchFamily="2" charset="0"/>
            </a:endParaRPr>
          </a:p>
        </p:txBody>
      </p:sp>
      <p:sp>
        <p:nvSpPr>
          <p:cNvPr id="11" name="Rectangle 10"/>
          <p:cNvSpPr/>
          <p:nvPr/>
        </p:nvSpPr>
        <p:spPr>
          <a:xfrm>
            <a:off x="1149531" y="2257242"/>
            <a:ext cx="10305092" cy="3924151"/>
          </a:xfrm>
          <a:prstGeom prst="rect">
            <a:avLst/>
          </a:prstGeom>
        </p:spPr>
        <p:txBody>
          <a:bodyPr wrap="square">
            <a:spAutoFit/>
          </a:bodyPr>
          <a:lstStyle/>
          <a:p>
            <a:pPr algn="ctr">
              <a:lnSpc>
                <a:spcPct val="150000"/>
              </a:lnSpc>
            </a:pPr>
            <a:r>
              <a:rPr lang="en-US" sz="4000" b="1" dirty="0" smtClean="0">
                <a:solidFill>
                  <a:schemeClr val="bg1"/>
                </a:solidFill>
              </a:rPr>
              <a:t>Janus Balanced Fund (JDBAX)</a:t>
            </a:r>
          </a:p>
          <a:p>
            <a:pPr>
              <a:lnSpc>
                <a:spcPct val="150000"/>
              </a:lnSpc>
            </a:pPr>
            <a:r>
              <a:rPr lang="en-US" sz="3200" dirty="0" smtClean="0">
                <a:solidFill>
                  <a:schemeClr val="bg1"/>
                </a:solidFill>
              </a:rPr>
              <a:t>Is it an EIF? </a:t>
            </a:r>
          </a:p>
          <a:p>
            <a:pPr>
              <a:lnSpc>
                <a:spcPct val="150000"/>
              </a:lnSpc>
            </a:pPr>
            <a:r>
              <a:rPr lang="en-US" sz="3200" dirty="0" smtClean="0">
                <a:solidFill>
                  <a:schemeClr val="bg1"/>
                </a:solidFill>
              </a:rPr>
              <a:t>If an EIF, no Income Type needed</a:t>
            </a:r>
          </a:p>
          <a:p>
            <a:pPr>
              <a:lnSpc>
                <a:spcPct val="150000"/>
              </a:lnSpc>
            </a:pPr>
            <a:r>
              <a:rPr lang="en-US" sz="3200" dirty="0" smtClean="0">
                <a:solidFill>
                  <a:schemeClr val="bg1"/>
                </a:solidFill>
              </a:rPr>
              <a:t>Need the full name of the fund – not just the ticker symbol</a:t>
            </a:r>
          </a:p>
          <a:p>
            <a:pPr>
              <a:lnSpc>
                <a:spcPct val="150000"/>
              </a:lnSpc>
            </a:pPr>
            <a:endParaRPr lang="en-US" altLang="en-US" sz="3000" b="1" dirty="0">
              <a:latin typeface="Sora"/>
            </a:endParaRPr>
          </a:p>
        </p:txBody>
      </p:sp>
    </p:spTree>
    <p:extLst>
      <p:ext uri="{BB962C8B-B14F-4D97-AF65-F5344CB8AC3E}">
        <p14:creationId xmlns:p14="http://schemas.microsoft.com/office/powerpoint/2010/main" val="4205158807"/>
      </p:ext>
    </p:extLst>
  </p:cSld>
  <p:clrMapOvr>
    <a:masterClrMapping/>
  </p:clrMapOvr>
  <mc:AlternateContent xmlns:mc="http://schemas.openxmlformats.org/markup-compatibility/2006" xmlns:p14="http://schemas.microsoft.com/office/powerpoint/2010/main">
    <mc:Choice Requires="p14">
      <p:transition>
        <p14:reveal dir="r"/>
        <p:sndAc>
          <p:endSnd/>
        </p:sndAc>
      </p:transition>
    </mc:Choice>
    <mc:Fallback xmlns="">
      <p:transition>
        <p:fade/>
        <p:sndAc>
          <p:endSnd/>
        </p:sndAc>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0EE1AB80-1E56-4B06-A2DD-BA7F76389C8C}"/>
              </a:ext>
            </a:extLst>
          </p:cNvPr>
          <p:cNvSpPr/>
          <p:nvPr/>
        </p:nvSpPr>
        <p:spPr>
          <a:xfrm>
            <a:off x="0" y="0"/>
            <a:ext cx="5089358" cy="6858000"/>
          </a:xfrm>
          <a:prstGeom prst="rect">
            <a:avLst/>
          </a:prstGeom>
          <a:gradFill>
            <a:gsLst>
              <a:gs pos="26000">
                <a:srgbClr val="5039FE"/>
              </a:gs>
              <a:gs pos="91000">
                <a:srgbClr val="23DCF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Rectangle 11">
            <a:extLst>
              <a:ext uri="{FF2B5EF4-FFF2-40B4-BE49-F238E27FC236}">
                <a16:creationId xmlns="" xmlns:a16="http://schemas.microsoft.com/office/drawing/2014/main" id="{42EEF1A8-AD83-4C7C-AA3F-36C46C74E268}"/>
              </a:ext>
            </a:extLst>
          </p:cNvPr>
          <p:cNvSpPr/>
          <p:nvPr/>
        </p:nvSpPr>
        <p:spPr>
          <a:xfrm>
            <a:off x="10700831" y="0"/>
            <a:ext cx="1142263" cy="888356"/>
          </a:xfrm>
          <a:prstGeom prst="rect">
            <a:avLst/>
          </a:prstGeom>
          <a:gradFill>
            <a:gsLst>
              <a:gs pos="26000">
                <a:srgbClr val="5039FE"/>
              </a:gs>
              <a:gs pos="83000">
                <a:srgbClr val="23DCF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Rectangle 18">
            <a:extLst>
              <a:ext uri="{FF2B5EF4-FFF2-40B4-BE49-F238E27FC236}">
                <a16:creationId xmlns="" xmlns:a16="http://schemas.microsoft.com/office/drawing/2014/main" id="{00F9F798-A2F8-4BDF-A875-5DE7A1DAB7D7}"/>
              </a:ext>
            </a:extLst>
          </p:cNvPr>
          <p:cNvSpPr/>
          <p:nvPr/>
        </p:nvSpPr>
        <p:spPr>
          <a:xfrm>
            <a:off x="4969038" y="0"/>
            <a:ext cx="134896" cy="6858000"/>
          </a:xfrm>
          <a:prstGeom prst="rect">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Rectangle 4"/>
          <p:cNvSpPr/>
          <p:nvPr/>
        </p:nvSpPr>
        <p:spPr>
          <a:xfrm>
            <a:off x="240640" y="1294963"/>
            <a:ext cx="4502334" cy="4093428"/>
          </a:xfrm>
          <a:prstGeom prst="rect">
            <a:avLst/>
          </a:prstGeom>
        </p:spPr>
        <p:txBody>
          <a:bodyPr wrap="square">
            <a:spAutoFit/>
          </a:bodyPr>
          <a:lstStyle/>
          <a:p>
            <a:pPr lvl="0"/>
            <a:r>
              <a:rPr lang="en-ID" sz="4000" b="1" dirty="0" smtClean="0">
                <a:solidFill>
                  <a:prstClr val="white"/>
                </a:solidFill>
                <a:latin typeface="Sora"/>
              </a:rPr>
              <a:t>Excepted </a:t>
            </a:r>
          </a:p>
          <a:p>
            <a:pPr lvl="0"/>
            <a:r>
              <a:rPr lang="en-ID" sz="4000" b="1" dirty="0" smtClean="0">
                <a:solidFill>
                  <a:prstClr val="white"/>
                </a:solidFill>
                <a:latin typeface="Sora"/>
              </a:rPr>
              <a:t>Investment</a:t>
            </a:r>
          </a:p>
          <a:p>
            <a:pPr lvl="0"/>
            <a:r>
              <a:rPr lang="en-ID" sz="4000" b="1" dirty="0" smtClean="0">
                <a:solidFill>
                  <a:prstClr val="white"/>
                </a:solidFill>
                <a:latin typeface="Sora"/>
              </a:rPr>
              <a:t>Fund</a:t>
            </a:r>
          </a:p>
          <a:p>
            <a:pPr lvl="0"/>
            <a:r>
              <a:rPr lang="en-ID" sz="3200" b="1" dirty="0" smtClean="0">
                <a:solidFill>
                  <a:prstClr val="black"/>
                </a:solidFill>
                <a:latin typeface="Sora"/>
              </a:rPr>
              <a:t/>
            </a:r>
            <a:br>
              <a:rPr lang="en-ID" sz="3200" b="1" dirty="0" smtClean="0">
                <a:solidFill>
                  <a:prstClr val="black"/>
                </a:solidFill>
                <a:latin typeface="Sora"/>
              </a:rPr>
            </a:br>
            <a:r>
              <a:rPr lang="en-ID" sz="6000" b="1" dirty="0" smtClean="0">
                <a:solidFill>
                  <a:srgbClr val="83BFB4"/>
                </a:solidFill>
                <a:latin typeface="Sora"/>
              </a:rPr>
              <a:t>5 CFR 2634</a:t>
            </a:r>
            <a:r>
              <a:rPr lang="en-ID" sz="3200" b="1" dirty="0" smtClean="0">
                <a:solidFill>
                  <a:prstClr val="black"/>
                </a:solidFill>
                <a:latin typeface="Sora"/>
              </a:rPr>
              <a:t/>
            </a:r>
            <a:br>
              <a:rPr lang="en-ID" sz="3200" b="1" dirty="0" smtClean="0">
                <a:solidFill>
                  <a:prstClr val="black"/>
                </a:solidFill>
                <a:latin typeface="Sora"/>
              </a:rPr>
            </a:br>
            <a:endParaRPr lang="en-ID" sz="4000" b="1" dirty="0">
              <a:solidFill>
                <a:prstClr val="white"/>
              </a:solidFill>
              <a:latin typeface="Sora"/>
              <a:ea typeface="Inter" panose="020B0502030000000004" pitchFamily="34" charset="0"/>
              <a:cs typeface="Sora" pitchFamily="2" charset="0"/>
            </a:endParaRPr>
          </a:p>
        </p:txBody>
      </p:sp>
      <p:sp>
        <p:nvSpPr>
          <p:cNvPr id="28" name="Rectangle 27"/>
          <p:cNvSpPr/>
          <p:nvPr/>
        </p:nvSpPr>
        <p:spPr>
          <a:xfrm>
            <a:off x="5329998" y="1457573"/>
            <a:ext cx="6956261" cy="4339650"/>
          </a:xfrm>
          <a:prstGeom prst="rect">
            <a:avLst/>
          </a:prstGeom>
        </p:spPr>
        <p:txBody>
          <a:bodyPr wrap="square">
            <a:spAutoFit/>
          </a:bodyPr>
          <a:lstStyle/>
          <a:p>
            <a:pPr marL="457200" indent="-457200">
              <a:buFont typeface="Wingdings" panose="05000000000000000000" pitchFamily="2" charset="2"/>
              <a:buChar char="Ø"/>
            </a:pPr>
            <a:r>
              <a:rPr lang="en-US" altLang="en-US" sz="2400" b="1" dirty="0" smtClean="0">
                <a:solidFill>
                  <a:srgbClr val="00B0F0"/>
                </a:solidFill>
                <a:latin typeface="Sora"/>
              </a:rPr>
              <a:t>independently </a:t>
            </a:r>
            <a:r>
              <a:rPr lang="en-US" altLang="en-US" sz="2400" b="1" dirty="0">
                <a:solidFill>
                  <a:srgbClr val="00B0F0"/>
                </a:solidFill>
                <a:latin typeface="Sora"/>
              </a:rPr>
              <a:t>managed</a:t>
            </a:r>
            <a:r>
              <a:rPr lang="en-US" altLang="en-US" sz="2400" b="1" dirty="0" smtClean="0">
                <a:solidFill>
                  <a:srgbClr val="00B0F0"/>
                </a:solidFill>
                <a:latin typeface="Sora"/>
              </a:rPr>
              <a:t>,</a:t>
            </a:r>
          </a:p>
          <a:p>
            <a:pPr marL="457200" indent="-457200">
              <a:buFont typeface="Wingdings" panose="05000000000000000000" pitchFamily="2" charset="2"/>
              <a:buChar char="Ø"/>
            </a:pPr>
            <a:endParaRPr lang="en-US" altLang="en-US" sz="2400" b="1" dirty="0">
              <a:solidFill>
                <a:srgbClr val="00B0F0"/>
              </a:solidFill>
              <a:latin typeface="Sora"/>
            </a:endParaRPr>
          </a:p>
          <a:p>
            <a:pPr marL="457200" indent="-457200">
              <a:buFont typeface="Wingdings" panose="05000000000000000000" pitchFamily="2" charset="2"/>
              <a:buChar char="Ø"/>
            </a:pPr>
            <a:r>
              <a:rPr lang="en-US" altLang="en-US" sz="2400" b="1" dirty="0" smtClean="0">
                <a:solidFill>
                  <a:srgbClr val="00B0F0"/>
                </a:solidFill>
                <a:latin typeface="Sora"/>
              </a:rPr>
              <a:t>widely </a:t>
            </a:r>
            <a:r>
              <a:rPr lang="en-US" altLang="en-US" sz="2400" b="1" dirty="0">
                <a:solidFill>
                  <a:srgbClr val="00B0F0"/>
                </a:solidFill>
                <a:latin typeface="Sora"/>
              </a:rPr>
              <a:t>held</a:t>
            </a:r>
            <a:r>
              <a:rPr lang="en-US" altLang="en-US" sz="2400" b="1" dirty="0" smtClean="0">
                <a:solidFill>
                  <a:srgbClr val="00B0F0"/>
                </a:solidFill>
                <a:latin typeface="Sora"/>
              </a:rPr>
              <a:t>, </a:t>
            </a:r>
            <a:r>
              <a:rPr lang="en-US" altLang="en-US" sz="2400" b="1" u="sng" dirty="0">
                <a:solidFill>
                  <a:srgbClr val="00B0F0"/>
                </a:solidFill>
                <a:latin typeface="Sora"/>
              </a:rPr>
              <a:t>and</a:t>
            </a:r>
          </a:p>
          <a:p>
            <a:pPr marL="457200" indent="-457200">
              <a:buFont typeface="Wingdings" panose="05000000000000000000" pitchFamily="2" charset="2"/>
              <a:buChar char="Ø"/>
            </a:pPr>
            <a:endParaRPr lang="en-US" altLang="en-US" sz="2400" b="1" dirty="0" smtClean="0">
              <a:solidFill>
                <a:srgbClr val="00B0F0"/>
              </a:solidFill>
              <a:latin typeface="Sora"/>
            </a:endParaRPr>
          </a:p>
          <a:p>
            <a:pPr marL="457200" indent="-457200">
              <a:buFont typeface="Wingdings" panose="05000000000000000000" pitchFamily="2" charset="2"/>
              <a:buChar char="Ø"/>
            </a:pPr>
            <a:r>
              <a:rPr lang="en-US" altLang="en-US" sz="2400" b="1" dirty="0" smtClean="0">
                <a:solidFill>
                  <a:srgbClr val="00B0F0"/>
                </a:solidFill>
                <a:latin typeface="Sora"/>
              </a:rPr>
              <a:t>either </a:t>
            </a:r>
            <a:r>
              <a:rPr lang="en-US" altLang="en-US" sz="2400" b="1" dirty="0">
                <a:solidFill>
                  <a:srgbClr val="00B0F0"/>
                </a:solidFill>
                <a:latin typeface="Sora"/>
              </a:rPr>
              <a:t>“publicly traded or available” </a:t>
            </a:r>
            <a:endParaRPr lang="en-US" altLang="en-US" sz="2400" b="1" dirty="0" smtClean="0">
              <a:solidFill>
                <a:srgbClr val="00B0F0"/>
              </a:solidFill>
              <a:latin typeface="Sora"/>
            </a:endParaRPr>
          </a:p>
          <a:p>
            <a:pPr marL="457200" indent="-457200">
              <a:buFont typeface="Wingdings" panose="05000000000000000000" pitchFamily="2" charset="2"/>
              <a:buChar char="Ø"/>
            </a:pPr>
            <a:endParaRPr lang="en-US" altLang="en-US" sz="2400" b="1" u="sng" dirty="0">
              <a:solidFill>
                <a:srgbClr val="00B0F0"/>
              </a:solidFill>
              <a:latin typeface="Sora"/>
            </a:endParaRPr>
          </a:p>
          <a:p>
            <a:r>
              <a:rPr lang="en-US" altLang="en-US" sz="2400" b="1" u="sng" dirty="0" smtClean="0">
                <a:solidFill>
                  <a:srgbClr val="00B0F0"/>
                </a:solidFill>
                <a:latin typeface="Sora"/>
              </a:rPr>
              <a:t>or</a:t>
            </a:r>
            <a:r>
              <a:rPr lang="en-US" altLang="en-US" sz="2400" b="1" dirty="0" smtClean="0">
                <a:solidFill>
                  <a:srgbClr val="00B0F0"/>
                </a:solidFill>
                <a:latin typeface="Sora"/>
              </a:rPr>
              <a:t> </a:t>
            </a:r>
          </a:p>
          <a:p>
            <a:pPr marL="457200" indent="-457200">
              <a:buFont typeface="Wingdings" panose="05000000000000000000" pitchFamily="2" charset="2"/>
              <a:buChar char="Ø"/>
            </a:pPr>
            <a:endParaRPr lang="en-US" altLang="en-US" sz="2400" b="1" dirty="0">
              <a:solidFill>
                <a:srgbClr val="00B0F0"/>
              </a:solidFill>
              <a:latin typeface="Sora"/>
            </a:endParaRPr>
          </a:p>
          <a:p>
            <a:pPr marL="457200" indent="-457200">
              <a:buFont typeface="Wingdings" panose="05000000000000000000" pitchFamily="2" charset="2"/>
              <a:buChar char="Ø"/>
            </a:pPr>
            <a:r>
              <a:rPr lang="en-US" altLang="en-US" sz="2400" b="1" dirty="0" smtClean="0">
                <a:solidFill>
                  <a:srgbClr val="00B0F0"/>
                </a:solidFill>
                <a:latin typeface="Sora"/>
              </a:rPr>
              <a:t>widely diversified</a:t>
            </a:r>
            <a:endParaRPr lang="en-US" sz="2400" dirty="0"/>
          </a:p>
          <a:p>
            <a:endParaRPr lang="id-ID" altLang="en-US" sz="2400" b="1" dirty="0">
              <a:solidFill>
                <a:prstClr val="black"/>
              </a:solidFill>
              <a:latin typeface="Sora"/>
            </a:endParaRPr>
          </a:p>
          <a:p>
            <a:pPr lvl="0">
              <a:lnSpc>
                <a:spcPct val="150000"/>
              </a:lnSpc>
            </a:pPr>
            <a:endParaRPr lang="id-ID" altLang="en-US" sz="2400" b="1" dirty="0">
              <a:solidFill>
                <a:prstClr val="black"/>
              </a:solidFill>
              <a:latin typeface="Sora"/>
            </a:endParaRPr>
          </a:p>
        </p:txBody>
      </p:sp>
    </p:spTree>
    <p:extLst>
      <p:ext uri="{BB962C8B-B14F-4D97-AF65-F5344CB8AC3E}">
        <p14:creationId xmlns:p14="http://schemas.microsoft.com/office/powerpoint/2010/main" val="2825059176"/>
      </p:ext>
    </p:extLst>
  </p:cSld>
  <p:clrMapOvr>
    <a:masterClrMapping/>
  </p:clrMapOvr>
  <mc:AlternateContent xmlns:mc="http://schemas.openxmlformats.org/markup-compatibility/2006" xmlns:p14="http://schemas.microsoft.com/office/powerpoint/2010/main">
    <mc:Choice Requires="p14">
      <p:transition>
        <p14:reveal dir="r"/>
        <p:sndAc>
          <p:endSnd/>
        </p:sndAc>
      </p:transition>
    </mc:Choice>
    <mc:Fallback xmlns="">
      <p:transition>
        <p:fade/>
        <p:sndAc>
          <p:endSnd/>
        </p:sndAc>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0EE1AB80-1E56-4B06-A2DD-BA7F76389C8C}"/>
              </a:ext>
            </a:extLst>
          </p:cNvPr>
          <p:cNvSpPr/>
          <p:nvPr/>
        </p:nvSpPr>
        <p:spPr>
          <a:xfrm>
            <a:off x="0" y="0"/>
            <a:ext cx="5089358" cy="6858000"/>
          </a:xfrm>
          <a:prstGeom prst="rect">
            <a:avLst/>
          </a:prstGeom>
          <a:gradFill>
            <a:gsLst>
              <a:gs pos="26000">
                <a:srgbClr val="5039FE"/>
              </a:gs>
              <a:gs pos="91000">
                <a:srgbClr val="23DCF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Rectangle 11">
            <a:extLst>
              <a:ext uri="{FF2B5EF4-FFF2-40B4-BE49-F238E27FC236}">
                <a16:creationId xmlns="" xmlns:a16="http://schemas.microsoft.com/office/drawing/2014/main" id="{42EEF1A8-AD83-4C7C-AA3F-36C46C74E268}"/>
              </a:ext>
            </a:extLst>
          </p:cNvPr>
          <p:cNvSpPr/>
          <p:nvPr/>
        </p:nvSpPr>
        <p:spPr>
          <a:xfrm>
            <a:off x="10700831" y="0"/>
            <a:ext cx="1142263" cy="888356"/>
          </a:xfrm>
          <a:prstGeom prst="rect">
            <a:avLst/>
          </a:prstGeom>
          <a:gradFill>
            <a:gsLst>
              <a:gs pos="26000">
                <a:srgbClr val="5039FE"/>
              </a:gs>
              <a:gs pos="83000">
                <a:srgbClr val="23DCF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Rectangle 18">
            <a:extLst>
              <a:ext uri="{FF2B5EF4-FFF2-40B4-BE49-F238E27FC236}">
                <a16:creationId xmlns="" xmlns:a16="http://schemas.microsoft.com/office/drawing/2014/main" id="{00F9F798-A2F8-4BDF-A875-5DE7A1DAB7D7}"/>
              </a:ext>
            </a:extLst>
          </p:cNvPr>
          <p:cNvSpPr/>
          <p:nvPr/>
        </p:nvSpPr>
        <p:spPr>
          <a:xfrm>
            <a:off x="5020401" y="0"/>
            <a:ext cx="134896" cy="6858000"/>
          </a:xfrm>
          <a:prstGeom prst="rect">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Rectangle 4"/>
          <p:cNvSpPr/>
          <p:nvPr/>
        </p:nvSpPr>
        <p:spPr>
          <a:xfrm>
            <a:off x="240640" y="1294963"/>
            <a:ext cx="4527303" cy="2923877"/>
          </a:xfrm>
          <a:prstGeom prst="rect">
            <a:avLst/>
          </a:prstGeom>
        </p:spPr>
        <p:txBody>
          <a:bodyPr wrap="square">
            <a:spAutoFit/>
          </a:bodyPr>
          <a:lstStyle/>
          <a:p>
            <a:pPr lvl="0"/>
            <a:r>
              <a:rPr lang="en-ID" sz="4000" b="1" dirty="0" smtClean="0">
                <a:solidFill>
                  <a:prstClr val="white"/>
                </a:solidFill>
                <a:latin typeface="Sora"/>
              </a:rPr>
              <a:t>Exchange Traded</a:t>
            </a:r>
          </a:p>
          <a:p>
            <a:pPr lvl="0"/>
            <a:r>
              <a:rPr lang="en-ID" sz="4000" b="1" dirty="0" smtClean="0">
                <a:solidFill>
                  <a:prstClr val="white"/>
                </a:solidFill>
                <a:latin typeface="Sora"/>
              </a:rPr>
              <a:t>Funds</a:t>
            </a:r>
          </a:p>
          <a:p>
            <a:pPr lvl="0"/>
            <a:r>
              <a:rPr lang="en-ID" sz="3200" b="1" dirty="0" smtClean="0">
                <a:solidFill>
                  <a:prstClr val="black"/>
                </a:solidFill>
                <a:latin typeface="Sora"/>
              </a:rPr>
              <a:t/>
            </a:r>
            <a:br>
              <a:rPr lang="en-ID" sz="3200" b="1" dirty="0" smtClean="0">
                <a:solidFill>
                  <a:prstClr val="black"/>
                </a:solidFill>
                <a:latin typeface="Sora"/>
              </a:rPr>
            </a:br>
            <a:r>
              <a:rPr lang="en-ID" sz="3200" b="1" dirty="0" smtClean="0">
                <a:solidFill>
                  <a:prstClr val="black"/>
                </a:solidFill>
                <a:latin typeface="Sora"/>
              </a:rPr>
              <a:t/>
            </a:r>
            <a:br>
              <a:rPr lang="en-ID" sz="3200" b="1" dirty="0" smtClean="0">
                <a:solidFill>
                  <a:prstClr val="black"/>
                </a:solidFill>
                <a:latin typeface="Sora"/>
              </a:rPr>
            </a:br>
            <a:endParaRPr lang="en-ID" sz="4000" b="1" dirty="0">
              <a:solidFill>
                <a:prstClr val="white"/>
              </a:solidFill>
              <a:latin typeface="Sora"/>
              <a:ea typeface="Inter" panose="020B0502030000000004" pitchFamily="34" charset="0"/>
              <a:cs typeface="Sora" pitchFamily="2" charset="0"/>
            </a:endParaRPr>
          </a:p>
        </p:txBody>
      </p:sp>
      <p:sp>
        <p:nvSpPr>
          <p:cNvPr id="28" name="Rectangle 27"/>
          <p:cNvSpPr/>
          <p:nvPr/>
        </p:nvSpPr>
        <p:spPr>
          <a:xfrm>
            <a:off x="5103934" y="787131"/>
            <a:ext cx="6956261" cy="6740307"/>
          </a:xfrm>
          <a:prstGeom prst="rect">
            <a:avLst/>
          </a:prstGeom>
        </p:spPr>
        <p:txBody>
          <a:bodyPr wrap="square">
            <a:spAutoFit/>
          </a:bodyPr>
          <a:lstStyle/>
          <a:p>
            <a:r>
              <a:rPr lang="en-US" sz="2400" dirty="0">
                <a:latin typeface="Montserrat" pitchFamily="2" charset="77"/>
              </a:rPr>
              <a:t>A fund that pools investor’s money in a variety of investments. Unlike traditional mutual funds, most investors buy and sell shares of ETFs from other investors on an exchange rather than directly from the issuer.</a:t>
            </a:r>
          </a:p>
          <a:p>
            <a:endParaRPr lang="en-US" sz="2400" dirty="0">
              <a:latin typeface="Montserrat" pitchFamily="2" charset="77"/>
            </a:endParaRPr>
          </a:p>
          <a:p>
            <a:r>
              <a:rPr lang="en-US" sz="2400" dirty="0">
                <a:latin typeface="Montserrat" pitchFamily="2" charset="77"/>
              </a:rPr>
              <a:t>In addition, ETFs cannot market themselves to consumers a “mutual funds” because they are not necessarily subject to all the requirements applied to traditional mutual funds.</a:t>
            </a:r>
          </a:p>
          <a:p>
            <a:endParaRPr lang="en-US" sz="2400" dirty="0">
              <a:latin typeface="Montserrat" pitchFamily="2" charset="77"/>
            </a:endParaRPr>
          </a:p>
          <a:p>
            <a:r>
              <a:rPr lang="en-US" sz="2400" dirty="0">
                <a:latin typeface="Montserrat" pitchFamily="2" charset="77"/>
              </a:rPr>
              <a:t>Nevertheless, ETFs are usually registered with the U.S. Securities and Exchange Commission under the same statutory authorities as traditional mutual funds and unit investments trusts.</a:t>
            </a:r>
          </a:p>
          <a:p>
            <a:pPr lvl="0">
              <a:lnSpc>
                <a:spcPct val="150000"/>
              </a:lnSpc>
            </a:pPr>
            <a:endParaRPr lang="id-ID" altLang="en-US" sz="2400" b="1" dirty="0">
              <a:solidFill>
                <a:prstClr val="black"/>
              </a:solidFill>
              <a:latin typeface="Sora"/>
            </a:endParaRPr>
          </a:p>
          <a:p>
            <a:pPr lvl="0">
              <a:lnSpc>
                <a:spcPct val="150000"/>
              </a:lnSpc>
            </a:pPr>
            <a:endParaRPr lang="id-ID" altLang="en-US" sz="2400" b="1" dirty="0">
              <a:solidFill>
                <a:prstClr val="black"/>
              </a:solidFill>
              <a:latin typeface="Sora"/>
            </a:endParaRPr>
          </a:p>
        </p:txBody>
      </p:sp>
    </p:spTree>
    <p:extLst>
      <p:ext uri="{BB962C8B-B14F-4D97-AF65-F5344CB8AC3E}">
        <p14:creationId xmlns:p14="http://schemas.microsoft.com/office/powerpoint/2010/main" val="801223034"/>
      </p:ext>
    </p:extLst>
  </p:cSld>
  <p:clrMapOvr>
    <a:masterClrMapping/>
  </p:clrMapOvr>
  <mc:AlternateContent xmlns:mc="http://schemas.openxmlformats.org/markup-compatibility/2006" xmlns:p14="http://schemas.microsoft.com/office/powerpoint/2010/main">
    <mc:Choice Requires="p14">
      <p:transition>
        <p14:reveal dir="r"/>
        <p:sndAc>
          <p:endSnd/>
        </p:sndAc>
      </p:transition>
    </mc:Choice>
    <mc:Fallback xmlns="">
      <p:transition>
        <p:fade/>
        <p:sndAc>
          <p:endSnd/>
        </p:sndAc>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8C591741-6925-4483-BE76-ED5838632F7B}"/>
              </a:ext>
            </a:extLst>
          </p:cNvPr>
          <p:cNvSpPr/>
          <p:nvPr/>
        </p:nvSpPr>
        <p:spPr>
          <a:xfrm>
            <a:off x="1" y="1"/>
            <a:ext cx="12191999" cy="6857999"/>
          </a:xfrm>
          <a:prstGeom prst="rect">
            <a:avLst/>
          </a:prstGeom>
          <a:gradFill>
            <a:gsLst>
              <a:gs pos="26000">
                <a:srgbClr val="5039FE">
                  <a:alpha val="90000"/>
                </a:srgbClr>
              </a:gs>
              <a:gs pos="83000">
                <a:srgbClr val="23DCF3">
                  <a:alpha val="8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8" name="TextBox 17">
            <a:extLst>
              <a:ext uri="{FF2B5EF4-FFF2-40B4-BE49-F238E27FC236}">
                <a16:creationId xmlns="" xmlns:a16="http://schemas.microsoft.com/office/drawing/2014/main" id="{F4B7018E-5E82-40B0-8192-51C41CC9F226}"/>
              </a:ext>
            </a:extLst>
          </p:cNvPr>
          <p:cNvSpPr txBox="1"/>
          <p:nvPr/>
        </p:nvSpPr>
        <p:spPr>
          <a:xfrm>
            <a:off x="350565" y="204102"/>
            <a:ext cx="11389364" cy="1200329"/>
          </a:xfrm>
          <a:prstGeom prst="rect">
            <a:avLst/>
          </a:prstGeom>
          <a:noFill/>
        </p:spPr>
        <p:txBody>
          <a:bodyPr wrap="square" rtlCol="0">
            <a:spAutoFit/>
          </a:bodyPr>
          <a:lstStyle/>
          <a:p>
            <a:pPr algn="ctr"/>
            <a:r>
              <a:rPr lang="en-ID" sz="7200" b="1" dirty="0" smtClean="0">
                <a:solidFill>
                  <a:schemeClr val="bg1"/>
                </a:solidFill>
                <a:latin typeface="Sora"/>
              </a:rPr>
              <a:t>Exchange-Traded Fund</a:t>
            </a:r>
            <a:endParaRPr lang="en-ID" sz="4400" dirty="0">
              <a:solidFill>
                <a:schemeClr val="bg1"/>
              </a:solidFill>
              <a:latin typeface="Sora"/>
              <a:ea typeface="Inter" panose="020B0502030000000004" pitchFamily="34" charset="0"/>
              <a:cs typeface="Sora" pitchFamily="2" charset="0"/>
            </a:endParaRPr>
          </a:p>
        </p:txBody>
      </p:sp>
      <p:sp>
        <p:nvSpPr>
          <p:cNvPr id="11" name="Rectangle 10"/>
          <p:cNvSpPr/>
          <p:nvPr/>
        </p:nvSpPr>
        <p:spPr>
          <a:xfrm>
            <a:off x="2679128" y="1404431"/>
            <a:ext cx="7235581" cy="830997"/>
          </a:xfrm>
          <a:prstGeom prst="rect">
            <a:avLst/>
          </a:prstGeom>
        </p:spPr>
        <p:txBody>
          <a:bodyPr wrap="square">
            <a:spAutoFit/>
          </a:bodyPr>
          <a:lstStyle/>
          <a:p>
            <a:pPr>
              <a:lnSpc>
                <a:spcPct val="150000"/>
              </a:lnSpc>
            </a:pPr>
            <a:r>
              <a:rPr lang="en-US" sz="3200" b="1" dirty="0"/>
              <a:t>ETFs are normally registered with SEC?</a:t>
            </a:r>
            <a:endParaRPr lang="en-US" altLang="en-US" sz="3000" b="1" dirty="0">
              <a:latin typeface="Sora"/>
            </a:endParaRPr>
          </a:p>
        </p:txBody>
      </p:sp>
      <p:sp>
        <p:nvSpPr>
          <p:cNvPr id="5" name="TextBox 4"/>
          <p:cNvSpPr txBox="1"/>
          <p:nvPr/>
        </p:nvSpPr>
        <p:spPr>
          <a:xfrm>
            <a:off x="178148" y="2453892"/>
            <a:ext cx="4073551" cy="369332"/>
          </a:xfrm>
          <a:prstGeom prst="rect">
            <a:avLst/>
          </a:prstGeom>
          <a:noFill/>
        </p:spPr>
        <p:txBody>
          <a:bodyPr wrap="none" rtlCol="0">
            <a:spAutoFit/>
          </a:bodyPr>
          <a:lstStyle/>
          <a:p>
            <a:r>
              <a:rPr lang="en-US" b="1" dirty="0"/>
              <a:t> SEC's EDGAR Mutual Fund Search</a:t>
            </a:r>
            <a:endParaRPr lang="en-US" dirty="0"/>
          </a:p>
        </p:txBody>
      </p:sp>
      <p:pic>
        <p:nvPicPr>
          <p:cNvPr id="6" name="Picture 5"/>
          <p:cNvPicPr>
            <a:picLocks noChangeAspect="1"/>
          </p:cNvPicPr>
          <p:nvPr/>
        </p:nvPicPr>
        <p:blipFill>
          <a:blip r:embed="rId2"/>
          <a:stretch>
            <a:fillRect/>
          </a:stretch>
        </p:blipFill>
        <p:spPr>
          <a:xfrm>
            <a:off x="350565" y="3042250"/>
            <a:ext cx="5305652" cy="3446030"/>
          </a:xfrm>
          <a:prstGeom prst="rect">
            <a:avLst/>
          </a:prstGeom>
        </p:spPr>
      </p:pic>
      <p:sp>
        <p:nvSpPr>
          <p:cNvPr id="7" name="TextBox 6"/>
          <p:cNvSpPr txBox="1"/>
          <p:nvPr/>
        </p:nvSpPr>
        <p:spPr>
          <a:xfrm>
            <a:off x="5903830" y="2453892"/>
            <a:ext cx="6122253" cy="369332"/>
          </a:xfrm>
          <a:prstGeom prst="rect">
            <a:avLst/>
          </a:prstGeom>
          <a:noFill/>
        </p:spPr>
        <p:txBody>
          <a:bodyPr wrap="none" rtlCol="0">
            <a:spAutoFit/>
          </a:bodyPr>
          <a:lstStyle/>
          <a:p>
            <a:r>
              <a:rPr lang="en-US" dirty="0"/>
              <a:t>https://www.sec.gov/edgar/searchedgar/mutualsearch.htm</a:t>
            </a:r>
          </a:p>
        </p:txBody>
      </p:sp>
      <p:pic>
        <p:nvPicPr>
          <p:cNvPr id="8" name="Picture 7"/>
          <p:cNvPicPr>
            <a:picLocks noChangeAspect="1"/>
          </p:cNvPicPr>
          <p:nvPr/>
        </p:nvPicPr>
        <p:blipFill>
          <a:blip r:embed="rId3"/>
          <a:stretch>
            <a:fillRect/>
          </a:stretch>
        </p:blipFill>
        <p:spPr>
          <a:xfrm>
            <a:off x="6115131" y="3096232"/>
            <a:ext cx="5382704" cy="3186174"/>
          </a:xfrm>
          <a:prstGeom prst="rect">
            <a:avLst/>
          </a:prstGeom>
        </p:spPr>
      </p:pic>
    </p:spTree>
    <p:extLst>
      <p:ext uri="{BB962C8B-B14F-4D97-AF65-F5344CB8AC3E}">
        <p14:creationId xmlns:p14="http://schemas.microsoft.com/office/powerpoint/2010/main" val="1481537234"/>
      </p:ext>
    </p:extLst>
  </p:cSld>
  <p:clrMapOvr>
    <a:masterClrMapping/>
  </p:clrMapOvr>
  <mc:AlternateContent xmlns:mc="http://schemas.openxmlformats.org/markup-compatibility/2006" xmlns:p14="http://schemas.microsoft.com/office/powerpoint/2010/main">
    <mc:Choice Requires="p14">
      <p:transition>
        <p14:reveal dir="r"/>
        <p:sndAc>
          <p:endSnd/>
        </p:sndAc>
      </p:transition>
    </mc:Choice>
    <mc:Fallback xmlns="">
      <p:transition>
        <p:fade/>
        <p:sndAc>
          <p:endSnd/>
        </p:sndAc>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8C591741-6925-4483-BE76-ED5838632F7B}"/>
              </a:ext>
            </a:extLst>
          </p:cNvPr>
          <p:cNvSpPr/>
          <p:nvPr/>
        </p:nvSpPr>
        <p:spPr>
          <a:xfrm>
            <a:off x="1" y="1"/>
            <a:ext cx="12191999" cy="6857999"/>
          </a:xfrm>
          <a:prstGeom prst="rect">
            <a:avLst/>
          </a:prstGeom>
          <a:gradFill>
            <a:gsLst>
              <a:gs pos="26000">
                <a:srgbClr val="5039FE">
                  <a:alpha val="90000"/>
                </a:srgbClr>
              </a:gs>
              <a:gs pos="83000">
                <a:srgbClr val="23DCF3">
                  <a:alpha val="8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8" name="TextBox 17">
            <a:extLst>
              <a:ext uri="{FF2B5EF4-FFF2-40B4-BE49-F238E27FC236}">
                <a16:creationId xmlns="" xmlns:a16="http://schemas.microsoft.com/office/drawing/2014/main" id="{F4B7018E-5E82-40B0-8192-51C41CC9F226}"/>
              </a:ext>
            </a:extLst>
          </p:cNvPr>
          <p:cNvSpPr txBox="1"/>
          <p:nvPr/>
        </p:nvSpPr>
        <p:spPr>
          <a:xfrm>
            <a:off x="350564" y="204102"/>
            <a:ext cx="11482881" cy="1200329"/>
          </a:xfrm>
          <a:prstGeom prst="rect">
            <a:avLst/>
          </a:prstGeom>
          <a:noFill/>
        </p:spPr>
        <p:txBody>
          <a:bodyPr wrap="square" rtlCol="0">
            <a:spAutoFit/>
          </a:bodyPr>
          <a:lstStyle/>
          <a:p>
            <a:r>
              <a:rPr lang="en-ID" sz="7200" b="1" dirty="0" smtClean="0">
                <a:solidFill>
                  <a:schemeClr val="bg1"/>
                </a:solidFill>
                <a:latin typeface="Sora"/>
              </a:rPr>
              <a:t>Exchange Traded Funds</a:t>
            </a:r>
            <a:endParaRPr lang="en-ID" sz="4400" dirty="0">
              <a:solidFill>
                <a:schemeClr val="bg1"/>
              </a:solidFill>
              <a:latin typeface="Sora"/>
              <a:ea typeface="Inter" panose="020B0502030000000004" pitchFamily="34" charset="0"/>
              <a:cs typeface="Sora" pitchFamily="2" charset="0"/>
            </a:endParaRPr>
          </a:p>
        </p:txBody>
      </p:sp>
      <p:sp>
        <p:nvSpPr>
          <p:cNvPr id="11" name="Rectangle 10"/>
          <p:cNvSpPr/>
          <p:nvPr/>
        </p:nvSpPr>
        <p:spPr>
          <a:xfrm>
            <a:off x="1610052" y="2169140"/>
            <a:ext cx="10066640" cy="3924151"/>
          </a:xfrm>
          <a:prstGeom prst="rect">
            <a:avLst/>
          </a:prstGeom>
        </p:spPr>
        <p:txBody>
          <a:bodyPr wrap="square">
            <a:spAutoFit/>
          </a:bodyPr>
          <a:lstStyle/>
          <a:p>
            <a:pPr algn="ctr">
              <a:lnSpc>
                <a:spcPct val="150000"/>
              </a:lnSpc>
            </a:pPr>
            <a:r>
              <a:rPr lang="en-US" sz="4000" b="1" dirty="0" smtClean="0">
                <a:solidFill>
                  <a:schemeClr val="bg1"/>
                </a:solidFill>
              </a:rPr>
              <a:t>Invesco DWA Technology Momentum</a:t>
            </a:r>
          </a:p>
          <a:p>
            <a:pPr>
              <a:lnSpc>
                <a:spcPct val="150000"/>
              </a:lnSpc>
            </a:pPr>
            <a:r>
              <a:rPr lang="en-US" sz="3200" dirty="0" smtClean="0">
                <a:solidFill>
                  <a:schemeClr val="bg1"/>
                </a:solidFill>
              </a:rPr>
              <a:t>Is it an EIF? </a:t>
            </a:r>
          </a:p>
          <a:p>
            <a:pPr>
              <a:lnSpc>
                <a:spcPct val="150000"/>
              </a:lnSpc>
            </a:pPr>
            <a:r>
              <a:rPr lang="en-US" sz="3200" dirty="0" smtClean="0">
                <a:solidFill>
                  <a:schemeClr val="bg1"/>
                </a:solidFill>
              </a:rPr>
              <a:t>If an EIF, no Income Type needed</a:t>
            </a:r>
          </a:p>
          <a:p>
            <a:pPr>
              <a:lnSpc>
                <a:spcPct val="150000"/>
              </a:lnSpc>
            </a:pPr>
            <a:r>
              <a:rPr lang="en-US" sz="3200" dirty="0" smtClean="0">
                <a:solidFill>
                  <a:schemeClr val="bg1"/>
                </a:solidFill>
              </a:rPr>
              <a:t>Need the full name of the fund – not just the ticker symbol</a:t>
            </a:r>
          </a:p>
          <a:p>
            <a:pPr>
              <a:lnSpc>
                <a:spcPct val="150000"/>
              </a:lnSpc>
            </a:pPr>
            <a:endParaRPr lang="en-US" altLang="en-US" sz="3000" b="1" dirty="0">
              <a:latin typeface="Sora"/>
            </a:endParaRPr>
          </a:p>
        </p:txBody>
      </p:sp>
    </p:spTree>
    <p:extLst>
      <p:ext uri="{BB962C8B-B14F-4D97-AF65-F5344CB8AC3E}">
        <p14:creationId xmlns:p14="http://schemas.microsoft.com/office/powerpoint/2010/main" val="959131602"/>
      </p:ext>
    </p:extLst>
  </p:cSld>
  <p:clrMapOvr>
    <a:masterClrMapping/>
  </p:clrMapOvr>
  <mc:AlternateContent xmlns:mc="http://schemas.openxmlformats.org/markup-compatibility/2006" xmlns:p14="http://schemas.microsoft.com/office/powerpoint/2010/main">
    <mc:Choice Requires="p14">
      <p:transition>
        <p14:reveal dir="r"/>
        <p:sndAc>
          <p:endSnd/>
        </p:sndAc>
      </p:transition>
    </mc:Choice>
    <mc:Fallback xmlns="">
      <p:transition>
        <p:fade/>
        <p:sndAc>
          <p:endSnd/>
        </p:sndAc>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26000">
              <a:srgbClr val="5039FE"/>
            </a:gs>
            <a:gs pos="83000">
              <a:srgbClr val="23DCF3"/>
            </a:gs>
          </a:gsLst>
          <a:lin ang="270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7485</TotalTime>
  <Words>663</Words>
  <Application>Microsoft Office PowerPoint</Application>
  <PresentationFormat>Widescreen</PresentationFormat>
  <Paragraphs>144</Paragraphs>
  <Slides>19</Slides>
  <Notes>12</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Adobe Devanagari</vt:lpstr>
      <vt:lpstr>Arial</vt:lpstr>
      <vt:lpstr>Calibri</vt:lpstr>
      <vt:lpstr>Inter</vt:lpstr>
      <vt:lpstr>Montserrat</vt:lpstr>
      <vt:lpstr>Open Sans</vt:lpstr>
      <vt:lpstr>Open Sans bold</vt:lpstr>
      <vt:lpstr>Sora</vt:lpstr>
      <vt:lpstr>Sora ExtraBold</vt:lpstr>
      <vt:lpstr>Tahoma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Ramanda Galang Bryantama</dc:creator>
  <cp:lastModifiedBy>Dawn Feick</cp:lastModifiedBy>
  <cp:revision>167</cp:revision>
  <dcterms:created xsi:type="dcterms:W3CDTF">2019-08-12T03:52:24Z</dcterms:created>
  <dcterms:modified xsi:type="dcterms:W3CDTF">2023-04-26T18:08:28Z</dcterms:modified>
</cp:coreProperties>
</file>