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4" r:id="rId4"/>
  </p:sldMasterIdLst>
  <p:notesMasterIdLst>
    <p:notesMasterId r:id="rId42"/>
  </p:notesMasterIdLst>
  <p:sldIdLst>
    <p:sldId id="468" r:id="rId5"/>
    <p:sldId id="453" r:id="rId6"/>
    <p:sldId id="454" r:id="rId7"/>
    <p:sldId id="488" r:id="rId8"/>
    <p:sldId id="473" r:id="rId9"/>
    <p:sldId id="485" r:id="rId10"/>
    <p:sldId id="489" r:id="rId11"/>
    <p:sldId id="466" r:id="rId12"/>
    <p:sldId id="465" r:id="rId13"/>
    <p:sldId id="492" r:id="rId14"/>
    <p:sldId id="464" r:id="rId15"/>
    <p:sldId id="463" r:id="rId16"/>
    <p:sldId id="504" r:id="rId17"/>
    <p:sldId id="429" r:id="rId18"/>
    <p:sldId id="516" r:id="rId19"/>
    <p:sldId id="462" r:id="rId20"/>
    <p:sldId id="503" r:id="rId21"/>
    <p:sldId id="475" r:id="rId22"/>
    <p:sldId id="476" r:id="rId23"/>
    <p:sldId id="502" r:id="rId24"/>
    <p:sldId id="461" r:id="rId25"/>
    <p:sldId id="448" r:id="rId26"/>
    <p:sldId id="460" r:id="rId27"/>
    <p:sldId id="459" r:id="rId28"/>
    <p:sldId id="458" r:id="rId29"/>
    <p:sldId id="490" r:id="rId30"/>
    <p:sldId id="457" r:id="rId31"/>
    <p:sldId id="491" r:id="rId32"/>
    <p:sldId id="456" r:id="rId33"/>
    <p:sldId id="484" r:id="rId34"/>
    <p:sldId id="382" r:id="rId35"/>
    <p:sldId id="483" r:id="rId36"/>
    <p:sldId id="528" r:id="rId37"/>
    <p:sldId id="384" r:id="rId38"/>
    <p:sldId id="482" r:id="rId39"/>
    <p:sldId id="494" r:id="rId40"/>
    <p:sldId id="455" r:id="rId4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F3233F-9A76-077F-6FA0-4B4790BF7BB1}" name="Joyce Merilos" initials="JM" userId="S::jmerilos@oge.gov::507326b1-ab45-498d-be87-8ae4d906ca33" providerId="AD"/>
  <p188:author id="{01C4BB62-D885-9185-EE34-9655477B7284}" name="Teresa L. Williamson" initials="TW" userId="S::tlwillia@oge.gov::810b21c7-a4b0-45a8-8917-f21f8fdf200d" providerId="AD"/>
  <p188:author id="{A8C352FA-89D7-3DD0-F9CC-CEF56FA4DAD7}" name="Stephanie J. Dyer" initials="SD" userId="S::sdyer@oge.gov::54934685-08e9-48e1-abd7-aaae6f1003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C11103"/>
    <a:srgbClr val="FF0000"/>
    <a:srgbClr val="FFFFFF"/>
    <a:srgbClr val="9E226C"/>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131" autoAdjust="0"/>
  </p:normalViewPr>
  <p:slideViewPr>
    <p:cSldViewPr snapToGrid="0">
      <p:cViewPr varScale="1">
        <p:scale>
          <a:sx n="76" d="100"/>
          <a:sy n="76" d="100"/>
        </p:scale>
        <p:origin x="2213" y="67"/>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C0C0E-C492-4A09-8771-84B966B88EB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8011D948-1C29-4475-9F63-3C5BBE5DA8AC}">
      <dgm:prSet phldrT="[Text]" custT="1"/>
      <dgm:spPr/>
      <dgm:t>
        <a:bodyPr/>
        <a:lstStyle/>
        <a:p>
          <a:r>
            <a:rPr lang="en-US" sz="4400" b="1"/>
            <a:t>WH selects person to be considered for PAS position (Nominee)</a:t>
          </a:r>
          <a:endParaRPr lang="en-US" sz="4400"/>
        </a:p>
      </dgm:t>
    </dgm:pt>
    <dgm:pt modelId="{D78DAC9B-489A-40C0-8859-72AD58FB8D67}" type="parTrans" cxnId="{5E5E47CB-4CD9-492E-AAFE-9CDCB3D5F842}">
      <dgm:prSet/>
      <dgm:spPr/>
      <dgm:t>
        <a:bodyPr/>
        <a:lstStyle/>
        <a:p>
          <a:endParaRPr lang="en-US"/>
        </a:p>
      </dgm:t>
    </dgm:pt>
    <dgm:pt modelId="{14E9B97E-F3A2-4D42-BE7E-8A2D577B9C9E}" type="sibTrans" cxnId="{5E5E47CB-4CD9-492E-AAFE-9CDCB3D5F842}">
      <dgm:prSet/>
      <dgm:spPr/>
      <dgm:t>
        <a:bodyPr/>
        <a:lstStyle/>
        <a:p>
          <a:endParaRPr lang="en-US"/>
        </a:p>
      </dgm:t>
    </dgm:pt>
    <dgm:pt modelId="{4E32E4F8-ED05-4B78-A61B-85EBDAEC97A7}" type="pres">
      <dgm:prSet presAssocID="{753C0C0E-C492-4A09-8771-84B966B88EB9}" presName="diagram" presStyleCnt="0">
        <dgm:presLayoutVars>
          <dgm:dir/>
          <dgm:resizeHandles val="exact"/>
        </dgm:presLayoutVars>
      </dgm:prSet>
      <dgm:spPr/>
    </dgm:pt>
    <dgm:pt modelId="{C1B0497B-28D9-4FD2-800F-95E4BE4CB0E2}" type="pres">
      <dgm:prSet presAssocID="{8011D948-1C29-4475-9F63-3C5BBE5DA8AC}" presName="node" presStyleLbl="node1" presStyleIdx="0" presStyleCnt="1">
        <dgm:presLayoutVars>
          <dgm:bulletEnabled val="1"/>
        </dgm:presLayoutVars>
      </dgm:prSet>
      <dgm:spPr/>
    </dgm:pt>
  </dgm:ptLst>
  <dgm:cxnLst>
    <dgm:cxn modelId="{C314B60C-3D89-4E85-8E67-069D1E09EF43}" type="presOf" srcId="{753C0C0E-C492-4A09-8771-84B966B88EB9}" destId="{4E32E4F8-ED05-4B78-A61B-85EBDAEC97A7}" srcOrd="0" destOrd="0" presId="urn:microsoft.com/office/officeart/2005/8/layout/process5"/>
    <dgm:cxn modelId="{5E5E47CB-4CD9-492E-AAFE-9CDCB3D5F842}" srcId="{753C0C0E-C492-4A09-8771-84B966B88EB9}" destId="{8011D948-1C29-4475-9F63-3C5BBE5DA8AC}" srcOrd="0" destOrd="0" parTransId="{D78DAC9B-489A-40C0-8859-72AD58FB8D67}" sibTransId="{14E9B97E-F3A2-4D42-BE7E-8A2D577B9C9E}"/>
    <dgm:cxn modelId="{EAC364F4-2ACF-47D9-A913-0D7D7684044D}" type="presOf" srcId="{8011D948-1C29-4475-9F63-3C5BBE5DA8AC}" destId="{C1B0497B-28D9-4FD2-800F-95E4BE4CB0E2}" srcOrd="0" destOrd="0" presId="urn:microsoft.com/office/officeart/2005/8/layout/process5"/>
    <dgm:cxn modelId="{A02AE6AF-E72B-4CEF-89F3-970575C85F1B}" type="presParOf" srcId="{4E32E4F8-ED05-4B78-A61B-85EBDAEC97A7}" destId="{C1B0497B-28D9-4FD2-800F-95E4BE4CB0E2}" srcOrd="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53C0C0E-C492-4A09-8771-84B966B88EB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8011D948-1C29-4475-9F63-3C5BBE5DA8AC}">
      <dgm:prSet phldrT="[Text]" custT="1"/>
      <dgm:spPr/>
      <dgm:t>
        <a:bodyPr/>
        <a:lstStyle/>
        <a:p>
          <a:r>
            <a:rPr lang="en-US" sz="1200" b="0"/>
            <a:t>WH selects person to be considered for PAS position (Nominee)</a:t>
          </a:r>
        </a:p>
      </dgm:t>
    </dgm:pt>
    <dgm:pt modelId="{D78DAC9B-489A-40C0-8859-72AD58FB8D67}" type="parTrans" cxnId="{5E5E47CB-4CD9-492E-AAFE-9CDCB3D5F842}">
      <dgm:prSet/>
      <dgm:spPr/>
      <dgm:t>
        <a:bodyPr/>
        <a:lstStyle/>
        <a:p>
          <a:endParaRPr lang="en-US"/>
        </a:p>
      </dgm:t>
    </dgm:pt>
    <dgm:pt modelId="{14E9B97E-F3A2-4D42-BE7E-8A2D577B9C9E}" type="sibTrans" cxnId="{5E5E47CB-4CD9-492E-AAFE-9CDCB3D5F842}">
      <dgm:prSet/>
      <dgm:spPr/>
      <dgm:t>
        <a:bodyPr/>
        <a:lstStyle/>
        <a:p>
          <a:endParaRPr lang="en-US"/>
        </a:p>
      </dgm:t>
    </dgm:pt>
    <dgm:pt modelId="{A505D6F6-084C-42F0-8EA8-90AB8303C175}">
      <dgm:prSet phldrT="[Text]" custT="1"/>
      <dgm:spPr/>
      <dgm:t>
        <a:bodyPr/>
        <a:lstStyle/>
        <a:p>
          <a:pPr rtl="0"/>
          <a:r>
            <a:rPr lang="en-US" sz="1200" b="0"/>
            <a:t>Integrity report flows from</a:t>
          </a:r>
          <a:r>
            <a:rPr lang="en-US" sz="1200" b="0">
              <a:latin typeface="Century Gothic" panose="020B0502020202020204"/>
            </a:rPr>
            <a:t> </a:t>
          </a:r>
          <a:r>
            <a:rPr lang="en-US" sz="1200" b="0"/>
            <a:t>WH to OGE &amp; agency</a:t>
          </a:r>
        </a:p>
      </dgm:t>
    </dgm:pt>
    <dgm:pt modelId="{3E4746E6-F07A-4647-ABB4-CFE77E9F14BC}" type="parTrans" cxnId="{4DD71F3B-30FA-4BE3-8AF9-EC695B47D313}">
      <dgm:prSet/>
      <dgm:spPr/>
      <dgm:t>
        <a:bodyPr/>
        <a:lstStyle/>
        <a:p>
          <a:endParaRPr lang="en-US"/>
        </a:p>
      </dgm:t>
    </dgm:pt>
    <dgm:pt modelId="{3BBB6E6C-D86B-40CE-9581-319AA6D4D2C0}" type="sibTrans" cxnId="{4DD71F3B-30FA-4BE3-8AF9-EC695B47D313}">
      <dgm:prSet/>
      <dgm:spPr/>
      <dgm:t>
        <a:bodyPr/>
        <a:lstStyle/>
        <a:p>
          <a:endParaRPr lang="en-US"/>
        </a:p>
      </dgm:t>
    </dgm:pt>
    <dgm:pt modelId="{484472B0-F472-41F9-9FE7-81F3F678E9CD}">
      <dgm:prSet phldrT="[Text]" custT="1"/>
      <dgm:spPr/>
      <dgm:t>
        <a:bodyPr/>
        <a:lstStyle/>
        <a:p>
          <a:r>
            <a:rPr lang="en-US" sz="1200" b="0"/>
            <a:t>OGE &amp; agency reviewers assigned</a:t>
          </a:r>
        </a:p>
      </dgm:t>
    </dgm:pt>
    <dgm:pt modelId="{9730D02C-7A0D-4E34-9EC9-2DD62180BABE}" type="parTrans" cxnId="{631F18F6-35D0-4188-ACD1-954EEBFF273A}">
      <dgm:prSet/>
      <dgm:spPr/>
      <dgm:t>
        <a:bodyPr/>
        <a:lstStyle/>
        <a:p>
          <a:endParaRPr lang="en-US"/>
        </a:p>
      </dgm:t>
    </dgm:pt>
    <dgm:pt modelId="{D4A16A5B-CBCE-4C38-BACA-628B0B2E6BF5}" type="sibTrans" cxnId="{631F18F6-35D0-4188-ACD1-954EEBFF273A}">
      <dgm:prSet/>
      <dgm:spPr/>
      <dgm:t>
        <a:bodyPr/>
        <a:lstStyle/>
        <a:p>
          <a:endParaRPr lang="en-US"/>
        </a:p>
      </dgm:t>
    </dgm:pt>
    <dgm:pt modelId="{D9B61952-D4D8-40FC-9FE3-9ACB38550E7A}">
      <dgm:prSet phldrT="[Text]" custT="1"/>
      <dgm:spPr/>
      <dgm:t>
        <a:bodyPr/>
        <a:lstStyle/>
        <a:p>
          <a:r>
            <a:rPr lang="en-US" sz="1200" b="0"/>
            <a:t>Docs prepared for preclearance/ confirmatory email</a:t>
          </a:r>
        </a:p>
      </dgm:t>
    </dgm:pt>
    <dgm:pt modelId="{0920B0AE-87C8-4664-9212-413A67A8E1EE}" type="parTrans" cxnId="{F9D7EDAD-D7C6-4133-AFD2-2A62A3B1240C}">
      <dgm:prSet/>
      <dgm:spPr/>
      <dgm:t>
        <a:bodyPr/>
        <a:lstStyle/>
        <a:p>
          <a:endParaRPr lang="en-US"/>
        </a:p>
      </dgm:t>
    </dgm:pt>
    <dgm:pt modelId="{D496C35D-1D00-4F73-A26C-6B44103F13CC}" type="sibTrans" cxnId="{F9D7EDAD-D7C6-4133-AFD2-2A62A3B1240C}">
      <dgm:prSet/>
      <dgm:spPr/>
      <dgm:t>
        <a:bodyPr/>
        <a:lstStyle/>
        <a:p>
          <a:endParaRPr lang="en-US"/>
        </a:p>
      </dgm:t>
    </dgm:pt>
    <dgm:pt modelId="{DD16E230-18A0-49CE-A09F-E176CD73A412}">
      <dgm:prSet phldrT="[Text]" custT="1"/>
      <dgm:spPr/>
      <dgm:t>
        <a:bodyPr/>
        <a:lstStyle/>
        <a:p>
          <a:r>
            <a:rPr lang="en-US" sz="1200" b="0"/>
            <a:t>OGE &amp; agency reviewers review Integrity report &amp; prepare EA</a:t>
          </a:r>
        </a:p>
      </dgm:t>
    </dgm:pt>
    <dgm:pt modelId="{1AAE884D-4A0F-44A7-96DA-A6C80BE271FA}" type="parTrans" cxnId="{062D50CE-609E-4AB2-BA60-0BAE0E6F42B7}">
      <dgm:prSet/>
      <dgm:spPr/>
      <dgm:t>
        <a:bodyPr/>
        <a:lstStyle/>
        <a:p>
          <a:endParaRPr lang="en-US"/>
        </a:p>
      </dgm:t>
    </dgm:pt>
    <dgm:pt modelId="{CCC11E50-C09D-4E45-BFAE-A3217396C4F3}" type="sibTrans" cxnId="{062D50CE-609E-4AB2-BA60-0BAE0E6F42B7}">
      <dgm:prSet/>
      <dgm:spPr/>
      <dgm:t>
        <a:bodyPr/>
        <a:lstStyle/>
        <a:p>
          <a:endParaRPr lang="en-US"/>
        </a:p>
      </dgm:t>
    </dgm:pt>
    <dgm:pt modelId="{4761ABA9-0794-403C-8BA0-9F9327639E3A}">
      <dgm:prSet phldrT="[Text]" custT="1"/>
      <dgm:spPr/>
      <dgm:t>
        <a:bodyPr/>
        <a:lstStyle/>
        <a:p>
          <a:r>
            <a:rPr lang="en-US" sz="1200" b="0"/>
            <a:t>Package forwarded for preclearance</a:t>
          </a:r>
        </a:p>
      </dgm:t>
    </dgm:pt>
    <dgm:pt modelId="{7DF45613-E634-441A-8D33-AF25DF38B60D}" type="parTrans" cxnId="{F04C2544-9B0B-469F-A496-7D2C7812E002}">
      <dgm:prSet/>
      <dgm:spPr/>
      <dgm:t>
        <a:bodyPr/>
        <a:lstStyle/>
        <a:p>
          <a:endParaRPr lang="en-US"/>
        </a:p>
      </dgm:t>
    </dgm:pt>
    <dgm:pt modelId="{A10BF766-F702-4731-A4F7-D4501829761E}" type="sibTrans" cxnId="{F04C2544-9B0B-469F-A496-7D2C7812E002}">
      <dgm:prSet/>
      <dgm:spPr/>
      <dgm:t>
        <a:bodyPr/>
        <a:lstStyle/>
        <a:p>
          <a:endParaRPr lang="en-US"/>
        </a:p>
      </dgm:t>
    </dgm:pt>
    <dgm:pt modelId="{E4584264-32E5-49FE-9D50-84749DF32BBD}">
      <dgm:prSet phldrT="[Text]" custT="1"/>
      <dgm:spPr/>
      <dgm:t>
        <a:bodyPr/>
        <a:lstStyle/>
        <a:p>
          <a:r>
            <a:rPr lang="en-US" sz="1200" b="0"/>
            <a:t>PNB Chief pre-clears report &amp; EA</a:t>
          </a:r>
        </a:p>
      </dgm:t>
    </dgm:pt>
    <dgm:pt modelId="{C4C1BD7D-BA0D-4E0A-A0FA-E84C0C969347}" type="parTrans" cxnId="{BCB0D94E-ABBF-4B60-8C9B-25A50F31B815}">
      <dgm:prSet/>
      <dgm:spPr/>
      <dgm:t>
        <a:bodyPr/>
        <a:lstStyle/>
        <a:p>
          <a:endParaRPr lang="en-US"/>
        </a:p>
      </dgm:t>
    </dgm:pt>
    <dgm:pt modelId="{848E5062-6E1D-4DCC-A092-B9C93A5DECEE}" type="sibTrans" cxnId="{BCB0D94E-ABBF-4B60-8C9B-25A50F31B815}">
      <dgm:prSet/>
      <dgm:spPr/>
      <dgm:t>
        <a:bodyPr/>
        <a:lstStyle/>
        <a:p>
          <a:endParaRPr lang="en-US"/>
        </a:p>
      </dgm:t>
    </dgm:pt>
    <dgm:pt modelId="{F10CCD0F-4104-43A8-8966-A7247D1E7998}">
      <dgm:prSet phldrT="[Text]" custT="1"/>
      <dgm:spPr/>
      <dgm:t>
        <a:bodyPr/>
        <a:lstStyle/>
        <a:p>
          <a:r>
            <a:rPr lang="en-US" sz="1200" b="0"/>
            <a:t>WH nominates Nominee</a:t>
          </a:r>
        </a:p>
      </dgm:t>
    </dgm:pt>
    <dgm:pt modelId="{00396D3C-924D-406E-ABFD-241C8E7B07E7}" type="parTrans" cxnId="{D4B2A7C9-5E05-4568-B13B-8372BF7A0573}">
      <dgm:prSet/>
      <dgm:spPr/>
      <dgm:t>
        <a:bodyPr/>
        <a:lstStyle/>
        <a:p>
          <a:endParaRPr lang="en-US"/>
        </a:p>
      </dgm:t>
    </dgm:pt>
    <dgm:pt modelId="{644D8D8E-585E-4EB7-B929-DC5C75EFA25D}" type="sibTrans" cxnId="{D4B2A7C9-5E05-4568-B13B-8372BF7A0573}">
      <dgm:prSet/>
      <dgm:spPr/>
      <dgm:t>
        <a:bodyPr/>
        <a:lstStyle/>
        <a:p>
          <a:endParaRPr lang="en-US"/>
        </a:p>
      </dgm:t>
    </dgm:pt>
    <dgm:pt modelId="{75B7B4C8-D939-4134-BA57-5DB408ADCC6E}">
      <dgm:prSet phldrT="[Text]" custT="1"/>
      <dgm:spPr/>
      <dgm:t>
        <a:bodyPr/>
        <a:lstStyle/>
        <a:p>
          <a:r>
            <a:rPr lang="en-US" sz="1200" b="0"/>
            <a:t>OGE reviewer reaches out to agency for final package</a:t>
          </a:r>
        </a:p>
      </dgm:t>
    </dgm:pt>
    <dgm:pt modelId="{A083B6CA-BB50-4DD9-9E58-5C32D29D60DC}" type="parTrans" cxnId="{805E82A7-1041-4DE9-81B1-ED69B7AB4DB5}">
      <dgm:prSet/>
      <dgm:spPr/>
      <dgm:t>
        <a:bodyPr/>
        <a:lstStyle/>
        <a:p>
          <a:endParaRPr lang="en-US"/>
        </a:p>
      </dgm:t>
    </dgm:pt>
    <dgm:pt modelId="{CA343FC1-B04A-4093-93E3-C4E68C2EC11B}" type="sibTrans" cxnId="{805E82A7-1041-4DE9-81B1-ED69B7AB4DB5}">
      <dgm:prSet/>
      <dgm:spPr/>
      <dgm:t>
        <a:bodyPr/>
        <a:lstStyle/>
        <a:p>
          <a:endParaRPr lang="en-US"/>
        </a:p>
      </dgm:t>
    </dgm:pt>
    <dgm:pt modelId="{5764478D-0830-4FB8-86F3-38DF4D60C750}">
      <dgm:prSet phldrT="[Text]" custT="1"/>
      <dgm:spPr/>
      <dgm:t>
        <a:bodyPr/>
        <a:lstStyle/>
        <a:p>
          <a:r>
            <a:rPr lang="en-US" sz="4000" b="1"/>
            <a:t>Final package received from agency</a:t>
          </a:r>
          <a:endParaRPr lang="en-US" sz="4000"/>
        </a:p>
      </dgm:t>
    </dgm:pt>
    <dgm:pt modelId="{227EE1D4-54B4-4F53-9E35-0EC24DF5A2C8}" type="parTrans" cxnId="{BB2DA8ED-EC07-41E2-A119-6DE5BD706C91}">
      <dgm:prSet/>
      <dgm:spPr/>
      <dgm:t>
        <a:bodyPr/>
        <a:lstStyle/>
        <a:p>
          <a:endParaRPr lang="en-US"/>
        </a:p>
      </dgm:t>
    </dgm:pt>
    <dgm:pt modelId="{98600998-AA37-46B6-BDF6-F5DE599085B1}" type="sibTrans" cxnId="{BB2DA8ED-EC07-41E2-A119-6DE5BD706C91}">
      <dgm:prSet/>
      <dgm:spPr/>
      <dgm:t>
        <a:bodyPr/>
        <a:lstStyle/>
        <a:p>
          <a:endParaRPr lang="en-US"/>
        </a:p>
      </dgm:t>
    </dgm:pt>
    <dgm:pt modelId="{4E32E4F8-ED05-4B78-A61B-85EBDAEC97A7}" type="pres">
      <dgm:prSet presAssocID="{753C0C0E-C492-4A09-8771-84B966B88EB9}" presName="diagram" presStyleCnt="0">
        <dgm:presLayoutVars>
          <dgm:dir/>
          <dgm:resizeHandles val="exact"/>
        </dgm:presLayoutVars>
      </dgm:prSet>
      <dgm:spPr/>
    </dgm:pt>
    <dgm:pt modelId="{C1B0497B-28D9-4FD2-800F-95E4BE4CB0E2}" type="pres">
      <dgm:prSet presAssocID="{8011D948-1C29-4475-9F63-3C5BBE5DA8AC}" presName="node" presStyleLbl="node1" presStyleIdx="0" presStyleCnt="10">
        <dgm:presLayoutVars>
          <dgm:bulletEnabled val="1"/>
        </dgm:presLayoutVars>
      </dgm:prSet>
      <dgm:spPr/>
    </dgm:pt>
    <dgm:pt modelId="{7F60C1DD-A605-4B46-BA98-7AED6185212B}" type="pres">
      <dgm:prSet presAssocID="{14E9B97E-F3A2-4D42-BE7E-8A2D577B9C9E}" presName="sibTrans" presStyleLbl="sibTrans2D1" presStyleIdx="0" presStyleCnt="9"/>
      <dgm:spPr/>
    </dgm:pt>
    <dgm:pt modelId="{E2C88970-EA0A-490A-B65C-6C6684F7025D}" type="pres">
      <dgm:prSet presAssocID="{14E9B97E-F3A2-4D42-BE7E-8A2D577B9C9E}" presName="connectorText" presStyleLbl="sibTrans2D1" presStyleIdx="0" presStyleCnt="9"/>
      <dgm:spPr/>
    </dgm:pt>
    <dgm:pt modelId="{8A2B4BAC-E875-4A78-A53C-E3E967D13444}" type="pres">
      <dgm:prSet presAssocID="{A505D6F6-084C-42F0-8EA8-90AB8303C175}" presName="node" presStyleLbl="node1" presStyleIdx="1" presStyleCnt="10">
        <dgm:presLayoutVars>
          <dgm:bulletEnabled val="1"/>
        </dgm:presLayoutVars>
      </dgm:prSet>
      <dgm:spPr/>
    </dgm:pt>
    <dgm:pt modelId="{FB84EEF1-40DE-452E-8A93-678A22625403}" type="pres">
      <dgm:prSet presAssocID="{3BBB6E6C-D86B-40CE-9581-319AA6D4D2C0}" presName="sibTrans" presStyleLbl="sibTrans2D1" presStyleIdx="1" presStyleCnt="9"/>
      <dgm:spPr/>
    </dgm:pt>
    <dgm:pt modelId="{E920DDE9-87E7-4AC0-ABA0-872E99EFE017}" type="pres">
      <dgm:prSet presAssocID="{3BBB6E6C-D86B-40CE-9581-319AA6D4D2C0}" presName="connectorText" presStyleLbl="sibTrans2D1" presStyleIdx="1" presStyleCnt="9"/>
      <dgm:spPr/>
    </dgm:pt>
    <dgm:pt modelId="{C8A36B68-E627-4FF8-A6E5-906B37C2182E}" type="pres">
      <dgm:prSet presAssocID="{484472B0-F472-41F9-9FE7-81F3F678E9CD}" presName="node" presStyleLbl="node1" presStyleIdx="2" presStyleCnt="10">
        <dgm:presLayoutVars>
          <dgm:bulletEnabled val="1"/>
        </dgm:presLayoutVars>
      </dgm:prSet>
      <dgm:spPr/>
    </dgm:pt>
    <dgm:pt modelId="{7174DB40-D006-4303-A040-FAE45B29B547}" type="pres">
      <dgm:prSet presAssocID="{D4A16A5B-CBCE-4C38-BACA-628B0B2E6BF5}" presName="sibTrans" presStyleLbl="sibTrans2D1" presStyleIdx="2" presStyleCnt="9"/>
      <dgm:spPr/>
    </dgm:pt>
    <dgm:pt modelId="{45E7D99F-BCDC-4CD7-9E51-1FDDB8E1A524}" type="pres">
      <dgm:prSet presAssocID="{D4A16A5B-CBCE-4C38-BACA-628B0B2E6BF5}" presName="connectorText" presStyleLbl="sibTrans2D1" presStyleIdx="2" presStyleCnt="9"/>
      <dgm:spPr/>
    </dgm:pt>
    <dgm:pt modelId="{BE7CC0E6-D2DA-4FCE-9649-62AFCE22EDD3}" type="pres">
      <dgm:prSet presAssocID="{DD16E230-18A0-49CE-A09F-E176CD73A412}" presName="node" presStyleLbl="node1" presStyleIdx="3" presStyleCnt="10">
        <dgm:presLayoutVars>
          <dgm:bulletEnabled val="1"/>
        </dgm:presLayoutVars>
      </dgm:prSet>
      <dgm:spPr/>
    </dgm:pt>
    <dgm:pt modelId="{DB5953D4-F221-41D1-A4B2-B0C29EA13AE1}" type="pres">
      <dgm:prSet presAssocID="{CCC11E50-C09D-4E45-BFAE-A3217396C4F3}" presName="sibTrans" presStyleLbl="sibTrans2D1" presStyleIdx="3" presStyleCnt="9"/>
      <dgm:spPr/>
    </dgm:pt>
    <dgm:pt modelId="{4249F06A-E48D-4FAD-BD0F-510732E8F2DC}" type="pres">
      <dgm:prSet presAssocID="{CCC11E50-C09D-4E45-BFAE-A3217396C4F3}" presName="connectorText" presStyleLbl="sibTrans2D1" presStyleIdx="3" presStyleCnt="9"/>
      <dgm:spPr/>
    </dgm:pt>
    <dgm:pt modelId="{9740B8AF-85F6-41A8-B122-466BB5A7B7B2}" type="pres">
      <dgm:prSet presAssocID="{D9B61952-D4D8-40FC-9FE3-9ACB38550E7A}" presName="node" presStyleLbl="node1" presStyleIdx="4" presStyleCnt="10">
        <dgm:presLayoutVars>
          <dgm:bulletEnabled val="1"/>
        </dgm:presLayoutVars>
      </dgm:prSet>
      <dgm:spPr/>
    </dgm:pt>
    <dgm:pt modelId="{B9D2E414-3051-458D-9ED9-0BE9C7A71B18}" type="pres">
      <dgm:prSet presAssocID="{D496C35D-1D00-4F73-A26C-6B44103F13CC}" presName="sibTrans" presStyleLbl="sibTrans2D1" presStyleIdx="4" presStyleCnt="9"/>
      <dgm:spPr/>
    </dgm:pt>
    <dgm:pt modelId="{7EDD2472-F943-4B89-A1FC-AD475237E3BC}" type="pres">
      <dgm:prSet presAssocID="{D496C35D-1D00-4F73-A26C-6B44103F13CC}" presName="connectorText" presStyleLbl="sibTrans2D1" presStyleIdx="4" presStyleCnt="9"/>
      <dgm:spPr/>
    </dgm:pt>
    <dgm:pt modelId="{9DEAFD94-F5BA-4F00-BA80-857F6866DE5B}" type="pres">
      <dgm:prSet presAssocID="{4761ABA9-0794-403C-8BA0-9F9327639E3A}" presName="node" presStyleLbl="node1" presStyleIdx="5" presStyleCnt="10">
        <dgm:presLayoutVars>
          <dgm:bulletEnabled val="1"/>
        </dgm:presLayoutVars>
      </dgm:prSet>
      <dgm:spPr/>
    </dgm:pt>
    <dgm:pt modelId="{43738D25-93DC-43E1-8DD3-063472862595}" type="pres">
      <dgm:prSet presAssocID="{A10BF766-F702-4731-A4F7-D4501829761E}" presName="sibTrans" presStyleLbl="sibTrans2D1" presStyleIdx="5" presStyleCnt="9"/>
      <dgm:spPr/>
    </dgm:pt>
    <dgm:pt modelId="{B5E078ED-AA89-4F71-B265-32B05F02608D}" type="pres">
      <dgm:prSet presAssocID="{A10BF766-F702-4731-A4F7-D4501829761E}" presName="connectorText" presStyleLbl="sibTrans2D1" presStyleIdx="5" presStyleCnt="9"/>
      <dgm:spPr/>
    </dgm:pt>
    <dgm:pt modelId="{F4EB2213-6AA6-4576-91C7-8D92F8840D8A}" type="pres">
      <dgm:prSet presAssocID="{E4584264-32E5-49FE-9D50-84749DF32BBD}" presName="node" presStyleLbl="node1" presStyleIdx="6" presStyleCnt="10">
        <dgm:presLayoutVars>
          <dgm:bulletEnabled val="1"/>
        </dgm:presLayoutVars>
      </dgm:prSet>
      <dgm:spPr/>
    </dgm:pt>
    <dgm:pt modelId="{CE76D8C3-DC51-475E-9C84-D06A1F498E1B}" type="pres">
      <dgm:prSet presAssocID="{848E5062-6E1D-4DCC-A092-B9C93A5DECEE}" presName="sibTrans" presStyleLbl="sibTrans2D1" presStyleIdx="6" presStyleCnt="9"/>
      <dgm:spPr/>
    </dgm:pt>
    <dgm:pt modelId="{1EF748E4-3C70-4228-9A8A-11BA64398C4A}" type="pres">
      <dgm:prSet presAssocID="{848E5062-6E1D-4DCC-A092-B9C93A5DECEE}" presName="connectorText" presStyleLbl="sibTrans2D1" presStyleIdx="6" presStyleCnt="9"/>
      <dgm:spPr/>
    </dgm:pt>
    <dgm:pt modelId="{E4B3A36F-6EC2-4DD4-9597-728DA308D863}" type="pres">
      <dgm:prSet presAssocID="{F10CCD0F-4104-43A8-8966-A7247D1E7998}" presName="node" presStyleLbl="node1" presStyleIdx="7" presStyleCnt="10">
        <dgm:presLayoutVars>
          <dgm:bulletEnabled val="1"/>
        </dgm:presLayoutVars>
      </dgm:prSet>
      <dgm:spPr/>
    </dgm:pt>
    <dgm:pt modelId="{D29E99DE-9291-4C1D-9D9B-E69A7BC281D5}" type="pres">
      <dgm:prSet presAssocID="{644D8D8E-585E-4EB7-B929-DC5C75EFA25D}" presName="sibTrans" presStyleLbl="sibTrans2D1" presStyleIdx="7" presStyleCnt="9"/>
      <dgm:spPr/>
    </dgm:pt>
    <dgm:pt modelId="{DFD84761-F9C1-4621-BB07-32693D58A332}" type="pres">
      <dgm:prSet presAssocID="{644D8D8E-585E-4EB7-B929-DC5C75EFA25D}" presName="connectorText" presStyleLbl="sibTrans2D1" presStyleIdx="7" presStyleCnt="9"/>
      <dgm:spPr/>
    </dgm:pt>
    <dgm:pt modelId="{8F365337-950E-4813-81C1-895D8B051B29}" type="pres">
      <dgm:prSet presAssocID="{75B7B4C8-D939-4134-BA57-5DB408ADCC6E}" presName="node" presStyleLbl="node1" presStyleIdx="8" presStyleCnt="10">
        <dgm:presLayoutVars>
          <dgm:bulletEnabled val="1"/>
        </dgm:presLayoutVars>
      </dgm:prSet>
      <dgm:spPr/>
    </dgm:pt>
    <dgm:pt modelId="{0458779A-464A-451C-9A6C-5430AE91FC9D}" type="pres">
      <dgm:prSet presAssocID="{CA343FC1-B04A-4093-93E3-C4E68C2EC11B}" presName="sibTrans" presStyleLbl="sibTrans2D1" presStyleIdx="8" presStyleCnt="9"/>
      <dgm:spPr/>
    </dgm:pt>
    <dgm:pt modelId="{6E2A708F-9123-418F-8F71-231049B5A86E}" type="pres">
      <dgm:prSet presAssocID="{CA343FC1-B04A-4093-93E3-C4E68C2EC11B}" presName="connectorText" presStyleLbl="sibTrans2D1" presStyleIdx="8" presStyleCnt="9"/>
      <dgm:spPr/>
    </dgm:pt>
    <dgm:pt modelId="{C7D58C58-8B27-4D44-BAD3-7FBC708F9957}" type="pres">
      <dgm:prSet presAssocID="{5764478D-0830-4FB8-86F3-38DF4D60C750}" presName="node" presStyleLbl="node1" presStyleIdx="9" presStyleCnt="10" custScaleX="470386" custScaleY="478698" custLinFactX="-45271" custLinFactNeighborX="-100000">
        <dgm:presLayoutVars>
          <dgm:bulletEnabled val="1"/>
        </dgm:presLayoutVars>
      </dgm:prSet>
      <dgm:spPr/>
    </dgm:pt>
  </dgm:ptLst>
  <dgm:cxnLst>
    <dgm:cxn modelId="{F9AA6E01-D5DD-49C5-B175-A09FC9B4E183}" type="presOf" srcId="{CA343FC1-B04A-4093-93E3-C4E68C2EC11B}" destId="{6E2A708F-9123-418F-8F71-231049B5A86E}" srcOrd="1" destOrd="0" presId="urn:microsoft.com/office/officeart/2005/8/layout/process5"/>
    <dgm:cxn modelId="{2E818D06-CFC2-4015-8231-201476F32480}" type="presOf" srcId="{4761ABA9-0794-403C-8BA0-9F9327639E3A}" destId="{9DEAFD94-F5BA-4F00-BA80-857F6866DE5B}" srcOrd="0" destOrd="0" presId="urn:microsoft.com/office/officeart/2005/8/layout/process5"/>
    <dgm:cxn modelId="{6F062508-C32B-4259-A0EF-66A870298105}" type="presOf" srcId="{484472B0-F472-41F9-9FE7-81F3F678E9CD}" destId="{C8A36B68-E627-4FF8-A6E5-906B37C2182E}" srcOrd="0" destOrd="0" presId="urn:microsoft.com/office/officeart/2005/8/layout/process5"/>
    <dgm:cxn modelId="{C314B60C-3D89-4E85-8E67-069D1E09EF43}" type="presOf" srcId="{753C0C0E-C492-4A09-8771-84B966B88EB9}" destId="{4E32E4F8-ED05-4B78-A61B-85EBDAEC97A7}" srcOrd="0" destOrd="0" presId="urn:microsoft.com/office/officeart/2005/8/layout/process5"/>
    <dgm:cxn modelId="{D11CC60C-7F00-424D-AFBB-F23BA83644C2}" type="presOf" srcId="{A10BF766-F702-4731-A4F7-D4501829761E}" destId="{B5E078ED-AA89-4F71-B265-32B05F02608D}" srcOrd="1" destOrd="0" presId="urn:microsoft.com/office/officeart/2005/8/layout/process5"/>
    <dgm:cxn modelId="{8E337F0F-C14E-46B7-B79F-F6B06600FFCA}" type="presOf" srcId="{CCC11E50-C09D-4E45-BFAE-A3217396C4F3}" destId="{DB5953D4-F221-41D1-A4B2-B0C29EA13AE1}" srcOrd="0" destOrd="0" presId="urn:microsoft.com/office/officeart/2005/8/layout/process5"/>
    <dgm:cxn modelId="{3937811E-F3C1-4C1E-9D0B-B5C5EF142372}" type="presOf" srcId="{5764478D-0830-4FB8-86F3-38DF4D60C750}" destId="{C7D58C58-8B27-4D44-BAD3-7FBC708F9957}" srcOrd="0" destOrd="0" presId="urn:microsoft.com/office/officeart/2005/8/layout/process5"/>
    <dgm:cxn modelId="{03E3222A-88C0-4403-B97D-84B4273D26BE}" type="presOf" srcId="{A505D6F6-084C-42F0-8EA8-90AB8303C175}" destId="{8A2B4BAC-E875-4A78-A53C-E3E967D13444}" srcOrd="0" destOrd="0" presId="urn:microsoft.com/office/officeart/2005/8/layout/process5"/>
    <dgm:cxn modelId="{26EE3A2A-FD94-42AD-84E6-B794FAE59A13}" type="presOf" srcId="{F10CCD0F-4104-43A8-8966-A7247D1E7998}" destId="{E4B3A36F-6EC2-4DD4-9597-728DA308D863}" srcOrd="0" destOrd="0" presId="urn:microsoft.com/office/officeart/2005/8/layout/process5"/>
    <dgm:cxn modelId="{C24B5C2C-9CC6-4EF2-9A06-2DB224FEA70B}" type="presOf" srcId="{D496C35D-1D00-4F73-A26C-6B44103F13CC}" destId="{7EDD2472-F943-4B89-A1FC-AD475237E3BC}" srcOrd="1" destOrd="0" presId="urn:microsoft.com/office/officeart/2005/8/layout/process5"/>
    <dgm:cxn modelId="{4DD71F3B-30FA-4BE3-8AF9-EC695B47D313}" srcId="{753C0C0E-C492-4A09-8771-84B966B88EB9}" destId="{A505D6F6-084C-42F0-8EA8-90AB8303C175}" srcOrd="1" destOrd="0" parTransId="{3E4746E6-F07A-4647-ABB4-CFE77E9F14BC}" sibTransId="{3BBB6E6C-D86B-40CE-9581-319AA6D4D2C0}"/>
    <dgm:cxn modelId="{61F2965B-299F-4FE2-9C27-3C752236E2E5}" type="presOf" srcId="{14E9B97E-F3A2-4D42-BE7E-8A2D577B9C9E}" destId="{7F60C1DD-A605-4B46-BA98-7AED6185212B}" srcOrd="0" destOrd="0" presId="urn:microsoft.com/office/officeart/2005/8/layout/process5"/>
    <dgm:cxn modelId="{0D1DFA5E-3279-4569-9A9E-34F55AA100FB}" type="presOf" srcId="{D496C35D-1D00-4F73-A26C-6B44103F13CC}" destId="{B9D2E414-3051-458D-9ED9-0BE9C7A71B18}" srcOrd="0" destOrd="0" presId="urn:microsoft.com/office/officeart/2005/8/layout/process5"/>
    <dgm:cxn modelId="{BB9F875F-2835-413F-B44A-04B29C220081}" type="presOf" srcId="{848E5062-6E1D-4DCC-A092-B9C93A5DECEE}" destId="{1EF748E4-3C70-4228-9A8A-11BA64398C4A}" srcOrd="1" destOrd="0" presId="urn:microsoft.com/office/officeart/2005/8/layout/process5"/>
    <dgm:cxn modelId="{C8A11B61-E0A6-4B5E-9347-5D3CE845802C}" type="presOf" srcId="{E4584264-32E5-49FE-9D50-84749DF32BBD}" destId="{F4EB2213-6AA6-4576-91C7-8D92F8840D8A}" srcOrd="0" destOrd="0" presId="urn:microsoft.com/office/officeart/2005/8/layout/process5"/>
    <dgm:cxn modelId="{F04C2544-9B0B-469F-A496-7D2C7812E002}" srcId="{753C0C0E-C492-4A09-8771-84B966B88EB9}" destId="{4761ABA9-0794-403C-8BA0-9F9327639E3A}" srcOrd="5" destOrd="0" parTransId="{7DF45613-E634-441A-8D33-AF25DF38B60D}" sibTransId="{A10BF766-F702-4731-A4F7-D4501829761E}"/>
    <dgm:cxn modelId="{736AA144-6C54-45D7-B85D-38808DE73206}" type="presOf" srcId="{3BBB6E6C-D86B-40CE-9581-319AA6D4D2C0}" destId="{E920DDE9-87E7-4AC0-ABA0-872E99EFE017}" srcOrd="1" destOrd="0" presId="urn:microsoft.com/office/officeart/2005/8/layout/process5"/>
    <dgm:cxn modelId="{BCB0D94E-ABBF-4B60-8C9B-25A50F31B815}" srcId="{753C0C0E-C492-4A09-8771-84B966B88EB9}" destId="{E4584264-32E5-49FE-9D50-84749DF32BBD}" srcOrd="6" destOrd="0" parTransId="{C4C1BD7D-BA0D-4E0A-A0FA-E84C0C969347}" sibTransId="{848E5062-6E1D-4DCC-A092-B9C93A5DECEE}"/>
    <dgm:cxn modelId="{FB800073-26B5-4C17-B47F-C947C5E56AA7}" type="presOf" srcId="{3BBB6E6C-D86B-40CE-9581-319AA6D4D2C0}" destId="{FB84EEF1-40DE-452E-8A93-678A22625403}" srcOrd="0" destOrd="0" presId="urn:microsoft.com/office/officeart/2005/8/layout/process5"/>
    <dgm:cxn modelId="{C563B182-153B-4683-910E-B6213E4D5A54}" type="presOf" srcId="{CCC11E50-C09D-4E45-BFAE-A3217396C4F3}" destId="{4249F06A-E48D-4FAD-BD0F-510732E8F2DC}" srcOrd="1" destOrd="0" presId="urn:microsoft.com/office/officeart/2005/8/layout/process5"/>
    <dgm:cxn modelId="{8C19FB89-0DB0-49A6-B400-054C67428805}" type="presOf" srcId="{848E5062-6E1D-4DCC-A092-B9C93A5DECEE}" destId="{CE76D8C3-DC51-475E-9C84-D06A1F498E1B}" srcOrd="0" destOrd="0" presId="urn:microsoft.com/office/officeart/2005/8/layout/process5"/>
    <dgm:cxn modelId="{C07BCD99-E7A8-440E-84A5-5787F53CCD63}" type="presOf" srcId="{14E9B97E-F3A2-4D42-BE7E-8A2D577B9C9E}" destId="{E2C88970-EA0A-490A-B65C-6C6684F7025D}" srcOrd="1" destOrd="0" presId="urn:microsoft.com/office/officeart/2005/8/layout/process5"/>
    <dgm:cxn modelId="{805E82A7-1041-4DE9-81B1-ED69B7AB4DB5}" srcId="{753C0C0E-C492-4A09-8771-84B966B88EB9}" destId="{75B7B4C8-D939-4134-BA57-5DB408ADCC6E}" srcOrd="8" destOrd="0" parTransId="{A083B6CA-BB50-4DD9-9E58-5C32D29D60DC}" sibTransId="{CA343FC1-B04A-4093-93E3-C4E68C2EC11B}"/>
    <dgm:cxn modelId="{F9D7EDAD-D7C6-4133-AFD2-2A62A3B1240C}" srcId="{753C0C0E-C492-4A09-8771-84B966B88EB9}" destId="{D9B61952-D4D8-40FC-9FE3-9ACB38550E7A}" srcOrd="4" destOrd="0" parTransId="{0920B0AE-87C8-4664-9212-413A67A8E1EE}" sibTransId="{D496C35D-1D00-4F73-A26C-6B44103F13CC}"/>
    <dgm:cxn modelId="{ED1450AE-A20D-441A-81F0-1E0B26C08226}" type="presOf" srcId="{D4A16A5B-CBCE-4C38-BACA-628B0B2E6BF5}" destId="{7174DB40-D006-4303-A040-FAE45B29B547}" srcOrd="0" destOrd="0" presId="urn:microsoft.com/office/officeart/2005/8/layout/process5"/>
    <dgm:cxn modelId="{5E514ABE-38D0-4190-9E3B-F16749FE2F96}" type="presOf" srcId="{D9B61952-D4D8-40FC-9FE3-9ACB38550E7A}" destId="{9740B8AF-85F6-41A8-B122-466BB5A7B7B2}" srcOrd="0" destOrd="0" presId="urn:microsoft.com/office/officeart/2005/8/layout/process5"/>
    <dgm:cxn modelId="{D4B2A7C9-5E05-4568-B13B-8372BF7A0573}" srcId="{753C0C0E-C492-4A09-8771-84B966B88EB9}" destId="{F10CCD0F-4104-43A8-8966-A7247D1E7998}" srcOrd="7" destOrd="0" parTransId="{00396D3C-924D-406E-ABFD-241C8E7B07E7}" sibTransId="{644D8D8E-585E-4EB7-B929-DC5C75EFA25D}"/>
    <dgm:cxn modelId="{5E5E47CB-4CD9-492E-AAFE-9CDCB3D5F842}" srcId="{753C0C0E-C492-4A09-8771-84B966B88EB9}" destId="{8011D948-1C29-4475-9F63-3C5BBE5DA8AC}" srcOrd="0" destOrd="0" parTransId="{D78DAC9B-489A-40C0-8859-72AD58FB8D67}" sibTransId="{14E9B97E-F3A2-4D42-BE7E-8A2D577B9C9E}"/>
    <dgm:cxn modelId="{062D50CE-609E-4AB2-BA60-0BAE0E6F42B7}" srcId="{753C0C0E-C492-4A09-8771-84B966B88EB9}" destId="{DD16E230-18A0-49CE-A09F-E176CD73A412}" srcOrd="3" destOrd="0" parTransId="{1AAE884D-4A0F-44A7-96DA-A6C80BE271FA}" sibTransId="{CCC11E50-C09D-4E45-BFAE-A3217396C4F3}"/>
    <dgm:cxn modelId="{D76789D6-1A8A-4DF8-8E66-F9A768A2306C}" type="presOf" srcId="{CA343FC1-B04A-4093-93E3-C4E68C2EC11B}" destId="{0458779A-464A-451C-9A6C-5430AE91FC9D}" srcOrd="0" destOrd="0" presId="urn:microsoft.com/office/officeart/2005/8/layout/process5"/>
    <dgm:cxn modelId="{A8739BD7-3DCE-4248-9583-0F62269FB6EC}" type="presOf" srcId="{75B7B4C8-D939-4134-BA57-5DB408ADCC6E}" destId="{8F365337-950E-4813-81C1-895D8B051B29}" srcOrd="0" destOrd="0" presId="urn:microsoft.com/office/officeart/2005/8/layout/process5"/>
    <dgm:cxn modelId="{6789D5DC-3518-4225-BF9C-A1B3EF32EE41}" type="presOf" srcId="{644D8D8E-585E-4EB7-B929-DC5C75EFA25D}" destId="{D29E99DE-9291-4C1D-9D9B-E69A7BC281D5}" srcOrd="0" destOrd="0" presId="urn:microsoft.com/office/officeart/2005/8/layout/process5"/>
    <dgm:cxn modelId="{003B88DE-E565-4594-9486-34D4988566C2}" type="presOf" srcId="{A10BF766-F702-4731-A4F7-D4501829761E}" destId="{43738D25-93DC-43E1-8DD3-063472862595}" srcOrd="0" destOrd="0" presId="urn:microsoft.com/office/officeart/2005/8/layout/process5"/>
    <dgm:cxn modelId="{B9820AE0-34A2-4D3D-A66B-8D2E204E38D5}" type="presOf" srcId="{D4A16A5B-CBCE-4C38-BACA-628B0B2E6BF5}" destId="{45E7D99F-BCDC-4CD7-9E51-1FDDB8E1A524}" srcOrd="1" destOrd="0" presId="urn:microsoft.com/office/officeart/2005/8/layout/process5"/>
    <dgm:cxn modelId="{1691F2E1-60C4-4522-98D5-6A7DF0928424}" type="presOf" srcId="{644D8D8E-585E-4EB7-B929-DC5C75EFA25D}" destId="{DFD84761-F9C1-4621-BB07-32693D58A332}" srcOrd="1" destOrd="0" presId="urn:microsoft.com/office/officeart/2005/8/layout/process5"/>
    <dgm:cxn modelId="{BB2DA8ED-EC07-41E2-A119-6DE5BD706C91}" srcId="{753C0C0E-C492-4A09-8771-84B966B88EB9}" destId="{5764478D-0830-4FB8-86F3-38DF4D60C750}" srcOrd="9" destOrd="0" parTransId="{227EE1D4-54B4-4F53-9E35-0EC24DF5A2C8}" sibTransId="{98600998-AA37-46B6-BDF6-F5DE599085B1}"/>
    <dgm:cxn modelId="{980213F3-259D-4A95-9216-E8E4E8B46173}" type="presOf" srcId="{DD16E230-18A0-49CE-A09F-E176CD73A412}" destId="{BE7CC0E6-D2DA-4FCE-9649-62AFCE22EDD3}" srcOrd="0" destOrd="0" presId="urn:microsoft.com/office/officeart/2005/8/layout/process5"/>
    <dgm:cxn modelId="{EAC364F4-2ACF-47D9-A913-0D7D7684044D}" type="presOf" srcId="{8011D948-1C29-4475-9F63-3C5BBE5DA8AC}" destId="{C1B0497B-28D9-4FD2-800F-95E4BE4CB0E2}" srcOrd="0" destOrd="0" presId="urn:microsoft.com/office/officeart/2005/8/layout/process5"/>
    <dgm:cxn modelId="{631F18F6-35D0-4188-ACD1-954EEBFF273A}" srcId="{753C0C0E-C492-4A09-8771-84B966B88EB9}" destId="{484472B0-F472-41F9-9FE7-81F3F678E9CD}" srcOrd="2" destOrd="0" parTransId="{9730D02C-7A0D-4E34-9EC9-2DD62180BABE}" sibTransId="{D4A16A5B-CBCE-4C38-BACA-628B0B2E6BF5}"/>
    <dgm:cxn modelId="{A02AE6AF-E72B-4CEF-89F3-970575C85F1B}" type="presParOf" srcId="{4E32E4F8-ED05-4B78-A61B-85EBDAEC97A7}" destId="{C1B0497B-28D9-4FD2-800F-95E4BE4CB0E2}" srcOrd="0" destOrd="0" presId="urn:microsoft.com/office/officeart/2005/8/layout/process5"/>
    <dgm:cxn modelId="{5BA3D49A-008F-47DD-8F0B-5C10D50BBB93}" type="presParOf" srcId="{4E32E4F8-ED05-4B78-A61B-85EBDAEC97A7}" destId="{7F60C1DD-A605-4B46-BA98-7AED6185212B}" srcOrd="1" destOrd="0" presId="urn:microsoft.com/office/officeart/2005/8/layout/process5"/>
    <dgm:cxn modelId="{D94C76C6-DCF4-4A4B-804F-8D1CA1D0D01B}" type="presParOf" srcId="{7F60C1DD-A605-4B46-BA98-7AED6185212B}" destId="{E2C88970-EA0A-490A-B65C-6C6684F7025D}" srcOrd="0" destOrd="0" presId="urn:microsoft.com/office/officeart/2005/8/layout/process5"/>
    <dgm:cxn modelId="{7EFAECF7-B736-4D0F-A1A5-5A8529153488}" type="presParOf" srcId="{4E32E4F8-ED05-4B78-A61B-85EBDAEC97A7}" destId="{8A2B4BAC-E875-4A78-A53C-E3E967D13444}" srcOrd="2" destOrd="0" presId="urn:microsoft.com/office/officeart/2005/8/layout/process5"/>
    <dgm:cxn modelId="{894D1795-E1C5-42DE-BF87-40D2E6BB1029}" type="presParOf" srcId="{4E32E4F8-ED05-4B78-A61B-85EBDAEC97A7}" destId="{FB84EEF1-40DE-452E-8A93-678A22625403}" srcOrd="3" destOrd="0" presId="urn:microsoft.com/office/officeart/2005/8/layout/process5"/>
    <dgm:cxn modelId="{5E3ECD7D-FFF6-4B28-9F73-77D48ED17D90}" type="presParOf" srcId="{FB84EEF1-40DE-452E-8A93-678A22625403}" destId="{E920DDE9-87E7-4AC0-ABA0-872E99EFE017}" srcOrd="0" destOrd="0" presId="urn:microsoft.com/office/officeart/2005/8/layout/process5"/>
    <dgm:cxn modelId="{8B660B89-5FEF-46B6-B157-8C46E00BC84B}" type="presParOf" srcId="{4E32E4F8-ED05-4B78-A61B-85EBDAEC97A7}" destId="{C8A36B68-E627-4FF8-A6E5-906B37C2182E}" srcOrd="4" destOrd="0" presId="urn:microsoft.com/office/officeart/2005/8/layout/process5"/>
    <dgm:cxn modelId="{886BC00E-D5E6-42E7-8329-8D9116AAE7E2}" type="presParOf" srcId="{4E32E4F8-ED05-4B78-A61B-85EBDAEC97A7}" destId="{7174DB40-D006-4303-A040-FAE45B29B547}" srcOrd="5" destOrd="0" presId="urn:microsoft.com/office/officeart/2005/8/layout/process5"/>
    <dgm:cxn modelId="{F289C3AD-BCFD-4CA9-BB5F-343E29832949}" type="presParOf" srcId="{7174DB40-D006-4303-A040-FAE45B29B547}" destId="{45E7D99F-BCDC-4CD7-9E51-1FDDB8E1A524}" srcOrd="0" destOrd="0" presId="urn:microsoft.com/office/officeart/2005/8/layout/process5"/>
    <dgm:cxn modelId="{F98D0A87-1154-4F2E-A6F8-0FCB46045403}" type="presParOf" srcId="{4E32E4F8-ED05-4B78-A61B-85EBDAEC97A7}" destId="{BE7CC0E6-D2DA-4FCE-9649-62AFCE22EDD3}" srcOrd="6" destOrd="0" presId="urn:microsoft.com/office/officeart/2005/8/layout/process5"/>
    <dgm:cxn modelId="{A7388015-A557-484A-A00A-D96870B4BAD0}" type="presParOf" srcId="{4E32E4F8-ED05-4B78-A61B-85EBDAEC97A7}" destId="{DB5953D4-F221-41D1-A4B2-B0C29EA13AE1}" srcOrd="7" destOrd="0" presId="urn:microsoft.com/office/officeart/2005/8/layout/process5"/>
    <dgm:cxn modelId="{14AF8835-824E-446C-9860-F87A6307379D}" type="presParOf" srcId="{DB5953D4-F221-41D1-A4B2-B0C29EA13AE1}" destId="{4249F06A-E48D-4FAD-BD0F-510732E8F2DC}" srcOrd="0" destOrd="0" presId="urn:microsoft.com/office/officeart/2005/8/layout/process5"/>
    <dgm:cxn modelId="{01D4EE5F-EE5B-4620-96C3-1060D4845D29}" type="presParOf" srcId="{4E32E4F8-ED05-4B78-A61B-85EBDAEC97A7}" destId="{9740B8AF-85F6-41A8-B122-466BB5A7B7B2}" srcOrd="8" destOrd="0" presId="urn:microsoft.com/office/officeart/2005/8/layout/process5"/>
    <dgm:cxn modelId="{9CB74A9E-22F9-492E-ABFF-8C052B28C315}" type="presParOf" srcId="{4E32E4F8-ED05-4B78-A61B-85EBDAEC97A7}" destId="{B9D2E414-3051-458D-9ED9-0BE9C7A71B18}" srcOrd="9" destOrd="0" presId="urn:microsoft.com/office/officeart/2005/8/layout/process5"/>
    <dgm:cxn modelId="{44F0A69A-7A25-41C1-8ADA-9458EFA7B5F0}" type="presParOf" srcId="{B9D2E414-3051-458D-9ED9-0BE9C7A71B18}" destId="{7EDD2472-F943-4B89-A1FC-AD475237E3BC}" srcOrd="0" destOrd="0" presId="urn:microsoft.com/office/officeart/2005/8/layout/process5"/>
    <dgm:cxn modelId="{68E7F743-6B3D-4475-9ACC-2285EA8FD1CE}" type="presParOf" srcId="{4E32E4F8-ED05-4B78-A61B-85EBDAEC97A7}" destId="{9DEAFD94-F5BA-4F00-BA80-857F6866DE5B}" srcOrd="10" destOrd="0" presId="urn:microsoft.com/office/officeart/2005/8/layout/process5"/>
    <dgm:cxn modelId="{26CEEAD2-6D83-4D8D-BC20-FB75C920DACE}" type="presParOf" srcId="{4E32E4F8-ED05-4B78-A61B-85EBDAEC97A7}" destId="{43738D25-93DC-43E1-8DD3-063472862595}" srcOrd="11" destOrd="0" presId="urn:microsoft.com/office/officeart/2005/8/layout/process5"/>
    <dgm:cxn modelId="{EDDF39BB-5085-4FA0-AFA6-31C84D9DF0B0}" type="presParOf" srcId="{43738D25-93DC-43E1-8DD3-063472862595}" destId="{B5E078ED-AA89-4F71-B265-32B05F02608D}" srcOrd="0" destOrd="0" presId="urn:microsoft.com/office/officeart/2005/8/layout/process5"/>
    <dgm:cxn modelId="{AF3075D6-4802-46A2-BA7B-CEB234A2FF8C}" type="presParOf" srcId="{4E32E4F8-ED05-4B78-A61B-85EBDAEC97A7}" destId="{F4EB2213-6AA6-4576-91C7-8D92F8840D8A}" srcOrd="12" destOrd="0" presId="urn:microsoft.com/office/officeart/2005/8/layout/process5"/>
    <dgm:cxn modelId="{664ABD22-D1B3-4183-A54E-B73F147FBFD3}" type="presParOf" srcId="{4E32E4F8-ED05-4B78-A61B-85EBDAEC97A7}" destId="{CE76D8C3-DC51-475E-9C84-D06A1F498E1B}" srcOrd="13" destOrd="0" presId="urn:microsoft.com/office/officeart/2005/8/layout/process5"/>
    <dgm:cxn modelId="{6F5AF80E-FC8D-437D-A047-B54DA7935441}" type="presParOf" srcId="{CE76D8C3-DC51-475E-9C84-D06A1F498E1B}" destId="{1EF748E4-3C70-4228-9A8A-11BA64398C4A}" srcOrd="0" destOrd="0" presId="urn:microsoft.com/office/officeart/2005/8/layout/process5"/>
    <dgm:cxn modelId="{9A5C1ECE-ED7E-4878-B690-8C87EFECDBFF}" type="presParOf" srcId="{4E32E4F8-ED05-4B78-A61B-85EBDAEC97A7}" destId="{E4B3A36F-6EC2-4DD4-9597-728DA308D863}" srcOrd="14" destOrd="0" presId="urn:microsoft.com/office/officeart/2005/8/layout/process5"/>
    <dgm:cxn modelId="{68167251-B721-4355-AA5A-44E183758D8E}" type="presParOf" srcId="{4E32E4F8-ED05-4B78-A61B-85EBDAEC97A7}" destId="{D29E99DE-9291-4C1D-9D9B-E69A7BC281D5}" srcOrd="15" destOrd="0" presId="urn:microsoft.com/office/officeart/2005/8/layout/process5"/>
    <dgm:cxn modelId="{C8F26FDE-3D95-4877-A04E-112FF1E17166}" type="presParOf" srcId="{D29E99DE-9291-4C1D-9D9B-E69A7BC281D5}" destId="{DFD84761-F9C1-4621-BB07-32693D58A332}" srcOrd="0" destOrd="0" presId="urn:microsoft.com/office/officeart/2005/8/layout/process5"/>
    <dgm:cxn modelId="{9B211F4D-F77F-4B7E-BD50-7286B1EFADA4}" type="presParOf" srcId="{4E32E4F8-ED05-4B78-A61B-85EBDAEC97A7}" destId="{8F365337-950E-4813-81C1-895D8B051B29}" srcOrd="16" destOrd="0" presId="urn:microsoft.com/office/officeart/2005/8/layout/process5"/>
    <dgm:cxn modelId="{102DF407-F562-45C6-B029-A0D6A80E95FD}" type="presParOf" srcId="{4E32E4F8-ED05-4B78-A61B-85EBDAEC97A7}" destId="{0458779A-464A-451C-9A6C-5430AE91FC9D}" srcOrd="17" destOrd="0" presId="urn:microsoft.com/office/officeart/2005/8/layout/process5"/>
    <dgm:cxn modelId="{A939DB3A-78F8-47BD-920F-C1E82AFCD480}" type="presParOf" srcId="{0458779A-464A-451C-9A6C-5430AE91FC9D}" destId="{6E2A708F-9123-418F-8F71-231049B5A86E}" srcOrd="0" destOrd="0" presId="urn:microsoft.com/office/officeart/2005/8/layout/process5"/>
    <dgm:cxn modelId="{0F29A6FD-0829-42E7-88A0-DA20C6AC13FE}" type="presParOf" srcId="{4E32E4F8-ED05-4B78-A61B-85EBDAEC97A7}" destId="{C7D58C58-8B27-4D44-BAD3-7FBC708F9957}" srcOrd="1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53C0C0E-C492-4A09-8771-84B966B88EB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8011D948-1C29-4475-9F63-3C5BBE5DA8AC}">
      <dgm:prSet phldrT="[Text]" custT="1"/>
      <dgm:spPr/>
      <dgm:t>
        <a:bodyPr/>
        <a:lstStyle/>
        <a:p>
          <a:r>
            <a:rPr lang="en-US" sz="1200" b="0"/>
            <a:t>WH selects person to be considered for PAS position (Nominee)</a:t>
          </a:r>
        </a:p>
      </dgm:t>
    </dgm:pt>
    <dgm:pt modelId="{D78DAC9B-489A-40C0-8859-72AD58FB8D67}" type="parTrans" cxnId="{5E5E47CB-4CD9-492E-AAFE-9CDCB3D5F842}">
      <dgm:prSet/>
      <dgm:spPr/>
      <dgm:t>
        <a:bodyPr/>
        <a:lstStyle/>
        <a:p>
          <a:endParaRPr lang="en-US"/>
        </a:p>
      </dgm:t>
    </dgm:pt>
    <dgm:pt modelId="{14E9B97E-F3A2-4D42-BE7E-8A2D577B9C9E}" type="sibTrans" cxnId="{5E5E47CB-4CD9-492E-AAFE-9CDCB3D5F842}">
      <dgm:prSet/>
      <dgm:spPr/>
      <dgm:t>
        <a:bodyPr/>
        <a:lstStyle/>
        <a:p>
          <a:endParaRPr lang="en-US"/>
        </a:p>
      </dgm:t>
    </dgm:pt>
    <dgm:pt modelId="{A505D6F6-084C-42F0-8EA8-90AB8303C175}">
      <dgm:prSet phldrT="[Text]" custT="1"/>
      <dgm:spPr/>
      <dgm:t>
        <a:bodyPr/>
        <a:lstStyle/>
        <a:p>
          <a:pPr rtl="0"/>
          <a:r>
            <a:rPr lang="en-US" sz="1200" b="0"/>
            <a:t>Integrity report flows from</a:t>
          </a:r>
          <a:r>
            <a:rPr lang="en-US" sz="1200" b="0">
              <a:latin typeface="Century Gothic" panose="020B0502020202020204"/>
            </a:rPr>
            <a:t> </a:t>
          </a:r>
          <a:r>
            <a:rPr lang="en-US" sz="1200" b="0"/>
            <a:t>WH to OGE &amp; agency</a:t>
          </a:r>
        </a:p>
      </dgm:t>
    </dgm:pt>
    <dgm:pt modelId="{3E4746E6-F07A-4647-ABB4-CFE77E9F14BC}" type="parTrans" cxnId="{4DD71F3B-30FA-4BE3-8AF9-EC695B47D313}">
      <dgm:prSet/>
      <dgm:spPr/>
      <dgm:t>
        <a:bodyPr/>
        <a:lstStyle/>
        <a:p>
          <a:endParaRPr lang="en-US"/>
        </a:p>
      </dgm:t>
    </dgm:pt>
    <dgm:pt modelId="{3BBB6E6C-D86B-40CE-9581-319AA6D4D2C0}" type="sibTrans" cxnId="{4DD71F3B-30FA-4BE3-8AF9-EC695B47D313}">
      <dgm:prSet/>
      <dgm:spPr/>
      <dgm:t>
        <a:bodyPr/>
        <a:lstStyle/>
        <a:p>
          <a:endParaRPr lang="en-US"/>
        </a:p>
      </dgm:t>
    </dgm:pt>
    <dgm:pt modelId="{484472B0-F472-41F9-9FE7-81F3F678E9CD}">
      <dgm:prSet phldrT="[Text]" custT="1"/>
      <dgm:spPr/>
      <dgm:t>
        <a:bodyPr/>
        <a:lstStyle/>
        <a:p>
          <a:r>
            <a:rPr lang="en-US" sz="1200" b="0"/>
            <a:t>OGE &amp; agency reviewers assigned</a:t>
          </a:r>
        </a:p>
      </dgm:t>
    </dgm:pt>
    <dgm:pt modelId="{9730D02C-7A0D-4E34-9EC9-2DD62180BABE}" type="parTrans" cxnId="{631F18F6-35D0-4188-ACD1-954EEBFF273A}">
      <dgm:prSet/>
      <dgm:spPr/>
      <dgm:t>
        <a:bodyPr/>
        <a:lstStyle/>
        <a:p>
          <a:endParaRPr lang="en-US"/>
        </a:p>
      </dgm:t>
    </dgm:pt>
    <dgm:pt modelId="{D4A16A5B-CBCE-4C38-BACA-628B0B2E6BF5}" type="sibTrans" cxnId="{631F18F6-35D0-4188-ACD1-954EEBFF273A}">
      <dgm:prSet/>
      <dgm:spPr/>
      <dgm:t>
        <a:bodyPr/>
        <a:lstStyle/>
        <a:p>
          <a:endParaRPr lang="en-US"/>
        </a:p>
      </dgm:t>
    </dgm:pt>
    <dgm:pt modelId="{D9B61952-D4D8-40FC-9FE3-9ACB38550E7A}">
      <dgm:prSet phldrT="[Text]" custT="1"/>
      <dgm:spPr/>
      <dgm:t>
        <a:bodyPr/>
        <a:lstStyle/>
        <a:p>
          <a:r>
            <a:rPr lang="en-US" sz="1200" b="0"/>
            <a:t>Docs prepared for preclearance/ confirmatory email</a:t>
          </a:r>
        </a:p>
      </dgm:t>
    </dgm:pt>
    <dgm:pt modelId="{0920B0AE-87C8-4664-9212-413A67A8E1EE}" type="parTrans" cxnId="{F9D7EDAD-D7C6-4133-AFD2-2A62A3B1240C}">
      <dgm:prSet/>
      <dgm:spPr/>
      <dgm:t>
        <a:bodyPr/>
        <a:lstStyle/>
        <a:p>
          <a:endParaRPr lang="en-US"/>
        </a:p>
      </dgm:t>
    </dgm:pt>
    <dgm:pt modelId="{D496C35D-1D00-4F73-A26C-6B44103F13CC}" type="sibTrans" cxnId="{F9D7EDAD-D7C6-4133-AFD2-2A62A3B1240C}">
      <dgm:prSet/>
      <dgm:spPr/>
      <dgm:t>
        <a:bodyPr/>
        <a:lstStyle/>
        <a:p>
          <a:endParaRPr lang="en-US"/>
        </a:p>
      </dgm:t>
    </dgm:pt>
    <dgm:pt modelId="{DD16E230-18A0-49CE-A09F-E176CD73A412}">
      <dgm:prSet phldrT="[Text]" custT="1"/>
      <dgm:spPr/>
      <dgm:t>
        <a:bodyPr/>
        <a:lstStyle/>
        <a:p>
          <a:r>
            <a:rPr lang="en-US" sz="1200" b="0"/>
            <a:t>OGE &amp; agency reviewers review Integrity report &amp; prepare EA</a:t>
          </a:r>
        </a:p>
      </dgm:t>
    </dgm:pt>
    <dgm:pt modelId="{1AAE884D-4A0F-44A7-96DA-A6C80BE271FA}" type="parTrans" cxnId="{062D50CE-609E-4AB2-BA60-0BAE0E6F42B7}">
      <dgm:prSet/>
      <dgm:spPr/>
      <dgm:t>
        <a:bodyPr/>
        <a:lstStyle/>
        <a:p>
          <a:endParaRPr lang="en-US"/>
        </a:p>
      </dgm:t>
    </dgm:pt>
    <dgm:pt modelId="{CCC11E50-C09D-4E45-BFAE-A3217396C4F3}" type="sibTrans" cxnId="{062D50CE-609E-4AB2-BA60-0BAE0E6F42B7}">
      <dgm:prSet/>
      <dgm:spPr/>
      <dgm:t>
        <a:bodyPr/>
        <a:lstStyle/>
        <a:p>
          <a:endParaRPr lang="en-US"/>
        </a:p>
      </dgm:t>
    </dgm:pt>
    <dgm:pt modelId="{4761ABA9-0794-403C-8BA0-9F9327639E3A}">
      <dgm:prSet phldrT="[Text]" custT="1"/>
      <dgm:spPr/>
      <dgm:t>
        <a:bodyPr/>
        <a:lstStyle/>
        <a:p>
          <a:r>
            <a:rPr lang="en-US" sz="1200" b="0"/>
            <a:t>Package forwarded for preclearance</a:t>
          </a:r>
        </a:p>
      </dgm:t>
    </dgm:pt>
    <dgm:pt modelId="{7DF45613-E634-441A-8D33-AF25DF38B60D}" type="parTrans" cxnId="{F04C2544-9B0B-469F-A496-7D2C7812E002}">
      <dgm:prSet/>
      <dgm:spPr/>
      <dgm:t>
        <a:bodyPr/>
        <a:lstStyle/>
        <a:p>
          <a:endParaRPr lang="en-US"/>
        </a:p>
      </dgm:t>
    </dgm:pt>
    <dgm:pt modelId="{A10BF766-F702-4731-A4F7-D4501829761E}" type="sibTrans" cxnId="{F04C2544-9B0B-469F-A496-7D2C7812E002}">
      <dgm:prSet/>
      <dgm:spPr/>
      <dgm:t>
        <a:bodyPr/>
        <a:lstStyle/>
        <a:p>
          <a:endParaRPr lang="en-US"/>
        </a:p>
      </dgm:t>
    </dgm:pt>
    <dgm:pt modelId="{E4584264-32E5-49FE-9D50-84749DF32BBD}">
      <dgm:prSet phldrT="[Text]" custT="1"/>
      <dgm:spPr/>
      <dgm:t>
        <a:bodyPr/>
        <a:lstStyle/>
        <a:p>
          <a:r>
            <a:rPr lang="en-US" sz="1200" b="0"/>
            <a:t>PNB Chief pre-clears report &amp; EA</a:t>
          </a:r>
        </a:p>
      </dgm:t>
    </dgm:pt>
    <dgm:pt modelId="{C4C1BD7D-BA0D-4E0A-A0FA-E84C0C969347}" type="parTrans" cxnId="{BCB0D94E-ABBF-4B60-8C9B-25A50F31B815}">
      <dgm:prSet/>
      <dgm:spPr/>
      <dgm:t>
        <a:bodyPr/>
        <a:lstStyle/>
        <a:p>
          <a:endParaRPr lang="en-US"/>
        </a:p>
      </dgm:t>
    </dgm:pt>
    <dgm:pt modelId="{848E5062-6E1D-4DCC-A092-B9C93A5DECEE}" type="sibTrans" cxnId="{BCB0D94E-ABBF-4B60-8C9B-25A50F31B815}">
      <dgm:prSet/>
      <dgm:spPr/>
      <dgm:t>
        <a:bodyPr/>
        <a:lstStyle/>
        <a:p>
          <a:endParaRPr lang="en-US"/>
        </a:p>
      </dgm:t>
    </dgm:pt>
    <dgm:pt modelId="{F10CCD0F-4104-43A8-8966-A7247D1E7998}">
      <dgm:prSet phldrT="[Text]" custT="1"/>
      <dgm:spPr/>
      <dgm:t>
        <a:bodyPr/>
        <a:lstStyle/>
        <a:p>
          <a:r>
            <a:rPr lang="en-US" sz="1200" b="0"/>
            <a:t>WH nominates Nominee</a:t>
          </a:r>
        </a:p>
      </dgm:t>
    </dgm:pt>
    <dgm:pt modelId="{00396D3C-924D-406E-ABFD-241C8E7B07E7}" type="parTrans" cxnId="{D4B2A7C9-5E05-4568-B13B-8372BF7A0573}">
      <dgm:prSet/>
      <dgm:spPr/>
      <dgm:t>
        <a:bodyPr/>
        <a:lstStyle/>
        <a:p>
          <a:endParaRPr lang="en-US"/>
        </a:p>
      </dgm:t>
    </dgm:pt>
    <dgm:pt modelId="{644D8D8E-585E-4EB7-B929-DC5C75EFA25D}" type="sibTrans" cxnId="{D4B2A7C9-5E05-4568-B13B-8372BF7A0573}">
      <dgm:prSet/>
      <dgm:spPr/>
      <dgm:t>
        <a:bodyPr/>
        <a:lstStyle/>
        <a:p>
          <a:endParaRPr lang="en-US"/>
        </a:p>
      </dgm:t>
    </dgm:pt>
    <dgm:pt modelId="{75B7B4C8-D939-4134-BA57-5DB408ADCC6E}">
      <dgm:prSet phldrT="[Text]" custT="1"/>
      <dgm:spPr/>
      <dgm:t>
        <a:bodyPr/>
        <a:lstStyle/>
        <a:p>
          <a:r>
            <a:rPr lang="en-US" sz="1200" b="0"/>
            <a:t>OGE reviewer reaches out to agency for final package</a:t>
          </a:r>
        </a:p>
      </dgm:t>
    </dgm:pt>
    <dgm:pt modelId="{A083B6CA-BB50-4DD9-9E58-5C32D29D60DC}" type="parTrans" cxnId="{805E82A7-1041-4DE9-81B1-ED69B7AB4DB5}">
      <dgm:prSet/>
      <dgm:spPr/>
      <dgm:t>
        <a:bodyPr/>
        <a:lstStyle/>
        <a:p>
          <a:endParaRPr lang="en-US"/>
        </a:p>
      </dgm:t>
    </dgm:pt>
    <dgm:pt modelId="{CA343FC1-B04A-4093-93E3-C4E68C2EC11B}" type="sibTrans" cxnId="{805E82A7-1041-4DE9-81B1-ED69B7AB4DB5}">
      <dgm:prSet/>
      <dgm:spPr/>
      <dgm:t>
        <a:bodyPr/>
        <a:lstStyle/>
        <a:p>
          <a:endParaRPr lang="en-US"/>
        </a:p>
      </dgm:t>
    </dgm:pt>
    <dgm:pt modelId="{5764478D-0830-4FB8-86F3-38DF4D60C750}">
      <dgm:prSet phldrT="[Text]" custT="1"/>
      <dgm:spPr/>
      <dgm:t>
        <a:bodyPr/>
        <a:lstStyle/>
        <a:p>
          <a:r>
            <a:rPr lang="en-US" sz="1200" b="0"/>
            <a:t>Final package received from agency</a:t>
          </a:r>
        </a:p>
      </dgm:t>
    </dgm:pt>
    <dgm:pt modelId="{227EE1D4-54B4-4F53-9E35-0EC24DF5A2C8}" type="parTrans" cxnId="{BB2DA8ED-EC07-41E2-A119-6DE5BD706C91}">
      <dgm:prSet/>
      <dgm:spPr/>
      <dgm:t>
        <a:bodyPr/>
        <a:lstStyle/>
        <a:p>
          <a:endParaRPr lang="en-US"/>
        </a:p>
      </dgm:t>
    </dgm:pt>
    <dgm:pt modelId="{98600998-AA37-46B6-BDF6-F5DE599085B1}" type="sibTrans" cxnId="{BB2DA8ED-EC07-41E2-A119-6DE5BD706C91}">
      <dgm:prSet/>
      <dgm:spPr/>
      <dgm:t>
        <a:bodyPr/>
        <a:lstStyle/>
        <a:p>
          <a:endParaRPr lang="en-US"/>
        </a:p>
      </dgm:t>
    </dgm:pt>
    <dgm:pt modelId="{BB6286CD-E4D8-4DAD-870D-F4BC77BAEB15}">
      <dgm:prSet phldrT="[Text]" custT="1"/>
      <dgm:spPr/>
      <dgm:t>
        <a:bodyPr/>
        <a:lstStyle/>
        <a:p>
          <a:r>
            <a:rPr lang="en-US" sz="4000" b="1"/>
            <a:t>Nomination package processed through OGE</a:t>
          </a:r>
          <a:endParaRPr lang="en-US" sz="4000"/>
        </a:p>
      </dgm:t>
    </dgm:pt>
    <dgm:pt modelId="{E848A286-BBD9-497F-82BE-4ED117A1FAFE}" type="parTrans" cxnId="{C90E9FB8-3D5D-42F6-91F1-E23064B2EB68}">
      <dgm:prSet/>
      <dgm:spPr/>
      <dgm:t>
        <a:bodyPr/>
        <a:lstStyle/>
        <a:p>
          <a:endParaRPr lang="en-US"/>
        </a:p>
      </dgm:t>
    </dgm:pt>
    <dgm:pt modelId="{EEC2F725-A5CA-4BA0-958B-0F2FA20245B0}" type="sibTrans" cxnId="{C90E9FB8-3D5D-42F6-91F1-E23064B2EB68}">
      <dgm:prSet/>
      <dgm:spPr/>
      <dgm:t>
        <a:bodyPr/>
        <a:lstStyle/>
        <a:p>
          <a:endParaRPr lang="en-US"/>
        </a:p>
      </dgm:t>
    </dgm:pt>
    <dgm:pt modelId="{4E32E4F8-ED05-4B78-A61B-85EBDAEC97A7}" type="pres">
      <dgm:prSet presAssocID="{753C0C0E-C492-4A09-8771-84B966B88EB9}" presName="diagram" presStyleCnt="0">
        <dgm:presLayoutVars>
          <dgm:dir/>
          <dgm:resizeHandles val="exact"/>
        </dgm:presLayoutVars>
      </dgm:prSet>
      <dgm:spPr/>
    </dgm:pt>
    <dgm:pt modelId="{C1B0497B-28D9-4FD2-800F-95E4BE4CB0E2}" type="pres">
      <dgm:prSet presAssocID="{8011D948-1C29-4475-9F63-3C5BBE5DA8AC}" presName="node" presStyleLbl="node1" presStyleIdx="0" presStyleCnt="11">
        <dgm:presLayoutVars>
          <dgm:bulletEnabled val="1"/>
        </dgm:presLayoutVars>
      </dgm:prSet>
      <dgm:spPr/>
    </dgm:pt>
    <dgm:pt modelId="{7F60C1DD-A605-4B46-BA98-7AED6185212B}" type="pres">
      <dgm:prSet presAssocID="{14E9B97E-F3A2-4D42-BE7E-8A2D577B9C9E}" presName="sibTrans" presStyleLbl="sibTrans2D1" presStyleIdx="0" presStyleCnt="10"/>
      <dgm:spPr/>
    </dgm:pt>
    <dgm:pt modelId="{E2C88970-EA0A-490A-B65C-6C6684F7025D}" type="pres">
      <dgm:prSet presAssocID="{14E9B97E-F3A2-4D42-BE7E-8A2D577B9C9E}" presName="connectorText" presStyleLbl="sibTrans2D1" presStyleIdx="0" presStyleCnt="10"/>
      <dgm:spPr/>
    </dgm:pt>
    <dgm:pt modelId="{8A2B4BAC-E875-4A78-A53C-E3E967D13444}" type="pres">
      <dgm:prSet presAssocID="{A505D6F6-084C-42F0-8EA8-90AB8303C175}" presName="node" presStyleLbl="node1" presStyleIdx="1" presStyleCnt="11">
        <dgm:presLayoutVars>
          <dgm:bulletEnabled val="1"/>
        </dgm:presLayoutVars>
      </dgm:prSet>
      <dgm:spPr/>
    </dgm:pt>
    <dgm:pt modelId="{FB84EEF1-40DE-452E-8A93-678A22625403}" type="pres">
      <dgm:prSet presAssocID="{3BBB6E6C-D86B-40CE-9581-319AA6D4D2C0}" presName="sibTrans" presStyleLbl="sibTrans2D1" presStyleIdx="1" presStyleCnt="10"/>
      <dgm:spPr/>
    </dgm:pt>
    <dgm:pt modelId="{E920DDE9-87E7-4AC0-ABA0-872E99EFE017}" type="pres">
      <dgm:prSet presAssocID="{3BBB6E6C-D86B-40CE-9581-319AA6D4D2C0}" presName="connectorText" presStyleLbl="sibTrans2D1" presStyleIdx="1" presStyleCnt="10"/>
      <dgm:spPr/>
    </dgm:pt>
    <dgm:pt modelId="{C8A36B68-E627-4FF8-A6E5-906B37C2182E}" type="pres">
      <dgm:prSet presAssocID="{484472B0-F472-41F9-9FE7-81F3F678E9CD}" presName="node" presStyleLbl="node1" presStyleIdx="2" presStyleCnt="11">
        <dgm:presLayoutVars>
          <dgm:bulletEnabled val="1"/>
        </dgm:presLayoutVars>
      </dgm:prSet>
      <dgm:spPr/>
    </dgm:pt>
    <dgm:pt modelId="{7174DB40-D006-4303-A040-FAE45B29B547}" type="pres">
      <dgm:prSet presAssocID="{D4A16A5B-CBCE-4C38-BACA-628B0B2E6BF5}" presName="sibTrans" presStyleLbl="sibTrans2D1" presStyleIdx="2" presStyleCnt="10"/>
      <dgm:spPr/>
    </dgm:pt>
    <dgm:pt modelId="{45E7D99F-BCDC-4CD7-9E51-1FDDB8E1A524}" type="pres">
      <dgm:prSet presAssocID="{D4A16A5B-CBCE-4C38-BACA-628B0B2E6BF5}" presName="connectorText" presStyleLbl="sibTrans2D1" presStyleIdx="2" presStyleCnt="10"/>
      <dgm:spPr/>
    </dgm:pt>
    <dgm:pt modelId="{BE7CC0E6-D2DA-4FCE-9649-62AFCE22EDD3}" type="pres">
      <dgm:prSet presAssocID="{DD16E230-18A0-49CE-A09F-E176CD73A412}" presName="node" presStyleLbl="node1" presStyleIdx="3" presStyleCnt="11">
        <dgm:presLayoutVars>
          <dgm:bulletEnabled val="1"/>
        </dgm:presLayoutVars>
      </dgm:prSet>
      <dgm:spPr/>
    </dgm:pt>
    <dgm:pt modelId="{DB5953D4-F221-41D1-A4B2-B0C29EA13AE1}" type="pres">
      <dgm:prSet presAssocID="{CCC11E50-C09D-4E45-BFAE-A3217396C4F3}" presName="sibTrans" presStyleLbl="sibTrans2D1" presStyleIdx="3" presStyleCnt="10"/>
      <dgm:spPr/>
    </dgm:pt>
    <dgm:pt modelId="{4249F06A-E48D-4FAD-BD0F-510732E8F2DC}" type="pres">
      <dgm:prSet presAssocID="{CCC11E50-C09D-4E45-BFAE-A3217396C4F3}" presName="connectorText" presStyleLbl="sibTrans2D1" presStyleIdx="3" presStyleCnt="10"/>
      <dgm:spPr/>
    </dgm:pt>
    <dgm:pt modelId="{9740B8AF-85F6-41A8-B122-466BB5A7B7B2}" type="pres">
      <dgm:prSet presAssocID="{D9B61952-D4D8-40FC-9FE3-9ACB38550E7A}" presName="node" presStyleLbl="node1" presStyleIdx="4" presStyleCnt="11">
        <dgm:presLayoutVars>
          <dgm:bulletEnabled val="1"/>
        </dgm:presLayoutVars>
      </dgm:prSet>
      <dgm:spPr/>
    </dgm:pt>
    <dgm:pt modelId="{B9D2E414-3051-458D-9ED9-0BE9C7A71B18}" type="pres">
      <dgm:prSet presAssocID="{D496C35D-1D00-4F73-A26C-6B44103F13CC}" presName="sibTrans" presStyleLbl="sibTrans2D1" presStyleIdx="4" presStyleCnt="10"/>
      <dgm:spPr/>
    </dgm:pt>
    <dgm:pt modelId="{7EDD2472-F943-4B89-A1FC-AD475237E3BC}" type="pres">
      <dgm:prSet presAssocID="{D496C35D-1D00-4F73-A26C-6B44103F13CC}" presName="connectorText" presStyleLbl="sibTrans2D1" presStyleIdx="4" presStyleCnt="10"/>
      <dgm:spPr/>
    </dgm:pt>
    <dgm:pt modelId="{9DEAFD94-F5BA-4F00-BA80-857F6866DE5B}" type="pres">
      <dgm:prSet presAssocID="{4761ABA9-0794-403C-8BA0-9F9327639E3A}" presName="node" presStyleLbl="node1" presStyleIdx="5" presStyleCnt="11">
        <dgm:presLayoutVars>
          <dgm:bulletEnabled val="1"/>
        </dgm:presLayoutVars>
      </dgm:prSet>
      <dgm:spPr/>
    </dgm:pt>
    <dgm:pt modelId="{43738D25-93DC-43E1-8DD3-063472862595}" type="pres">
      <dgm:prSet presAssocID="{A10BF766-F702-4731-A4F7-D4501829761E}" presName="sibTrans" presStyleLbl="sibTrans2D1" presStyleIdx="5" presStyleCnt="10"/>
      <dgm:spPr/>
    </dgm:pt>
    <dgm:pt modelId="{B5E078ED-AA89-4F71-B265-32B05F02608D}" type="pres">
      <dgm:prSet presAssocID="{A10BF766-F702-4731-A4F7-D4501829761E}" presName="connectorText" presStyleLbl="sibTrans2D1" presStyleIdx="5" presStyleCnt="10"/>
      <dgm:spPr/>
    </dgm:pt>
    <dgm:pt modelId="{F4EB2213-6AA6-4576-91C7-8D92F8840D8A}" type="pres">
      <dgm:prSet presAssocID="{E4584264-32E5-49FE-9D50-84749DF32BBD}" presName="node" presStyleLbl="node1" presStyleIdx="6" presStyleCnt="11">
        <dgm:presLayoutVars>
          <dgm:bulletEnabled val="1"/>
        </dgm:presLayoutVars>
      </dgm:prSet>
      <dgm:spPr/>
    </dgm:pt>
    <dgm:pt modelId="{CE76D8C3-DC51-475E-9C84-D06A1F498E1B}" type="pres">
      <dgm:prSet presAssocID="{848E5062-6E1D-4DCC-A092-B9C93A5DECEE}" presName="sibTrans" presStyleLbl="sibTrans2D1" presStyleIdx="6" presStyleCnt="10"/>
      <dgm:spPr/>
    </dgm:pt>
    <dgm:pt modelId="{1EF748E4-3C70-4228-9A8A-11BA64398C4A}" type="pres">
      <dgm:prSet presAssocID="{848E5062-6E1D-4DCC-A092-B9C93A5DECEE}" presName="connectorText" presStyleLbl="sibTrans2D1" presStyleIdx="6" presStyleCnt="10"/>
      <dgm:spPr/>
    </dgm:pt>
    <dgm:pt modelId="{E4B3A36F-6EC2-4DD4-9597-728DA308D863}" type="pres">
      <dgm:prSet presAssocID="{F10CCD0F-4104-43A8-8966-A7247D1E7998}" presName="node" presStyleLbl="node1" presStyleIdx="7" presStyleCnt="11">
        <dgm:presLayoutVars>
          <dgm:bulletEnabled val="1"/>
        </dgm:presLayoutVars>
      </dgm:prSet>
      <dgm:spPr/>
    </dgm:pt>
    <dgm:pt modelId="{D29E99DE-9291-4C1D-9D9B-E69A7BC281D5}" type="pres">
      <dgm:prSet presAssocID="{644D8D8E-585E-4EB7-B929-DC5C75EFA25D}" presName="sibTrans" presStyleLbl="sibTrans2D1" presStyleIdx="7" presStyleCnt="10"/>
      <dgm:spPr/>
    </dgm:pt>
    <dgm:pt modelId="{DFD84761-F9C1-4621-BB07-32693D58A332}" type="pres">
      <dgm:prSet presAssocID="{644D8D8E-585E-4EB7-B929-DC5C75EFA25D}" presName="connectorText" presStyleLbl="sibTrans2D1" presStyleIdx="7" presStyleCnt="10"/>
      <dgm:spPr/>
    </dgm:pt>
    <dgm:pt modelId="{8F365337-950E-4813-81C1-895D8B051B29}" type="pres">
      <dgm:prSet presAssocID="{75B7B4C8-D939-4134-BA57-5DB408ADCC6E}" presName="node" presStyleLbl="node1" presStyleIdx="8" presStyleCnt="11">
        <dgm:presLayoutVars>
          <dgm:bulletEnabled val="1"/>
        </dgm:presLayoutVars>
      </dgm:prSet>
      <dgm:spPr/>
    </dgm:pt>
    <dgm:pt modelId="{0458779A-464A-451C-9A6C-5430AE91FC9D}" type="pres">
      <dgm:prSet presAssocID="{CA343FC1-B04A-4093-93E3-C4E68C2EC11B}" presName="sibTrans" presStyleLbl="sibTrans2D1" presStyleIdx="8" presStyleCnt="10"/>
      <dgm:spPr/>
    </dgm:pt>
    <dgm:pt modelId="{6E2A708F-9123-418F-8F71-231049B5A86E}" type="pres">
      <dgm:prSet presAssocID="{CA343FC1-B04A-4093-93E3-C4E68C2EC11B}" presName="connectorText" presStyleLbl="sibTrans2D1" presStyleIdx="8" presStyleCnt="10"/>
      <dgm:spPr/>
    </dgm:pt>
    <dgm:pt modelId="{C7D58C58-8B27-4D44-BAD3-7FBC708F9957}" type="pres">
      <dgm:prSet presAssocID="{5764478D-0830-4FB8-86F3-38DF4D60C750}" presName="node" presStyleLbl="node1" presStyleIdx="9" presStyleCnt="11">
        <dgm:presLayoutVars>
          <dgm:bulletEnabled val="1"/>
        </dgm:presLayoutVars>
      </dgm:prSet>
      <dgm:spPr/>
    </dgm:pt>
    <dgm:pt modelId="{A71896B3-C14C-4BE0-9BC9-CC8340CADA2D}" type="pres">
      <dgm:prSet presAssocID="{98600998-AA37-46B6-BDF6-F5DE599085B1}" presName="sibTrans" presStyleLbl="sibTrans2D1" presStyleIdx="9" presStyleCnt="10"/>
      <dgm:spPr/>
    </dgm:pt>
    <dgm:pt modelId="{6A18F1A5-B4B6-4F51-9846-0F92A2089127}" type="pres">
      <dgm:prSet presAssocID="{98600998-AA37-46B6-BDF6-F5DE599085B1}" presName="connectorText" presStyleLbl="sibTrans2D1" presStyleIdx="9" presStyleCnt="10"/>
      <dgm:spPr/>
    </dgm:pt>
    <dgm:pt modelId="{FA23805B-860C-457A-8E2E-9D342A03A4B6}" type="pres">
      <dgm:prSet presAssocID="{BB6286CD-E4D8-4DAD-870D-F4BC77BAEB15}" presName="node" presStyleLbl="node1" presStyleIdx="10" presStyleCnt="11" custScaleX="473917" custScaleY="292734" custLinFactNeighborX="12675" custLinFactNeighborY="9750">
        <dgm:presLayoutVars>
          <dgm:bulletEnabled val="1"/>
        </dgm:presLayoutVars>
      </dgm:prSet>
      <dgm:spPr/>
    </dgm:pt>
  </dgm:ptLst>
  <dgm:cxnLst>
    <dgm:cxn modelId="{F9AA6E01-D5DD-49C5-B175-A09FC9B4E183}" type="presOf" srcId="{CA343FC1-B04A-4093-93E3-C4E68C2EC11B}" destId="{6E2A708F-9123-418F-8F71-231049B5A86E}" srcOrd="1" destOrd="0" presId="urn:microsoft.com/office/officeart/2005/8/layout/process5"/>
    <dgm:cxn modelId="{2E818D06-CFC2-4015-8231-201476F32480}" type="presOf" srcId="{4761ABA9-0794-403C-8BA0-9F9327639E3A}" destId="{9DEAFD94-F5BA-4F00-BA80-857F6866DE5B}" srcOrd="0" destOrd="0" presId="urn:microsoft.com/office/officeart/2005/8/layout/process5"/>
    <dgm:cxn modelId="{6F062508-C32B-4259-A0EF-66A870298105}" type="presOf" srcId="{484472B0-F472-41F9-9FE7-81F3F678E9CD}" destId="{C8A36B68-E627-4FF8-A6E5-906B37C2182E}" srcOrd="0" destOrd="0" presId="urn:microsoft.com/office/officeart/2005/8/layout/process5"/>
    <dgm:cxn modelId="{C314B60C-3D89-4E85-8E67-069D1E09EF43}" type="presOf" srcId="{753C0C0E-C492-4A09-8771-84B966B88EB9}" destId="{4E32E4F8-ED05-4B78-A61B-85EBDAEC97A7}" srcOrd="0" destOrd="0" presId="urn:microsoft.com/office/officeart/2005/8/layout/process5"/>
    <dgm:cxn modelId="{D11CC60C-7F00-424D-AFBB-F23BA83644C2}" type="presOf" srcId="{A10BF766-F702-4731-A4F7-D4501829761E}" destId="{B5E078ED-AA89-4F71-B265-32B05F02608D}" srcOrd="1" destOrd="0" presId="urn:microsoft.com/office/officeart/2005/8/layout/process5"/>
    <dgm:cxn modelId="{8E337F0F-C14E-46B7-B79F-F6B06600FFCA}" type="presOf" srcId="{CCC11E50-C09D-4E45-BFAE-A3217396C4F3}" destId="{DB5953D4-F221-41D1-A4B2-B0C29EA13AE1}" srcOrd="0" destOrd="0" presId="urn:microsoft.com/office/officeart/2005/8/layout/process5"/>
    <dgm:cxn modelId="{3937811E-F3C1-4C1E-9D0B-B5C5EF142372}" type="presOf" srcId="{5764478D-0830-4FB8-86F3-38DF4D60C750}" destId="{C7D58C58-8B27-4D44-BAD3-7FBC708F9957}" srcOrd="0" destOrd="0" presId="urn:microsoft.com/office/officeart/2005/8/layout/process5"/>
    <dgm:cxn modelId="{501EF729-DFED-4F35-8C9D-EA7A06082646}" type="presOf" srcId="{98600998-AA37-46B6-BDF6-F5DE599085B1}" destId="{A71896B3-C14C-4BE0-9BC9-CC8340CADA2D}" srcOrd="0" destOrd="0" presId="urn:microsoft.com/office/officeart/2005/8/layout/process5"/>
    <dgm:cxn modelId="{03E3222A-88C0-4403-B97D-84B4273D26BE}" type="presOf" srcId="{A505D6F6-084C-42F0-8EA8-90AB8303C175}" destId="{8A2B4BAC-E875-4A78-A53C-E3E967D13444}" srcOrd="0" destOrd="0" presId="urn:microsoft.com/office/officeart/2005/8/layout/process5"/>
    <dgm:cxn modelId="{26EE3A2A-FD94-42AD-84E6-B794FAE59A13}" type="presOf" srcId="{F10CCD0F-4104-43A8-8966-A7247D1E7998}" destId="{E4B3A36F-6EC2-4DD4-9597-728DA308D863}" srcOrd="0" destOrd="0" presId="urn:microsoft.com/office/officeart/2005/8/layout/process5"/>
    <dgm:cxn modelId="{C24B5C2C-9CC6-4EF2-9A06-2DB224FEA70B}" type="presOf" srcId="{D496C35D-1D00-4F73-A26C-6B44103F13CC}" destId="{7EDD2472-F943-4B89-A1FC-AD475237E3BC}" srcOrd="1" destOrd="0" presId="urn:microsoft.com/office/officeart/2005/8/layout/process5"/>
    <dgm:cxn modelId="{4DD71F3B-30FA-4BE3-8AF9-EC695B47D313}" srcId="{753C0C0E-C492-4A09-8771-84B966B88EB9}" destId="{A505D6F6-084C-42F0-8EA8-90AB8303C175}" srcOrd="1" destOrd="0" parTransId="{3E4746E6-F07A-4647-ABB4-CFE77E9F14BC}" sibTransId="{3BBB6E6C-D86B-40CE-9581-319AA6D4D2C0}"/>
    <dgm:cxn modelId="{61F2965B-299F-4FE2-9C27-3C752236E2E5}" type="presOf" srcId="{14E9B97E-F3A2-4D42-BE7E-8A2D577B9C9E}" destId="{7F60C1DD-A605-4B46-BA98-7AED6185212B}" srcOrd="0" destOrd="0" presId="urn:microsoft.com/office/officeart/2005/8/layout/process5"/>
    <dgm:cxn modelId="{0D1DFA5E-3279-4569-9A9E-34F55AA100FB}" type="presOf" srcId="{D496C35D-1D00-4F73-A26C-6B44103F13CC}" destId="{B9D2E414-3051-458D-9ED9-0BE9C7A71B18}" srcOrd="0" destOrd="0" presId="urn:microsoft.com/office/officeart/2005/8/layout/process5"/>
    <dgm:cxn modelId="{BB9F875F-2835-413F-B44A-04B29C220081}" type="presOf" srcId="{848E5062-6E1D-4DCC-A092-B9C93A5DECEE}" destId="{1EF748E4-3C70-4228-9A8A-11BA64398C4A}" srcOrd="1" destOrd="0" presId="urn:microsoft.com/office/officeart/2005/8/layout/process5"/>
    <dgm:cxn modelId="{C8A11B61-E0A6-4B5E-9347-5D3CE845802C}" type="presOf" srcId="{E4584264-32E5-49FE-9D50-84749DF32BBD}" destId="{F4EB2213-6AA6-4576-91C7-8D92F8840D8A}" srcOrd="0" destOrd="0" presId="urn:microsoft.com/office/officeart/2005/8/layout/process5"/>
    <dgm:cxn modelId="{F04C2544-9B0B-469F-A496-7D2C7812E002}" srcId="{753C0C0E-C492-4A09-8771-84B966B88EB9}" destId="{4761ABA9-0794-403C-8BA0-9F9327639E3A}" srcOrd="5" destOrd="0" parTransId="{7DF45613-E634-441A-8D33-AF25DF38B60D}" sibTransId="{A10BF766-F702-4731-A4F7-D4501829761E}"/>
    <dgm:cxn modelId="{736AA144-6C54-45D7-B85D-38808DE73206}" type="presOf" srcId="{3BBB6E6C-D86B-40CE-9581-319AA6D4D2C0}" destId="{E920DDE9-87E7-4AC0-ABA0-872E99EFE017}" srcOrd="1" destOrd="0" presId="urn:microsoft.com/office/officeart/2005/8/layout/process5"/>
    <dgm:cxn modelId="{BCB0D94E-ABBF-4B60-8C9B-25A50F31B815}" srcId="{753C0C0E-C492-4A09-8771-84B966B88EB9}" destId="{E4584264-32E5-49FE-9D50-84749DF32BBD}" srcOrd="6" destOrd="0" parTransId="{C4C1BD7D-BA0D-4E0A-A0FA-E84C0C969347}" sibTransId="{848E5062-6E1D-4DCC-A092-B9C93A5DECEE}"/>
    <dgm:cxn modelId="{FB800073-26B5-4C17-B47F-C947C5E56AA7}" type="presOf" srcId="{3BBB6E6C-D86B-40CE-9581-319AA6D4D2C0}" destId="{FB84EEF1-40DE-452E-8A93-678A22625403}" srcOrd="0" destOrd="0" presId="urn:microsoft.com/office/officeart/2005/8/layout/process5"/>
    <dgm:cxn modelId="{C563B182-153B-4683-910E-B6213E4D5A54}" type="presOf" srcId="{CCC11E50-C09D-4E45-BFAE-A3217396C4F3}" destId="{4249F06A-E48D-4FAD-BD0F-510732E8F2DC}" srcOrd="1" destOrd="0" presId="urn:microsoft.com/office/officeart/2005/8/layout/process5"/>
    <dgm:cxn modelId="{8C19FB89-0DB0-49A6-B400-054C67428805}" type="presOf" srcId="{848E5062-6E1D-4DCC-A092-B9C93A5DECEE}" destId="{CE76D8C3-DC51-475E-9C84-D06A1F498E1B}" srcOrd="0" destOrd="0" presId="urn:microsoft.com/office/officeart/2005/8/layout/process5"/>
    <dgm:cxn modelId="{C07BCD99-E7A8-440E-84A5-5787F53CCD63}" type="presOf" srcId="{14E9B97E-F3A2-4D42-BE7E-8A2D577B9C9E}" destId="{E2C88970-EA0A-490A-B65C-6C6684F7025D}" srcOrd="1" destOrd="0" presId="urn:microsoft.com/office/officeart/2005/8/layout/process5"/>
    <dgm:cxn modelId="{805E82A7-1041-4DE9-81B1-ED69B7AB4DB5}" srcId="{753C0C0E-C492-4A09-8771-84B966B88EB9}" destId="{75B7B4C8-D939-4134-BA57-5DB408ADCC6E}" srcOrd="8" destOrd="0" parTransId="{A083B6CA-BB50-4DD9-9E58-5C32D29D60DC}" sibTransId="{CA343FC1-B04A-4093-93E3-C4E68C2EC11B}"/>
    <dgm:cxn modelId="{922B51AC-D992-4EFD-8F42-FD28A16EE8A9}" type="presOf" srcId="{98600998-AA37-46B6-BDF6-F5DE599085B1}" destId="{6A18F1A5-B4B6-4F51-9846-0F92A2089127}" srcOrd="1" destOrd="0" presId="urn:microsoft.com/office/officeart/2005/8/layout/process5"/>
    <dgm:cxn modelId="{F9D7EDAD-D7C6-4133-AFD2-2A62A3B1240C}" srcId="{753C0C0E-C492-4A09-8771-84B966B88EB9}" destId="{D9B61952-D4D8-40FC-9FE3-9ACB38550E7A}" srcOrd="4" destOrd="0" parTransId="{0920B0AE-87C8-4664-9212-413A67A8E1EE}" sibTransId="{D496C35D-1D00-4F73-A26C-6B44103F13CC}"/>
    <dgm:cxn modelId="{ED1450AE-A20D-441A-81F0-1E0B26C08226}" type="presOf" srcId="{D4A16A5B-CBCE-4C38-BACA-628B0B2E6BF5}" destId="{7174DB40-D006-4303-A040-FAE45B29B547}" srcOrd="0" destOrd="0" presId="urn:microsoft.com/office/officeart/2005/8/layout/process5"/>
    <dgm:cxn modelId="{C90E9FB8-3D5D-42F6-91F1-E23064B2EB68}" srcId="{753C0C0E-C492-4A09-8771-84B966B88EB9}" destId="{BB6286CD-E4D8-4DAD-870D-F4BC77BAEB15}" srcOrd="10" destOrd="0" parTransId="{E848A286-BBD9-497F-82BE-4ED117A1FAFE}" sibTransId="{EEC2F725-A5CA-4BA0-958B-0F2FA20245B0}"/>
    <dgm:cxn modelId="{5E514ABE-38D0-4190-9E3B-F16749FE2F96}" type="presOf" srcId="{D9B61952-D4D8-40FC-9FE3-9ACB38550E7A}" destId="{9740B8AF-85F6-41A8-B122-466BB5A7B7B2}" srcOrd="0" destOrd="0" presId="urn:microsoft.com/office/officeart/2005/8/layout/process5"/>
    <dgm:cxn modelId="{D4B2A7C9-5E05-4568-B13B-8372BF7A0573}" srcId="{753C0C0E-C492-4A09-8771-84B966B88EB9}" destId="{F10CCD0F-4104-43A8-8966-A7247D1E7998}" srcOrd="7" destOrd="0" parTransId="{00396D3C-924D-406E-ABFD-241C8E7B07E7}" sibTransId="{644D8D8E-585E-4EB7-B929-DC5C75EFA25D}"/>
    <dgm:cxn modelId="{5E5E47CB-4CD9-492E-AAFE-9CDCB3D5F842}" srcId="{753C0C0E-C492-4A09-8771-84B966B88EB9}" destId="{8011D948-1C29-4475-9F63-3C5BBE5DA8AC}" srcOrd="0" destOrd="0" parTransId="{D78DAC9B-489A-40C0-8859-72AD58FB8D67}" sibTransId="{14E9B97E-F3A2-4D42-BE7E-8A2D577B9C9E}"/>
    <dgm:cxn modelId="{062D50CE-609E-4AB2-BA60-0BAE0E6F42B7}" srcId="{753C0C0E-C492-4A09-8771-84B966B88EB9}" destId="{DD16E230-18A0-49CE-A09F-E176CD73A412}" srcOrd="3" destOrd="0" parTransId="{1AAE884D-4A0F-44A7-96DA-A6C80BE271FA}" sibTransId="{CCC11E50-C09D-4E45-BFAE-A3217396C4F3}"/>
    <dgm:cxn modelId="{D76789D6-1A8A-4DF8-8E66-F9A768A2306C}" type="presOf" srcId="{CA343FC1-B04A-4093-93E3-C4E68C2EC11B}" destId="{0458779A-464A-451C-9A6C-5430AE91FC9D}" srcOrd="0" destOrd="0" presId="urn:microsoft.com/office/officeart/2005/8/layout/process5"/>
    <dgm:cxn modelId="{A8739BD7-3DCE-4248-9583-0F62269FB6EC}" type="presOf" srcId="{75B7B4C8-D939-4134-BA57-5DB408ADCC6E}" destId="{8F365337-950E-4813-81C1-895D8B051B29}" srcOrd="0" destOrd="0" presId="urn:microsoft.com/office/officeart/2005/8/layout/process5"/>
    <dgm:cxn modelId="{6789D5DC-3518-4225-BF9C-A1B3EF32EE41}" type="presOf" srcId="{644D8D8E-585E-4EB7-B929-DC5C75EFA25D}" destId="{D29E99DE-9291-4C1D-9D9B-E69A7BC281D5}" srcOrd="0" destOrd="0" presId="urn:microsoft.com/office/officeart/2005/8/layout/process5"/>
    <dgm:cxn modelId="{003B88DE-E565-4594-9486-34D4988566C2}" type="presOf" srcId="{A10BF766-F702-4731-A4F7-D4501829761E}" destId="{43738D25-93DC-43E1-8DD3-063472862595}" srcOrd="0" destOrd="0" presId="urn:microsoft.com/office/officeart/2005/8/layout/process5"/>
    <dgm:cxn modelId="{B9820AE0-34A2-4D3D-A66B-8D2E204E38D5}" type="presOf" srcId="{D4A16A5B-CBCE-4C38-BACA-628B0B2E6BF5}" destId="{45E7D99F-BCDC-4CD7-9E51-1FDDB8E1A524}" srcOrd="1" destOrd="0" presId="urn:microsoft.com/office/officeart/2005/8/layout/process5"/>
    <dgm:cxn modelId="{1691F2E1-60C4-4522-98D5-6A7DF0928424}" type="presOf" srcId="{644D8D8E-585E-4EB7-B929-DC5C75EFA25D}" destId="{DFD84761-F9C1-4621-BB07-32693D58A332}" srcOrd="1" destOrd="0" presId="urn:microsoft.com/office/officeart/2005/8/layout/process5"/>
    <dgm:cxn modelId="{7AD4E3E8-9FDC-4012-BB3B-9C82B795D2A7}" type="presOf" srcId="{BB6286CD-E4D8-4DAD-870D-F4BC77BAEB15}" destId="{FA23805B-860C-457A-8E2E-9D342A03A4B6}" srcOrd="0" destOrd="0" presId="urn:microsoft.com/office/officeart/2005/8/layout/process5"/>
    <dgm:cxn modelId="{BB2DA8ED-EC07-41E2-A119-6DE5BD706C91}" srcId="{753C0C0E-C492-4A09-8771-84B966B88EB9}" destId="{5764478D-0830-4FB8-86F3-38DF4D60C750}" srcOrd="9" destOrd="0" parTransId="{227EE1D4-54B4-4F53-9E35-0EC24DF5A2C8}" sibTransId="{98600998-AA37-46B6-BDF6-F5DE599085B1}"/>
    <dgm:cxn modelId="{980213F3-259D-4A95-9216-E8E4E8B46173}" type="presOf" srcId="{DD16E230-18A0-49CE-A09F-E176CD73A412}" destId="{BE7CC0E6-D2DA-4FCE-9649-62AFCE22EDD3}" srcOrd="0" destOrd="0" presId="urn:microsoft.com/office/officeart/2005/8/layout/process5"/>
    <dgm:cxn modelId="{EAC364F4-2ACF-47D9-A913-0D7D7684044D}" type="presOf" srcId="{8011D948-1C29-4475-9F63-3C5BBE5DA8AC}" destId="{C1B0497B-28D9-4FD2-800F-95E4BE4CB0E2}" srcOrd="0" destOrd="0" presId="urn:microsoft.com/office/officeart/2005/8/layout/process5"/>
    <dgm:cxn modelId="{631F18F6-35D0-4188-ACD1-954EEBFF273A}" srcId="{753C0C0E-C492-4A09-8771-84B966B88EB9}" destId="{484472B0-F472-41F9-9FE7-81F3F678E9CD}" srcOrd="2" destOrd="0" parTransId="{9730D02C-7A0D-4E34-9EC9-2DD62180BABE}" sibTransId="{D4A16A5B-CBCE-4C38-BACA-628B0B2E6BF5}"/>
    <dgm:cxn modelId="{A02AE6AF-E72B-4CEF-89F3-970575C85F1B}" type="presParOf" srcId="{4E32E4F8-ED05-4B78-A61B-85EBDAEC97A7}" destId="{C1B0497B-28D9-4FD2-800F-95E4BE4CB0E2}" srcOrd="0" destOrd="0" presId="urn:microsoft.com/office/officeart/2005/8/layout/process5"/>
    <dgm:cxn modelId="{5BA3D49A-008F-47DD-8F0B-5C10D50BBB93}" type="presParOf" srcId="{4E32E4F8-ED05-4B78-A61B-85EBDAEC97A7}" destId="{7F60C1DD-A605-4B46-BA98-7AED6185212B}" srcOrd="1" destOrd="0" presId="urn:microsoft.com/office/officeart/2005/8/layout/process5"/>
    <dgm:cxn modelId="{D94C76C6-DCF4-4A4B-804F-8D1CA1D0D01B}" type="presParOf" srcId="{7F60C1DD-A605-4B46-BA98-7AED6185212B}" destId="{E2C88970-EA0A-490A-B65C-6C6684F7025D}" srcOrd="0" destOrd="0" presId="urn:microsoft.com/office/officeart/2005/8/layout/process5"/>
    <dgm:cxn modelId="{7EFAECF7-B736-4D0F-A1A5-5A8529153488}" type="presParOf" srcId="{4E32E4F8-ED05-4B78-A61B-85EBDAEC97A7}" destId="{8A2B4BAC-E875-4A78-A53C-E3E967D13444}" srcOrd="2" destOrd="0" presId="urn:microsoft.com/office/officeart/2005/8/layout/process5"/>
    <dgm:cxn modelId="{894D1795-E1C5-42DE-BF87-40D2E6BB1029}" type="presParOf" srcId="{4E32E4F8-ED05-4B78-A61B-85EBDAEC97A7}" destId="{FB84EEF1-40DE-452E-8A93-678A22625403}" srcOrd="3" destOrd="0" presId="urn:microsoft.com/office/officeart/2005/8/layout/process5"/>
    <dgm:cxn modelId="{5E3ECD7D-FFF6-4B28-9F73-77D48ED17D90}" type="presParOf" srcId="{FB84EEF1-40DE-452E-8A93-678A22625403}" destId="{E920DDE9-87E7-4AC0-ABA0-872E99EFE017}" srcOrd="0" destOrd="0" presId="urn:microsoft.com/office/officeart/2005/8/layout/process5"/>
    <dgm:cxn modelId="{8B660B89-5FEF-46B6-B157-8C46E00BC84B}" type="presParOf" srcId="{4E32E4F8-ED05-4B78-A61B-85EBDAEC97A7}" destId="{C8A36B68-E627-4FF8-A6E5-906B37C2182E}" srcOrd="4" destOrd="0" presId="urn:microsoft.com/office/officeart/2005/8/layout/process5"/>
    <dgm:cxn modelId="{886BC00E-D5E6-42E7-8329-8D9116AAE7E2}" type="presParOf" srcId="{4E32E4F8-ED05-4B78-A61B-85EBDAEC97A7}" destId="{7174DB40-D006-4303-A040-FAE45B29B547}" srcOrd="5" destOrd="0" presId="urn:microsoft.com/office/officeart/2005/8/layout/process5"/>
    <dgm:cxn modelId="{F289C3AD-BCFD-4CA9-BB5F-343E29832949}" type="presParOf" srcId="{7174DB40-D006-4303-A040-FAE45B29B547}" destId="{45E7D99F-BCDC-4CD7-9E51-1FDDB8E1A524}" srcOrd="0" destOrd="0" presId="urn:microsoft.com/office/officeart/2005/8/layout/process5"/>
    <dgm:cxn modelId="{F98D0A87-1154-4F2E-A6F8-0FCB46045403}" type="presParOf" srcId="{4E32E4F8-ED05-4B78-A61B-85EBDAEC97A7}" destId="{BE7CC0E6-D2DA-4FCE-9649-62AFCE22EDD3}" srcOrd="6" destOrd="0" presId="urn:microsoft.com/office/officeart/2005/8/layout/process5"/>
    <dgm:cxn modelId="{A7388015-A557-484A-A00A-D96870B4BAD0}" type="presParOf" srcId="{4E32E4F8-ED05-4B78-A61B-85EBDAEC97A7}" destId="{DB5953D4-F221-41D1-A4B2-B0C29EA13AE1}" srcOrd="7" destOrd="0" presId="urn:microsoft.com/office/officeart/2005/8/layout/process5"/>
    <dgm:cxn modelId="{14AF8835-824E-446C-9860-F87A6307379D}" type="presParOf" srcId="{DB5953D4-F221-41D1-A4B2-B0C29EA13AE1}" destId="{4249F06A-E48D-4FAD-BD0F-510732E8F2DC}" srcOrd="0" destOrd="0" presId="urn:microsoft.com/office/officeart/2005/8/layout/process5"/>
    <dgm:cxn modelId="{01D4EE5F-EE5B-4620-96C3-1060D4845D29}" type="presParOf" srcId="{4E32E4F8-ED05-4B78-A61B-85EBDAEC97A7}" destId="{9740B8AF-85F6-41A8-B122-466BB5A7B7B2}" srcOrd="8" destOrd="0" presId="urn:microsoft.com/office/officeart/2005/8/layout/process5"/>
    <dgm:cxn modelId="{9CB74A9E-22F9-492E-ABFF-8C052B28C315}" type="presParOf" srcId="{4E32E4F8-ED05-4B78-A61B-85EBDAEC97A7}" destId="{B9D2E414-3051-458D-9ED9-0BE9C7A71B18}" srcOrd="9" destOrd="0" presId="urn:microsoft.com/office/officeart/2005/8/layout/process5"/>
    <dgm:cxn modelId="{44F0A69A-7A25-41C1-8ADA-9458EFA7B5F0}" type="presParOf" srcId="{B9D2E414-3051-458D-9ED9-0BE9C7A71B18}" destId="{7EDD2472-F943-4B89-A1FC-AD475237E3BC}" srcOrd="0" destOrd="0" presId="urn:microsoft.com/office/officeart/2005/8/layout/process5"/>
    <dgm:cxn modelId="{68E7F743-6B3D-4475-9ACC-2285EA8FD1CE}" type="presParOf" srcId="{4E32E4F8-ED05-4B78-A61B-85EBDAEC97A7}" destId="{9DEAFD94-F5BA-4F00-BA80-857F6866DE5B}" srcOrd="10" destOrd="0" presId="urn:microsoft.com/office/officeart/2005/8/layout/process5"/>
    <dgm:cxn modelId="{26CEEAD2-6D83-4D8D-BC20-FB75C920DACE}" type="presParOf" srcId="{4E32E4F8-ED05-4B78-A61B-85EBDAEC97A7}" destId="{43738D25-93DC-43E1-8DD3-063472862595}" srcOrd="11" destOrd="0" presId="urn:microsoft.com/office/officeart/2005/8/layout/process5"/>
    <dgm:cxn modelId="{EDDF39BB-5085-4FA0-AFA6-31C84D9DF0B0}" type="presParOf" srcId="{43738D25-93DC-43E1-8DD3-063472862595}" destId="{B5E078ED-AA89-4F71-B265-32B05F02608D}" srcOrd="0" destOrd="0" presId="urn:microsoft.com/office/officeart/2005/8/layout/process5"/>
    <dgm:cxn modelId="{AF3075D6-4802-46A2-BA7B-CEB234A2FF8C}" type="presParOf" srcId="{4E32E4F8-ED05-4B78-A61B-85EBDAEC97A7}" destId="{F4EB2213-6AA6-4576-91C7-8D92F8840D8A}" srcOrd="12" destOrd="0" presId="urn:microsoft.com/office/officeart/2005/8/layout/process5"/>
    <dgm:cxn modelId="{664ABD22-D1B3-4183-A54E-B73F147FBFD3}" type="presParOf" srcId="{4E32E4F8-ED05-4B78-A61B-85EBDAEC97A7}" destId="{CE76D8C3-DC51-475E-9C84-D06A1F498E1B}" srcOrd="13" destOrd="0" presId="urn:microsoft.com/office/officeart/2005/8/layout/process5"/>
    <dgm:cxn modelId="{6F5AF80E-FC8D-437D-A047-B54DA7935441}" type="presParOf" srcId="{CE76D8C3-DC51-475E-9C84-D06A1F498E1B}" destId="{1EF748E4-3C70-4228-9A8A-11BA64398C4A}" srcOrd="0" destOrd="0" presId="urn:microsoft.com/office/officeart/2005/8/layout/process5"/>
    <dgm:cxn modelId="{9A5C1ECE-ED7E-4878-B690-8C87EFECDBFF}" type="presParOf" srcId="{4E32E4F8-ED05-4B78-A61B-85EBDAEC97A7}" destId="{E4B3A36F-6EC2-4DD4-9597-728DA308D863}" srcOrd="14" destOrd="0" presId="urn:microsoft.com/office/officeart/2005/8/layout/process5"/>
    <dgm:cxn modelId="{68167251-B721-4355-AA5A-44E183758D8E}" type="presParOf" srcId="{4E32E4F8-ED05-4B78-A61B-85EBDAEC97A7}" destId="{D29E99DE-9291-4C1D-9D9B-E69A7BC281D5}" srcOrd="15" destOrd="0" presId="urn:microsoft.com/office/officeart/2005/8/layout/process5"/>
    <dgm:cxn modelId="{C8F26FDE-3D95-4877-A04E-112FF1E17166}" type="presParOf" srcId="{D29E99DE-9291-4C1D-9D9B-E69A7BC281D5}" destId="{DFD84761-F9C1-4621-BB07-32693D58A332}" srcOrd="0" destOrd="0" presId="urn:microsoft.com/office/officeart/2005/8/layout/process5"/>
    <dgm:cxn modelId="{9B211F4D-F77F-4B7E-BD50-7286B1EFADA4}" type="presParOf" srcId="{4E32E4F8-ED05-4B78-A61B-85EBDAEC97A7}" destId="{8F365337-950E-4813-81C1-895D8B051B29}" srcOrd="16" destOrd="0" presId="urn:microsoft.com/office/officeart/2005/8/layout/process5"/>
    <dgm:cxn modelId="{102DF407-F562-45C6-B029-A0D6A80E95FD}" type="presParOf" srcId="{4E32E4F8-ED05-4B78-A61B-85EBDAEC97A7}" destId="{0458779A-464A-451C-9A6C-5430AE91FC9D}" srcOrd="17" destOrd="0" presId="urn:microsoft.com/office/officeart/2005/8/layout/process5"/>
    <dgm:cxn modelId="{A939DB3A-78F8-47BD-920F-C1E82AFCD480}" type="presParOf" srcId="{0458779A-464A-451C-9A6C-5430AE91FC9D}" destId="{6E2A708F-9123-418F-8F71-231049B5A86E}" srcOrd="0" destOrd="0" presId="urn:microsoft.com/office/officeart/2005/8/layout/process5"/>
    <dgm:cxn modelId="{0F29A6FD-0829-42E7-88A0-DA20C6AC13FE}" type="presParOf" srcId="{4E32E4F8-ED05-4B78-A61B-85EBDAEC97A7}" destId="{C7D58C58-8B27-4D44-BAD3-7FBC708F9957}" srcOrd="18" destOrd="0" presId="urn:microsoft.com/office/officeart/2005/8/layout/process5"/>
    <dgm:cxn modelId="{134003BF-5A2B-4165-A761-EF3D34E8BCBF}" type="presParOf" srcId="{4E32E4F8-ED05-4B78-A61B-85EBDAEC97A7}" destId="{A71896B3-C14C-4BE0-9BC9-CC8340CADA2D}" srcOrd="19" destOrd="0" presId="urn:microsoft.com/office/officeart/2005/8/layout/process5"/>
    <dgm:cxn modelId="{D518C538-E00A-4634-A844-5F2F550FB84F}" type="presParOf" srcId="{A71896B3-C14C-4BE0-9BC9-CC8340CADA2D}" destId="{6A18F1A5-B4B6-4F51-9846-0F92A2089127}" srcOrd="0" destOrd="0" presId="urn:microsoft.com/office/officeart/2005/8/layout/process5"/>
    <dgm:cxn modelId="{783152AB-E9F7-4F20-A43A-2E251EF19C13}" type="presParOf" srcId="{4E32E4F8-ED05-4B78-A61B-85EBDAEC97A7}" destId="{FA23805B-860C-457A-8E2E-9D342A03A4B6}" srcOrd="2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53C0C0E-C492-4A09-8771-84B966B88EB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8011D948-1C29-4475-9F63-3C5BBE5DA8AC}">
      <dgm:prSet phldrT="[Text]" custT="1"/>
      <dgm:spPr/>
      <dgm:t>
        <a:bodyPr/>
        <a:lstStyle/>
        <a:p>
          <a:r>
            <a:rPr lang="en-US" sz="1200" b="0"/>
            <a:t>WH selects person to be considered for PAS position (Nominee)</a:t>
          </a:r>
        </a:p>
      </dgm:t>
    </dgm:pt>
    <dgm:pt modelId="{D78DAC9B-489A-40C0-8859-72AD58FB8D67}" type="parTrans" cxnId="{5E5E47CB-4CD9-492E-AAFE-9CDCB3D5F842}">
      <dgm:prSet/>
      <dgm:spPr/>
      <dgm:t>
        <a:bodyPr/>
        <a:lstStyle/>
        <a:p>
          <a:endParaRPr lang="en-US"/>
        </a:p>
      </dgm:t>
    </dgm:pt>
    <dgm:pt modelId="{14E9B97E-F3A2-4D42-BE7E-8A2D577B9C9E}" type="sibTrans" cxnId="{5E5E47CB-4CD9-492E-AAFE-9CDCB3D5F842}">
      <dgm:prSet/>
      <dgm:spPr/>
      <dgm:t>
        <a:bodyPr/>
        <a:lstStyle/>
        <a:p>
          <a:endParaRPr lang="en-US"/>
        </a:p>
      </dgm:t>
    </dgm:pt>
    <dgm:pt modelId="{A505D6F6-084C-42F0-8EA8-90AB8303C175}">
      <dgm:prSet phldrT="[Text]" custT="1"/>
      <dgm:spPr/>
      <dgm:t>
        <a:bodyPr/>
        <a:lstStyle/>
        <a:p>
          <a:pPr rtl="0"/>
          <a:r>
            <a:rPr lang="en-US" sz="1200" b="0"/>
            <a:t>Integrity report flows from</a:t>
          </a:r>
          <a:r>
            <a:rPr lang="en-US" sz="1200" b="0">
              <a:latin typeface="Century Gothic" panose="020B0502020202020204"/>
            </a:rPr>
            <a:t> </a:t>
          </a:r>
          <a:r>
            <a:rPr lang="en-US" sz="1200" b="0"/>
            <a:t>WH to OGE &amp; agency</a:t>
          </a:r>
        </a:p>
      </dgm:t>
    </dgm:pt>
    <dgm:pt modelId="{3E4746E6-F07A-4647-ABB4-CFE77E9F14BC}" type="parTrans" cxnId="{4DD71F3B-30FA-4BE3-8AF9-EC695B47D313}">
      <dgm:prSet/>
      <dgm:spPr/>
      <dgm:t>
        <a:bodyPr/>
        <a:lstStyle/>
        <a:p>
          <a:endParaRPr lang="en-US"/>
        </a:p>
      </dgm:t>
    </dgm:pt>
    <dgm:pt modelId="{3BBB6E6C-D86B-40CE-9581-319AA6D4D2C0}" type="sibTrans" cxnId="{4DD71F3B-30FA-4BE3-8AF9-EC695B47D313}">
      <dgm:prSet/>
      <dgm:spPr/>
      <dgm:t>
        <a:bodyPr/>
        <a:lstStyle/>
        <a:p>
          <a:endParaRPr lang="en-US"/>
        </a:p>
      </dgm:t>
    </dgm:pt>
    <dgm:pt modelId="{484472B0-F472-41F9-9FE7-81F3F678E9CD}">
      <dgm:prSet phldrT="[Text]" custT="1"/>
      <dgm:spPr/>
      <dgm:t>
        <a:bodyPr/>
        <a:lstStyle/>
        <a:p>
          <a:r>
            <a:rPr lang="en-US" sz="1200" b="0"/>
            <a:t>OGE &amp; agency reviewers assigned</a:t>
          </a:r>
        </a:p>
      </dgm:t>
    </dgm:pt>
    <dgm:pt modelId="{9730D02C-7A0D-4E34-9EC9-2DD62180BABE}" type="parTrans" cxnId="{631F18F6-35D0-4188-ACD1-954EEBFF273A}">
      <dgm:prSet/>
      <dgm:spPr/>
      <dgm:t>
        <a:bodyPr/>
        <a:lstStyle/>
        <a:p>
          <a:endParaRPr lang="en-US"/>
        </a:p>
      </dgm:t>
    </dgm:pt>
    <dgm:pt modelId="{D4A16A5B-CBCE-4C38-BACA-628B0B2E6BF5}" type="sibTrans" cxnId="{631F18F6-35D0-4188-ACD1-954EEBFF273A}">
      <dgm:prSet/>
      <dgm:spPr/>
      <dgm:t>
        <a:bodyPr/>
        <a:lstStyle/>
        <a:p>
          <a:endParaRPr lang="en-US"/>
        </a:p>
      </dgm:t>
    </dgm:pt>
    <dgm:pt modelId="{D9B61952-D4D8-40FC-9FE3-9ACB38550E7A}">
      <dgm:prSet phldrT="[Text]" custT="1"/>
      <dgm:spPr/>
      <dgm:t>
        <a:bodyPr/>
        <a:lstStyle/>
        <a:p>
          <a:r>
            <a:rPr lang="en-US" sz="1200" b="0"/>
            <a:t>Docs prepared for preclearance/ confirmatory email</a:t>
          </a:r>
        </a:p>
      </dgm:t>
    </dgm:pt>
    <dgm:pt modelId="{0920B0AE-87C8-4664-9212-413A67A8E1EE}" type="parTrans" cxnId="{F9D7EDAD-D7C6-4133-AFD2-2A62A3B1240C}">
      <dgm:prSet/>
      <dgm:spPr/>
      <dgm:t>
        <a:bodyPr/>
        <a:lstStyle/>
        <a:p>
          <a:endParaRPr lang="en-US"/>
        </a:p>
      </dgm:t>
    </dgm:pt>
    <dgm:pt modelId="{D496C35D-1D00-4F73-A26C-6B44103F13CC}" type="sibTrans" cxnId="{F9D7EDAD-D7C6-4133-AFD2-2A62A3B1240C}">
      <dgm:prSet/>
      <dgm:spPr/>
      <dgm:t>
        <a:bodyPr/>
        <a:lstStyle/>
        <a:p>
          <a:endParaRPr lang="en-US"/>
        </a:p>
      </dgm:t>
    </dgm:pt>
    <dgm:pt modelId="{DD16E230-18A0-49CE-A09F-E176CD73A412}">
      <dgm:prSet phldrT="[Text]" custT="1"/>
      <dgm:spPr/>
      <dgm:t>
        <a:bodyPr/>
        <a:lstStyle/>
        <a:p>
          <a:r>
            <a:rPr lang="en-US" sz="1200" b="0"/>
            <a:t>OGE &amp; agency reviewers review Integrity report &amp; prepare EA</a:t>
          </a:r>
        </a:p>
      </dgm:t>
    </dgm:pt>
    <dgm:pt modelId="{1AAE884D-4A0F-44A7-96DA-A6C80BE271FA}" type="parTrans" cxnId="{062D50CE-609E-4AB2-BA60-0BAE0E6F42B7}">
      <dgm:prSet/>
      <dgm:spPr/>
      <dgm:t>
        <a:bodyPr/>
        <a:lstStyle/>
        <a:p>
          <a:endParaRPr lang="en-US"/>
        </a:p>
      </dgm:t>
    </dgm:pt>
    <dgm:pt modelId="{CCC11E50-C09D-4E45-BFAE-A3217396C4F3}" type="sibTrans" cxnId="{062D50CE-609E-4AB2-BA60-0BAE0E6F42B7}">
      <dgm:prSet/>
      <dgm:spPr/>
      <dgm:t>
        <a:bodyPr/>
        <a:lstStyle/>
        <a:p>
          <a:endParaRPr lang="en-US"/>
        </a:p>
      </dgm:t>
    </dgm:pt>
    <dgm:pt modelId="{4761ABA9-0794-403C-8BA0-9F9327639E3A}">
      <dgm:prSet phldrT="[Text]" custT="1"/>
      <dgm:spPr/>
      <dgm:t>
        <a:bodyPr/>
        <a:lstStyle/>
        <a:p>
          <a:r>
            <a:rPr lang="en-US" sz="1200" b="0"/>
            <a:t>Package forwarded for preclearance</a:t>
          </a:r>
        </a:p>
      </dgm:t>
    </dgm:pt>
    <dgm:pt modelId="{7DF45613-E634-441A-8D33-AF25DF38B60D}" type="parTrans" cxnId="{F04C2544-9B0B-469F-A496-7D2C7812E002}">
      <dgm:prSet/>
      <dgm:spPr/>
      <dgm:t>
        <a:bodyPr/>
        <a:lstStyle/>
        <a:p>
          <a:endParaRPr lang="en-US"/>
        </a:p>
      </dgm:t>
    </dgm:pt>
    <dgm:pt modelId="{A10BF766-F702-4731-A4F7-D4501829761E}" type="sibTrans" cxnId="{F04C2544-9B0B-469F-A496-7D2C7812E002}">
      <dgm:prSet/>
      <dgm:spPr/>
      <dgm:t>
        <a:bodyPr/>
        <a:lstStyle/>
        <a:p>
          <a:endParaRPr lang="en-US"/>
        </a:p>
      </dgm:t>
    </dgm:pt>
    <dgm:pt modelId="{E4584264-32E5-49FE-9D50-84749DF32BBD}">
      <dgm:prSet phldrT="[Text]" custT="1"/>
      <dgm:spPr/>
      <dgm:t>
        <a:bodyPr/>
        <a:lstStyle/>
        <a:p>
          <a:r>
            <a:rPr lang="en-US" sz="1200" b="0"/>
            <a:t>PNB Chief pre-clears report &amp; EA</a:t>
          </a:r>
        </a:p>
      </dgm:t>
    </dgm:pt>
    <dgm:pt modelId="{C4C1BD7D-BA0D-4E0A-A0FA-E84C0C969347}" type="parTrans" cxnId="{BCB0D94E-ABBF-4B60-8C9B-25A50F31B815}">
      <dgm:prSet/>
      <dgm:spPr/>
      <dgm:t>
        <a:bodyPr/>
        <a:lstStyle/>
        <a:p>
          <a:endParaRPr lang="en-US"/>
        </a:p>
      </dgm:t>
    </dgm:pt>
    <dgm:pt modelId="{848E5062-6E1D-4DCC-A092-B9C93A5DECEE}" type="sibTrans" cxnId="{BCB0D94E-ABBF-4B60-8C9B-25A50F31B815}">
      <dgm:prSet/>
      <dgm:spPr/>
      <dgm:t>
        <a:bodyPr/>
        <a:lstStyle/>
        <a:p>
          <a:endParaRPr lang="en-US"/>
        </a:p>
      </dgm:t>
    </dgm:pt>
    <dgm:pt modelId="{F10CCD0F-4104-43A8-8966-A7247D1E7998}">
      <dgm:prSet phldrT="[Text]" custT="1"/>
      <dgm:spPr/>
      <dgm:t>
        <a:bodyPr/>
        <a:lstStyle/>
        <a:p>
          <a:r>
            <a:rPr lang="en-US" sz="1200" b="0"/>
            <a:t>WH nominates Nominee</a:t>
          </a:r>
        </a:p>
      </dgm:t>
    </dgm:pt>
    <dgm:pt modelId="{00396D3C-924D-406E-ABFD-241C8E7B07E7}" type="parTrans" cxnId="{D4B2A7C9-5E05-4568-B13B-8372BF7A0573}">
      <dgm:prSet/>
      <dgm:spPr/>
      <dgm:t>
        <a:bodyPr/>
        <a:lstStyle/>
        <a:p>
          <a:endParaRPr lang="en-US"/>
        </a:p>
      </dgm:t>
    </dgm:pt>
    <dgm:pt modelId="{644D8D8E-585E-4EB7-B929-DC5C75EFA25D}" type="sibTrans" cxnId="{D4B2A7C9-5E05-4568-B13B-8372BF7A0573}">
      <dgm:prSet/>
      <dgm:spPr/>
      <dgm:t>
        <a:bodyPr/>
        <a:lstStyle/>
        <a:p>
          <a:endParaRPr lang="en-US"/>
        </a:p>
      </dgm:t>
    </dgm:pt>
    <dgm:pt modelId="{75B7B4C8-D939-4134-BA57-5DB408ADCC6E}">
      <dgm:prSet phldrT="[Text]" custT="1"/>
      <dgm:spPr/>
      <dgm:t>
        <a:bodyPr/>
        <a:lstStyle/>
        <a:p>
          <a:r>
            <a:rPr lang="en-US" sz="1200" b="0"/>
            <a:t>OGE reviewer reaches out to agency for final package</a:t>
          </a:r>
        </a:p>
      </dgm:t>
    </dgm:pt>
    <dgm:pt modelId="{A083B6CA-BB50-4DD9-9E58-5C32D29D60DC}" type="parTrans" cxnId="{805E82A7-1041-4DE9-81B1-ED69B7AB4DB5}">
      <dgm:prSet/>
      <dgm:spPr/>
      <dgm:t>
        <a:bodyPr/>
        <a:lstStyle/>
        <a:p>
          <a:endParaRPr lang="en-US"/>
        </a:p>
      </dgm:t>
    </dgm:pt>
    <dgm:pt modelId="{CA343FC1-B04A-4093-93E3-C4E68C2EC11B}" type="sibTrans" cxnId="{805E82A7-1041-4DE9-81B1-ED69B7AB4DB5}">
      <dgm:prSet/>
      <dgm:spPr/>
      <dgm:t>
        <a:bodyPr/>
        <a:lstStyle/>
        <a:p>
          <a:endParaRPr lang="en-US"/>
        </a:p>
      </dgm:t>
    </dgm:pt>
    <dgm:pt modelId="{5764478D-0830-4FB8-86F3-38DF4D60C750}">
      <dgm:prSet phldrT="[Text]" custT="1"/>
      <dgm:spPr/>
      <dgm:t>
        <a:bodyPr/>
        <a:lstStyle/>
        <a:p>
          <a:r>
            <a:rPr lang="en-US" sz="1200" b="0"/>
            <a:t>Final package received from agency</a:t>
          </a:r>
        </a:p>
      </dgm:t>
    </dgm:pt>
    <dgm:pt modelId="{227EE1D4-54B4-4F53-9E35-0EC24DF5A2C8}" type="parTrans" cxnId="{BB2DA8ED-EC07-41E2-A119-6DE5BD706C91}">
      <dgm:prSet/>
      <dgm:spPr/>
      <dgm:t>
        <a:bodyPr/>
        <a:lstStyle/>
        <a:p>
          <a:endParaRPr lang="en-US"/>
        </a:p>
      </dgm:t>
    </dgm:pt>
    <dgm:pt modelId="{98600998-AA37-46B6-BDF6-F5DE599085B1}" type="sibTrans" cxnId="{BB2DA8ED-EC07-41E2-A119-6DE5BD706C91}">
      <dgm:prSet/>
      <dgm:spPr/>
      <dgm:t>
        <a:bodyPr/>
        <a:lstStyle/>
        <a:p>
          <a:endParaRPr lang="en-US"/>
        </a:p>
      </dgm:t>
    </dgm:pt>
    <dgm:pt modelId="{BB6286CD-E4D8-4DAD-870D-F4BC77BAEB15}">
      <dgm:prSet phldrT="[Text]" custT="1"/>
      <dgm:spPr/>
      <dgm:t>
        <a:bodyPr/>
        <a:lstStyle/>
        <a:p>
          <a:r>
            <a:rPr lang="en-US" sz="1200" b="0"/>
            <a:t>Nomination package processed through OGE</a:t>
          </a:r>
        </a:p>
      </dgm:t>
    </dgm:pt>
    <dgm:pt modelId="{E848A286-BBD9-497F-82BE-4ED117A1FAFE}" type="parTrans" cxnId="{C90E9FB8-3D5D-42F6-91F1-E23064B2EB68}">
      <dgm:prSet/>
      <dgm:spPr/>
      <dgm:t>
        <a:bodyPr/>
        <a:lstStyle/>
        <a:p>
          <a:endParaRPr lang="en-US"/>
        </a:p>
      </dgm:t>
    </dgm:pt>
    <dgm:pt modelId="{EEC2F725-A5CA-4BA0-958B-0F2FA20245B0}" type="sibTrans" cxnId="{C90E9FB8-3D5D-42F6-91F1-E23064B2EB68}">
      <dgm:prSet/>
      <dgm:spPr/>
      <dgm:t>
        <a:bodyPr/>
        <a:lstStyle/>
        <a:p>
          <a:endParaRPr lang="en-US"/>
        </a:p>
      </dgm:t>
    </dgm:pt>
    <dgm:pt modelId="{A652E2BA-FE38-4A2E-A14A-0ACC5BBF23A4}">
      <dgm:prSet phldrT="[Text]" custT="1"/>
      <dgm:spPr/>
      <dgm:t>
        <a:bodyPr/>
        <a:lstStyle/>
        <a:p>
          <a:r>
            <a:rPr lang="en-US" sz="4000" b="1"/>
            <a:t>Nomination package sent to Senate Committee(s)</a:t>
          </a:r>
          <a:endParaRPr lang="en-US" sz="4000"/>
        </a:p>
      </dgm:t>
    </dgm:pt>
    <dgm:pt modelId="{EF67187F-143C-4331-B8B8-0ABF80D16432}" type="parTrans" cxnId="{7CFF36CE-B4D7-472C-90DF-BC05F3F2F5AA}">
      <dgm:prSet/>
      <dgm:spPr/>
      <dgm:t>
        <a:bodyPr/>
        <a:lstStyle/>
        <a:p>
          <a:endParaRPr lang="en-US"/>
        </a:p>
      </dgm:t>
    </dgm:pt>
    <dgm:pt modelId="{2AE8AE06-4791-4E96-AC29-2241F33DE114}" type="sibTrans" cxnId="{7CFF36CE-B4D7-472C-90DF-BC05F3F2F5AA}">
      <dgm:prSet/>
      <dgm:spPr/>
      <dgm:t>
        <a:bodyPr/>
        <a:lstStyle/>
        <a:p>
          <a:endParaRPr lang="en-US"/>
        </a:p>
      </dgm:t>
    </dgm:pt>
    <dgm:pt modelId="{4E32E4F8-ED05-4B78-A61B-85EBDAEC97A7}" type="pres">
      <dgm:prSet presAssocID="{753C0C0E-C492-4A09-8771-84B966B88EB9}" presName="diagram" presStyleCnt="0">
        <dgm:presLayoutVars>
          <dgm:dir/>
          <dgm:resizeHandles val="exact"/>
        </dgm:presLayoutVars>
      </dgm:prSet>
      <dgm:spPr/>
    </dgm:pt>
    <dgm:pt modelId="{C1B0497B-28D9-4FD2-800F-95E4BE4CB0E2}" type="pres">
      <dgm:prSet presAssocID="{8011D948-1C29-4475-9F63-3C5BBE5DA8AC}" presName="node" presStyleLbl="node1" presStyleIdx="0" presStyleCnt="12">
        <dgm:presLayoutVars>
          <dgm:bulletEnabled val="1"/>
        </dgm:presLayoutVars>
      </dgm:prSet>
      <dgm:spPr/>
    </dgm:pt>
    <dgm:pt modelId="{7F60C1DD-A605-4B46-BA98-7AED6185212B}" type="pres">
      <dgm:prSet presAssocID="{14E9B97E-F3A2-4D42-BE7E-8A2D577B9C9E}" presName="sibTrans" presStyleLbl="sibTrans2D1" presStyleIdx="0" presStyleCnt="11"/>
      <dgm:spPr/>
    </dgm:pt>
    <dgm:pt modelId="{E2C88970-EA0A-490A-B65C-6C6684F7025D}" type="pres">
      <dgm:prSet presAssocID="{14E9B97E-F3A2-4D42-BE7E-8A2D577B9C9E}" presName="connectorText" presStyleLbl="sibTrans2D1" presStyleIdx="0" presStyleCnt="11"/>
      <dgm:spPr/>
    </dgm:pt>
    <dgm:pt modelId="{8A2B4BAC-E875-4A78-A53C-E3E967D13444}" type="pres">
      <dgm:prSet presAssocID="{A505D6F6-084C-42F0-8EA8-90AB8303C175}" presName="node" presStyleLbl="node1" presStyleIdx="1" presStyleCnt="12">
        <dgm:presLayoutVars>
          <dgm:bulletEnabled val="1"/>
        </dgm:presLayoutVars>
      </dgm:prSet>
      <dgm:spPr/>
    </dgm:pt>
    <dgm:pt modelId="{FB84EEF1-40DE-452E-8A93-678A22625403}" type="pres">
      <dgm:prSet presAssocID="{3BBB6E6C-D86B-40CE-9581-319AA6D4D2C0}" presName="sibTrans" presStyleLbl="sibTrans2D1" presStyleIdx="1" presStyleCnt="11"/>
      <dgm:spPr/>
    </dgm:pt>
    <dgm:pt modelId="{E920DDE9-87E7-4AC0-ABA0-872E99EFE017}" type="pres">
      <dgm:prSet presAssocID="{3BBB6E6C-D86B-40CE-9581-319AA6D4D2C0}" presName="connectorText" presStyleLbl="sibTrans2D1" presStyleIdx="1" presStyleCnt="11"/>
      <dgm:spPr/>
    </dgm:pt>
    <dgm:pt modelId="{C8A36B68-E627-4FF8-A6E5-906B37C2182E}" type="pres">
      <dgm:prSet presAssocID="{484472B0-F472-41F9-9FE7-81F3F678E9CD}" presName="node" presStyleLbl="node1" presStyleIdx="2" presStyleCnt="12">
        <dgm:presLayoutVars>
          <dgm:bulletEnabled val="1"/>
        </dgm:presLayoutVars>
      </dgm:prSet>
      <dgm:spPr/>
    </dgm:pt>
    <dgm:pt modelId="{7174DB40-D006-4303-A040-FAE45B29B547}" type="pres">
      <dgm:prSet presAssocID="{D4A16A5B-CBCE-4C38-BACA-628B0B2E6BF5}" presName="sibTrans" presStyleLbl="sibTrans2D1" presStyleIdx="2" presStyleCnt="11"/>
      <dgm:spPr/>
    </dgm:pt>
    <dgm:pt modelId="{45E7D99F-BCDC-4CD7-9E51-1FDDB8E1A524}" type="pres">
      <dgm:prSet presAssocID="{D4A16A5B-CBCE-4C38-BACA-628B0B2E6BF5}" presName="connectorText" presStyleLbl="sibTrans2D1" presStyleIdx="2" presStyleCnt="11"/>
      <dgm:spPr/>
    </dgm:pt>
    <dgm:pt modelId="{BE7CC0E6-D2DA-4FCE-9649-62AFCE22EDD3}" type="pres">
      <dgm:prSet presAssocID="{DD16E230-18A0-49CE-A09F-E176CD73A412}" presName="node" presStyleLbl="node1" presStyleIdx="3" presStyleCnt="12">
        <dgm:presLayoutVars>
          <dgm:bulletEnabled val="1"/>
        </dgm:presLayoutVars>
      </dgm:prSet>
      <dgm:spPr/>
    </dgm:pt>
    <dgm:pt modelId="{DB5953D4-F221-41D1-A4B2-B0C29EA13AE1}" type="pres">
      <dgm:prSet presAssocID="{CCC11E50-C09D-4E45-BFAE-A3217396C4F3}" presName="sibTrans" presStyleLbl="sibTrans2D1" presStyleIdx="3" presStyleCnt="11"/>
      <dgm:spPr/>
    </dgm:pt>
    <dgm:pt modelId="{4249F06A-E48D-4FAD-BD0F-510732E8F2DC}" type="pres">
      <dgm:prSet presAssocID="{CCC11E50-C09D-4E45-BFAE-A3217396C4F3}" presName="connectorText" presStyleLbl="sibTrans2D1" presStyleIdx="3" presStyleCnt="11"/>
      <dgm:spPr/>
    </dgm:pt>
    <dgm:pt modelId="{9740B8AF-85F6-41A8-B122-466BB5A7B7B2}" type="pres">
      <dgm:prSet presAssocID="{D9B61952-D4D8-40FC-9FE3-9ACB38550E7A}" presName="node" presStyleLbl="node1" presStyleIdx="4" presStyleCnt="12">
        <dgm:presLayoutVars>
          <dgm:bulletEnabled val="1"/>
        </dgm:presLayoutVars>
      </dgm:prSet>
      <dgm:spPr/>
    </dgm:pt>
    <dgm:pt modelId="{B9D2E414-3051-458D-9ED9-0BE9C7A71B18}" type="pres">
      <dgm:prSet presAssocID="{D496C35D-1D00-4F73-A26C-6B44103F13CC}" presName="sibTrans" presStyleLbl="sibTrans2D1" presStyleIdx="4" presStyleCnt="11"/>
      <dgm:spPr/>
    </dgm:pt>
    <dgm:pt modelId="{7EDD2472-F943-4B89-A1FC-AD475237E3BC}" type="pres">
      <dgm:prSet presAssocID="{D496C35D-1D00-4F73-A26C-6B44103F13CC}" presName="connectorText" presStyleLbl="sibTrans2D1" presStyleIdx="4" presStyleCnt="11"/>
      <dgm:spPr/>
    </dgm:pt>
    <dgm:pt modelId="{9DEAFD94-F5BA-4F00-BA80-857F6866DE5B}" type="pres">
      <dgm:prSet presAssocID="{4761ABA9-0794-403C-8BA0-9F9327639E3A}" presName="node" presStyleLbl="node1" presStyleIdx="5" presStyleCnt="12">
        <dgm:presLayoutVars>
          <dgm:bulletEnabled val="1"/>
        </dgm:presLayoutVars>
      </dgm:prSet>
      <dgm:spPr/>
    </dgm:pt>
    <dgm:pt modelId="{43738D25-93DC-43E1-8DD3-063472862595}" type="pres">
      <dgm:prSet presAssocID="{A10BF766-F702-4731-A4F7-D4501829761E}" presName="sibTrans" presStyleLbl="sibTrans2D1" presStyleIdx="5" presStyleCnt="11"/>
      <dgm:spPr/>
    </dgm:pt>
    <dgm:pt modelId="{B5E078ED-AA89-4F71-B265-32B05F02608D}" type="pres">
      <dgm:prSet presAssocID="{A10BF766-F702-4731-A4F7-D4501829761E}" presName="connectorText" presStyleLbl="sibTrans2D1" presStyleIdx="5" presStyleCnt="11"/>
      <dgm:spPr/>
    </dgm:pt>
    <dgm:pt modelId="{F4EB2213-6AA6-4576-91C7-8D92F8840D8A}" type="pres">
      <dgm:prSet presAssocID="{E4584264-32E5-49FE-9D50-84749DF32BBD}" presName="node" presStyleLbl="node1" presStyleIdx="6" presStyleCnt="12">
        <dgm:presLayoutVars>
          <dgm:bulletEnabled val="1"/>
        </dgm:presLayoutVars>
      </dgm:prSet>
      <dgm:spPr/>
    </dgm:pt>
    <dgm:pt modelId="{CE76D8C3-DC51-475E-9C84-D06A1F498E1B}" type="pres">
      <dgm:prSet presAssocID="{848E5062-6E1D-4DCC-A092-B9C93A5DECEE}" presName="sibTrans" presStyleLbl="sibTrans2D1" presStyleIdx="6" presStyleCnt="11"/>
      <dgm:spPr/>
    </dgm:pt>
    <dgm:pt modelId="{1EF748E4-3C70-4228-9A8A-11BA64398C4A}" type="pres">
      <dgm:prSet presAssocID="{848E5062-6E1D-4DCC-A092-B9C93A5DECEE}" presName="connectorText" presStyleLbl="sibTrans2D1" presStyleIdx="6" presStyleCnt="11"/>
      <dgm:spPr/>
    </dgm:pt>
    <dgm:pt modelId="{E4B3A36F-6EC2-4DD4-9597-728DA308D863}" type="pres">
      <dgm:prSet presAssocID="{F10CCD0F-4104-43A8-8966-A7247D1E7998}" presName="node" presStyleLbl="node1" presStyleIdx="7" presStyleCnt="12">
        <dgm:presLayoutVars>
          <dgm:bulletEnabled val="1"/>
        </dgm:presLayoutVars>
      </dgm:prSet>
      <dgm:spPr/>
    </dgm:pt>
    <dgm:pt modelId="{D29E99DE-9291-4C1D-9D9B-E69A7BC281D5}" type="pres">
      <dgm:prSet presAssocID="{644D8D8E-585E-4EB7-B929-DC5C75EFA25D}" presName="sibTrans" presStyleLbl="sibTrans2D1" presStyleIdx="7" presStyleCnt="11"/>
      <dgm:spPr/>
    </dgm:pt>
    <dgm:pt modelId="{DFD84761-F9C1-4621-BB07-32693D58A332}" type="pres">
      <dgm:prSet presAssocID="{644D8D8E-585E-4EB7-B929-DC5C75EFA25D}" presName="connectorText" presStyleLbl="sibTrans2D1" presStyleIdx="7" presStyleCnt="11"/>
      <dgm:spPr/>
    </dgm:pt>
    <dgm:pt modelId="{8F365337-950E-4813-81C1-895D8B051B29}" type="pres">
      <dgm:prSet presAssocID="{75B7B4C8-D939-4134-BA57-5DB408ADCC6E}" presName="node" presStyleLbl="node1" presStyleIdx="8" presStyleCnt="12">
        <dgm:presLayoutVars>
          <dgm:bulletEnabled val="1"/>
        </dgm:presLayoutVars>
      </dgm:prSet>
      <dgm:spPr/>
    </dgm:pt>
    <dgm:pt modelId="{0458779A-464A-451C-9A6C-5430AE91FC9D}" type="pres">
      <dgm:prSet presAssocID="{CA343FC1-B04A-4093-93E3-C4E68C2EC11B}" presName="sibTrans" presStyleLbl="sibTrans2D1" presStyleIdx="8" presStyleCnt="11"/>
      <dgm:spPr/>
    </dgm:pt>
    <dgm:pt modelId="{6E2A708F-9123-418F-8F71-231049B5A86E}" type="pres">
      <dgm:prSet presAssocID="{CA343FC1-B04A-4093-93E3-C4E68C2EC11B}" presName="connectorText" presStyleLbl="sibTrans2D1" presStyleIdx="8" presStyleCnt="11"/>
      <dgm:spPr/>
    </dgm:pt>
    <dgm:pt modelId="{C7D58C58-8B27-4D44-BAD3-7FBC708F9957}" type="pres">
      <dgm:prSet presAssocID="{5764478D-0830-4FB8-86F3-38DF4D60C750}" presName="node" presStyleLbl="node1" presStyleIdx="9" presStyleCnt="12">
        <dgm:presLayoutVars>
          <dgm:bulletEnabled val="1"/>
        </dgm:presLayoutVars>
      </dgm:prSet>
      <dgm:spPr/>
    </dgm:pt>
    <dgm:pt modelId="{A71896B3-C14C-4BE0-9BC9-CC8340CADA2D}" type="pres">
      <dgm:prSet presAssocID="{98600998-AA37-46B6-BDF6-F5DE599085B1}" presName="sibTrans" presStyleLbl="sibTrans2D1" presStyleIdx="9" presStyleCnt="11"/>
      <dgm:spPr/>
    </dgm:pt>
    <dgm:pt modelId="{6A18F1A5-B4B6-4F51-9846-0F92A2089127}" type="pres">
      <dgm:prSet presAssocID="{98600998-AA37-46B6-BDF6-F5DE599085B1}" presName="connectorText" presStyleLbl="sibTrans2D1" presStyleIdx="9" presStyleCnt="11"/>
      <dgm:spPr/>
    </dgm:pt>
    <dgm:pt modelId="{FA23805B-860C-457A-8E2E-9D342A03A4B6}" type="pres">
      <dgm:prSet presAssocID="{BB6286CD-E4D8-4DAD-870D-F4BC77BAEB15}" presName="node" presStyleLbl="node1" presStyleIdx="10" presStyleCnt="12">
        <dgm:presLayoutVars>
          <dgm:bulletEnabled val="1"/>
        </dgm:presLayoutVars>
      </dgm:prSet>
      <dgm:spPr/>
    </dgm:pt>
    <dgm:pt modelId="{89E974B1-0E15-41D0-A64D-936E3158A1B0}" type="pres">
      <dgm:prSet presAssocID="{EEC2F725-A5CA-4BA0-958B-0F2FA20245B0}" presName="sibTrans" presStyleLbl="sibTrans2D1" presStyleIdx="10" presStyleCnt="11"/>
      <dgm:spPr/>
    </dgm:pt>
    <dgm:pt modelId="{70343D3F-5F93-47C4-9238-B4AED93827CC}" type="pres">
      <dgm:prSet presAssocID="{EEC2F725-A5CA-4BA0-958B-0F2FA20245B0}" presName="connectorText" presStyleLbl="sibTrans2D1" presStyleIdx="10" presStyleCnt="11"/>
      <dgm:spPr/>
    </dgm:pt>
    <dgm:pt modelId="{43DDF5FF-D9E1-41A3-BD41-93890E2F005B}" type="pres">
      <dgm:prSet presAssocID="{A652E2BA-FE38-4A2E-A14A-0ACC5BBF23A4}" presName="node" presStyleLbl="node1" presStyleIdx="11" presStyleCnt="12" custScaleX="470685" custScaleY="289313" custLinFactNeighborX="1323" custLinFactNeighborY="-310">
        <dgm:presLayoutVars>
          <dgm:bulletEnabled val="1"/>
        </dgm:presLayoutVars>
      </dgm:prSet>
      <dgm:spPr/>
    </dgm:pt>
  </dgm:ptLst>
  <dgm:cxnLst>
    <dgm:cxn modelId="{F9AA6E01-D5DD-49C5-B175-A09FC9B4E183}" type="presOf" srcId="{CA343FC1-B04A-4093-93E3-C4E68C2EC11B}" destId="{6E2A708F-9123-418F-8F71-231049B5A86E}" srcOrd="1" destOrd="0" presId="urn:microsoft.com/office/officeart/2005/8/layout/process5"/>
    <dgm:cxn modelId="{2E818D06-CFC2-4015-8231-201476F32480}" type="presOf" srcId="{4761ABA9-0794-403C-8BA0-9F9327639E3A}" destId="{9DEAFD94-F5BA-4F00-BA80-857F6866DE5B}" srcOrd="0" destOrd="0" presId="urn:microsoft.com/office/officeart/2005/8/layout/process5"/>
    <dgm:cxn modelId="{6F062508-C32B-4259-A0EF-66A870298105}" type="presOf" srcId="{484472B0-F472-41F9-9FE7-81F3F678E9CD}" destId="{C8A36B68-E627-4FF8-A6E5-906B37C2182E}" srcOrd="0" destOrd="0" presId="urn:microsoft.com/office/officeart/2005/8/layout/process5"/>
    <dgm:cxn modelId="{C314B60C-3D89-4E85-8E67-069D1E09EF43}" type="presOf" srcId="{753C0C0E-C492-4A09-8771-84B966B88EB9}" destId="{4E32E4F8-ED05-4B78-A61B-85EBDAEC97A7}" srcOrd="0" destOrd="0" presId="urn:microsoft.com/office/officeart/2005/8/layout/process5"/>
    <dgm:cxn modelId="{D11CC60C-7F00-424D-AFBB-F23BA83644C2}" type="presOf" srcId="{A10BF766-F702-4731-A4F7-D4501829761E}" destId="{B5E078ED-AA89-4F71-B265-32B05F02608D}" srcOrd="1" destOrd="0" presId="urn:microsoft.com/office/officeart/2005/8/layout/process5"/>
    <dgm:cxn modelId="{8E337F0F-C14E-46B7-B79F-F6B06600FFCA}" type="presOf" srcId="{CCC11E50-C09D-4E45-BFAE-A3217396C4F3}" destId="{DB5953D4-F221-41D1-A4B2-B0C29EA13AE1}" srcOrd="0" destOrd="0" presId="urn:microsoft.com/office/officeart/2005/8/layout/process5"/>
    <dgm:cxn modelId="{3937811E-F3C1-4C1E-9D0B-B5C5EF142372}" type="presOf" srcId="{5764478D-0830-4FB8-86F3-38DF4D60C750}" destId="{C7D58C58-8B27-4D44-BAD3-7FBC708F9957}" srcOrd="0" destOrd="0" presId="urn:microsoft.com/office/officeart/2005/8/layout/process5"/>
    <dgm:cxn modelId="{501EF729-DFED-4F35-8C9D-EA7A06082646}" type="presOf" srcId="{98600998-AA37-46B6-BDF6-F5DE599085B1}" destId="{A71896B3-C14C-4BE0-9BC9-CC8340CADA2D}" srcOrd="0" destOrd="0" presId="urn:microsoft.com/office/officeart/2005/8/layout/process5"/>
    <dgm:cxn modelId="{03E3222A-88C0-4403-B97D-84B4273D26BE}" type="presOf" srcId="{A505D6F6-084C-42F0-8EA8-90AB8303C175}" destId="{8A2B4BAC-E875-4A78-A53C-E3E967D13444}" srcOrd="0" destOrd="0" presId="urn:microsoft.com/office/officeart/2005/8/layout/process5"/>
    <dgm:cxn modelId="{26EE3A2A-FD94-42AD-84E6-B794FAE59A13}" type="presOf" srcId="{F10CCD0F-4104-43A8-8966-A7247D1E7998}" destId="{E4B3A36F-6EC2-4DD4-9597-728DA308D863}" srcOrd="0" destOrd="0" presId="urn:microsoft.com/office/officeart/2005/8/layout/process5"/>
    <dgm:cxn modelId="{C24B5C2C-9CC6-4EF2-9A06-2DB224FEA70B}" type="presOf" srcId="{D496C35D-1D00-4F73-A26C-6B44103F13CC}" destId="{7EDD2472-F943-4B89-A1FC-AD475237E3BC}" srcOrd="1" destOrd="0" presId="urn:microsoft.com/office/officeart/2005/8/layout/process5"/>
    <dgm:cxn modelId="{4DD71F3B-30FA-4BE3-8AF9-EC695B47D313}" srcId="{753C0C0E-C492-4A09-8771-84B966B88EB9}" destId="{A505D6F6-084C-42F0-8EA8-90AB8303C175}" srcOrd="1" destOrd="0" parTransId="{3E4746E6-F07A-4647-ABB4-CFE77E9F14BC}" sibTransId="{3BBB6E6C-D86B-40CE-9581-319AA6D4D2C0}"/>
    <dgm:cxn modelId="{8322FE3D-4691-471B-9889-80B1AF2782DE}" type="presOf" srcId="{EEC2F725-A5CA-4BA0-958B-0F2FA20245B0}" destId="{70343D3F-5F93-47C4-9238-B4AED93827CC}" srcOrd="1" destOrd="0" presId="urn:microsoft.com/office/officeart/2005/8/layout/process5"/>
    <dgm:cxn modelId="{61F2965B-299F-4FE2-9C27-3C752236E2E5}" type="presOf" srcId="{14E9B97E-F3A2-4D42-BE7E-8A2D577B9C9E}" destId="{7F60C1DD-A605-4B46-BA98-7AED6185212B}" srcOrd="0" destOrd="0" presId="urn:microsoft.com/office/officeart/2005/8/layout/process5"/>
    <dgm:cxn modelId="{0D1DFA5E-3279-4569-9A9E-34F55AA100FB}" type="presOf" srcId="{D496C35D-1D00-4F73-A26C-6B44103F13CC}" destId="{B9D2E414-3051-458D-9ED9-0BE9C7A71B18}" srcOrd="0" destOrd="0" presId="urn:microsoft.com/office/officeart/2005/8/layout/process5"/>
    <dgm:cxn modelId="{BB9F875F-2835-413F-B44A-04B29C220081}" type="presOf" srcId="{848E5062-6E1D-4DCC-A092-B9C93A5DECEE}" destId="{1EF748E4-3C70-4228-9A8A-11BA64398C4A}" srcOrd="1" destOrd="0" presId="urn:microsoft.com/office/officeart/2005/8/layout/process5"/>
    <dgm:cxn modelId="{C8A11B61-E0A6-4B5E-9347-5D3CE845802C}" type="presOf" srcId="{E4584264-32E5-49FE-9D50-84749DF32BBD}" destId="{F4EB2213-6AA6-4576-91C7-8D92F8840D8A}" srcOrd="0" destOrd="0" presId="urn:microsoft.com/office/officeart/2005/8/layout/process5"/>
    <dgm:cxn modelId="{F04C2544-9B0B-469F-A496-7D2C7812E002}" srcId="{753C0C0E-C492-4A09-8771-84B966B88EB9}" destId="{4761ABA9-0794-403C-8BA0-9F9327639E3A}" srcOrd="5" destOrd="0" parTransId="{7DF45613-E634-441A-8D33-AF25DF38B60D}" sibTransId="{A10BF766-F702-4731-A4F7-D4501829761E}"/>
    <dgm:cxn modelId="{736AA144-6C54-45D7-B85D-38808DE73206}" type="presOf" srcId="{3BBB6E6C-D86B-40CE-9581-319AA6D4D2C0}" destId="{E920DDE9-87E7-4AC0-ABA0-872E99EFE017}" srcOrd="1" destOrd="0" presId="urn:microsoft.com/office/officeart/2005/8/layout/process5"/>
    <dgm:cxn modelId="{BCB0D94E-ABBF-4B60-8C9B-25A50F31B815}" srcId="{753C0C0E-C492-4A09-8771-84B966B88EB9}" destId="{E4584264-32E5-49FE-9D50-84749DF32BBD}" srcOrd="6" destOrd="0" parTransId="{C4C1BD7D-BA0D-4E0A-A0FA-E84C0C969347}" sibTransId="{848E5062-6E1D-4DCC-A092-B9C93A5DECEE}"/>
    <dgm:cxn modelId="{FB800073-26B5-4C17-B47F-C947C5E56AA7}" type="presOf" srcId="{3BBB6E6C-D86B-40CE-9581-319AA6D4D2C0}" destId="{FB84EEF1-40DE-452E-8A93-678A22625403}" srcOrd="0" destOrd="0" presId="urn:microsoft.com/office/officeart/2005/8/layout/process5"/>
    <dgm:cxn modelId="{4A44F177-7761-423D-ABD8-03E835DE1E69}" type="presOf" srcId="{EEC2F725-A5CA-4BA0-958B-0F2FA20245B0}" destId="{89E974B1-0E15-41D0-A64D-936E3158A1B0}" srcOrd="0" destOrd="0" presId="urn:microsoft.com/office/officeart/2005/8/layout/process5"/>
    <dgm:cxn modelId="{C563B182-153B-4683-910E-B6213E4D5A54}" type="presOf" srcId="{CCC11E50-C09D-4E45-BFAE-A3217396C4F3}" destId="{4249F06A-E48D-4FAD-BD0F-510732E8F2DC}" srcOrd="1" destOrd="0" presId="urn:microsoft.com/office/officeart/2005/8/layout/process5"/>
    <dgm:cxn modelId="{8C19FB89-0DB0-49A6-B400-054C67428805}" type="presOf" srcId="{848E5062-6E1D-4DCC-A092-B9C93A5DECEE}" destId="{CE76D8C3-DC51-475E-9C84-D06A1F498E1B}" srcOrd="0" destOrd="0" presId="urn:microsoft.com/office/officeart/2005/8/layout/process5"/>
    <dgm:cxn modelId="{C07BCD99-E7A8-440E-84A5-5787F53CCD63}" type="presOf" srcId="{14E9B97E-F3A2-4D42-BE7E-8A2D577B9C9E}" destId="{E2C88970-EA0A-490A-B65C-6C6684F7025D}" srcOrd="1" destOrd="0" presId="urn:microsoft.com/office/officeart/2005/8/layout/process5"/>
    <dgm:cxn modelId="{805E82A7-1041-4DE9-81B1-ED69B7AB4DB5}" srcId="{753C0C0E-C492-4A09-8771-84B966B88EB9}" destId="{75B7B4C8-D939-4134-BA57-5DB408ADCC6E}" srcOrd="8" destOrd="0" parTransId="{A083B6CA-BB50-4DD9-9E58-5C32D29D60DC}" sibTransId="{CA343FC1-B04A-4093-93E3-C4E68C2EC11B}"/>
    <dgm:cxn modelId="{922B51AC-D992-4EFD-8F42-FD28A16EE8A9}" type="presOf" srcId="{98600998-AA37-46B6-BDF6-F5DE599085B1}" destId="{6A18F1A5-B4B6-4F51-9846-0F92A2089127}" srcOrd="1" destOrd="0" presId="urn:microsoft.com/office/officeart/2005/8/layout/process5"/>
    <dgm:cxn modelId="{F9D7EDAD-D7C6-4133-AFD2-2A62A3B1240C}" srcId="{753C0C0E-C492-4A09-8771-84B966B88EB9}" destId="{D9B61952-D4D8-40FC-9FE3-9ACB38550E7A}" srcOrd="4" destOrd="0" parTransId="{0920B0AE-87C8-4664-9212-413A67A8E1EE}" sibTransId="{D496C35D-1D00-4F73-A26C-6B44103F13CC}"/>
    <dgm:cxn modelId="{ED1450AE-A20D-441A-81F0-1E0B26C08226}" type="presOf" srcId="{D4A16A5B-CBCE-4C38-BACA-628B0B2E6BF5}" destId="{7174DB40-D006-4303-A040-FAE45B29B547}" srcOrd="0" destOrd="0" presId="urn:microsoft.com/office/officeart/2005/8/layout/process5"/>
    <dgm:cxn modelId="{C90E9FB8-3D5D-42F6-91F1-E23064B2EB68}" srcId="{753C0C0E-C492-4A09-8771-84B966B88EB9}" destId="{BB6286CD-E4D8-4DAD-870D-F4BC77BAEB15}" srcOrd="10" destOrd="0" parTransId="{E848A286-BBD9-497F-82BE-4ED117A1FAFE}" sibTransId="{EEC2F725-A5CA-4BA0-958B-0F2FA20245B0}"/>
    <dgm:cxn modelId="{5E514ABE-38D0-4190-9E3B-F16749FE2F96}" type="presOf" srcId="{D9B61952-D4D8-40FC-9FE3-9ACB38550E7A}" destId="{9740B8AF-85F6-41A8-B122-466BB5A7B7B2}" srcOrd="0" destOrd="0" presId="urn:microsoft.com/office/officeart/2005/8/layout/process5"/>
    <dgm:cxn modelId="{D4B2A7C9-5E05-4568-B13B-8372BF7A0573}" srcId="{753C0C0E-C492-4A09-8771-84B966B88EB9}" destId="{F10CCD0F-4104-43A8-8966-A7247D1E7998}" srcOrd="7" destOrd="0" parTransId="{00396D3C-924D-406E-ABFD-241C8E7B07E7}" sibTransId="{644D8D8E-585E-4EB7-B929-DC5C75EFA25D}"/>
    <dgm:cxn modelId="{5E5E47CB-4CD9-492E-AAFE-9CDCB3D5F842}" srcId="{753C0C0E-C492-4A09-8771-84B966B88EB9}" destId="{8011D948-1C29-4475-9F63-3C5BBE5DA8AC}" srcOrd="0" destOrd="0" parTransId="{D78DAC9B-489A-40C0-8859-72AD58FB8D67}" sibTransId="{14E9B97E-F3A2-4D42-BE7E-8A2D577B9C9E}"/>
    <dgm:cxn modelId="{7CFF36CE-B4D7-472C-90DF-BC05F3F2F5AA}" srcId="{753C0C0E-C492-4A09-8771-84B966B88EB9}" destId="{A652E2BA-FE38-4A2E-A14A-0ACC5BBF23A4}" srcOrd="11" destOrd="0" parTransId="{EF67187F-143C-4331-B8B8-0ABF80D16432}" sibTransId="{2AE8AE06-4791-4E96-AC29-2241F33DE114}"/>
    <dgm:cxn modelId="{062D50CE-609E-4AB2-BA60-0BAE0E6F42B7}" srcId="{753C0C0E-C492-4A09-8771-84B966B88EB9}" destId="{DD16E230-18A0-49CE-A09F-E176CD73A412}" srcOrd="3" destOrd="0" parTransId="{1AAE884D-4A0F-44A7-96DA-A6C80BE271FA}" sibTransId="{CCC11E50-C09D-4E45-BFAE-A3217396C4F3}"/>
    <dgm:cxn modelId="{26E051D6-4656-4C4E-B6F5-3274DC34C944}" type="presOf" srcId="{A652E2BA-FE38-4A2E-A14A-0ACC5BBF23A4}" destId="{43DDF5FF-D9E1-41A3-BD41-93890E2F005B}" srcOrd="0" destOrd="0" presId="urn:microsoft.com/office/officeart/2005/8/layout/process5"/>
    <dgm:cxn modelId="{D76789D6-1A8A-4DF8-8E66-F9A768A2306C}" type="presOf" srcId="{CA343FC1-B04A-4093-93E3-C4E68C2EC11B}" destId="{0458779A-464A-451C-9A6C-5430AE91FC9D}" srcOrd="0" destOrd="0" presId="urn:microsoft.com/office/officeart/2005/8/layout/process5"/>
    <dgm:cxn modelId="{A8739BD7-3DCE-4248-9583-0F62269FB6EC}" type="presOf" srcId="{75B7B4C8-D939-4134-BA57-5DB408ADCC6E}" destId="{8F365337-950E-4813-81C1-895D8B051B29}" srcOrd="0" destOrd="0" presId="urn:microsoft.com/office/officeart/2005/8/layout/process5"/>
    <dgm:cxn modelId="{6789D5DC-3518-4225-BF9C-A1B3EF32EE41}" type="presOf" srcId="{644D8D8E-585E-4EB7-B929-DC5C75EFA25D}" destId="{D29E99DE-9291-4C1D-9D9B-E69A7BC281D5}" srcOrd="0" destOrd="0" presId="urn:microsoft.com/office/officeart/2005/8/layout/process5"/>
    <dgm:cxn modelId="{003B88DE-E565-4594-9486-34D4988566C2}" type="presOf" srcId="{A10BF766-F702-4731-A4F7-D4501829761E}" destId="{43738D25-93DC-43E1-8DD3-063472862595}" srcOrd="0" destOrd="0" presId="urn:microsoft.com/office/officeart/2005/8/layout/process5"/>
    <dgm:cxn modelId="{B9820AE0-34A2-4D3D-A66B-8D2E204E38D5}" type="presOf" srcId="{D4A16A5B-CBCE-4C38-BACA-628B0B2E6BF5}" destId="{45E7D99F-BCDC-4CD7-9E51-1FDDB8E1A524}" srcOrd="1" destOrd="0" presId="urn:microsoft.com/office/officeart/2005/8/layout/process5"/>
    <dgm:cxn modelId="{1691F2E1-60C4-4522-98D5-6A7DF0928424}" type="presOf" srcId="{644D8D8E-585E-4EB7-B929-DC5C75EFA25D}" destId="{DFD84761-F9C1-4621-BB07-32693D58A332}" srcOrd="1" destOrd="0" presId="urn:microsoft.com/office/officeart/2005/8/layout/process5"/>
    <dgm:cxn modelId="{7AD4E3E8-9FDC-4012-BB3B-9C82B795D2A7}" type="presOf" srcId="{BB6286CD-E4D8-4DAD-870D-F4BC77BAEB15}" destId="{FA23805B-860C-457A-8E2E-9D342A03A4B6}" srcOrd="0" destOrd="0" presId="urn:microsoft.com/office/officeart/2005/8/layout/process5"/>
    <dgm:cxn modelId="{BB2DA8ED-EC07-41E2-A119-6DE5BD706C91}" srcId="{753C0C0E-C492-4A09-8771-84B966B88EB9}" destId="{5764478D-0830-4FB8-86F3-38DF4D60C750}" srcOrd="9" destOrd="0" parTransId="{227EE1D4-54B4-4F53-9E35-0EC24DF5A2C8}" sibTransId="{98600998-AA37-46B6-BDF6-F5DE599085B1}"/>
    <dgm:cxn modelId="{980213F3-259D-4A95-9216-E8E4E8B46173}" type="presOf" srcId="{DD16E230-18A0-49CE-A09F-E176CD73A412}" destId="{BE7CC0E6-D2DA-4FCE-9649-62AFCE22EDD3}" srcOrd="0" destOrd="0" presId="urn:microsoft.com/office/officeart/2005/8/layout/process5"/>
    <dgm:cxn modelId="{EAC364F4-2ACF-47D9-A913-0D7D7684044D}" type="presOf" srcId="{8011D948-1C29-4475-9F63-3C5BBE5DA8AC}" destId="{C1B0497B-28D9-4FD2-800F-95E4BE4CB0E2}" srcOrd="0" destOrd="0" presId="urn:microsoft.com/office/officeart/2005/8/layout/process5"/>
    <dgm:cxn modelId="{631F18F6-35D0-4188-ACD1-954EEBFF273A}" srcId="{753C0C0E-C492-4A09-8771-84B966B88EB9}" destId="{484472B0-F472-41F9-9FE7-81F3F678E9CD}" srcOrd="2" destOrd="0" parTransId="{9730D02C-7A0D-4E34-9EC9-2DD62180BABE}" sibTransId="{D4A16A5B-CBCE-4C38-BACA-628B0B2E6BF5}"/>
    <dgm:cxn modelId="{A02AE6AF-E72B-4CEF-89F3-970575C85F1B}" type="presParOf" srcId="{4E32E4F8-ED05-4B78-A61B-85EBDAEC97A7}" destId="{C1B0497B-28D9-4FD2-800F-95E4BE4CB0E2}" srcOrd="0" destOrd="0" presId="urn:microsoft.com/office/officeart/2005/8/layout/process5"/>
    <dgm:cxn modelId="{5BA3D49A-008F-47DD-8F0B-5C10D50BBB93}" type="presParOf" srcId="{4E32E4F8-ED05-4B78-A61B-85EBDAEC97A7}" destId="{7F60C1DD-A605-4B46-BA98-7AED6185212B}" srcOrd="1" destOrd="0" presId="urn:microsoft.com/office/officeart/2005/8/layout/process5"/>
    <dgm:cxn modelId="{D94C76C6-DCF4-4A4B-804F-8D1CA1D0D01B}" type="presParOf" srcId="{7F60C1DD-A605-4B46-BA98-7AED6185212B}" destId="{E2C88970-EA0A-490A-B65C-6C6684F7025D}" srcOrd="0" destOrd="0" presId="urn:microsoft.com/office/officeart/2005/8/layout/process5"/>
    <dgm:cxn modelId="{7EFAECF7-B736-4D0F-A1A5-5A8529153488}" type="presParOf" srcId="{4E32E4F8-ED05-4B78-A61B-85EBDAEC97A7}" destId="{8A2B4BAC-E875-4A78-A53C-E3E967D13444}" srcOrd="2" destOrd="0" presId="urn:microsoft.com/office/officeart/2005/8/layout/process5"/>
    <dgm:cxn modelId="{894D1795-E1C5-42DE-BF87-40D2E6BB1029}" type="presParOf" srcId="{4E32E4F8-ED05-4B78-A61B-85EBDAEC97A7}" destId="{FB84EEF1-40DE-452E-8A93-678A22625403}" srcOrd="3" destOrd="0" presId="urn:microsoft.com/office/officeart/2005/8/layout/process5"/>
    <dgm:cxn modelId="{5E3ECD7D-FFF6-4B28-9F73-77D48ED17D90}" type="presParOf" srcId="{FB84EEF1-40DE-452E-8A93-678A22625403}" destId="{E920DDE9-87E7-4AC0-ABA0-872E99EFE017}" srcOrd="0" destOrd="0" presId="urn:microsoft.com/office/officeart/2005/8/layout/process5"/>
    <dgm:cxn modelId="{8B660B89-5FEF-46B6-B157-8C46E00BC84B}" type="presParOf" srcId="{4E32E4F8-ED05-4B78-A61B-85EBDAEC97A7}" destId="{C8A36B68-E627-4FF8-A6E5-906B37C2182E}" srcOrd="4" destOrd="0" presId="urn:microsoft.com/office/officeart/2005/8/layout/process5"/>
    <dgm:cxn modelId="{886BC00E-D5E6-42E7-8329-8D9116AAE7E2}" type="presParOf" srcId="{4E32E4F8-ED05-4B78-A61B-85EBDAEC97A7}" destId="{7174DB40-D006-4303-A040-FAE45B29B547}" srcOrd="5" destOrd="0" presId="urn:microsoft.com/office/officeart/2005/8/layout/process5"/>
    <dgm:cxn modelId="{F289C3AD-BCFD-4CA9-BB5F-343E29832949}" type="presParOf" srcId="{7174DB40-D006-4303-A040-FAE45B29B547}" destId="{45E7D99F-BCDC-4CD7-9E51-1FDDB8E1A524}" srcOrd="0" destOrd="0" presId="urn:microsoft.com/office/officeart/2005/8/layout/process5"/>
    <dgm:cxn modelId="{F98D0A87-1154-4F2E-A6F8-0FCB46045403}" type="presParOf" srcId="{4E32E4F8-ED05-4B78-A61B-85EBDAEC97A7}" destId="{BE7CC0E6-D2DA-4FCE-9649-62AFCE22EDD3}" srcOrd="6" destOrd="0" presId="urn:microsoft.com/office/officeart/2005/8/layout/process5"/>
    <dgm:cxn modelId="{A7388015-A557-484A-A00A-D96870B4BAD0}" type="presParOf" srcId="{4E32E4F8-ED05-4B78-A61B-85EBDAEC97A7}" destId="{DB5953D4-F221-41D1-A4B2-B0C29EA13AE1}" srcOrd="7" destOrd="0" presId="urn:microsoft.com/office/officeart/2005/8/layout/process5"/>
    <dgm:cxn modelId="{14AF8835-824E-446C-9860-F87A6307379D}" type="presParOf" srcId="{DB5953D4-F221-41D1-A4B2-B0C29EA13AE1}" destId="{4249F06A-E48D-4FAD-BD0F-510732E8F2DC}" srcOrd="0" destOrd="0" presId="urn:microsoft.com/office/officeart/2005/8/layout/process5"/>
    <dgm:cxn modelId="{01D4EE5F-EE5B-4620-96C3-1060D4845D29}" type="presParOf" srcId="{4E32E4F8-ED05-4B78-A61B-85EBDAEC97A7}" destId="{9740B8AF-85F6-41A8-B122-466BB5A7B7B2}" srcOrd="8" destOrd="0" presId="urn:microsoft.com/office/officeart/2005/8/layout/process5"/>
    <dgm:cxn modelId="{9CB74A9E-22F9-492E-ABFF-8C052B28C315}" type="presParOf" srcId="{4E32E4F8-ED05-4B78-A61B-85EBDAEC97A7}" destId="{B9D2E414-3051-458D-9ED9-0BE9C7A71B18}" srcOrd="9" destOrd="0" presId="urn:microsoft.com/office/officeart/2005/8/layout/process5"/>
    <dgm:cxn modelId="{44F0A69A-7A25-41C1-8ADA-9458EFA7B5F0}" type="presParOf" srcId="{B9D2E414-3051-458D-9ED9-0BE9C7A71B18}" destId="{7EDD2472-F943-4B89-A1FC-AD475237E3BC}" srcOrd="0" destOrd="0" presId="urn:microsoft.com/office/officeart/2005/8/layout/process5"/>
    <dgm:cxn modelId="{68E7F743-6B3D-4475-9ACC-2285EA8FD1CE}" type="presParOf" srcId="{4E32E4F8-ED05-4B78-A61B-85EBDAEC97A7}" destId="{9DEAFD94-F5BA-4F00-BA80-857F6866DE5B}" srcOrd="10" destOrd="0" presId="urn:microsoft.com/office/officeart/2005/8/layout/process5"/>
    <dgm:cxn modelId="{26CEEAD2-6D83-4D8D-BC20-FB75C920DACE}" type="presParOf" srcId="{4E32E4F8-ED05-4B78-A61B-85EBDAEC97A7}" destId="{43738D25-93DC-43E1-8DD3-063472862595}" srcOrd="11" destOrd="0" presId="urn:microsoft.com/office/officeart/2005/8/layout/process5"/>
    <dgm:cxn modelId="{EDDF39BB-5085-4FA0-AFA6-31C84D9DF0B0}" type="presParOf" srcId="{43738D25-93DC-43E1-8DD3-063472862595}" destId="{B5E078ED-AA89-4F71-B265-32B05F02608D}" srcOrd="0" destOrd="0" presId="urn:microsoft.com/office/officeart/2005/8/layout/process5"/>
    <dgm:cxn modelId="{AF3075D6-4802-46A2-BA7B-CEB234A2FF8C}" type="presParOf" srcId="{4E32E4F8-ED05-4B78-A61B-85EBDAEC97A7}" destId="{F4EB2213-6AA6-4576-91C7-8D92F8840D8A}" srcOrd="12" destOrd="0" presId="urn:microsoft.com/office/officeart/2005/8/layout/process5"/>
    <dgm:cxn modelId="{664ABD22-D1B3-4183-A54E-B73F147FBFD3}" type="presParOf" srcId="{4E32E4F8-ED05-4B78-A61B-85EBDAEC97A7}" destId="{CE76D8C3-DC51-475E-9C84-D06A1F498E1B}" srcOrd="13" destOrd="0" presId="urn:microsoft.com/office/officeart/2005/8/layout/process5"/>
    <dgm:cxn modelId="{6F5AF80E-FC8D-437D-A047-B54DA7935441}" type="presParOf" srcId="{CE76D8C3-DC51-475E-9C84-D06A1F498E1B}" destId="{1EF748E4-3C70-4228-9A8A-11BA64398C4A}" srcOrd="0" destOrd="0" presId="urn:microsoft.com/office/officeart/2005/8/layout/process5"/>
    <dgm:cxn modelId="{9A5C1ECE-ED7E-4878-B690-8C87EFECDBFF}" type="presParOf" srcId="{4E32E4F8-ED05-4B78-A61B-85EBDAEC97A7}" destId="{E4B3A36F-6EC2-4DD4-9597-728DA308D863}" srcOrd="14" destOrd="0" presId="urn:microsoft.com/office/officeart/2005/8/layout/process5"/>
    <dgm:cxn modelId="{68167251-B721-4355-AA5A-44E183758D8E}" type="presParOf" srcId="{4E32E4F8-ED05-4B78-A61B-85EBDAEC97A7}" destId="{D29E99DE-9291-4C1D-9D9B-E69A7BC281D5}" srcOrd="15" destOrd="0" presId="urn:microsoft.com/office/officeart/2005/8/layout/process5"/>
    <dgm:cxn modelId="{C8F26FDE-3D95-4877-A04E-112FF1E17166}" type="presParOf" srcId="{D29E99DE-9291-4C1D-9D9B-E69A7BC281D5}" destId="{DFD84761-F9C1-4621-BB07-32693D58A332}" srcOrd="0" destOrd="0" presId="urn:microsoft.com/office/officeart/2005/8/layout/process5"/>
    <dgm:cxn modelId="{9B211F4D-F77F-4B7E-BD50-7286B1EFADA4}" type="presParOf" srcId="{4E32E4F8-ED05-4B78-A61B-85EBDAEC97A7}" destId="{8F365337-950E-4813-81C1-895D8B051B29}" srcOrd="16" destOrd="0" presId="urn:microsoft.com/office/officeart/2005/8/layout/process5"/>
    <dgm:cxn modelId="{102DF407-F562-45C6-B029-A0D6A80E95FD}" type="presParOf" srcId="{4E32E4F8-ED05-4B78-A61B-85EBDAEC97A7}" destId="{0458779A-464A-451C-9A6C-5430AE91FC9D}" srcOrd="17" destOrd="0" presId="urn:microsoft.com/office/officeart/2005/8/layout/process5"/>
    <dgm:cxn modelId="{A939DB3A-78F8-47BD-920F-C1E82AFCD480}" type="presParOf" srcId="{0458779A-464A-451C-9A6C-5430AE91FC9D}" destId="{6E2A708F-9123-418F-8F71-231049B5A86E}" srcOrd="0" destOrd="0" presId="urn:microsoft.com/office/officeart/2005/8/layout/process5"/>
    <dgm:cxn modelId="{0F29A6FD-0829-42E7-88A0-DA20C6AC13FE}" type="presParOf" srcId="{4E32E4F8-ED05-4B78-A61B-85EBDAEC97A7}" destId="{C7D58C58-8B27-4D44-BAD3-7FBC708F9957}" srcOrd="18" destOrd="0" presId="urn:microsoft.com/office/officeart/2005/8/layout/process5"/>
    <dgm:cxn modelId="{134003BF-5A2B-4165-A761-EF3D34E8BCBF}" type="presParOf" srcId="{4E32E4F8-ED05-4B78-A61B-85EBDAEC97A7}" destId="{A71896B3-C14C-4BE0-9BC9-CC8340CADA2D}" srcOrd="19" destOrd="0" presId="urn:microsoft.com/office/officeart/2005/8/layout/process5"/>
    <dgm:cxn modelId="{D518C538-E00A-4634-A844-5F2F550FB84F}" type="presParOf" srcId="{A71896B3-C14C-4BE0-9BC9-CC8340CADA2D}" destId="{6A18F1A5-B4B6-4F51-9846-0F92A2089127}" srcOrd="0" destOrd="0" presId="urn:microsoft.com/office/officeart/2005/8/layout/process5"/>
    <dgm:cxn modelId="{783152AB-E9F7-4F20-A43A-2E251EF19C13}" type="presParOf" srcId="{4E32E4F8-ED05-4B78-A61B-85EBDAEC97A7}" destId="{FA23805B-860C-457A-8E2E-9D342A03A4B6}" srcOrd="20" destOrd="0" presId="urn:microsoft.com/office/officeart/2005/8/layout/process5"/>
    <dgm:cxn modelId="{8643AB27-8FA7-4A58-945E-7026D4E43DF8}" type="presParOf" srcId="{4E32E4F8-ED05-4B78-A61B-85EBDAEC97A7}" destId="{89E974B1-0E15-41D0-A64D-936E3158A1B0}" srcOrd="21" destOrd="0" presId="urn:microsoft.com/office/officeart/2005/8/layout/process5"/>
    <dgm:cxn modelId="{A9ECE5DD-BABA-470C-926B-B865CB8B4C3C}" type="presParOf" srcId="{89E974B1-0E15-41D0-A64D-936E3158A1B0}" destId="{70343D3F-5F93-47C4-9238-B4AED93827CC}" srcOrd="0" destOrd="0" presId="urn:microsoft.com/office/officeart/2005/8/layout/process5"/>
    <dgm:cxn modelId="{DBA6B39F-C1C8-4C21-BBB5-40ACB365AE14}" type="presParOf" srcId="{4E32E4F8-ED05-4B78-A61B-85EBDAEC97A7}" destId="{43DDF5FF-D9E1-41A3-BD41-93890E2F005B}" srcOrd="2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53C0C0E-C492-4A09-8771-84B966B88EB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8011D948-1C29-4475-9F63-3C5BBE5DA8AC}">
      <dgm:prSet phldrT="[Text]" custT="1"/>
      <dgm:spPr/>
      <dgm:t>
        <a:bodyPr/>
        <a:lstStyle/>
        <a:p>
          <a:r>
            <a:rPr lang="en-US" sz="1200" b="0"/>
            <a:t>WH selects person to be considered for PAS position (Nominee)</a:t>
          </a:r>
        </a:p>
      </dgm:t>
    </dgm:pt>
    <dgm:pt modelId="{D78DAC9B-489A-40C0-8859-72AD58FB8D67}" type="parTrans" cxnId="{5E5E47CB-4CD9-492E-AAFE-9CDCB3D5F842}">
      <dgm:prSet/>
      <dgm:spPr/>
      <dgm:t>
        <a:bodyPr/>
        <a:lstStyle/>
        <a:p>
          <a:endParaRPr lang="en-US"/>
        </a:p>
      </dgm:t>
    </dgm:pt>
    <dgm:pt modelId="{14E9B97E-F3A2-4D42-BE7E-8A2D577B9C9E}" type="sibTrans" cxnId="{5E5E47CB-4CD9-492E-AAFE-9CDCB3D5F842}">
      <dgm:prSet/>
      <dgm:spPr/>
      <dgm:t>
        <a:bodyPr/>
        <a:lstStyle/>
        <a:p>
          <a:endParaRPr lang="en-US"/>
        </a:p>
      </dgm:t>
    </dgm:pt>
    <dgm:pt modelId="{A505D6F6-084C-42F0-8EA8-90AB8303C175}">
      <dgm:prSet phldrT="[Text]" custT="1"/>
      <dgm:spPr/>
      <dgm:t>
        <a:bodyPr/>
        <a:lstStyle/>
        <a:p>
          <a:pPr rtl="0"/>
          <a:r>
            <a:rPr lang="en-US" sz="1200" b="0"/>
            <a:t>Integrity report flows from</a:t>
          </a:r>
          <a:r>
            <a:rPr lang="en-US" sz="1200" b="0">
              <a:latin typeface="Century Gothic" panose="020B0502020202020204"/>
            </a:rPr>
            <a:t> </a:t>
          </a:r>
          <a:r>
            <a:rPr lang="en-US" sz="1200" b="0"/>
            <a:t>WH to OGE &amp; agency</a:t>
          </a:r>
        </a:p>
      </dgm:t>
    </dgm:pt>
    <dgm:pt modelId="{3E4746E6-F07A-4647-ABB4-CFE77E9F14BC}" type="parTrans" cxnId="{4DD71F3B-30FA-4BE3-8AF9-EC695B47D313}">
      <dgm:prSet/>
      <dgm:spPr/>
      <dgm:t>
        <a:bodyPr/>
        <a:lstStyle/>
        <a:p>
          <a:endParaRPr lang="en-US"/>
        </a:p>
      </dgm:t>
    </dgm:pt>
    <dgm:pt modelId="{3BBB6E6C-D86B-40CE-9581-319AA6D4D2C0}" type="sibTrans" cxnId="{4DD71F3B-30FA-4BE3-8AF9-EC695B47D313}">
      <dgm:prSet/>
      <dgm:spPr/>
      <dgm:t>
        <a:bodyPr/>
        <a:lstStyle/>
        <a:p>
          <a:endParaRPr lang="en-US"/>
        </a:p>
      </dgm:t>
    </dgm:pt>
    <dgm:pt modelId="{484472B0-F472-41F9-9FE7-81F3F678E9CD}">
      <dgm:prSet phldrT="[Text]" custT="1"/>
      <dgm:spPr/>
      <dgm:t>
        <a:bodyPr/>
        <a:lstStyle/>
        <a:p>
          <a:r>
            <a:rPr lang="en-US" sz="1200" b="0"/>
            <a:t>OGE &amp; agency reviewers assigned</a:t>
          </a:r>
        </a:p>
      </dgm:t>
    </dgm:pt>
    <dgm:pt modelId="{9730D02C-7A0D-4E34-9EC9-2DD62180BABE}" type="parTrans" cxnId="{631F18F6-35D0-4188-ACD1-954EEBFF273A}">
      <dgm:prSet/>
      <dgm:spPr/>
      <dgm:t>
        <a:bodyPr/>
        <a:lstStyle/>
        <a:p>
          <a:endParaRPr lang="en-US"/>
        </a:p>
      </dgm:t>
    </dgm:pt>
    <dgm:pt modelId="{D4A16A5B-CBCE-4C38-BACA-628B0B2E6BF5}" type="sibTrans" cxnId="{631F18F6-35D0-4188-ACD1-954EEBFF273A}">
      <dgm:prSet/>
      <dgm:spPr/>
      <dgm:t>
        <a:bodyPr/>
        <a:lstStyle/>
        <a:p>
          <a:endParaRPr lang="en-US"/>
        </a:p>
      </dgm:t>
    </dgm:pt>
    <dgm:pt modelId="{D9B61952-D4D8-40FC-9FE3-9ACB38550E7A}">
      <dgm:prSet phldrT="[Text]" custT="1"/>
      <dgm:spPr/>
      <dgm:t>
        <a:bodyPr/>
        <a:lstStyle/>
        <a:p>
          <a:r>
            <a:rPr lang="en-US" sz="1200" b="0"/>
            <a:t>Docs prepared for preclearance/ confirmatory email</a:t>
          </a:r>
        </a:p>
      </dgm:t>
    </dgm:pt>
    <dgm:pt modelId="{0920B0AE-87C8-4664-9212-413A67A8E1EE}" type="parTrans" cxnId="{F9D7EDAD-D7C6-4133-AFD2-2A62A3B1240C}">
      <dgm:prSet/>
      <dgm:spPr/>
      <dgm:t>
        <a:bodyPr/>
        <a:lstStyle/>
        <a:p>
          <a:endParaRPr lang="en-US"/>
        </a:p>
      </dgm:t>
    </dgm:pt>
    <dgm:pt modelId="{D496C35D-1D00-4F73-A26C-6B44103F13CC}" type="sibTrans" cxnId="{F9D7EDAD-D7C6-4133-AFD2-2A62A3B1240C}">
      <dgm:prSet/>
      <dgm:spPr/>
      <dgm:t>
        <a:bodyPr/>
        <a:lstStyle/>
        <a:p>
          <a:endParaRPr lang="en-US"/>
        </a:p>
      </dgm:t>
    </dgm:pt>
    <dgm:pt modelId="{DD16E230-18A0-49CE-A09F-E176CD73A412}">
      <dgm:prSet phldrT="[Text]" custT="1"/>
      <dgm:spPr/>
      <dgm:t>
        <a:bodyPr/>
        <a:lstStyle/>
        <a:p>
          <a:r>
            <a:rPr lang="en-US" sz="1200" b="0"/>
            <a:t>OGE &amp; agency reviewers review Integrity report &amp; prepare EA</a:t>
          </a:r>
        </a:p>
      </dgm:t>
    </dgm:pt>
    <dgm:pt modelId="{1AAE884D-4A0F-44A7-96DA-A6C80BE271FA}" type="parTrans" cxnId="{062D50CE-609E-4AB2-BA60-0BAE0E6F42B7}">
      <dgm:prSet/>
      <dgm:spPr/>
      <dgm:t>
        <a:bodyPr/>
        <a:lstStyle/>
        <a:p>
          <a:endParaRPr lang="en-US"/>
        </a:p>
      </dgm:t>
    </dgm:pt>
    <dgm:pt modelId="{CCC11E50-C09D-4E45-BFAE-A3217396C4F3}" type="sibTrans" cxnId="{062D50CE-609E-4AB2-BA60-0BAE0E6F42B7}">
      <dgm:prSet/>
      <dgm:spPr/>
      <dgm:t>
        <a:bodyPr/>
        <a:lstStyle/>
        <a:p>
          <a:endParaRPr lang="en-US"/>
        </a:p>
      </dgm:t>
    </dgm:pt>
    <dgm:pt modelId="{4761ABA9-0794-403C-8BA0-9F9327639E3A}">
      <dgm:prSet phldrT="[Text]" custT="1"/>
      <dgm:spPr/>
      <dgm:t>
        <a:bodyPr/>
        <a:lstStyle/>
        <a:p>
          <a:r>
            <a:rPr lang="en-US" sz="1200" b="0"/>
            <a:t>Package forwarded for preclearance</a:t>
          </a:r>
        </a:p>
      </dgm:t>
    </dgm:pt>
    <dgm:pt modelId="{7DF45613-E634-441A-8D33-AF25DF38B60D}" type="parTrans" cxnId="{F04C2544-9B0B-469F-A496-7D2C7812E002}">
      <dgm:prSet/>
      <dgm:spPr/>
      <dgm:t>
        <a:bodyPr/>
        <a:lstStyle/>
        <a:p>
          <a:endParaRPr lang="en-US"/>
        </a:p>
      </dgm:t>
    </dgm:pt>
    <dgm:pt modelId="{A10BF766-F702-4731-A4F7-D4501829761E}" type="sibTrans" cxnId="{F04C2544-9B0B-469F-A496-7D2C7812E002}">
      <dgm:prSet/>
      <dgm:spPr/>
      <dgm:t>
        <a:bodyPr/>
        <a:lstStyle/>
        <a:p>
          <a:endParaRPr lang="en-US"/>
        </a:p>
      </dgm:t>
    </dgm:pt>
    <dgm:pt modelId="{E4584264-32E5-49FE-9D50-84749DF32BBD}">
      <dgm:prSet phldrT="[Text]" custT="1"/>
      <dgm:spPr/>
      <dgm:t>
        <a:bodyPr/>
        <a:lstStyle/>
        <a:p>
          <a:r>
            <a:rPr lang="en-US" sz="1200" b="0"/>
            <a:t>PNB Chief pre-clears report &amp; EA</a:t>
          </a:r>
        </a:p>
      </dgm:t>
    </dgm:pt>
    <dgm:pt modelId="{C4C1BD7D-BA0D-4E0A-A0FA-E84C0C969347}" type="parTrans" cxnId="{BCB0D94E-ABBF-4B60-8C9B-25A50F31B815}">
      <dgm:prSet/>
      <dgm:spPr/>
      <dgm:t>
        <a:bodyPr/>
        <a:lstStyle/>
        <a:p>
          <a:endParaRPr lang="en-US"/>
        </a:p>
      </dgm:t>
    </dgm:pt>
    <dgm:pt modelId="{848E5062-6E1D-4DCC-A092-B9C93A5DECEE}" type="sibTrans" cxnId="{BCB0D94E-ABBF-4B60-8C9B-25A50F31B815}">
      <dgm:prSet/>
      <dgm:spPr/>
      <dgm:t>
        <a:bodyPr/>
        <a:lstStyle/>
        <a:p>
          <a:endParaRPr lang="en-US"/>
        </a:p>
      </dgm:t>
    </dgm:pt>
    <dgm:pt modelId="{F10CCD0F-4104-43A8-8966-A7247D1E7998}">
      <dgm:prSet phldrT="[Text]" custT="1"/>
      <dgm:spPr/>
      <dgm:t>
        <a:bodyPr/>
        <a:lstStyle/>
        <a:p>
          <a:r>
            <a:rPr lang="en-US" sz="1200" b="0"/>
            <a:t>WH nominates Nominee</a:t>
          </a:r>
        </a:p>
      </dgm:t>
    </dgm:pt>
    <dgm:pt modelId="{00396D3C-924D-406E-ABFD-241C8E7B07E7}" type="parTrans" cxnId="{D4B2A7C9-5E05-4568-B13B-8372BF7A0573}">
      <dgm:prSet/>
      <dgm:spPr/>
      <dgm:t>
        <a:bodyPr/>
        <a:lstStyle/>
        <a:p>
          <a:endParaRPr lang="en-US"/>
        </a:p>
      </dgm:t>
    </dgm:pt>
    <dgm:pt modelId="{644D8D8E-585E-4EB7-B929-DC5C75EFA25D}" type="sibTrans" cxnId="{D4B2A7C9-5E05-4568-B13B-8372BF7A0573}">
      <dgm:prSet/>
      <dgm:spPr/>
      <dgm:t>
        <a:bodyPr/>
        <a:lstStyle/>
        <a:p>
          <a:endParaRPr lang="en-US"/>
        </a:p>
      </dgm:t>
    </dgm:pt>
    <dgm:pt modelId="{75B7B4C8-D939-4134-BA57-5DB408ADCC6E}">
      <dgm:prSet phldrT="[Text]" custT="1"/>
      <dgm:spPr/>
      <dgm:t>
        <a:bodyPr/>
        <a:lstStyle/>
        <a:p>
          <a:r>
            <a:rPr lang="en-US" sz="1200" b="0"/>
            <a:t>OGE reviewer reaches out to agency for final package</a:t>
          </a:r>
        </a:p>
      </dgm:t>
    </dgm:pt>
    <dgm:pt modelId="{A083B6CA-BB50-4DD9-9E58-5C32D29D60DC}" type="parTrans" cxnId="{805E82A7-1041-4DE9-81B1-ED69B7AB4DB5}">
      <dgm:prSet/>
      <dgm:spPr/>
      <dgm:t>
        <a:bodyPr/>
        <a:lstStyle/>
        <a:p>
          <a:endParaRPr lang="en-US"/>
        </a:p>
      </dgm:t>
    </dgm:pt>
    <dgm:pt modelId="{CA343FC1-B04A-4093-93E3-C4E68C2EC11B}" type="sibTrans" cxnId="{805E82A7-1041-4DE9-81B1-ED69B7AB4DB5}">
      <dgm:prSet/>
      <dgm:spPr/>
      <dgm:t>
        <a:bodyPr/>
        <a:lstStyle/>
        <a:p>
          <a:endParaRPr lang="en-US"/>
        </a:p>
      </dgm:t>
    </dgm:pt>
    <dgm:pt modelId="{5764478D-0830-4FB8-86F3-38DF4D60C750}">
      <dgm:prSet phldrT="[Text]" custT="1"/>
      <dgm:spPr/>
      <dgm:t>
        <a:bodyPr/>
        <a:lstStyle/>
        <a:p>
          <a:r>
            <a:rPr lang="en-US" sz="1200" b="0"/>
            <a:t>Final package received from agency</a:t>
          </a:r>
        </a:p>
      </dgm:t>
    </dgm:pt>
    <dgm:pt modelId="{227EE1D4-54B4-4F53-9E35-0EC24DF5A2C8}" type="parTrans" cxnId="{BB2DA8ED-EC07-41E2-A119-6DE5BD706C91}">
      <dgm:prSet/>
      <dgm:spPr/>
      <dgm:t>
        <a:bodyPr/>
        <a:lstStyle/>
        <a:p>
          <a:endParaRPr lang="en-US"/>
        </a:p>
      </dgm:t>
    </dgm:pt>
    <dgm:pt modelId="{98600998-AA37-46B6-BDF6-F5DE599085B1}" type="sibTrans" cxnId="{BB2DA8ED-EC07-41E2-A119-6DE5BD706C91}">
      <dgm:prSet/>
      <dgm:spPr/>
      <dgm:t>
        <a:bodyPr/>
        <a:lstStyle/>
        <a:p>
          <a:endParaRPr lang="en-US"/>
        </a:p>
      </dgm:t>
    </dgm:pt>
    <dgm:pt modelId="{BB6286CD-E4D8-4DAD-870D-F4BC77BAEB15}">
      <dgm:prSet phldrT="[Text]" custT="1"/>
      <dgm:spPr/>
      <dgm:t>
        <a:bodyPr/>
        <a:lstStyle/>
        <a:p>
          <a:r>
            <a:rPr lang="en-US" sz="1200" b="0"/>
            <a:t>Nomination package processed through OGE</a:t>
          </a:r>
        </a:p>
      </dgm:t>
    </dgm:pt>
    <dgm:pt modelId="{E848A286-BBD9-497F-82BE-4ED117A1FAFE}" type="parTrans" cxnId="{C90E9FB8-3D5D-42F6-91F1-E23064B2EB68}">
      <dgm:prSet/>
      <dgm:spPr/>
      <dgm:t>
        <a:bodyPr/>
        <a:lstStyle/>
        <a:p>
          <a:endParaRPr lang="en-US"/>
        </a:p>
      </dgm:t>
    </dgm:pt>
    <dgm:pt modelId="{EEC2F725-A5CA-4BA0-958B-0F2FA20245B0}" type="sibTrans" cxnId="{C90E9FB8-3D5D-42F6-91F1-E23064B2EB68}">
      <dgm:prSet/>
      <dgm:spPr/>
      <dgm:t>
        <a:bodyPr/>
        <a:lstStyle/>
        <a:p>
          <a:endParaRPr lang="en-US"/>
        </a:p>
      </dgm:t>
    </dgm:pt>
    <dgm:pt modelId="{A652E2BA-FE38-4A2E-A14A-0ACC5BBF23A4}">
      <dgm:prSet phldrT="[Text]" custT="1"/>
      <dgm:spPr/>
      <dgm:t>
        <a:bodyPr/>
        <a:lstStyle/>
        <a:p>
          <a:r>
            <a:rPr lang="en-US" sz="1200" b="0"/>
            <a:t>Nomination package sent to Senate Committee(s)</a:t>
          </a:r>
        </a:p>
      </dgm:t>
    </dgm:pt>
    <dgm:pt modelId="{EF67187F-143C-4331-B8B8-0ABF80D16432}" type="parTrans" cxnId="{7CFF36CE-B4D7-472C-90DF-BC05F3F2F5AA}">
      <dgm:prSet/>
      <dgm:spPr/>
      <dgm:t>
        <a:bodyPr/>
        <a:lstStyle/>
        <a:p>
          <a:endParaRPr lang="en-US"/>
        </a:p>
      </dgm:t>
    </dgm:pt>
    <dgm:pt modelId="{2AE8AE06-4791-4E96-AC29-2241F33DE114}" type="sibTrans" cxnId="{7CFF36CE-B4D7-472C-90DF-BC05F3F2F5AA}">
      <dgm:prSet/>
      <dgm:spPr/>
      <dgm:t>
        <a:bodyPr/>
        <a:lstStyle/>
        <a:p>
          <a:endParaRPr lang="en-US"/>
        </a:p>
      </dgm:t>
    </dgm:pt>
    <dgm:pt modelId="{C120DE72-4406-43F0-ADC8-179617BA016F}">
      <dgm:prSet phldrT="[Text]" custT="1"/>
      <dgm:spPr/>
      <dgm:t>
        <a:bodyPr/>
        <a:lstStyle/>
        <a:p>
          <a:r>
            <a:rPr lang="en-US" sz="4000" b="1"/>
            <a:t>Integrity report &amp; EA posted on OGE website</a:t>
          </a:r>
          <a:endParaRPr lang="en-US" sz="4000"/>
        </a:p>
      </dgm:t>
    </dgm:pt>
    <dgm:pt modelId="{3B1D3777-AC53-4E0C-98C8-F32BDBD3174E}" type="parTrans" cxnId="{9F394402-24EB-4052-AF2B-3D0A0A5A3DA5}">
      <dgm:prSet/>
      <dgm:spPr/>
      <dgm:t>
        <a:bodyPr/>
        <a:lstStyle/>
        <a:p>
          <a:endParaRPr lang="en-US"/>
        </a:p>
      </dgm:t>
    </dgm:pt>
    <dgm:pt modelId="{233D1AA0-1153-4072-9AA0-0D9645CF8AA5}" type="sibTrans" cxnId="{9F394402-24EB-4052-AF2B-3D0A0A5A3DA5}">
      <dgm:prSet/>
      <dgm:spPr/>
      <dgm:t>
        <a:bodyPr/>
        <a:lstStyle/>
        <a:p>
          <a:endParaRPr lang="en-US"/>
        </a:p>
      </dgm:t>
    </dgm:pt>
    <dgm:pt modelId="{4E32E4F8-ED05-4B78-A61B-85EBDAEC97A7}" type="pres">
      <dgm:prSet presAssocID="{753C0C0E-C492-4A09-8771-84B966B88EB9}" presName="diagram" presStyleCnt="0">
        <dgm:presLayoutVars>
          <dgm:dir/>
          <dgm:resizeHandles val="exact"/>
        </dgm:presLayoutVars>
      </dgm:prSet>
      <dgm:spPr/>
    </dgm:pt>
    <dgm:pt modelId="{C1B0497B-28D9-4FD2-800F-95E4BE4CB0E2}" type="pres">
      <dgm:prSet presAssocID="{8011D948-1C29-4475-9F63-3C5BBE5DA8AC}" presName="node" presStyleLbl="node1" presStyleIdx="0" presStyleCnt="13">
        <dgm:presLayoutVars>
          <dgm:bulletEnabled val="1"/>
        </dgm:presLayoutVars>
      </dgm:prSet>
      <dgm:spPr/>
    </dgm:pt>
    <dgm:pt modelId="{7F60C1DD-A605-4B46-BA98-7AED6185212B}" type="pres">
      <dgm:prSet presAssocID="{14E9B97E-F3A2-4D42-BE7E-8A2D577B9C9E}" presName="sibTrans" presStyleLbl="sibTrans2D1" presStyleIdx="0" presStyleCnt="12"/>
      <dgm:spPr/>
    </dgm:pt>
    <dgm:pt modelId="{E2C88970-EA0A-490A-B65C-6C6684F7025D}" type="pres">
      <dgm:prSet presAssocID="{14E9B97E-F3A2-4D42-BE7E-8A2D577B9C9E}" presName="connectorText" presStyleLbl="sibTrans2D1" presStyleIdx="0" presStyleCnt="12"/>
      <dgm:spPr/>
    </dgm:pt>
    <dgm:pt modelId="{8A2B4BAC-E875-4A78-A53C-E3E967D13444}" type="pres">
      <dgm:prSet presAssocID="{A505D6F6-084C-42F0-8EA8-90AB8303C175}" presName="node" presStyleLbl="node1" presStyleIdx="1" presStyleCnt="13">
        <dgm:presLayoutVars>
          <dgm:bulletEnabled val="1"/>
        </dgm:presLayoutVars>
      </dgm:prSet>
      <dgm:spPr/>
    </dgm:pt>
    <dgm:pt modelId="{FB84EEF1-40DE-452E-8A93-678A22625403}" type="pres">
      <dgm:prSet presAssocID="{3BBB6E6C-D86B-40CE-9581-319AA6D4D2C0}" presName="sibTrans" presStyleLbl="sibTrans2D1" presStyleIdx="1" presStyleCnt="12"/>
      <dgm:spPr/>
    </dgm:pt>
    <dgm:pt modelId="{E920DDE9-87E7-4AC0-ABA0-872E99EFE017}" type="pres">
      <dgm:prSet presAssocID="{3BBB6E6C-D86B-40CE-9581-319AA6D4D2C0}" presName="connectorText" presStyleLbl="sibTrans2D1" presStyleIdx="1" presStyleCnt="12"/>
      <dgm:spPr/>
    </dgm:pt>
    <dgm:pt modelId="{C8A36B68-E627-4FF8-A6E5-906B37C2182E}" type="pres">
      <dgm:prSet presAssocID="{484472B0-F472-41F9-9FE7-81F3F678E9CD}" presName="node" presStyleLbl="node1" presStyleIdx="2" presStyleCnt="13">
        <dgm:presLayoutVars>
          <dgm:bulletEnabled val="1"/>
        </dgm:presLayoutVars>
      </dgm:prSet>
      <dgm:spPr/>
    </dgm:pt>
    <dgm:pt modelId="{7174DB40-D006-4303-A040-FAE45B29B547}" type="pres">
      <dgm:prSet presAssocID="{D4A16A5B-CBCE-4C38-BACA-628B0B2E6BF5}" presName="sibTrans" presStyleLbl="sibTrans2D1" presStyleIdx="2" presStyleCnt="12"/>
      <dgm:spPr/>
    </dgm:pt>
    <dgm:pt modelId="{45E7D99F-BCDC-4CD7-9E51-1FDDB8E1A524}" type="pres">
      <dgm:prSet presAssocID="{D4A16A5B-CBCE-4C38-BACA-628B0B2E6BF5}" presName="connectorText" presStyleLbl="sibTrans2D1" presStyleIdx="2" presStyleCnt="12"/>
      <dgm:spPr/>
    </dgm:pt>
    <dgm:pt modelId="{BE7CC0E6-D2DA-4FCE-9649-62AFCE22EDD3}" type="pres">
      <dgm:prSet presAssocID="{DD16E230-18A0-49CE-A09F-E176CD73A412}" presName="node" presStyleLbl="node1" presStyleIdx="3" presStyleCnt="13">
        <dgm:presLayoutVars>
          <dgm:bulletEnabled val="1"/>
        </dgm:presLayoutVars>
      </dgm:prSet>
      <dgm:spPr/>
    </dgm:pt>
    <dgm:pt modelId="{DB5953D4-F221-41D1-A4B2-B0C29EA13AE1}" type="pres">
      <dgm:prSet presAssocID="{CCC11E50-C09D-4E45-BFAE-A3217396C4F3}" presName="sibTrans" presStyleLbl="sibTrans2D1" presStyleIdx="3" presStyleCnt="12"/>
      <dgm:spPr/>
    </dgm:pt>
    <dgm:pt modelId="{4249F06A-E48D-4FAD-BD0F-510732E8F2DC}" type="pres">
      <dgm:prSet presAssocID="{CCC11E50-C09D-4E45-BFAE-A3217396C4F3}" presName="connectorText" presStyleLbl="sibTrans2D1" presStyleIdx="3" presStyleCnt="12"/>
      <dgm:spPr/>
    </dgm:pt>
    <dgm:pt modelId="{9740B8AF-85F6-41A8-B122-466BB5A7B7B2}" type="pres">
      <dgm:prSet presAssocID="{D9B61952-D4D8-40FC-9FE3-9ACB38550E7A}" presName="node" presStyleLbl="node1" presStyleIdx="4" presStyleCnt="13">
        <dgm:presLayoutVars>
          <dgm:bulletEnabled val="1"/>
        </dgm:presLayoutVars>
      </dgm:prSet>
      <dgm:spPr/>
    </dgm:pt>
    <dgm:pt modelId="{B9D2E414-3051-458D-9ED9-0BE9C7A71B18}" type="pres">
      <dgm:prSet presAssocID="{D496C35D-1D00-4F73-A26C-6B44103F13CC}" presName="sibTrans" presStyleLbl="sibTrans2D1" presStyleIdx="4" presStyleCnt="12"/>
      <dgm:spPr/>
    </dgm:pt>
    <dgm:pt modelId="{7EDD2472-F943-4B89-A1FC-AD475237E3BC}" type="pres">
      <dgm:prSet presAssocID="{D496C35D-1D00-4F73-A26C-6B44103F13CC}" presName="connectorText" presStyleLbl="sibTrans2D1" presStyleIdx="4" presStyleCnt="12"/>
      <dgm:spPr/>
    </dgm:pt>
    <dgm:pt modelId="{9DEAFD94-F5BA-4F00-BA80-857F6866DE5B}" type="pres">
      <dgm:prSet presAssocID="{4761ABA9-0794-403C-8BA0-9F9327639E3A}" presName="node" presStyleLbl="node1" presStyleIdx="5" presStyleCnt="13">
        <dgm:presLayoutVars>
          <dgm:bulletEnabled val="1"/>
        </dgm:presLayoutVars>
      </dgm:prSet>
      <dgm:spPr/>
    </dgm:pt>
    <dgm:pt modelId="{43738D25-93DC-43E1-8DD3-063472862595}" type="pres">
      <dgm:prSet presAssocID="{A10BF766-F702-4731-A4F7-D4501829761E}" presName="sibTrans" presStyleLbl="sibTrans2D1" presStyleIdx="5" presStyleCnt="12"/>
      <dgm:spPr/>
    </dgm:pt>
    <dgm:pt modelId="{B5E078ED-AA89-4F71-B265-32B05F02608D}" type="pres">
      <dgm:prSet presAssocID="{A10BF766-F702-4731-A4F7-D4501829761E}" presName="connectorText" presStyleLbl="sibTrans2D1" presStyleIdx="5" presStyleCnt="12"/>
      <dgm:spPr/>
    </dgm:pt>
    <dgm:pt modelId="{F4EB2213-6AA6-4576-91C7-8D92F8840D8A}" type="pres">
      <dgm:prSet presAssocID="{E4584264-32E5-49FE-9D50-84749DF32BBD}" presName="node" presStyleLbl="node1" presStyleIdx="6" presStyleCnt="13">
        <dgm:presLayoutVars>
          <dgm:bulletEnabled val="1"/>
        </dgm:presLayoutVars>
      </dgm:prSet>
      <dgm:spPr/>
    </dgm:pt>
    <dgm:pt modelId="{CE76D8C3-DC51-475E-9C84-D06A1F498E1B}" type="pres">
      <dgm:prSet presAssocID="{848E5062-6E1D-4DCC-A092-B9C93A5DECEE}" presName="sibTrans" presStyleLbl="sibTrans2D1" presStyleIdx="6" presStyleCnt="12"/>
      <dgm:spPr/>
    </dgm:pt>
    <dgm:pt modelId="{1EF748E4-3C70-4228-9A8A-11BA64398C4A}" type="pres">
      <dgm:prSet presAssocID="{848E5062-6E1D-4DCC-A092-B9C93A5DECEE}" presName="connectorText" presStyleLbl="sibTrans2D1" presStyleIdx="6" presStyleCnt="12"/>
      <dgm:spPr/>
    </dgm:pt>
    <dgm:pt modelId="{E4B3A36F-6EC2-4DD4-9597-728DA308D863}" type="pres">
      <dgm:prSet presAssocID="{F10CCD0F-4104-43A8-8966-A7247D1E7998}" presName="node" presStyleLbl="node1" presStyleIdx="7" presStyleCnt="13">
        <dgm:presLayoutVars>
          <dgm:bulletEnabled val="1"/>
        </dgm:presLayoutVars>
      </dgm:prSet>
      <dgm:spPr/>
    </dgm:pt>
    <dgm:pt modelId="{D29E99DE-9291-4C1D-9D9B-E69A7BC281D5}" type="pres">
      <dgm:prSet presAssocID="{644D8D8E-585E-4EB7-B929-DC5C75EFA25D}" presName="sibTrans" presStyleLbl="sibTrans2D1" presStyleIdx="7" presStyleCnt="12"/>
      <dgm:spPr/>
    </dgm:pt>
    <dgm:pt modelId="{DFD84761-F9C1-4621-BB07-32693D58A332}" type="pres">
      <dgm:prSet presAssocID="{644D8D8E-585E-4EB7-B929-DC5C75EFA25D}" presName="connectorText" presStyleLbl="sibTrans2D1" presStyleIdx="7" presStyleCnt="12"/>
      <dgm:spPr/>
    </dgm:pt>
    <dgm:pt modelId="{8F365337-950E-4813-81C1-895D8B051B29}" type="pres">
      <dgm:prSet presAssocID="{75B7B4C8-D939-4134-BA57-5DB408ADCC6E}" presName="node" presStyleLbl="node1" presStyleIdx="8" presStyleCnt="13">
        <dgm:presLayoutVars>
          <dgm:bulletEnabled val="1"/>
        </dgm:presLayoutVars>
      </dgm:prSet>
      <dgm:spPr/>
    </dgm:pt>
    <dgm:pt modelId="{0458779A-464A-451C-9A6C-5430AE91FC9D}" type="pres">
      <dgm:prSet presAssocID="{CA343FC1-B04A-4093-93E3-C4E68C2EC11B}" presName="sibTrans" presStyleLbl="sibTrans2D1" presStyleIdx="8" presStyleCnt="12"/>
      <dgm:spPr/>
    </dgm:pt>
    <dgm:pt modelId="{6E2A708F-9123-418F-8F71-231049B5A86E}" type="pres">
      <dgm:prSet presAssocID="{CA343FC1-B04A-4093-93E3-C4E68C2EC11B}" presName="connectorText" presStyleLbl="sibTrans2D1" presStyleIdx="8" presStyleCnt="12"/>
      <dgm:spPr/>
    </dgm:pt>
    <dgm:pt modelId="{C7D58C58-8B27-4D44-BAD3-7FBC708F9957}" type="pres">
      <dgm:prSet presAssocID="{5764478D-0830-4FB8-86F3-38DF4D60C750}" presName="node" presStyleLbl="node1" presStyleIdx="9" presStyleCnt="13">
        <dgm:presLayoutVars>
          <dgm:bulletEnabled val="1"/>
        </dgm:presLayoutVars>
      </dgm:prSet>
      <dgm:spPr/>
    </dgm:pt>
    <dgm:pt modelId="{A71896B3-C14C-4BE0-9BC9-CC8340CADA2D}" type="pres">
      <dgm:prSet presAssocID="{98600998-AA37-46B6-BDF6-F5DE599085B1}" presName="sibTrans" presStyleLbl="sibTrans2D1" presStyleIdx="9" presStyleCnt="12"/>
      <dgm:spPr/>
    </dgm:pt>
    <dgm:pt modelId="{6A18F1A5-B4B6-4F51-9846-0F92A2089127}" type="pres">
      <dgm:prSet presAssocID="{98600998-AA37-46B6-BDF6-F5DE599085B1}" presName="connectorText" presStyleLbl="sibTrans2D1" presStyleIdx="9" presStyleCnt="12"/>
      <dgm:spPr/>
    </dgm:pt>
    <dgm:pt modelId="{FA23805B-860C-457A-8E2E-9D342A03A4B6}" type="pres">
      <dgm:prSet presAssocID="{BB6286CD-E4D8-4DAD-870D-F4BC77BAEB15}" presName="node" presStyleLbl="node1" presStyleIdx="10" presStyleCnt="13">
        <dgm:presLayoutVars>
          <dgm:bulletEnabled val="1"/>
        </dgm:presLayoutVars>
      </dgm:prSet>
      <dgm:spPr/>
    </dgm:pt>
    <dgm:pt modelId="{89E974B1-0E15-41D0-A64D-936E3158A1B0}" type="pres">
      <dgm:prSet presAssocID="{EEC2F725-A5CA-4BA0-958B-0F2FA20245B0}" presName="sibTrans" presStyleLbl="sibTrans2D1" presStyleIdx="10" presStyleCnt="12"/>
      <dgm:spPr/>
    </dgm:pt>
    <dgm:pt modelId="{70343D3F-5F93-47C4-9238-B4AED93827CC}" type="pres">
      <dgm:prSet presAssocID="{EEC2F725-A5CA-4BA0-958B-0F2FA20245B0}" presName="connectorText" presStyleLbl="sibTrans2D1" presStyleIdx="10" presStyleCnt="12"/>
      <dgm:spPr/>
    </dgm:pt>
    <dgm:pt modelId="{43DDF5FF-D9E1-41A3-BD41-93890E2F005B}" type="pres">
      <dgm:prSet presAssocID="{A652E2BA-FE38-4A2E-A14A-0ACC5BBF23A4}" presName="node" presStyleLbl="node1" presStyleIdx="11" presStyleCnt="13">
        <dgm:presLayoutVars>
          <dgm:bulletEnabled val="1"/>
        </dgm:presLayoutVars>
      </dgm:prSet>
      <dgm:spPr/>
    </dgm:pt>
    <dgm:pt modelId="{EA8D6F2B-829A-442F-8931-A32D502F3D15}" type="pres">
      <dgm:prSet presAssocID="{2AE8AE06-4791-4E96-AC29-2241F33DE114}" presName="sibTrans" presStyleLbl="sibTrans2D1" presStyleIdx="11" presStyleCnt="12"/>
      <dgm:spPr/>
    </dgm:pt>
    <dgm:pt modelId="{E0BC3CB9-029F-479E-976F-685FC80F83E2}" type="pres">
      <dgm:prSet presAssocID="{2AE8AE06-4791-4E96-AC29-2241F33DE114}" presName="connectorText" presStyleLbl="sibTrans2D1" presStyleIdx="11" presStyleCnt="12"/>
      <dgm:spPr/>
    </dgm:pt>
    <dgm:pt modelId="{C75C681F-7400-41C1-99CD-58EA18AA587B}" type="pres">
      <dgm:prSet presAssocID="{C120DE72-4406-43F0-ADC8-179617BA016F}" presName="node" presStyleLbl="node1" presStyleIdx="12" presStyleCnt="13" custScaleX="624764" custScaleY="369580">
        <dgm:presLayoutVars>
          <dgm:bulletEnabled val="1"/>
        </dgm:presLayoutVars>
      </dgm:prSet>
      <dgm:spPr/>
    </dgm:pt>
  </dgm:ptLst>
  <dgm:cxnLst>
    <dgm:cxn modelId="{F9AA6E01-D5DD-49C5-B175-A09FC9B4E183}" type="presOf" srcId="{CA343FC1-B04A-4093-93E3-C4E68C2EC11B}" destId="{6E2A708F-9123-418F-8F71-231049B5A86E}" srcOrd="1" destOrd="0" presId="urn:microsoft.com/office/officeart/2005/8/layout/process5"/>
    <dgm:cxn modelId="{9F394402-24EB-4052-AF2B-3D0A0A5A3DA5}" srcId="{753C0C0E-C492-4A09-8771-84B966B88EB9}" destId="{C120DE72-4406-43F0-ADC8-179617BA016F}" srcOrd="12" destOrd="0" parTransId="{3B1D3777-AC53-4E0C-98C8-F32BDBD3174E}" sibTransId="{233D1AA0-1153-4072-9AA0-0D9645CF8AA5}"/>
    <dgm:cxn modelId="{2E818D06-CFC2-4015-8231-201476F32480}" type="presOf" srcId="{4761ABA9-0794-403C-8BA0-9F9327639E3A}" destId="{9DEAFD94-F5BA-4F00-BA80-857F6866DE5B}" srcOrd="0" destOrd="0" presId="urn:microsoft.com/office/officeart/2005/8/layout/process5"/>
    <dgm:cxn modelId="{6F062508-C32B-4259-A0EF-66A870298105}" type="presOf" srcId="{484472B0-F472-41F9-9FE7-81F3F678E9CD}" destId="{C8A36B68-E627-4FF8-A6E5-906B37C2182E}" srcOrd="0" destOrd="0" presId="urn:microsoft.com/office/officeart/2005/8/layout/process5"/>
    <dgm:cxn modelId="{C314B60C-3D89-4E85-8E67-069D1E09EF43}" type="presOf" srcId="{753C0C0E-C492-4A09-8771-84B966B88EB9}" destId="{4E32E4F8-ED05-4B78-A61B-85EBDAEC97A7}" srcOrd="0" destOrd="0" presId="urn:microsoft.com/office/officeart/2005/8/layout/process5"/>
    <dgm:cxn modelId="{D11CC60C-7F00-424D-AFBB-F23BA83644C2}" type="presOf" srcId="{A10BF766-F702-4731-A4F7-D4501829761E}" destId="{B5E078ED-AA89-4F71-B265-32B05F02608D}" srcOrd="1" destOrd="0" presId="urn:microsoft.com/office/officeart/2005/8/layout/process5"/>
    <dgm:cxn modelId="{8E337F0F-C14E-46B7-B79F-F6B06600FFCA}" type="presOf" srcId="{CCC11E50-C09D-4E45-BFAE-A3217396C4F3}" destId="{DB5953D4-F221-41D1-A4B2-B0C29EA13AE1}" srcOrd="0" destOrd="0" presId="urn:microsoft.com/office/officeart/2005/8/layout/process5"/>
    <dgm:cxn modelId="{3937811E-F3C1-4C1E-9D0B-B5C5EF142372}" type="presOf" srcId="{5764478D-0830-4FB8-86F3-38DF4D60C750}" destId="{C7D58C58-8B27-4D44-BAD3-7FBC708F9957}" srcOrd="0" destOrd="0" presId="urn:microsoft.com/office/officeart/2005/8/layout/process5"/>
    <dgm:cxn modelId="{501EF729-DFED-4F35-8C9D-EA7A06082646}" type="presOf" srcId="{98600998-AA37-46B6-BDF6-F5DE599085B1}" destId="{A71896B3-C14C-4BE0-9BC9-CC8340CADA2D}" srcOrd="0" destOrd="0" presId="urn:microsoft.com/office/officeart/2005/8/layout/process5"/>
    <dgm:cxn modelId="{03E3222A-88C0-4403-B97D-84B4273D26BE}" type="presOf" srcId="{A505D6F6-084C-42F0-8EA8-90AB8303C175}" destId="{8A2B4BAC-E875-4A78-A53C-E3E967D13444}" srcOrd="0" destOrd="0" presId="urn:microsoft.com/office/officeart/2005/8/layout/process5"/>
    <dgm:cxn modelId="{26EE3A2A-FD94-42AD-84E6-B794FAE59A13}" type="presOf" srcId="{F10CCD0F-4104-43A8-8966-A7247D1E7998}" destId="{E4B3A36F-6EC2-4DD4-9597-728DA308D863}" srcOrd="0" destOrd="0" presId="urn:microsoft.com/office/officeart/2005/8/layout/process5"/>
    <dgm:cxn modelId="{C24B5C2C-9CC6-4EF2-9A06-2DB224FEA70B}" type="presOf" srcId="{D496C35D-1D00-4F73-A26C-6B44103F13CC}" destId="{7EDD2472-F943-4B89-A1FC-AD475237E3BC}" srcOrd="1" destOrd="0" presId="urn:microsoft.com/office/officeart/2005/8/layout/process5"/>
    <dgm:cxn modelId="{4DD71F3B-30FA-4BE3-8AF9-EC695B47D313}" srcId="{753C0C0E-C492-4A09-8771-84B966B88EB9}" destId="{A505D6F6-084C-42F0-8EA8-90AB8303C175}" srcOrd="1" destOrd="0" parTransId="{3E4746E6-F07A-4647-ABB4-CFE77E9F14BC}" sibTransId="{3BBB6E6C-D86B-40CE-9581-319AA6D4D2C0}"/>
    <dgm:cxn modelId="{8322FE3D-4691-471B-9889-80B1AF2782DE}" type="presOf" srcId="{EEC2F725-A5CA-4BA0-958B-0F2FA20245B0}" destId="{70343D3F-5F93-47C4-9238-B4AED93827CC}" srcOrd="1" destOrd="0" presId="urn:microsoft.com/office/officeart/2005/8/layout/process5"/>
    <dgm:cxn modelId="{61F2965B-299F-4FE2-9C27-3C752236E2E5}" type="presOf" srcId="{14E9B97E-F3A2-4D42-BE7E-8A2D577B9C9E}" destId="{7F60C1DD-A605-4B46-BA98-7AED6185212B}" srcOrd="0" destOrd="0" presId="urn:microsoft.com/office/officeart/2005/8/layout/process5"/>
    <dgm:cxn modelId="{0D1DFA5E-3279-4569-9A9E-34F55AA100FB}" type="presOf" srcId="{D496C35D-1D00-4F73-A26C-6B44103F13CC}" destId="{B9D2E414-3051-458D-9ED9-0BE9C7A71B18}" srcOrd="0" destOrd="0" presId="urn:microsoft.com/office/officeart/2005/8/layout/process5"/>
    <dgm:cxn modelId="{BB9F875F-2835-413F-B44A-04B29C220081}" type="presOf" srcId="{848E5062-6E1D-4DCC-A092-B9C93A5DECEE}" destId="{1EF748E4-3C70-4228-9A8A-11BA64398C4A}" srcOrd="1" destOrd="0" presId="urn:microsoft.com/office/officeart/2005/8/layout/process5"/>
    <dgm:cxn modelId="{C8A11B61-E0A6-4B5E-9347-5D3CE845802C}" type="presOf" srcId="{E4584264-32E5-49FE-9D50-84749DF32BBD}" destId="{F4EB2213-6AA6-4576-91C7-8D92F8840D8A}" srcOrd="0" destOrd="0" presId="urn:microsoft.com/office/officeart/2005/8/layout/process5"/>
    <dgm:cxn modelId="{F04C2544-9B0B-469F-A496-7D2C7812E002}" srcId="{753C0C0E-C492-4A09-8771-84B966B88EB9}" destId="{4761ABA9-0794-403C-8BA0-9F9327639E3A}" srcOrd="5" destOrd="0" parTransId="{7DF45613-E634-441A-8D33-AF25DF38B60D}" sibTransId="{A10BF766-F702-4731-A4F7-D4501829761E}"/>
    <dgm:cxn modelId="{736AA144-6C54-45D7-B85D-38808DE73206}" type="presOf" srcId="{3BBB6E6C-D86B-40CE-9581-319AA6D4D2C0}" destId="{E920DDE9-87E7-4AC0-ABA0-872E99EFE017}" srcOrd="1" destOrd="0" presId="urn:microsoft.com/office/officeart/2005/8/layout/process5"/>
    <dgm:cxn modelId="{BF0CA569-C43A-4AC3-9100-AEA295DE1BAE}" type="presOf" srcId="{C120DE72-4406-43F0-ADC8-179617BA016F}" destId="{C75C681F-7400-41C1-99CD-58EA18AA587B}" srcOrd="0" destOrd="0" presId="urn:microsoft.com/office/officeart/2005/8/layout/process5"/>
    <dgm:cxn modelId="{BCB0D94E-ABBF-4B60-8C9B-25A50F31B815}" srcId="{753C0C0E-C492-4A09-8771-84B966B88EB9}" destId="{E4584264-32E5-49FE-9D50-84749DF32BBD}" srcOrd="6" destOrd="0" parTransId="{C4C1BD7D-BA0D-4E0A-A0FA-E84C0C969347}" sibTransId="{848E5062-6E1D-4DCC-A092-B9C93A5DECEE}"/>
    <dgm:cxn modelId="{FB800073-26B5-4C17-B47F-C947C5E56AA7}" type="presOf" srcId="{3BBB6E6C-D86B-40CE-9581-319AA6D4D2C0}" destId="{FB84EEF1-40DE-452E-8A93-678A22625403}" srcOrd="0" destOrd="0" presId="urn:microsoft.com/office/officeart/2005/8/layout/process5"/>
    <dgm:cxn modelId="{4A44F177-7761-423D-ABD8-03E835DE1E69}" type="presOf" srcId="{EEC2F725-A5CA-4BA0-958B-0F2FA20245B0}" destId="{89E974B1-0E15-41D0-A64D-936E3158A1B0}" srcOrd="0" destOrd="0" presId="urn:microsoft.com/office/officeart/2005/8/layout/process5"/>
    <dgm:cxn modelId="{C563B182-153B-4683-910E-B6213E4D5A54}" type="presOf" srcId="{CCC11E50-C09D-4E45-BFAE-A3217396C4F3}" destId="{4249F06A-E48D-4FAD-BD0F-510732E8F2DC}" srcOrd="1" destOrd="0" presId="urn:microsoft.com/office/officeart/2005/8/layout/process5"/>
    <dgm:cxn modelId="{8C19FB89-0DB0-49A6-B400-054C67428805}" type="presOf" srcId="{848E5062-6E1D-4DCC-A092-B9C93A5DECEE}" destId="{CE76D8C3-DC51-475E-9C84-D06A1F498E1B}" srcOrd="0" destOrd="0" presId="urn:microsoft.com/office/officeart/2005/8/layout/process5"/>
    <dgm:cxn modelId="{C07BCD99-E7A8-440E-84A5-5787F53CCD63}" type="presOf" srcId="{14E9B97E-F3A2-4D42-BE7E-8A2D577B9C9E}" destId="{E2C88970-EA0A-490A-B65C-6C6684F7025D}" srcOrd="1" destOrd="0" presId="urn:microsoft.com/office/officeart/2005/8/layout/process5"/>
    <dgm:cxn modelId="{805E82A7-1041-4DE9-81B1-ED69B7AB4DB5}" srcId="{753C0C0E-C492-4A09-8771-84B966B88EB9}" destId="{75B7B4C8-D939-4134-BA57-5DB408ADCC6E}" srcOrd="8" destOrd="0" parTransId="{A083B6CA-BB50-4DD9-9E58-5C32D29D60DC}" sibTransId="{CA343FC1-B04A-4093-93E3-C4E68C2EC11B}"/>
    <dgm:cxn modelId="{922B51AC-D992-4EFD-8F42-FD28A16EE8A9}" type="presOf" srcId="{98600998-AA37-46B6-BDF6-F5DE599085B1}" destId="{6A18F1A5-B4B6-4F51-9846-0F92A2089127}" srcOrd="1" destOrd="0" presId="urn:microsoft.com/office/officeart/2005/8/layout/process5"/>
    <dgm:cxn modelId="{F9D7EDAD-D7C6-4133-AFD2-2A62A3B1240C}" srcId="{753C0C0E-C492-4A09-8771-84B966B88EB9}" destId="{D9B61952-D4D8-40FC-9FE3-9ACB38550E7A}" srcOrd="4" destOrd="0" parTransId="{0920B0AE-87C8-4664-9212-413A67A8E1EE}" sibTransId="{D496C35D-1D00-4F73-A26C-6B44103F13CC}"/>
    <dgm:cxn modelId="{ED1450AE-A20D-441A-81F0-1E0B26C08226}" type="presOf" srcId="{D4A16A5B-CBCE-4C38-BACA-628B0B2E6BF5}" destId="{7174DB40-D006-4303-A040-FAE45B29B547}" srcOrd="0" destOrd="0" presId="urn:microsoft.com/office/officeart/2005/8/layout/process5"/>
    <dgm:cxn modelId="{C90E9FB8-3D5D-42F6-91F1-E23064B2EB68}" srcId="{753C0C0E-C492-4A09-8771-84B966B88EB9}" destId="{BB6286CD-E4D8-4DAD-870D-F4BC77BAEB15}" srcOrd="10" destOrd="0" parTransId="{E848A286-BBD9-497F-82BE-4ED117A1FAFE}" sibTransId="{EEC2F725-A5CA-4BA0-958B-0F2FA20245B0}"/>
    <dgm:cxn modelId="{30E70CBE-43B6-463F-8581-314C65887264}" type="presOf" srcId="{2AE8AE06-4791-4E96-AC29-2241F33DE114}" destId="{EA8D6F2B-829A-442F-8931-A32D502F3D15}" srcOrd="0" destOrd="0" presId="urn:microsoft.com/office/officeart/2005/8/layout/process5"/>
    <dgm:cxn modelId="{5E514ABE-38D0-4190-9E3B-F16749FE2F96}" type="presOf" srcId="{D9B61952-D4D8-40FC-9FE3-9ACB38550E7A}" destId="{9740B8AF-85F6-41A8-B122-466BB5A7B7B2}" srcOrd="0" destOrd="0" presId="urn:microsoft.com/office/officeart/2005/8/layout/process5"/>
    <dgm:cxn modelId="{D4B2A7C9-5E05-4568-B13B-8372BF7A0573}" srcId="{753C0C0E-C492-4A09-8771-84B966B88EB9}" destId="{F10CCD0F-4104-43A8-8966-A7247D1E7998}" srcOrd="7" destOrd="0" parTransId="{00396D3C-924D-406E-ABFD-241C8E7B07E7}" sibTransId="{644D8D8E-585E-4EB7-B929-DC5C75EFA25D}"/>
    <dgm:cxn modelId="{5E5E47CB-4CD9-492E-AAFE-9CDCB3D5F842}" srcId="{753C0C0E-C492-4A09-8771-84B966B88EB9}" destId="{8011D948-1C29-4475-9F63-3C5BBE5DA8AC}" srcOrd="0" destOrd="0" parTransId="{D78DAC9B-489A-40C0-8859-72AD58FB8D67}" sibTransId="{14E9B97E-F3A2-4D42-BE7E-8A2D577B9C9E}"/>
    <dgm:cxn modelId="{7CFF36CE-B4D7-472C-90DF-BC05F3F2F5AA}" srcId="{753C0C0E-C492-4A09-8771-84B966B88EB9}" destId="{A652E2BA-FE38-4A2E-A14A-0ACC5BBF23A4}" srcOrd="11" destOrd="0" parTransId="{EF67187F-143C-4331-B8B8-0ABF80D16432}" sibTransId="{2AE8AE06-4791-4E96-AC29-2241F33DE114}"/>
    <dgm:cxn modelId="{062D50CE-609E-4AB2-BA60-0BAE0E6F42B7}" srcId="{753C0C0E-C492-4A09-8771-84B966B88EB9}" destId="{DD16E230-18A0-49CE-A09F-E176CD73A412}" srcOrd="3" destOrd="0" parTransId="{1AAE884D-4A0F-44A7-96DA-A6C80BE271FA}" sibTransId="{CCC11E50-C09D-4E45-BFAE-A3217396C4F3}"/>
    <dgm:cxn modelId="{26E051D6-4656-4C4E-B6F5-3274DC34C944}" type="presOf" srcId="{A652E2BA-FE38-4A2E-A14A-0ACC5BBF23A4}" destId="{43DDF5FF-D9E1-41A3-BD41-93890E2F005B}" srcOrd="0" destOrd="0" presId="urn:microsoft.com/office/officeart/2005/8/layout/process5"/>
    <dgm:cxn modelId="{D76789D6-1A8A-4DF8-8E66-F9A768A2306C}" type="presOf" srcId="{CA343FC1-B04A-4093-93E3-C4E68C2EC11B}" destId="{0458779A-464A-451C-9A6C-5430AE91FC9D}" srcOrd="0" destOrd="0" presId="urn:microsoft.com/office/officeart/2005/8/layout/process5"/>
    <dgm:cxn modelId="{A8739BD7-3DCE-4248-9583-0F62269FB6EC}" type="presOf" srcId="{75B7B4C8-D939-4134-BA57-5DB408ADCC6E}" destId="{8F365337-950E-4813-81C1-895D8B051B29}" srcOrd="0" destOrd="0" presId="urn:microsoft.com/office/officeart/2005/8/layout/process5"/>
    <dgm:cxn modelId="{6789D5DC-3518-4225-BF9C-A1B3EF32EE41}" type="presOf" srcId="{644D8D8E-585E-4EB7-B929-DC5C75EFA25D}" destId="{D29E99DE-9291-4C1D-9D9B-E69A7BC281D5}" srcOrd="0" destOrd="0" presId="urn:microsoft.com/office/officeart/2005/8/layout/process5"/>
    <dgm:cxn modelId="{003B88DE-E565-4594-9486-34D4988566C2}" type="presOf" srcId="{A10BF766-F702-4731-A4F7-D4501829761E}" destId="{43738D25-93DC-43E1-8DD3-063472862595}" srcOrd="0" destOrd="0" presId="urn:microsoft.com/office/officeart/2005/8/layout/process5"/>
    <dgm:cxn modelId="{B9820AE0-34A2-4D3D-A66B-8D2E204E38D5}" type="presOf" srcId="{D4A16A5B-CBCE-4C38-BACA-628B0B2E6BF5}" destId="{45E7D99F-BCDC-4CD7-9E51-1FDDB8E1A524}" srcOrd="1" destOrd="0" presId="urn:microsoft.com/office/officeart/2005/8/layout/process5"/>
    <dgm:cxn modelId="{1691F2E1-60C4-4522-98D5-6A7DF0928424}" type="presOf" srcId="{644D8D8E-585E-4EB7-B929-DC5C75EFA25D}" destId="{DFD84761-F9C1-4621-BB07-32693D58A332}" srcOrd="1" destOrd="0" presId="urn:microsoft.com/office/officeart/2005/8/layout/process5"/>
    <dgm:cxn modelId="{7AD4E3E8-9FDC-4012-BB3B-9C82B795D2A7}" type="presOf" srcId="{BB6286CD-E4D8-4DAD-870D-F4BC77BAEB15}" destId="{FA23805B-860C-457A-8E2E-9D342A03A4B6}" srcOrd="0" destOrd="0" presId="urn:microsoft.com/office/officeart/2005/8/layout/process5"/>
    <dgm:cxn modelId="{BB2DA8ED-EC07-41E2-A119-6DE5BD706C91}" srcId="{753C0C0E-C492-4A09-8771-84B966B88EB9}" destId="{5764478D-0830-4FB8-86F3-38DF4D60C750}" srcOrd="9" destOrd="0" parTransId="{227EE1D4-54B4-4F53-9E35-0EC24DF5A2C8}" sibTransId="{98600998-AA37-46B6-BDF6-F5DE599085B1}"/>
    <dgm:cxn modelId="{980213F3-259D-4A95-9216-E8E4E8B46173}" type="presOf" srcId="{DD16E230-18A0-49CE-A09F-E176CD73A412}" destId="{BE7CC0E6-D2DA-4FCE-9649-62AFCE22EDD3}" srcOrd="0" destOrd="0" presId="urn:microsoft.com/office/officeart/2005/8/layout/process5"/>
    <dgm:cxn modelId="{EAC364F4-2ACF-47D9-A913-0D7D7684044D}" type="presOf" srcId="{8011D948-1C29-4475-9F63-3C5BBE5DA8AC}" destId="{C1B0497B-28D9-4FD2-800F-95E4BE4CB0E2}" srcOrd="0" destOrd="0" presId="urn:microsoft.com/office/officeart/2005/8/layout/process5"/>
    <dgm:cxn modelId="{631F18F6-35D0-4188-ACD1-954EEBFF273A}" srcId="{753C0C0E-C492-4A09-8771-84B966B88EB9}" destId="{484472B0-F472-41F9-9FE7-81F3F678E9CD}" srcOrd="2" destOrd="0" parTransId="{9730D02C-7A0D-4E34-9EC9-2DD62180BABE}" sibTransId="{D4A16A5B-CBCE-4C38-BACA-628B0B2E6BF5}"/>
    <dgm:cxn modelId="{E48F71F8-12CB-42A7-957E-3E5B9C0F58AE}" type="presOf" srcId="{2AE8AE06-4791-4E96-AC29-2241F33DE114}" destId="{E0BC3CB9-029F-479E-976F-685FC80F83E2}" srcOrd="1" destOrd="0" presId="urn:microsoft.com/office/officeart/2005/8/layout/process5"/>
    <dgm:cxn modelId="{A02AE6AF-E72B-4CEF-89F3-970575C85F1B}" type="presParOf" srcId="{4E32E4F8-ED05-4B78-A61B-85EBDAEC97A7}" destId="{C1B0497B-28D9-4FD2-800F-95E4BE4CB0E2}" srcOrd="0" destOrd="0" presId="urn:microsoft.com/office/officeart/2005/8/layout/process5"/>
    <dgm:cxn modelId="{5BA3D49A-008F-47DD-8F0B-5C10D50BBB93}" type="presParOf" srcId="{4E32E4F8-ED05-4B78-A61B-85EBDAEC97A7}" destId="{7F60C1DD-A605-4B46-BA98-7AED6185212B}" srcOrd="1" destOrd="0" presId="urn:microsoft.com/office/officeart/2005/8/layout/process5"/>
    <dgm:cxn modelId="{D94C76C6-DCF4-4A4B-804F-8D1CA1D0D01B}" type="presParOf" srcId="{7F60C1DD-A605-4B46-BA98-7AED6185212B}" destId="{E2C88970-EA0A-490A-B65C-6C6684F7025D}" srcOrd="0" destOrd="0" presId="urn:microsoft.com/office/officeart/2005/8/layout/process5"/>
    <dgm:cxn modelId="{7EFAECF7-B736-4D0F-A1A5-5A8529153488}" type="presParOf" srcId="{4E32E4F8-ED05-4B78-A61B-85EBDAEC97A7}" destId="{8A2B4BAC-E875-4A78-A53C-E3E967D13444}" srcOrd="2" destOrd="0" presId="urn:microsoft.com/office/officeart/2005/8/layout/process5"/>
    <dgm:cxn modelId="{894D1795-E1C5-42DE-BF87-40D2E6BB1029}" type="presParOf" srcId="{4E32E4F8-ED05-4B78-A61B-85EBDAEC97A7}" destId="{FB84EEF1-40DE-452E-8A93-678A22625403}" srcOrd="3" destOrd="0" presId="urn:microsoft.com/office/officeart/2005/8/layout/process5"/>
    <dgm:cxn modelId="{5E3ECD7D-FFF6-4B28-9F73-77D48ED17D90}" type="presParOf" srcId="{FB84EEF1-40DE-452E-8A93-678A22625403}" destId="{E920DDE9-87E7-4AC0-ABA0-872E99EFE017}" srcOrd="0" destOrd="0" presId="urn:microsoft.com/office/officeart/2005/8/layout/process5"/>
    <dgm:cxn modelId="{8B660B89-5FEF-46B6-B157-8C46E00BC84B}" type="presParOf" srcId="{4E32E4F8-ED05-4B78-A61B-85EBDAEC97A7}" destId="{C8A36B68-E627-4FF8-A6E5-906B37C2182E}" srcOrd="4" destOrd="0" presId="urn:microsoft.com/office/officeart/2005/8/layout/process5"/>
    <dgm:cxn modelId="{886BC00E-D5E6-42E7-8329-8D9116AAE7E2}" type="presParOf" srcId="{4E32E4F8-ED05-4B78-A61B-85EBDAEC97A7}" destId="{7174DB40-D006-4303-A040-FAE45B29B547}" srcOrd="5" destOrd="0" presId="urn:microsoft.com/office/officeart/2005/8/layout/process5"/>
    <dgm:cxn modelId="{F289C3AD-BCFD-4CA9-BB5F-343E29832949}" type="presParOf" srcId="{7174DB40-D006-4303-A040-FAE45B29B547}" destId="{45E7D99F-BCDC-4CD7-9E51-1FDDB8E1A524}" srcOrd="0" destOrd="0" presId="urn:microsoft.com/office/officeart/2005/8/layout/process5"/>
    <dgm:cxn modelId="{F98D0A87-1154-4F2E-A6F8-0FCB46045403}" type="presParOf" srcId="{4E32E4F8-ED05-4B78-A61B-85EBDAEC97A7}" destId="{BE7CC0E6-D2DA-4FCE-9649-62AFCE22EDD3}" srcOrd="6" destOrd="0" presId="urn:microsoft.com/office/officeart/2005/8/layout/process5"/>
    <dgm:cxn modelId="{A7388015-A557-484A-A00A-D96870B4BAD0}" type="presParOf" srcId="{4E32E4F8-ED05-4B78-A61B-85EBDAEC97A7}" destId="{DB5953D4-F221-41D1-A4B2-B0C29EA13AE1}" srcOrd="7" destOrd="0" presId="urn:microsoft.com/office/officeart/2005/8/layout/process5"/>
    <dgm:cxn modelId="{14AF8835-824E-446C-9860-F87A6307379D}" type="presParOf" srcId="{DB5953D4-F221-41D1-A4B2-B0C29EA13AE1}" destId="{4249F06A-E48D-4FAD-BD0F-510732E8F2DC}" srcOrd="0" destOrd="0" presId="urn:microsoft.com/office/officeart/2005/8/layout/process5"/>
    <dgm:cxn modelId="{01D4EE5F-EE5B-4620-96C3-1060D4845D29}" type="presParOf" srcId="{4E32E4F8-ED05-4B78-A61B-85EBDAEC97A7}" destId="{9740B8AF-85F6-41A8-B122-466BB5A7B7B2}" srcOrd="8" destOrd="0" presId="urn:microsoft.com/office/officeart/2005/8/layout/process5"/>
    <dgm:cxn modelId="{9CB74A9E-22F9-492E-ABFF-8C052B28C315}" type="presParOf" srcId="{4E32E4F8-ED05-4B78-A61B-85EBDAEC97A7}" destId="{B9D2E414-3051-458D-9ED9-0BE9C7A71B18}" srcOrd="9" destOrd="0" presId="urn:microsoft.com/office/officeart/2005/8/layout/process5"/>
    <dgm:cxn modelId="{44F0A69A-7A25-41C1-8ADA-9458EFA7B5F0}" type="presParOf" srcId="{B9D2E414-3051-458D-9ED9-0BE9C7A71B18}" destId="{7EDD2472-F943-4B89-A1FC-AD475237E3BC}" srcOrd="0" destOrd="0" presId="urn:microsoft.com/office/officeart/2005/8/layout/process5"/>
    <dgm:cxn modelId="{68E7F743-6B3D-4475-9ACC-2285EA8FD1CE}" type="presParOf" srcId="{4E32E4F8-ED05-4B78-A61B-85EBDAEC97A7}" destId="{9DEAFD94-F5BA-4F00-BA80-857F6866DE5B}" srcOrd="10" destOrd="0" presId="urn:microsoft.com/office/officeart/2005/8/layout/process5"/>
    <dgm:cxn modelId="{26CEEAD2-6D83-4D8D-BC20-FB75C920DACE}" type="presParOf" srcId="{4E32E4F8-ED05-4B78-A61B-85EBDAEC97A7}" destId="{43738D25-93DC-43E1-8DD3-063472862595}" srcOrd="11" destOrd="0" presId="urn:microsoft.com/office/officeart/2005/8/layout/process5"/>
    <dgm:cxn modelId="{EDDF39BB-5085-4FA0-AFA6-31C84D9DF0B0}" type="presParOf" srcId="{43738D25-93DC-43E1-8DD3-063472862595}" destId="{B5E078ED-AA89-4F71-B265-32B05F02608D}" srcOrd="0" destOrd="0" presId="urn:microsoft.com/office/officeart/2005/8/layout/process5"/>
    <dgm:cxn modelId="{AF3075D6-4802-46A2-BA7B-CEB234A2FF8C}" type="presParOf" srcId="{4E32E4F8-ED05-4B78-A61B-85EBDAEC97A7}" destId="{F4EB2213-6AA6-4576-91C7-8D92F8840D8A}" srcOrd="12" destOrd="0" presId="urn:microsoft.com/office/officeart/2005/8/layout/process5"/>
    <dgm:cxn modelId="{664ABD22-D1B3-4183-A54E-B73F147FBFD3}" type="presParOf" srcId="{4E32E4F8-ED05-4B78-A61B-85EBDAEC97A7}" destId="{CE76D8C3-DC51-475E-9C84-D06A1F498E1B}" srcOrd="13" destOrd="0" presId="urn:microsoft.com/office/officeart/2005/8/layout/process5"/>
    <dgm:cxn modelId="{6F5AF80E-FC8D-437D-A047-B54DA7935441}" type="presParOf" srcId="{CE76D8C3-DC51-475E-9C84-D06A1F498E1B}" destId="{1EF748E4-3C70-4228-9A8A-11BA64398C4A}" srcOrd="0" destOrd="0" presId="urn:microsoft.com/office/officeart/2005/8/layout/process5"/>
    <dgm:cxn modelId="{9A5C1ECE-ED7E-4878-B690-8C87EFECDBFF}" type="presParOf" srcId="{4E32E4F8-ED05-4B78-A61B-85EBDAEC97A7}" destId="{E4B3A36F-6EC2-4DD4-9597-728DA308D863}" srcOrd="14" destOrd="0" presId="urn:microsoft.com/office/officeart/2005/8/layout/process5"/>
    <dgm:cxn modelId="{68167251-B721-4355-AA5A-44E183758D8E}" type="presParOf" srcId="{4E32E4F8-ED05-4B78-A61B-85EBDAEC97A7}" destId="{D29E99DE-9291-4C1D-9D9B-E69A7BC281D5}" srcOrd="15" destOrd="0" presId="urn:microsoft.com/office/officeart/2005/8/layout/process5"/>
    <dgm:cxn modelId="{C8F26FDE-3D95-4877-A04E-112FF1E17166}" type="presParOf" srcId="{D29E99DE-9291-4C1D-9D9B-E69A7BC281D5}" destId="{DFD84761-F9C1-4621-BB07-32693D58A332}" srcOrd="0" destOrd="0" presId="urn:microsoft.com/office/officeart/2005/8/layout/process5"/>
    <dgm:cxn modelId="{9B211F4D-F77F-4B7E-BD50-7286B1EFADA4}" type="presParOf" srcId="{4E32E4F8-ED05-4B78-A61B-85EBDAEC97A7}" destId="{8F365337-950E-4813-81C1-895D8B051B29}" srcOrd="16" destOrd="0" presId="urn:microsoft.com/office/officeart/2005/8/layout/process5"/>
    <dgm:cxn modelId="{102DF407-F562-45C6-B029-A0D6A80E95FD}" type="presParOf" srcId="{4E32E4F8-ED05-4B78-A61B-85EBDAEC97A7}" destId="{0458779A-464A-451C-9A6C-5430AE91FC9D}" srcOrd="17" destOrd="0" presId="urn:microsoft.com/office/officeart/2005/8/layout/process5"/>
    <dgm:cxn modelId="{A939DB3A-78F8-47BD-920F-C1E82AFCD480}" type="presParOf" srcId="{0458779A-464A-451C-9A6C-5430AE91FC9D}" destId="{6E2A708F-9123-418F-8F71-231049B5A86E}" srcOrd="0" destOrd="0" presId="urn:microsoft.com/office/officeart/2005/8/layout/process5"/>
    <dgm:cxn modelId="{0F29A6FD-0829-42E7-88A0-DA20C6AC13FE}" type="presParOf" srcId="{4E32E4F8-ED05-4B78-A61B-85EBDAEC97A7}" destId="{C7D58C58-8B27-4D44-BAD3-7FBC708F9957}" srcOrd="18" destOrd="0" presId="urn:microsoft.com/office/officeart/2005/8/layout/process5"/>
    <dgm:cxn modelId="{134003BF-5A2B-4165-A761-EF3D34E8BCBF}" type="presParOf" srcId="{4E32E4F8-ED05-4B78-A61B-85EBDAEC97A7}" destId="{A71896B3-C14C-4BE0-9BC9-CC8340CADA2D}" srcOrd="19" destOrd="0" presId="urn:microsoft.com/office/officeart/2005/8/layout/process5"/>
    <dgm:cxn modelId="{D518C538-E00A-4634-A844-5F2F550FB84F}" type="presParOf" srcId="{A71896B3-C14C-4BE0-9BC9-CC8340CADA2D}" destId="{6A18F1A5-B4B6-4F51-9846-0F92A2089127}" srcOrd="0" destOrd="0" presId="urn:microsoft.com/office/officeart/2005/8/layout/process5"/>
    <dgm:cxn modelId="{783152AB-E9F7-4F20-A43A-2E251EF19C13}" type="presParOf" srcId="{4E32E4F8-ED05-4B78-A61B-85EBDAEC97A7}" destId="{FA23805B-860C-457A-8E2E-9D342A03A4B6}" srcOrd="20" destOrd="0" presId="urn:microsoft.com/office/officeart/2005/8/layout/process5"/>
    <dgm:cxn modelId="{8643AB27-8FA7-4A58-945E-7026D4E43DF8}" type="presParOf" srcId="{4E32E4F8-ED05-4B78-A61B-85EBDAEC97A7}" destId="{89E974B1-0E15-41D0-A64D-936E3158A1B0}" srcOrd="21" destOrd="0" presId="urn:microsoft.com/office/officeart/2005/8/layout/process5"/>
    <dgm:cxn modelId="{A9ECE5DD-BABA-470C-926B-B865CB8B4C3C}" type="presParOf" srcId="{89E974B1-0E15-41D0-A64D-936E3158A1B0}" destId="{70343D3F-5F93-47C4-9238-B4AED93827CC}" srcOrd="0" destOrd="0" presId="urn:microsoft.com/office/officeart/2005/8/layout/process5"/>
    <dgm:cxn modelId="{DBA6B39F-C1C8-4C21-BBB5-40ACB365AE14}" type="presParOf" srcId="{4E32E4F8-ED05-4B78-A61B-85EBDAEC97A7}" destId="{43DDF5FF-D9E1-41A3-BD41-93890E2F005B}" srcOrd="22" destOrd="0" presId="urn:microsoft.com/office/officeart/2005/8/layout/process5"/>
    <dgm:cxn modelId="{4520BF43-E280-4CCD-828A-D23789B73F8C}" type="presParOf" srcId="{4E32E4F8-ED05-4B78-A61B-85EBDAEC97A7}" destId="{EA8D6F2B-829A-442F-8931-A32D502F3D15}" srcOrd="23" destOrd="0" presId="urn:microsoft.com/office/officeart/2005/8/layout/process5"/>
    <dgm:cxn modelId="{FFF114CB-21E4-4187-8005-67CA9CBADABC}" type="presParOf" srcId="{EA8D6F2B-829A-442F-8931-A32D502F3D15}" destId="{E0BC3CB9-029F-479E-976F-685FC80F83E2}" srcOrd="0" destOrd="0" presId="urn:microsoft.com/office/officeart/2005/8/layout/process5"/>
    <dgm:cxn modelId="{FD1E30BB-4397-4FE4-9F2F-F39FEF43429F}" type="presParOf" srcId="{4E32E4F8-ED05-4B78-A61B-85EBDAEC97A7}" destId="{C75C681F-7400-41C1-99CD-58EA18AA587B}" srcOrd="2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53C0C0E-C492-4A09-8771-84B966B88EB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8011D948-1C29-4475-9F63-3C5BBE5DA8AC}">
      <dgm:prSet phldrT="[Text]" custT="1"/>
      <dgm:spPr/>
      <dgm:t>
        <a:bodyPr/>
        <a:lstStyle/>
        <a:p>
          <a:r>
            <a:rPr lang="en-US" sz="1600" b="1"/>
            <a:t>WH selects person to be considered for PAS position (Nominee)</a:t>
          </a:r>
          <a:endParaRPr lang="en-US" sz="1600"/>
        </a:p>
      </dgm:t>
    </dgm:pt>
    <dgm:pt modelId="{D78DAC9B-489A-40C0-8859-72AD58FB8D67}" type="parTrans" cxnId="{5E5E47CB-4CD9-492E-AAFE-9CDCB3D5F842}">
      <dgm:prSet/>
      <dgm:spPr/>
      <dgm:t>
        <a:bodyPr/>
        <a:lstStyle/>
        <a:p>
          <a:endParaRPr lang="en-US"/>
        </a:p>
      </dgm:t>
    </dgm:pt>
    <dgm:pt modelId="{14E9B97E-F3A2-4D42-BE7E-8A2D577B9C9E}" type="sibTrans" cxnId="{5E5E47CB-4CD9-492E-AAFE-9CDCB3D5F842}">
      <dgm:prSet/>
      <dgm:spPr/>
      <dgm:t>
        <a:bodyPr/>
        <a:lstStyle/>
        <a:p>
          <a:endParaRPr lang="en-US"/>
        </a:p>
      </dgm:t>
    </dgm:pt>
    <dgm:pt modelId="{A505D6F6-084C-42F0-8EA8-90AB8303C175}">
      <dgm:prSet phldrT="[Text]" custT="1"/>
      <dgm:spPr/>
      <dgm:t>
        <a:bodyPr/>
        <a:lstStyle/>
        <a:p>
          <a:pPr rtl="0"/>
          <a:r>
            <a:rPr lang="en-US" sz="1600" b="1"/>
            <a:t>Integrity report flows from</a:t>
          </a:r>
          <a:r>
            <a:rPr lang="en-US" sz="1600" b="1">
              <a:latin typeface="Century Gothic" panose="020B0502020202020204"/>
            </a:rPr>
            <a:t> </a:t>
          </a:r>
          <a:r>
            <a:rPr lang="en-US" sz="1600" b="1"/>
            <a:t>WH to OGE &amp; agency</a:t>
          </a:r>
          <a:endParaRPr lang="en-US" sz="1600"/>
        </a:p>
      </dgm:t>
    </dgm:pt>
    <dgm:pt modelId="{3E4746E6-F07A-4647-ABB4-CFE77E9F14BC}" type="parTrans" cxnId="{4DD71F3B-30FA-4BE3-8AF9-EC695B47D313}">
      <dgm:prSet/>
      <dgm:spPr/>
      <dgm:t>
        <a:bodyPr/>
        <a:lstStyle/>
        <a:p>
          <a:endParaRPr lang="en-US"/>
        </a:p>
      </dgm:t>
    </dgm:pt>
    <dgm:pt modelId="{3BBB6E6C-D86B-40CE-9581-319AA6D4D2C0}" type="sibTrans" cxnId="{4DD71F3B-30FA-4BE3-8AF9-EC695B47D313}">
      <dgm:prSet/>
      <dgm:spPr/>
      <dgm:t>
        <a:bodyPr/>
        <a:lstStyle/>
        <a:p>
          <a:endParaRPr lang="en-US"/>
        </a:p>
      </dgm:t>
    </dgm:pt>
    <dgm:pt modelId="{484472B0-F472-41F9-9FE7-81F3F678E9CD}">
      <dgm:prSet phldrT="[Text]" custT="1"/>
      <dgm:spPr/>
      <dgm:t>
        <a:bodyPr/>
        <a:lstStyle/>
        <a:p>
          <a:r>
            <a:rPr lang="en-US" sz="1600" b="1"/>
            <a:t>OGE &amp; agency reviewers assigned</a:t>
          </a:r>
          <a:endParaRPr lang="en-US" sz="1600"/>
        </a:p>
      </dgm:t>
    </dgm:pt>
    <dgm:pt modelId="{9730D02C-7A0D-4E34-9EC9-2DD62180BABE}" type="parTrans" cxnId="{631F18F6-35D0-4188-ACD1-954EEBFF273A}">
      <dgm:prSet/>
      <dgm:spPr/>
      <dgm:t>
        <a:bodyPr/>
        <a:lstStyle/>
        <a:p>
          <a:endParaRPr lang="en-US"/>
        </a:p>
      </dgm:t>
    </dgm:pt>
    <dgm:pt modelId="{D4A16A5B-CBCE-4C38-BACA-628B0B2E6BF5}" type="sibTrans" cxnId="{631F18F6-35D0-4188-ACD1-954EEBFF273A}">
      <dgm:prSet/>
      <dgm:spPr/>
      <dgm:t>
        <a:bodyPr/>
        <a:lstStyle/>
        <a:p>
          <a:endParaRPr lang="en-US"/>
        </a:p>
      </dgm:t>
    </dgm:pt>
    <dgm:pt modelId="{D9B61952-D4D8-40FC-9FE3-9ACB38550E7A}">
      <dgm:prSet phldrT="[Text]" custT="1"/>
      <dgm:spPr/>
      <dgm:t>
        <a:bodyPr/>
        <a:lstStyle/>
        <a:p>
          <a:r>
            <a:rPr lang="en-US" sz="1600" b="1"/>
            <a:t>Docs prepared for preclearance/ confirmatory email</a:t>
          </a:r>
          <a:endParaRPr lang="en-US" sz="1600"/>
        </a:p>
      </dgm:t>
    </dgm:pt>
    <dgm:pt modelId="{0920B0AE-87C8-4664-9212-413A67A8E1EE}" type="parTrans" cxnId="{F9D7EDAD-D7C6-4133-AFD2-2A62A3B1240C}">
      <dgm:prSet/>
      <dgm:spPr/>
      <dgm:t>
        <a:bodyPr/>
        <a:lstStyle/>
        <a:p>
          <a:endParaRPr lang="en-US"/>
        </a:p>
      </dgm:t>
    </dgm:pt>
    <dgm:pt modelId="{D496C35D-1D00-4F73-A26C-6B44103F13CC}" type="sibTrans" cxnId="{F9D7EDAD-D7C6-4133-AFD2-2A62A3B1240C}">
      <dgm:prSet/>
      <dgm:spPr/>
      <dgm:t>
        <a:bodyPr/>
        <a:lstStyle/>
        <a:p>
          <a:endParaRPr lang="en-US"/>
        </a:p>
      </dgm:t>
    </dgm:pt>
    <dgm:pt modelId="{DD16E230-18A0-49CE-A09F-E176CD73A412}">
      <dgm:prSet phldrT="[Text]" custT="1"/>
      <dgm:spPr/>
      <dgm:t>
        <a:bodyPr/>
        <a:lstStyle/>
        <a:p>
          <a:r>
            <a:rPr lang="en-US" sz="1600" b="1"/>
            <a:t>OGE &amp; agency reviewers review Integrity report &amp; prepare EA</a:t>
          </a:r>
          <a:endParaRPr lang="en-US" sz="1600"/>
        </a:p>
      </dgm:t>
    </dgm:pt>
    <dgm:pt modelId="{1AAE884D-4A0F-44A7-96DA-A6C80BE271FA}" type="parTrans" cxnId="{062D50CE-609E-4AB2-BA60-0BAE0E6F42B7}">
      <dgm:prSet/>
      <dgm:spPr/>
      <dgm:t>
        <a:bodyPr/>
        <a:lstStyle/>
        <a:p>
          <a:endParaRPr lang="en-US"/>
        </a:p>
      </dgm:t>
    </dgm:pt>
    <dgm:pt modelId="{CCC11E50-C09D-4E45-BFAE-A3217396C4F3}" type="sibTrans" cxnId="{062D50CE-609E-4AB2-BA60-0BAE0E6F42B7}">
      <dgm:prSet/>
      <dgm:spPr/>
      <dgm:t>
        <a:bodyPr/>
        <a:lstStyle/>
        <a:p>
          <a:endParaRPr lang="en-US"/>
        </a:p>
      </dgm:t>
    </dgm:pt>
    <dgm:pt modelId="{4761ABA9-0794-403C-8BA0-9F9327639E3A}">
      <dgm:prSet phldrT="[Text]" custT="1"/>
      <dgm:spPr/>
      <dgm:t>
        <a:bodyPr/>
        <a:lstStyle/>
        <a:p>
          <a:r>
            <a:rPr lang="en-US" sz="1600" b="1"/>
            <a:t>Package forwarded for preclearance</a:t>
          </a:r>
          <a:endParaRPr lang="en-US" sz="1600"/>
        </a:p>
      </dgm:t>
    </dgm:pt>
    <dgm:pt modelId="{7DF45613-E634-441A-8D33-AF25DF38B60D}" type="parTrans" cxnId="{F04C2544-9B0B-469F-A496-7D2C7812E002}">
      <dgm:prSet/>
      <dgm:spPr/>
      <dgm:t>
        <a:bodyPr/>
        <a:lstStyle/>
        <a:p>
          <a:endParaRPr lang="en-US"/>
        </a:p>
      </dgm:t>
    </dgm:pt>
    <dgm:pt modelId="{A10BF766-F702-4731-A4F7-D4501829761E}" type="sibTrans" cxnId="{F04C2544-9B0B-469F-A496-7D2C7812E002}">
      <dgm:prSet/>
      <dgm:spPr/>
      <dgm:t>
        <a:bodyPr/>
        <a:lstStyle/>
        <a:p>
          <a:endParaRPr lang="en-US"/>
        </a:p>
      </dgm:t>
    </dgm:pt>
    <dgm:pt modelId="{E4584264-32E5-49FE-9D50-84749DF32BBD}">
      <dgm:prSet phldrT="[Text]" custT="1"/>
      <dgm:spPr/>
      <dgm:t>
        <a:bodyPr/>
        <a:lstStyle/>
        <a:p>
          <a:r>
            <a:rPr lang="en-US" sz="1600" b="1"/>
            <a:t>PNB Chief pre-clears report &amp; EA</a:t>
          </a:r>
          <a:endParaRPr lang="en-US" sz="1600"/>
        </a:p>
      </dgm:t>
    </dgm:pt>
    <dgm:pt modelId="{C4C1BD7D-BA0D-4E0A-A0FA-E84C0C969347}" type="parTrans" cxnId="{BCB0D94E-ABBF-4B60-8C9B-25A50F31B815}">
      <dgm:prSet/>
      <dgm:spPr/>
      <dgm:t>
        <a:bodyPr/>
        <a:lstStyle/>
        <a:p>
          <a:endParaRPr lang="en-US"/>
        </a:p>
      </dgm:t>
    </dgm:pt>
    <dgm:pt modelId="{848E5062-6E1D-4DCC-A092-B9C93A5DECEE}" type="sibTrans" cxnId="{BCB0D94E-ABBF-4B60-8C9B-25A50F31B815}">
      <dgm:prSet/>
      <dgm:spPr/>
      <dgm:t>
        <a:bodyPr/>
        <a:lstStyle/>
        <a:p>
          <a:endParaRPr lang="en-US"/>
        </a:p>
      </dgm:t>
    </dgm:pt>
    <dgm:pt modelId="{F10CCD0F-4104-43A8-8966-A7247D1E7998}">
      <dgm:prSet phldrT="[Text]" custT="1"/>
      <dgm:spPr/>
      <dgm:t>
        <a:bodyPr/>
        <a:lstStyle/>
        <a:p>
          <a:r>
            <a:rPr lang="en-US" sz="1600" b="1"/>
            <a:t>WH nominates Nominee</a:t>
          </a:r>
          <a:endParaRPr lang="en-US" sz="1600"/>
        </a:p>
      </dgm:t>
    </dgm:pt>
    <dgm:pt modelId="{00396D3C-924D-406E-ABFD-241C8E7B07E7}" type="parTrans" cxnId="{D4B2A7C9-5E05-4568-B13B-8372BF7A0573}">
      <dgm:prSet/>
      <dgm:spPr/>
      <dgm:t>
        <a:bodyPr/>
        <a:lstStyle/>
        <a:p>
          <a:endParaRPr lang="en-US"/>
        </a:p>
      </dgm:t>
    </dgm:pt>
    <dgm:pt modelId="{644D8D8E-585E-4EB7-B929-DC5C75EFA25D}" type="sibTrans" cxnId="{D4B2A7C9-5E05-4568-B13B-8372BF7A0573}">
      <dgm:prSet/>
      <dgm:spPr/>
      <dgm:t>
        <a:bodyPr/>
        <a:lstStyle/>
        <a:p>
          <a:endParaRPr lang="en-US"/>
        </a:p>
      </dgm:t>
    </dgm:pt>
    <dgm:pt modelId="{75B7B4C8-D939-4134-BA57-5DB408ADCC6E}">
      <dgm:prSet phldrT="[Text]" custT="1"/>
      <dgm:spPr/>
      <dgm:t>
        <a:bodyPr/>
        <a:lstStyle/>
        <a:p>
          <a:r>
            <a:rPr lang="en-US" sz="1600" b="1"/>
            <a:t>OGE reviewer reaches out to agency for final package</a:t>
          </a:r>
          <a:endParaRPr lang="en-US" sz="1600"/>
        </a:p>
      </dgm:t>
    </dgm:pt>
    <dgm:pt modelId="{A083B6CA-BB50-4DD9-9E58-5C32D29D60DC}" type="parTrans" cxnId="{805E82A7-1041-4DE9-81B1-ED69B7AB4DB5}">
      <dgm:prSet/>
      <dgm:spPr/>
      <dgm:t>
        <a:bodyPr/>
        <a:lstStyle/>
        <a:p>
          <a:endParaRPr lang="en-US"/>
        </a:p>
      </dgm:t>
    </dgm:pt>
    <dgm:pt modelId="{CA343FC1-B04A-4093-93E3-C4E68C2EC11B}" type="sibTrans" cxnId="{805E82A7-1041-4DE9-81B1-ED69B7AB4DB5}">
      <dgm:prSet/>
      <dgm:spPr/>
      <dgm:t>
        <a:bodyPr/>
        <a:lstStyle/>
        <a:p>
          <a:endParaRPr lang="en-US"/>
        </a:p>
      </dgm:t>
    </dgm:pt>
    <dgm:pt modelId="{5764478D-0830-4FB8-86F3-38DF4D60C750}">
      <dgm:prSet phldrT="[Text]" custT="1"/>
      <dgm:spPr/>
      <dgm:t>
        <a:bodyPr/>
        <a:lstStyle/>
        <a:p>
          <a:r>
            <a:rPr lang="en-US" sz="1600" b="1"/>
            <a:t>Final package received from agency</a:t>
          </a:r>
          <a:endParaRPr lang="en-US" sz="1600"/>
        </a:p>
      </dgm:t>
    </dgm:pt>
    <dgm:pt modelId="{227EE1D4-54B4-4F53-9E35-0EC24DF5A2C8}" type="parTrans" cxnId="{BB2DA8ED-EC07-41E2-A119-6DE5BD706C91}">
      <dgm:prSet/>
      <dgm:spPr/>
      <dgm:t>
        <a:bodyPr/>
        <a:lstStyle/>
        <a:p>
          <a:endParaRPr lang="en-US"/>
        </a:p>
      </dgm:t>
    </dgm:pt>
    <dgm:pt modelId="{98600998-AA37-46B6-BDF6-F5DE599085B1}" type="sibTrans" cxnId="{BB2DA8ED-EC07-41E2-A119-6DE5BD706C91}">
      <dgm:prSet/>
      <dgm:spPr/>
      <dgm:t>
        <a:bodyPr/>
        <a:lstStyle/>
        <a:p>
          <a:endParaRPr lang="en-US"/>
        </a:p>
      </dgm:t>
    </dgm:pt>
    <dgm:pt modelId="{BB6286CD-E4D8-4DAD-870D-F4BC77BAEB15}">
      <dgm:prSet phldrT="[Text]" custT="1"/>
      <dgm:spPr/>
      <dgm:t>
        <a:bodyPr/>
        <a:lstStyle/>
        <a:p>
          <a:r>
            <a:rPr lang="en-US" sz="1600" b="1"/>
            <a:t>Nomination package processed through OGE</a:t>
          </a:r>
          <a:endParaRPr lang="en-US" sz="1600"/>
        </a:p>
      </dgm:t>
    </dgm:pt>
    <dgm:pt modelId="{E848A286-BBD9-497F-82BE-4ED117A1FAFE}" type="parTrans" cxnId="{C90E9FB8-3D5D-42F6-91F1-E23064B2EB68}">
      <dgm:prSet/>
      <dgm:spPr/>
      <dgm:t>
        <a:bodyPr/>
        <a:lstStyle/>
        <a:p>
          <a:endParaRPr lang="en-US"/>
        </a:p>
      </dgm:t>
    </dgm:pt>
    <dgm:pt modelId="{EEC2F725-A5CA-4BA0-958B-0F2FA20245B0}" type="sibTrans" cxnId="{C90E9FB8-3D5D-42F6-91F1-E23064B2EB68}">
      <dgm:prSet/>
      <dgm:spPr/>
      <dgm:t>
        <a:bodyPr/>
        <a:lstStyle/>
        <a:p>
          <a:endParaRPr lang="en-US"/>
        </a:p>
      </dgm:t>
    </dgm:pt>
    <dgm:pt modelId="{A652E2BA-FE38-4A2E-A14A-0ACC5BBF23A4}">
      <dgm:prSet phldrT="[Text]" custT="1"/>
      <dgm:spPr/>
      <dgm:t>
        <a:bodyPr/>
        <a:lstStyle/>
        <a:p>
          <a:r>
            <a:rPr lang="en-US" sz="1600" b="1"/>
            <a:t>Nomination package sent to Senate Committee(s)</a:t>
          </a:r>
          <a:endParaRPr lang="en-US" sz="1600"/>
        </a:p>
      </dgm:t>
    </dgm:pt>
    <dgm:pt modelId="{EF67187F-143C-4331-B8B8-0ABF80D16432}" type="parTrans" cxnId="{7CFF36CE-B4D7-472C-90DF-BC05F3F2F5AA}">
      <dgm:prSet/>
      <dgm:spPr/>
      <dgm:t>
        <a:bodyPr/>
        <a:lstStyle/>
        <a:p>
          <a:endParaRPr lang="en-US"/>
        </a:p>
      </dgm:t>
    </dgm:pt>
    <dgm:pt modelId="{2AE8AE06-4791-4E96-AC29-2241F33DE114}" type="sibTrans" cxnId="{7CFF36CE-B4D7-472C-90DF-BC05F3F2F5AA}">
      <dgm:prSet/>
      <dgm:spPr/>
      <dgm:t>
        <a:bodyPr/>
        <a:lstStyle/>
        <a:p>
          <a:endParaRPr lang="en-US"/>
        </a:p>
      </dgm:t>
    </dgm:pt>
    <dgm:pt modelId="{C120DE72-4406-43F0-ADC8-179617BA016F}">
      <dgm:prSet phldrT="[Text]" custT="1"/>
      <dgm:spPr/>
      <dgm:t>
        <a:bodyPr/>
        <a:lstStyle/>
        <a:p>
          <a:r>
            <a:rPr lang="en-US" sz="1600" b="1"/>
            <a:t>Integrity report &amp; EA posted on OGE website</a:t>
          </a:r>
          <a:endParaRPr lang="en-US" sz="1600"/>
        </a:p>
      </dgm:t>
    </dgm:pt>
    <dgm:pt modelId="{3B1D3777-AC53-4E0C-98C8-F32BDBD3174E}" type="parTrans" cxnId="{9F394402-24EB-4052-AF2B-3D0A0A5A3DA5}">
      <dgm:prSet/>
      <dgm:spPr/>
      <dgm:t>
        <a:bodyPr/>
        <a:lstStyle/>
        <a:p>
          <a:endParaRPr lang="en-US"/>
        </a:p>
      </dgm:t>
    </dgm:pt>
    <dgm:pt modelId="{233D1AA0-1153-4072-9AA0-0D9645CF8AA5}" type="sibTrans" cxnId="{9F394402-24EB-4052-AF2B-3D0A0A5A3DA5}">
      <dgm:prSet/>
      <dgm:spPr/>
      <dgm:t>
        <a:bodyPr/>
        <a:lstStyle/>
        <a:p>
          <a:endParaRPr lang="en-US"/>
        </a:p>
      </dgm:t>
    </dgm:pt>
    <dgm:pt modelId="{4E32E4F8-ED05-4B78-A61B-85EBDAEC97A7}" type="pres">
      <dgm:prSet presAssocID="{753C0C0E-C492-4A09-8771-84B966B88EB9}" presName="diagram" presStyleCnt="0">
        <dgm:presLayoutVars>
          <dgm:dir/>
          <dgm:resizeHandles val="exact"/>
        </dgm:presLayoutVars>
      </dgm:prSet>
      <dgm:spPr/>
    </dgm:pt>
    <dgm:pt modelId="{C1B0497B-28D9-4FD2-800F-95E4BE4CB0E2}" type="pres">
      <dgm:prSet presAssocID="{8011D948-1C29-4475-9F63-3C5BBE5DA8AC}" presName="node" presStyleLbl="node1" presStyleIdx="0" presStyleCnt="13">
        <dgm:presLayoutVars>
          <dgm:bulletEnabled val="1"/>
        </dgm:presLayoutVars>
      </dgm:prSet>
      <dgm:spPr/>
    </dgm:pt>
    <dgm:pt modelId="{7F60C1DD-A605-4B46-BA98-7AED6185212B}" type="pres">
      <dgm:prSet presAssocID="{14E9B97E-F3A2-4D42-BE7E-8A2D577B9C9E}" presName="sibTrans" presStyleLbl="sibTrans2D1" presStyleIdx="0" presStyleCnt="12"/>
      <dgm:spPr/>
    </dgm:pt>
    <dgm:pt modelId="{E2C88970-EA0A-490A-B65C-6C6684F7025D}" type="pres">
      <dgm:prSet presAssocID="{14E9B97E-F3A2-4D42-BE7E-8A2D577B9C9E}" presName="connectorText" presStyleLbl="sibTrans2D1" presStyleIdx="0" presStyleCnt="12"/>
      <dgm:spPr/>
    </dgm:pt>
    <dgm:pt modelId="{8A2B4BAC-E875-4A78-A53C-E3E967D13444}" type="pres">
      <dgm:prSet presAssocID="{A505D6F6-084C-42F0-8EA8-90AB8303C175}" presName="node" presStyleLbl="node1" presStyleIdx="1" presStyleCnt="13">
        <dgm:presLayoutVars>
          <dgm:bulletEnabled val="1"/>
        </dgm:presLayoutVars>
      </dgm:prSet>
      <dgm:spPr/>
    </dgm:pt>
    <dgm:pt modelId="{FB84EEF1-40DE-452E-8A93-678A22625403}" type="pres">
      <dgm:prSet presAssocID="{3BBB6E6C-D86B-40CE-9581-319AA6D4D2C0}" presName="sibTrans" presStyleLbl="sibTrans2D1" presStyleIdx="1" presStyleCnt="12"/>
      <dgm:spPr/>
    </dgm:pt>
    <dgm:pt modelId="{E920DDE9-87E7-4AC0-ABA0-872E99EFE017}" type="pres">
      <dgm:prSet presAssocID="{3BBB6E6C-D86B-40CE-9581-319AA6D4D2C0}" presName="connectorText" presStyleLbl="sibTrans2D1" presStyleIdx="1" presStyleCnt="12"/>
      <dgm:spPr/>
    </dgm:pt>
    <dgm:pt modelId="{C8A36B68-E627-4FF8-A6E5-906B37C2182E}" type="pres">
      <dgm:prSet presAssocID="{484472B0-F472-41F9-9FE7-81F3F678E9CD}" presName="node" presStyleLbl="node1" presStyleIdx="2" presStyleCnt="13">
        <dgm:presLayoutVars>
          <dgm:bulletEnabled val="1"/>
        </dgm:presLayoutVars>
      </dgm:prSet>
      <dgm:spPr/>
    </dgm:pt>
    <dgm:pt modelId="{7174DB40-D006-4303-A040-FAE45B29B547}" type="pres">
      <dgm:prSet presAssocID="{D4A16A5B-CBCE-4C38-BACA-628B0B2E6BF5}" presName="sibTrans" presStyleLbl="sibTrans2D1" presStyleIdx="2" presStyleCnt="12"/>
      <dgm:spPr/>
    </dgm:pt>
    <dgm:pt modelId="{45E7D99F-BCDC-4CD7-9E51-1FDDB8E1A524}" type="pres">
      <dgm:prSet presAssocID="{D4A16A5B-CBCE-4C38-BACA-628B0B2E6BF5}" presName="connectorText" presStyleLbl="sibTrans2D1" presStyleIdx="2" presStyleCnt="12"/>
      <dgm:spPr/>
    </dgm:pt>
    <dgm:pt modelId="{BE7CC0E6-D2DA-4FCE-9649-62AFCE22EDD3}" type="pres">
      <dgm:prSet presAssocID="{DD16E230-18A0-49CE-A09F-E176CD73A412}" presName="node" presStyleLbl="node1" presStyleIdx="3" presStyleCnt="13">
        <dgm:presLayoutVars>
          <dgm:bulletEnabled val="1"/>
        </dgm:presLayoutVars>
      </dgm:prSet>
      <dgm:spPr/>
    </dgm:pt>
    <dgm:pt modelId="{DB5953D4-F221-41D1-A4B2-B0C29EA13AE1}" type="pres">
      <dgm:prSet presAssocID="{CCC11E50-C09D-4E45-BFAE-A3217396C4F3}" presName="sibTrans" presStyleLbl="sibTrans2D1" presStyleIdx="3" presStyleCnt="12"/>
      <dgm:spPr/>
    </dgm:pt>
    <dgm:pt modelId="{4249F06A-E48D-4FAD-BD0F-510732E8F2DC}" type="pres">
      <dgm:prSet presAssocID="{CCC11E50-C09D-4E45-BFAE-A3217396C4F3}" presName="connectorText" presStyleLbl="sibTrans2D1" presStyleIdx="3" presStyleCnt="12"/>
      <dgm:spPr/>
    </dgm:pt>
    <dgm:pt modelId="{9740B8AF-85F6-41A8-B122-466BB5A7B7B2}" type="pres">
      <dgm:prSet presAssocID="{D9B61952-D4D8-40FC-9FE3-9ACB38550E7A}" presName="node" presStyleLbl="node1" presStyleIdx="4" presStyleCnt="13">
        <dgm:presLayoutVars>
          <dgm:bulletEnabled val="1"/>
        </dgm:presLayoutVars>
      </dgm:prSet>
      <dgm:spPr/>
    </dgm:pt>
    <dgm:pt modelId="{B9D2E414-3051-458D-9ED9-0BE9C7A71B18}" type="pres">
      <dgm:prSet presAssocID="{D496C35D-1D00-4F73-A26C-6B44103F13CC}" presName="sibTrans" presStyleLbl="sibTrans2D1" presStyleIdx="4" presStyleCnt="12"/>
      <dgm:spPr/>
    </dgm:pt>
    <dgm:pt modelId="{7EDD2472-F943-4B89-A1FC-AD475237E3BC}" type="pres">
      <dgm:prSet presAssocID="{D496C35D-1D00-4F73-A26C-6B44103F13CC}" presName="connectorText" presStyleLbl="sibTrans2D1" presStyleIdx="4" presStyleCnt="12"/>
      <dgm:spPr/>
    </dgm:pt>
    <dgm:pt modelId="{9DEAFD94-F5BA-4F00-BA80-857F6866DE5B}" type="pres">
      <dgm:prSet presAssocID="{4761ABA9-0794-403C-8BA0-9F9327639E3A}" presName="node" presStyleLbl="node1" presStyleIdx="5" presStyleCnt="13">
        <dgm:presLayoutVars>
          <dgm:bulletEnabled val="1"/>
        </dgm:presLayoutVars>
      </dgm:prSet>
      <dgm:spPr/>
    </dgm:pt>
    <dgm:pt modelId="{43738D25-93DC-43E1-8DD3-063472862595}" type="pres">
      <dgm:prSet presAssocID="{A10BF766-F702-4731-A4F7-D4501829761E}" presName="sibTrans" presStyleLbl="sibTrans2D1" presStyleIdx="5" presStyleCnt="12"/>
      <dgm:spPr/>
    </dgm:pt>
    <dgm:pt modelId="{B5E078ED-AA89-4F71-B265-32B05F02608D}" type="pres">
      <dgm:prSet presAssocID="{A10BF766-F702-4731-A4F7-D4501829761E}" presName="connectorText" presStyleLbl="sibTrans2D1" presStyleIdx="5" presStyleCnt="12"/>
      <dgm:spPr/>
    </dgm:pt>
    <dgm:pt modelId="{F4EB2213-6AA6-4576-91C7-8D92F8840D8A}" type="pres">
      <dgm:prSet presAssocID="{E4584264-32E5-49FE-9D50-84749DF32BBD}" presName="node" presStyleLbl="node1" presStyleIdx="6" presStyleCnt="13">
        <dgm:presLayoutVars>
          <dgm:bulletEnabled val="1"/>
        </dgm:presLayoutVars>
      </dgm:prSet>
      <dgm:spPr/>
    </dgm:pt>
    <dgm:pt modelId="{CE76D8C3-DC51-475E-9C84-D06A1F498E1B}" type="pres">
      <dgm:prSet presAssocID="{848E5062-6E1D-4DCC-A092-B9C93A5DECEE}" presName="sibTrans" presStyleLbl="sibTrans2D1" presStyleIdx="6" presStyleCnt="12"/>
      <dgm:spPr/>
    </dgm:pt>
    <dgm:pt modelId="{1EF748E4-3C70-4228-9A8A-11BA64398C4A}" type="pres">
      <dgm:prSet presAssocID="{848E5062-6E1D-4DCC-A092-B9C93A5DECEE}" presName="connectorText" presStyleLbl="sibTrans2D1" presStyleIdx="6" presStyleCnt="12"/>
      <dgm:spPr/>
    </dgm:pt>
    <dgm:pt modelId="{E4B3A36F-6EC2-4DD4-9597-728DA308D863}" type="pres">
      <dgm:prSet presAssocID="{F10CCD0F-4104-43A8-8966-A7247D1E7998}" presName="node" presStyleLbl="node1" presStyleIdx="7" presStyleCnt="13">
        <dgm:presLayoutVars>
          <dgm:bulletEnabled val="1"/>
        </dgm:presLayoutVars>
      </dgm:prSet>
      <dgm:spPr/>
    </dgm:pt>
    <dgm:pt modelId="{D29E99DE-9291-4C1D-9D9B-E69A7BC281D5}" type="pres">
      <dgm:prSet presAssocID="{644D8D8E-585E-4EB7-B929-DC5C75EFA25D}" presName="sibTrans" presStyleLbl="sibTrans2D1" presStyleIdx="7" presStyleCnt="12"/>
      <dgm:spPr/>
    </dgm:pt>
    <dgm:pt modelId="{DFD84761-F9C1-4621-BB07-32693D58A332}" type="pres">
      <dgm:prSet presAssocID="{644D8D8E-585E-4EB7-B929-DC5C75EFA25D}" presName="connectorText" presStyleLbl="sibTrans2D1" presStyleIdx="7" presStyleCnt="12"/>
      <dgm:spPr/>
    </dgm:pt>
    <dgm:pt modelId="{8F365337-950E-4813-81C1-895D8B051B29}" type="pres">
      <dgm:prSet presAssocID="{75B7B4C8-D939-4134-BA57-5DB408ADCC6E}" presName="node" presStyleLbl="node1" presStyleIdx="8" presStyleCnt="13">
        <dgm:presLayoutVars>
          <dgm:bulletEnabled val="1"/>
        </dgm:presLayoutVars>
      </dgm:prSet>
      <dgm:spPr/>
    </dgm:pt>
    <dgm:pt modelId="{0458779A-464A-451C-9A6C-5430AE91FC9D}" type="pres">
      <dgm:prSet presAssocID="{CA343FC1-B04A-4093-93E3-C4E68C2EC11B}" presName="sibTrans" presStyleLbl="sibTrans2D1" presStyleIdx="8" presStyleCnt="12"/>
      <dgm:spPr/>
    </dgm:pt>
    <dgm:pt modelId="{6E2A708F-9123-418F-8F71-231049B5A86E}" type="pres">
      <dgm:prSet presAssocID="{CA343FC1-B04A-4093-93E3-C4E68C2EC11B}" presName="connectorText" presStyleLbl="sibTrans2D1" presStyleIdx="8" presStyleCnt="12"/>
      <dgm:spPr/>
    </dgm:pt>
    <dgm:pt modelId="{C7D58C58-8B27-4D44-BAD3-7FBC708F9957}" type="pres">
      <dgm:prSet presAssocID="{5764478D-0830-4FB8-86F3-38DF4D60C750}" presName="node" presStyleLbl="node1" presStyleIdx="9" presStyleCnt="13">
        <dgm:presLayoutVars>
          <dgm:bulletEnabled val="1"/>
        </dgm:presLayoutVars>
      </dgm:prSet>
      <dgm:spPr/>
    </dgm:pt>
    <dgm:pt modelId="{A71896B3-C14C-4BE0-9BC9-CC8340CADA2D}" type="pres">
      <dgm:prSet presAssocID="{98600998-AA37-46B6-BDF6-F5DE599085B1}" presName="sibTrans" presStyleLbl="sibTrans2D1" presStyleIdx="9" presStyleCnt="12"/>
      <dgm:spPr/>
    </dgm:pt>
    <dgm:pt modelId="{6A18F1A5-B4B6-4F51-9846-0F92A2089127}" type="pres">
      <dgm:prSet presAssocID="{98600998-AA37-46B6-BDF6-F5DE599085B1}" presName="connectorText" presStyleLbl="sibTrans2D1" presStyleIdx="9" presStyleCnt="12"/>
      <dgm:spPr/>
    </dgm:pt>
    <dgm:pt modelId="{FA23805B-860C-457A-8E2E-9D342A03A4B6}" type="pres">
      <dgm:prSet presAssocID="{BB6286CD-E4D8-4DAD-870D-F4BC77BAEB15}" presName="node" presStyleLbl="node1" presStyleIdx="10" presStyleCnt="13">
        <dgm:presLayoutVars>
          <dgm:bulletEnabled val="1"/>
        </dgm:presLayoutVars>
      </dgm:prSet>
      <dgm:spPr/>
    </dgm:pt>
    <dgm:pt modelId="{89E974B1-0E15-41D0-A64D-936E3158A1B0}" type="pres">
      <dgm:prSet presAssocID="{EEC2F725-A5CA-4BA0-958B-0F2FA20245B0}" presName="sibTrans" presStyleLbl="sibTrans2D1" presStyleIdx="10" presStyleCnt="12"/>
      <dgm:spPr/>
    </dgm:pt>
    <dgm:pt modelId="{70343D3F-5F93-47C4-9238-B4AED93827CC}" type="pres">
      <dgm:prSet presAssocID="{EEC2F725-A5CA-4BA0-958B-0F2FA20245B0}" presName="connectorText" presStyleLbl="sibTrans2D1" presStyleIdx="10" presStyleCnt="12"/>
      <dgm:spPr/>
    </dgm:pt>
    <dgm:pt modelId="{43DDF5FF-D9E1-41A3-BD41-93890E2F005B}" type="pres">
      <dgm:prSet presAssocID="{A652E2BA-FE38-4A2E-A14A-0ACC5BBF23A4}" presName="node" presStyleLbl="node1" presStyleIdx="11" presStyleCnt="13">
        <dgm:presLayoutVars>
          <dgm:bulletEnabled val="1"/>
        </dgm:presLayoutVars>
      </dgm:prSet>
      <dgm:spPr/>
    </dgm:pt>
    <dgm:pt modelId="{EA8D6F2B-829A-442F-8931-A32D502F3D15}" type="pres">
      <dgm:prSet presAssocID="{2AE8AE06-4791-4E96-AC29-2241F33DE114}" presName="sibTrans" presStyleLbl="sibTrans2D1" presStyleIdx="11" presStyleCnt="12"/>
      <dgm:spPr/>
    </dgm:pt>
    <dgm:pt modelId="{E0BC3CB9-029F-479E-976F-685FC80F83E2}" type="pres">
      <dgm:prSet presAssocID="{2AE8AE06-4791-4E96-AC29-2241F33DE114}" presName="connectorText" presStyleLbl="sibTrans2D1" presStyleIdx="11" presStyleCnt="12"/>
      <dgm:spPr/>
    </dgm:pt>
    <dgm:pt modelId="{C75C681F-7400-41C1-99CD-58EA18AA587B}" type="pres">
      <dgm:prSet presAssocID="{C120DE72-4406-43F0-ADC8-179617BA016F}" presName="node" presStyleLbl="node1" presStyleIdx="12" presStyleCnt="13">
        <dgm:presLayoutVars>
          <dgm:bulletEnabled val="1"/>
        </dgm:presLayoutVars>
      </dgm:prSet>
      <dgm:spPr/>
    </dgm:pt>
  </dgm:ptLst>
  <dgm:cxnLst>
    <dgm:cxn modelId="{F9AA6E01-D5DD-49C5-B175-A09FC9B4E183}" type="presOf" srcId="{CA343FC1-B04A-4093-93E3-C4E68C2EC11B}" destId="{6E2A708F-9123-418F-8F71-231049B5A86E}" srcOrd="1" destOrd="0" presId="urn:microsoft.com/office/officeart/2005/8/layout/process5"/>
    <dgm:cxn modelId="{9F394402-24EB-4052-AF2B-3D0A0A5A3DA5}" srcId="{753C0C0E-C492-4A09-8771-84B966B88EB9}" destId="{C120DE72-4406-43F0-ADC8-179617BA016F}" srcOrd="12" destOrd="0" parTransId="{3B1D3777-AC53-4E0C-98C8-F32BDBD3174E}" sibTransId="{233D1AA0-1153-4072-9AA0-0D9645CF8AA5}"/>
    <dgm:cxn modelId="{2E818D06-CFC2-4015-8231-201476F32480}" type="presOf" srcId="{4761ABA9-0794-403C-8BA0-9F9327639E3A}" destId="{9DEAFD94-F5BA-4F00-BA80-857F6866DE5B}" srcOrd="0" destOrd="0" presId="urn:microsoft.com/office/officeart/2005/8/layout/process5"/>
    <dgm:cxn modelId="{6F062508-C32B-4259-A0EF-66A870298105}" type="presOf" srcId="{484472B0-F472-41F9-9FE7-81F3F678E9CD}" destId="{C8A36B68-E627-4FF8-A6E5-906B37C2182E}" srcOrd="0" destOrd="0" presId="urn:microsoft.com/office/officeart/2005/8/layout/process5"/>
    <dgm:cxn modelId="{C314B60C-3D89-4E85-8E67-069D1E09EF43}" type="presOf" srcId="{753C0C0E-C492-4A09-8771-84B966B88EB9}" destId="{4E32E4F8-ED05-4B78-A61B-85EBDAEC97A7}" srcOrd="0" destOrd="0" presId="urn:microsoft.com/office/officeart/2005/8/layout/process5"/>
    <dgm:cxn modelId="{D11CC60C-7F00-424D-AFBB-F23BA83644C2}" type="presOf" srcId="{A10BF766-F702-4731-A4F7-D4501829761E}" destId="{B5E078ED-AA89-4F71-B265-32B05F02608D}" srcOrd="1" destOrd="0" presId="urn:microsoft.com/office/officeart/2005/8/layout/process5"/>
    <dgm:cxn modelId="{8E337F0F-C14E-46B7-B79F-F6B06600FFCA}" type="presOf" srcId="{CCC11E50-C09D-4E45-BFAE-A3217396C4F3}" destId="{DB5953D4-F221-41D1-A4B2-B0C29EA13AE1}" srcOrd="0" destOrd="0" presId="urn:microsoft.com/office/officeart/2005/8/layout/process5"/>
    <dgm:cxn modelId="{3937811E-F3C1-4C1E-9D0B-B5C5EF142372}" type="presOf" srcId="{5764478D-0830-4FB8-86F3-38DF4D60C750}" destId="{C7D58C58-8B27-4D44-BAD3-7FBC708F9957}" srcOrd="0" destOrd="0" presId="urn:microsoft.com/office/officeart/2005/8/layout/process5"/>
    <dgm:cxn modelId="{501EF729-DFED-4F35-8C9D-EA7A06082646}" type="presOf" srcId="{98600998-AA37-46B6-BDF6-F5DE599085B1}" destId="{A71896B3-C14C-4BE0-9BC9-CC8340CADA2D}" srcOrd="0" destOrd="0" presId="urn:microsoft.com/office/officeart/2005/8/layout/process5"/>
    <dgm:cxn modelId="{03E3222A-88C0-4403-B97D-84B4273D26BE}" type="presOf" srcId="{A505D6F6-084C-42F0-8EA8-90AB8303C175}" destId="{8A2B4BAC-E875-4A78-A53C-E3E967D13444}" srcOrd="0" destOrd="0" presId="urn:microsoft.com/office/officeart/2005/8/layout/process5"/>
    <dgm:cxn modelId="{26EE3A2A-FD94-42AD-84E6-B794FAE59A13}" type="presOf" srcId="{F10CCD0F-4104-43A8-8966-A7247D1E7998}" destId="{E4B3A36F-6EC2-4DD4-9597-728DA308D863}" srcOrd="0" destOrd="0" presId="urn:microsoft.com/office/officeart/2005/8/layout/process5"/>
    <dgm:cxn modelId="{C24B5C2C-9CC6-4EF2-9A06-2DB224FEA70B}" type="presOf" srcId="{D496C35D-1D00-4F73-A26C-6B44103F13CC}" destId="{7EDD2472-F943-4B89-A1FC-AD475237E3BC}" srcOrd="1" destOrd="0" presId="urn:microsoft.com/office/officeart/2005/8/layout/process5"/>
    <dgm:cxn modelId="{4DD71F3B-30FA-4BE3-8AF9-EC695B47D313}" srcId="{753C0C0E-C492-4A09-8771-84B966B88EB9}" destId="{A505D6F6-084C-42F0-8EA8-90AB8303C175}" srcOrd="1" destOrd="0" parTransId="{3E4746E6-F07A-4647-ABB4-CFE77E9F14BC}" sibTransId="{3BBB6E6C-D86B-40CE-9581-319AA6D4D2C0}"/>
    <dgm:cxn modelId="{8322FE3D-4691-471B-9889-80B1AF2782DE}" type="presOf" srcId="{EEC2F725-A5CA-4BA0-958B-0F2FA20245B0}" destId="{70343D3F-5F93-47C4-9238-B4AED93827CC}" srcOrd="1" destOrd="0" presId="urn:microsoft.com/office/officeart/2005/8/layout/process5"/>
    <dgm:cxn modelId="{61F2965B-299F-4FE2-9C27-3C752236E2E5}" type="presOf" srcId="{14E9B97E-F3A2-4D42-BE7E-8A2D577B9C9E}" destId="{7F60C1DD-A605-4B46-BA98-7AED6185212B}" srcOrd="0" destOrd="0" presId="urn:microsoft.com/office/officeart/2005/8/layout/process5"/>
    <dgm:cxn modelId="{0D1DFA5E-3279-4569-9A9E-34F55AA100FB}" type="presOf" srcId="{D496C35D-1D00-4F73-A26C-6B44103F13CC}" destId="{B9D2E414-3051-458D-9ED9-0BE9C7A71B18}" srcOrd="0" destOrd="0" presId="urn:microsoft.com/office/officeart/2005/8/layout/process5"/>
    <dgm:cxn modelId="{BB9F875F-2835-413F-B44A-04B29C220081}" type="presOf" srcId="{848E5062-6E1D-4DCC-A092-B9C93A5DECEE}" destId="{1EF748E4-3C70-4228-9A8A-11BA64398C4A}" srcOrd="1" destOrd="0" presId="urn:microsoft.com/office/officeart/2005/8/layout/process5"/>
    <dgm:cxn modelId="{C8A11B61-E0A6-4B5E-9347-5D3CE845802C}" type="presOf" srcId="{E4584264-32E5-49FE-9D50-84749DF32BBD}" destId="{F4EB2213-6AA6-4576-91C7-8D92F8840D8A}" srcOrd="0" destOrd="0" presId="urn:microsoft.com/office/officeart/2005/8/layout/process5"/>
    <dgm:cxn modelId="{F04C2544-9B0B-469F-A496-7D2C7812E002}" srcId="{753C0C0E-C492-4A09-8771-84B966B88EB9}" destId="{4761ABA9-0794-403C-8BA0-9F9327639E3A}" srcOrd="5" destOrd="0" parTransId="{7DF45613-E634-441A-8D33-AF25DF38B60D}" sibTransId="{A10BF766-F702-4731-A4F7-D4501829761E}"/>
    <dgm:cxn modelId="{736AA144-6C54-45D7-B85D-38808DE73206}" type="presOf" srcId="{3BBB6E6C-D86B-40CE-9581-319AA6D4D2C0}" destId="{E920DDE9-87E7-4AC0-ABA0-872E99EFE017}" srcOrd="1" destOrd="0" presId="urn:microsoft.com/office/officeart/2005/8/layout/process5"/>
    <dgm:cxn modelId="{BF0CA569-C43A-4AC3-9100-AEA295DE1BAE}" type="presOf" srcId="{C120DE72-4406-43F0-ADC8-179617BA016F}" destId="{C75C681F-7400-41C1-99CD-58EA18AA587B}" srcOrd="0" destOrd="0" presId="urn:microsoft.com/office/officeart/2005/8/layout/process5"/>
    <dgm:cxn modelId="{BCB0D94E-ABBF-4B60-8C9B-25A50F31B815}" srcId="{753C0C0E-C492-4A09-8771-84B966B88EB9}" destId="{E4584264-32E5-49FE-9D50-84749DF32BBD}" srcOrd="6" destOrd="0" parTransId="{C4C1BD7D-BA0D-4E0A-A0FA-E84C0C969347}" sibTransId="{848E5062-6E1D-4DCC-A092-B9C93A5DECEE}"/>
    <dgm:cxn modelId="{FB800073-26B5-4C17-B47F-C947C5E56AA7}" type="presOf" srcId="{3BBB6E6C-D86B-40CE-9581-319AA6D4D2C0}" destId="{FB84EEF1-40DE-452E-8A93-678A22625403}" srcOrd="0" destOrd="0" presId="urn:microsoft.com/office/officeart/2005/8/layout/process5"/>
    <dgm:cxn modelId="{4A44F177-7761-423D-ABD8-03E835DE1E69}" type="presOf" srcId="{EEC2F725-A5CA-4BA0-958B-0F2FA20245B0}" destId="{89E974B1-0E15-41D0-A64D-936E3158A1B0}" srcOrd="0" destOrd="0" presId="urn:microsoft.com/office/officeart/2005/8/layout/process5"/>
    <dgm:cxn modelId="{C563B182-153B-4683-910E-B6213E4D5A54}" type="presOf" srcId="{CCC11E50-C09D-4E45-BFAE-A3217396C4F3}" destId="{4249F06A-E48D-4FAD-BD0F-510732E8F2DC}" srcOrd="1" destOrd="0" presId="urn:microsoft.com/office/officeart/2005/8/layout/process5"/>
    <dgm:cxn modelId="{8C19FB89-0DB0-49A6-B400-054C67428805}" type="presOf" srcId="{848E5062-6E1D-4DCC-A092-B9C93A5DECEE}" destId="{CE76D8C3-DC51-475E-9C84-D06A1F498E1B}" srcOrd="0" destOrd="0" presId="urn:microsoft.com/office/officeart/2005/8/layout/process5"/>
    <dgm:cxn modelId="{C07BCD99-E7A8-440E-84A5-5787F53CCD63}" type="presOf" srcId="{14E9B97E-F3A2-4D42-BE7E-8A2D577B9C9E}" destId="{E2C88970-EA0A-490A-B65C-6C6684F7025D}" srcOrd="1" destOrd="0" presId="urn:microsoft.com/office/officeart/2005/8/layout/process5"/>
    <dgm:cxn modelId="{805E82A7-1041-4DE9-81B1-ED69B7AB4DB5}" srcId="{753C0C0E-C492-4A09-8771-84B966B88EB9}" destId="{75B7B4C8-D939-4134-BA57-5DB408ADCC6E}" srcOrd="8" destOrd="0" parTransId="{A083B6CA-BB50-4DD9-9E58-5C32D29D60DC}" sibTransId="{CA343FC1-B04A-4093-93E3-C4E68C2EC11B}"/>
    <dgm:cxn modelId="{922B51AC-D992-4EFD-8F42-FD28A16EE8A9}" type="presOf" srcId="{98600998-AA37-46B6-BDF6-F5DE599085B1}" destId="{6A18F1A5-B4B6-4F51-9846-0F92A2089127}" srcOrd="1" destOrd="0" presId="urn:microsoft.com/office/officeart/2005/8/layout/process5"/>
    <dgm:cxn modelId="{F9D7EDAD-D7C6-4133-AFD2-2A62A3B1240C}" srcId="{753C0C0E-C492-4A09-8771-84B966B88EB9}" destId="{D9B61952-D4D8-40FC-9FE3-9ACB38550E7A}" srcOrd="4" destOrd="0" parTransId="{0920B0AE-87C8-4664-9212-413A67A8E1EE}" sibTransId="{D496C35D-1D00-4F73-A26C-6B44103F13CC}"/>
    <dgm:cxn modelId="{ED1450AE-A20D-441A-81F0-1E0B26C08226}" type="presOf" srcId="{D4A16A5B-CBCE-4C38-BACA-628B0B2E6BF5}" destId="{7174DB40-D006-4303-A040-FAE45B29B547}" srcOrd="0" destOrd="0" presId="urn:microsoft.com/office/officeart/2005/8/layout/process5"/>
    <dgm:cxn modelId="{C90E9FB8-3D5D-42F6-91F1-E23064B2EB68}" srcId="{753C0C0E-C492-4A09-8771-84B966B88EB9}" destId="{BB6286CD-E4D8-4DAD-870D-F4BC77BAEB15}" srcOrd="10" destOrd="0" parTransId="{E848A286-BBD9-497F-82BE-4ED117A1FAFE}" sibTransId="{EEC2F725-A5CA-4BA0-958B-0F2FA20245B0}"/>
    <dgm:cxn modelId="{30E70CBE-43B6-463F-8581-314C65887264}" type="presOf" srcId="{2AE8AE06-4791-4E96-AC29-2241F33DE114}" destId="{EA8D6F2B-829A-442F-8931-A32D502F3D15}" srcOrd="0" destOrd="0" presId="urn:microsoft.com/office/officeart/2005/8/layout/process5"/>
    <dgm:cxn modelId="{5E514ABE-38D0-4190-9E3B-F16749FE2F96}" type="presOf" srcId="{D9B61952-D4D8-40FC-9FE3-9ACB38550E7A}" destId="{9740B8AF-85F6-41A8-B122-466BB5A7B7B2}" srcOrd="0" destOrd="0" presId="urn:microsoft.com/office/officeart/2005/8/layout/process5"/>
    <dgm:cxn modelId="{D4B2A7C9-5E05-4568-B13B-8372BF7A0573}" srcId="{753C0C0E-C492-4A09-8771-84B966B88EB9}" destId="{F10CCD0F-4104-43A8-8966-A7247D1E7998}" srcOrd="7" destOrd="0" parTransId="{00396D3C-924D-406E-ABFD-241C8E7B07E7}" sibTransId="{644D8D8E-585E-4EB7-B929-DC5C75EFA25D}"/>
    <dgm:cxn modelId="{5E5E47CB-4CD9-492E-AAFE-9CDCB3D5F842}" srcId="{753C0C0E-C492-4A09-8771-84B966B88EB9}" destId="{8011D948-1C29-4475-9F63-3C5BBE5DA8AC}" srcOrd="0" destOrd="0" parTransId="{D78DAC9B-489A-40C0-8859-72AD58FB8D67}" sibTransId="{14E9B97E-F3A2-4D42-BE7E-8A2D577B9C9E}"/>
    <dgm:cxn modelId="{7CFF36CE-B4D7-472C-90DF-BC05F3F2F5AA}" srcId="{753C0C0E-C492-4A09-8771-84B966B88EB9}" destId="{A652E2BA-FE38-4A2E-A14A-0ACC5BBF23A4}" srcOrd="11" destOrd="0" parTransId="{EF67187F-143C-4331-B8B8-0ABF80D16432}" sibTransId="{2AE8AE06-4791-4E96-AC29-2241F33DE114}"/>
    <dgm:cxn modelId="{062D50CE-609E-4AB2-BA60-0BAE0E6F42B7}" srcId="{753C0C0E-C492-4A09-8771-84B966B88EB9}" destId="{DD16E230-18A0-49CE-A09F-E176CD73A412}" srcOrd="3" destOrd="0" parTransId="{1AAE884D-4A0F-44A7-96DA-A6C80BE271FA}" sibTransId="{CCC11E50-C09D-4E45-BFAE-A3217396C4F3}"/>
    <dgm:cxn modelId="{26E051D6-4656-4C4E-B6F5-3274DC34C944}" type="presOf" srcId="{A652E2BA-FE38-4A2E-A14A-0ACC5BBF23A4}" destId="{43DDF5FF-D9E1-41A3-BD41-93890E2F005B}" srcOrd="0" destOrd="0" presId="urn:microsoft.com/office/officeart/2005/8/layout/process5"/>
    <dgm:cxn modelId="{D76789D6-1A8A-4DF8-8E66-F9A768A2306C}" type="presOf" srcId="{CA343FC1-B04A-4093-93E3-C4E68C2EC11B}" destId="{0458779A-464A-451C-9A6C-5430AE91FC9D}" srcOrd="0" destOrd="0" presId="urn:microsoft.com/office/officeart/2005/8/layout/process5"/>
    <dgm:cxn modelId="{A8739BD7-3DCE-4248-9583-0F62269FB6EC}" type="presOf" srcId="{75B7B4C8-D939-4134-BA57-5DB408ADCC6E}" destId="{8F365337-950E-4813-81C1-895D8B051B29}" srcOrd="0" destOrd="0" presId="urn:microsoft.com/office/officeart/2005/8/layout/process5"/>
    <dgm:cxn modelId="{6789D5DC-3518-4225-BF9C-A1B3EF32EE41}" type="presOf" srcId="{644D8D8E-585E-4EB7-B929-DC5C75EFA25D}" destId="{D29E99DE-9291-4C1D-9D9B-E69A7BC281D5}" srcOrd="0" destOrd="0" presId="urn:microsoft.com/office/officeart/2005/8/layout/process5"/>
    <dgm:cxn modelId="{003B88DE-E565-4594-9486-34D4988566C2}" type="presOf" srcId="{A10BF766-F702-4731-A4F7-D4501829761E}" destId="{43738D25-93DC-43E1-8DD3-063472862595}" srcOrd="0" destOrd="0" presId="urn:microsoft.com/office/officeart/2005/8/layout/process5"/>
    <dgm:cxn modelId="{B9820AE0-34A2-4D3D-A66B-8D2E204E38D5}" type="presOf" srcId="{D4A16A5B-CBCE-4C38-BACA-628B0B2E6BF5}" destId="{45E7D99F-BCDC-4CD7-9E51-1FDDB8E1A524}" srcOrd="1" destOrd="0" presId="urn:microsoft.com/office/officeart/2005/8/layout/process5"/>
    <dgm:cxn modelId="{1691F2E1-60C4-4522-98D5-6A7DF0928424}" type="presOf" srcId="{644D8D8E-585E-4EB7-B929-DC5C75EFA25D}" destId="{DFD84761-F9C1-4621-BB07-32693D58A332}" srcOrd="1" destOrd="0" presId="urn:microsoft.com/office/officeart/2005/8/layout/process5"/>
    <dgm:cxn modelId="{7AD4E3E8-9FDC-4012-BB3B-9C82B795D2A7}" type="presOf" srcId="{BB6286CD-E4D8-4DAD-870D-F4BC77BAEB15}" destId="{FA23805B-860C-457A-8E2E-9D342A03A4B6}" srcOrd="0" destOrd="0" presId="urn:microsoft.com/office/officeart/2005/8/layout/process5"/>
    <dgm:cxn modelId="{BB2DA8ED-EC07-41E2-A119-6DE5BD706C91}" srcId="{753C0C0E-C492-4A09-8771-84B966B88EB9}" destId="{5764478D-0830-4FB8-86F3-38DF4D60C750}" srcOrd="9" destOrd="0" parTransId="{227EE1D4-54B4-4F53-9E35-0EC24DF5A2C8}" sibTransId="{98600998-AA37-46B6-BDF6-F5DE599085B1}"/>
    <dgm:cxn modelId="{980213F3-259D-4A95-9216-E8E4E8B46173}" type="presOf" srcId="{DD16E230-18A0-49CE-A09F-E176CD73A412}" destId="{BE7CC0E6-D2DA-4FCE-9649-62AFCE22EDD3}" srcOrd="0" destOrd="0" presId="urn:microsoft.com/office/officeart/2005/8/layout/process5"/>
    <dgm:cxn modelId="{EAC364F4-2ACF-47D9-A913-0D7D7684044D}" type="presOf" srcId="{8011D948-1C29-4475-9F63-3C5BBE5DA8AC}" destId="{C1B0497B-28D9-4FD2-800F-95E4BE4CB0E2}" srcOrd="0" destOrd="0" presId="urn:microsoft.com/office/officeart/2005/8/layout/process5"/>
    <dgm:cxn modelId="{631F18F6-35D0-4188-ACD1-954EEBFF273A}" srcId="{753C0C0E-C492-4A09-8771-84B966B88EB9}" destId="{484472B0-F472-41F9-9FE7-81F3F678E9CD}" srcOrd="2" destOrd="0" parTransId="{9730D02C-7A0D-4E34-9EC9-2DD62180BABE}" sibTransId="{D4A16A5B-CBCE-4C38-BACA-628B0B2E6BF5}"/>
    <dgm:cxn modelId="{E48F71F8-12CB-42A7-957E-3E5B9C0F58AE}" type="presOf" srcId="{2AE8AE06-4791-4E96-AC29-2241F33DE114}" destId="{E0BC3CB9-029F-479E-976F-685FC80F83E2}" srcOrd="1" destOrd="0" presId="urn:microsoft.com/office/officeart/2005/8/layout/process5"/>
    <dgm:cxn modelId="{A02AE6AF-E72B-4CEF-89F3-970575C85F1B}" type="presParOf" srcId="{4E32E4F8-ED05-4B78-A61B-85EBDAEC97A7}" destId="{C1B0497B-28D9-4FD2-800F-95E4BE4CB0E2}" srcOrd="0" destOrd="0" presId="urn:microsoft.com/office/officeart/2005/8/layout/process5"/>
    <dgm:cxn modelId="{5BA3D49A-008F-47DD-8F0B-5C10D50BBB93}" type="presParOf" srcId="{4E32E4F8-ED05-4B78-A61B-85EBDAEC97A7}" destId="{7F60C1DD-A605-4B46-BA98-7AED6185212B}" srcOrd="1" destOrd="0" presId="urn:microsoft.com/office/officeart/2005/8/layout/process5"/>
    <dgm:cxn modelId="{D94C76C6-DCF4-4A4B-804F-8D1CA1D0D01B}" type="presParOf" srcId="{7F60C1DD-A605-4B46-BA98-7AED6185212B}" destId="{E2C88970-EA0A-490A-B65C-6C6684F7025D}" srcOrd="0" destOrd="0" presId="urn:microsoft.com/office/officeart/2005/8/layout/process5"/>
    <dgm:cxn modelId="{7EFAECF7-B736-4D0F-A1A5-5A8529153488}" type="presParOf" srcId="{4E32E4F8-ED05-4B78-A61B-85EBDAEC97A7}" destId="{8A2B4BAC-E875-4A78-A53C-E3E967D13444}" srcOrd="2" destOrd="0" presId="urn:microsoft.com/office/officeart/2005/8/layout/process5"/>
    <dgm:cxn modelId="{894D1795-E1C5-42DE-BF87-40D2E6BB1029}" type="presParOf" srcId="{4E32E4F8-ED05-4B78-A61B-85EBDAEC97A7}" destId="{FB84EEF1-40DE-452E-8A93-678A22625403}" srcOrd="3" destOrd="0" presId="urn:microsoft.com/office/officeart/2005/8/layout/process5"/>
    <dgm:cxn modelId="{5E3ECD7D-FFF6-4B28-9F73-77D48ED17D90}" type="presParOf" srcId="{FB84EEF1-40DE-452E-8A93-678A22625403}" destId="{E920DDE9-87E7-4AC0-ABA0-872E99EFE017}" srcOrd="0" destOrd="0" presId="urn:microsoft.com/office/officeart/2005/8/layout/process5"/>
    <dgm:cxn modelId="{8B660B89-5FEF-46B6-B157-8C46E00BC84B}" type="presParOf" srcId="{4E32E4F8-ED05-4B78-A61B-85EBDAEC97A7}" destId="{C8A36B68-E627-4FF8-A6E5-906B37C2182E}" srcOrd="4" destOrd="0" presId="urn:microsoft.com/office/officeart/2005/8/layout/process5"/>
    <dgm:cxn modelId="{886BC00E-D5E6-42E7-8329-8D9116AAE7E2}" type="presParOf" srcId="{4E32E4F8-ED05-4B78-A61B-85EBDAEC97A7}" destId="{7174DB40-D006-4303-A040-FAE45B29B547}" srcOrd="5" destOrd="0" presId="urn:microsoft.com/office/officeart/2005/8/layout/process5"/>
    <dgm:cxn modelId="{F289C3AD-BCFD-4CA9-BB5F-343E29832949}" type="presParOf" srcId="{7174DB40-D006-4303-A040-FAE45B29B547}" destId="{45E7D99F-BCDC-4CD7-9E51-1FDDB8E1A524}" srcOrd="0" destOrd="0" presId="urn:microsoft.com/office/officeart/2005/8/layout/process5"/>
    <dgm:cxn modelId="{F98D0A87-1154-4F2E-A6F8-0FCB46045403}" type="presParOf" srcId="{4E32E4F8-ED05-4B78-A61B-85EBDAEC97A7}" destId="{BE7CC0E6-D2DA-4FCE-9649-62AFCE22EDD3}" srcOrd="6" destOrd="0" presId="urn:microsoft.com/office/officeart/2005/8/layout/process5"/>
    <dgm:cxn modelId="{A7388015-A557-484A-A00A-D96870B4BAD0}" type="presParOf" srcId="{4E32E4F8-ED05-4B78-A61B-85EBDAEC97A7}" destId="{DB5953D4-F221-41D1-A4B2-B0C29EA13AE1}" srcOrd="7" destOrd="0" presId="urn:microsoft.com/office/officeart/2005/8/layout/process5"/>
    <dgm:cxn modelId="{14AF8835-824E-446C-9860-F87A6307379D}" type="presParOf" srcId="{DB5953D4-F221-41D1-A4B2-B0C29EA13AE1}" destId="{4249F06A-E48D-4FAD-BD0F-510732E8F2DC}" srcOrd="0" destOrd="0" presId="urn:microsoft.com/office/officeart/2005/8/layout/process5"/>
    <dgm:cxn modelId="{01D4EE5F-EE5B-4620-96C3-1060D4845D29}" type="presParOf" srcId="{4E32E4F8-ED05-4B78-A61B-85EBDAEC97A7}" destId="{9740B8AF-85F6-41A8-B122-466BB5A7B7B2}" srcOrd="8" destOrd="0" presId="urn:microsoft.com/office/officeart/2005/8/layout/process5"/>
    <dgm:cxn modelId="{9CB74A9E-22F9-492E-ABFF-8C052B28C315}" type="presParOf" srcId="{4E32E4F8-ED05-4B78-A61B-85EBDAEC97A7}" destId="{B9D2E414-3051-458D-9ED9-0BE9C7A71B18}" srcOrd="9" destOrd="0" presId="urn:microsoft.com/office/officeart/2005/8/layout/process5"/>
    <dgm:cxn modelId="{44F0A69A-7A25-41C1-8ADA-9458EFA7B5F0}" type="presParOf" srcId="{B9D2E414-3051-458D-9ED9-0BE9C7A71B18}" destId="{7EDD2472-F943-4B89-A1FC-AD475237E3BC}" srcOrd="0" destOrd="0" presId="urn:microsoft.com/office/officeart/2005/8/layout/process5"/>
    <dgm:cxn modelId="{68E7F743-6B3D-4475-9ACC-2285EA8FD1CE}" type="presParOf" srcId="{4E32E4F8-ED05-4B78-A61B-85EBDAEC97A7}" destId="{9DEAFD94-F5BA-4F00-BA80-857F6866DE5B}" srcOrd="10" destOrd="0" presId="urn:microsoft.com/office/officeart/2005/8/layout/process5"/>
    <dgm:cxn modelId="{26CEEAD2-6D83-4D8D-BC20-FB75C920DACE}" type="presParOf" srcId="{4E32E4F8-ED05-4B78-A61B-85EBDAEC97A7}" destId="{43738D25-93DC-43E1-8DD3-063472862595}" srcOrd="11" destOrd="0" presId="urn:microsoft.com/office/officeart/2005/8/layout/process5"/>
    <dgm:cxn modelId="{EDDF39BB-5085-4FA0-AFA6-31C84D9DF0B0}" type="presParOf" srcId="{43738D25-93DC-43E1-8DD3-063472862595}" destId="{B5E078ED-AA89-4F71-B265-32B05F02608D}" srcOrd="0" destOrd="0" presId="urn:microsoft.com/office/officeart/2005/8/layout/process5"/>
    <dgm:cxn modelId="{AF3075D6-4802-46A2-BA7B-CEB234A2FF8C}" type="presParOf" srcId="{4E32E4F8-ED05-4B78-A61B-85EBDAEC97A7}" destId="{F4EB2213-6AA6-4576-91C7-8D92F8840D8A}" srcOrd="12" destOrd="0" presId="urn:microsoft.com/office/officeart/2005/8/layout/process5"/>
    <dgm:cxn modelId="{664ABD22-D1B3-4183-A54E-B73F147FBFD3}" type="presParOf" srcId="{4E32E4F8-ED05-4B78-A61B-85EBDAEC97A7}" destId="{CE76D8C3-DC51-475E-9C84-D06A1F498E1B}" srcOrd="13" destOrd="0" presId="urn:microsoft.com/office/officeart/2005/8/layout/process5"/>
    <dgm:cxn modelId="{6F5AF80E-FC8D-437D-A047-B54DA7935441}" type="presParOf" srcId="{CE76D8C3-DC51-475E-9C84-D06A1F498E1B}" destId="{1EF748E4-3C70-4228-9A8A-11BA64398C4A}" srcOrd="0" destOrd="0" presId="urn:microsoft.com/office/officeart/2005/8/layout/process5"/>
    <dgm:cxn modelId="{9A5C1ECE-ED7E-4878-B690-8C87EFECDBFF}" type="presParOf" srcId="{4E32E4F8-ED05-4B78-A61B-85EBDAEC97A7}" destId="{E4B3A36F-6EC2-4DD4-9597-728DA308D863}" srcOrd="14" destOrd="0" presId="urn:microsoft.com/office/officeart/2005/8/layout/process5"/>
    <dgm:cxn modelId="{68167251-B721-4355-AA5A-44E183758D8E}" type="presParOf" srcId="{4E32E4F8-ED05-4B78-A61B-85EBDAEC97A7}" destId="{D29E99DE-9291-4C1D-9D9B-E69A7BC281D5}" srcOrd="15" destOrd="0" presId="urn:microsoft.com/office/officeart/2005/8/layout/process5"/>
    <dgm:cxn modelId="{C8F26FDE-3D95-4877-A04E-112FF1E17166}" type="presParOf" srcId="{D29E99DE-9291-4C1D-9D9B-E69A7BC281D5}" destId="{DFD84761-F9C1-4621-BB07-32693D58A332}" srcOrd="0" destOrd="0" presId="urn:microsoft.com/office/officeart/2005/8/layout/process5"/>
    <dgm:cxn modelId="{9B211F4D-F77F-4B7E-BD50-7286B1EFADA4}" type="presParOf" srcId="{4E32E4F8-ED05-4B78-A61B-85EBDAEC97A7}" destId="{8F365337-950E-4813-81C1-895D8B051B29}" srcOrd="16" destOrd="0" presId="urn:microsoft.com/office/officeart/2005/8/layout/process5"/>
    <dgm:cxn modelId="{102DF407-F562-45C6-B029-A0D6A80E95FD}" type="presParOf" srcId="{4E32E4F8-ED05-4B78-A61B-85EBDAEC97A7}" destId="{0458779A-464A-451C-9A6C-5430AE91FC9D}" srcOrd="17" destOrd="0" presId="urn:microsoft.com/office/officeart/2005/8/layout/process5"/>
    <dgm:cxn modelId="{A939DB3A-78F8-47BD-920F-C1E82AFCD480}" type="presParOf" srcId="{0458779A-464A-451C-9A6C-5430AE91FC9D}" destId="{6E2A708F-9123-418F-8F71-231049B5A86E}" srcOrd="0" destOrd="0" presId="urn:microsoft.com/office/officeart/2005/8/layout/process5"/>
    <dgm:cxn modelId="{0F29A6FD-0829-42E7-88A0-DA20C6AC13FE}" type="presParOf" srcId="{4E32E4F8-ED05-4B78-A61B-85EBDAEC97A7}" destId="{C7D58C58-8B27-4D44-BAD3-7FBC708F9957}" srcOrd="18" destOrd="0" presId="urn:microsoft.com/office/officeart/2005/8/layout/process5"/>
    <dgm:cxn modelId="{134003BF-5A2B-4165-A761-EF3D34E8BCBF}" type="presParOf" srcId="{4E32E4F8-ED05-4B78-A61B-85EBDAEC97A7}" destId="{A71896B3-C14C-4BE0-9BC9-CC8340CADA2D}" srcOrd="19" destOrd="0" presId="urn:microsoft.com/office/officeart/2005/8/layout/process5"/>
    <dgm:cxn modelId="{D518C538-E00A-4634-A844-5F2F550FB84F}" type="presParOf" srcId="{A71896B3-C14C-4BE0-9BC9-CC8340CADA2D}" destId="{6A18F1A5-B4B6-4F51-9846-0F92A2089127}" srcOrd="0" destOrd="0" presId="urn:microsoft.com/office/officeart/2005/8/layout/process5"/>
    <dgm:cxn modelId="{783152AB-E9F7-4F20-A43A-2E251EF19C13}" type="presParOf" srcId="{4E32E4F8-ED05-4B78-A61B-85EBDAEC97A7}" destId="{FA23805B-860C-457A-8E2E-9D342A03A4B6}" srcOrd="20" destOrd="0" presId="urn:microsoft.com/office/officeart/2005/8/layout/process5"/>
    <dgm:cxn modelId="{8643AB27-8FA7-4A58-945E-7026D4E43DF8}" type="presParOf" srcId="{4E32E4F8-ED05-4B78-A61B-85EBDAEC97A7}" destId="{89E974B1-0E15-41D0-A64D-936E3158A1B0}" srcOrd="21" destOrd="0" presId="urn:microsoft.com/office/officeart/2005/8/layout/process5"/>
    <dgm:cxn modelId="{A9ECE5DD-BABA-470C-926B-B865CB8B4C3C}" type="presParOf" srcId="{89E974B1-0E15-41D0-A64D-936E3158A1B0}" destId="{70343D3F-5F93-47C4-9238-B4AED93827CC}" srcOrd="0" destOrd="0" presId="urn:microsoft.com/office/officeart/2005/8/layout/process5"/>
    <dgm:cxn modelId="{DBA6B39F-C1C8-4C21-BBB5-40ACB365AE14}" type="presParOf" srcId="{4E32E4F8-ED05-4B78-A61B-85EBDAEC97A7}" destId="{43DDF5FF-D9E1-41A3-BD41-93890E2F005B}" srcOrd="22" destOrd="0" presId="urn:microsoft.com/office/officeart/2005/8/layout/process5"/>
    <dgm:cxn modelId="{4520BF43-E280-4CCD-828A-D23789B73F8C}" type="presParOf" srcId="{4E32E4F8-ED05-4B78-A61B-85EBDAEC97A7}" destId="{EA8D6F2B-829A-442F-8931-A32D502F3D15}" srcOrd="23" destOrd="0" presId="urn:microsoft.com/office/officeart/2005/8/layout/process5"/>
    <dgm:cxn modelId="{FFF114CB-21E4-4187-8005-67CA9CBADABC}" type="presParOf" srcId="{EA8D6F2B-829A-442F-8931-A32D502F3D15}" destId="{E0BC3CB9-029F-479E-976F-685FC80F83E2}" srcOrd="0" destOrd="0" presId="urn:microsoft.com/office/officeart/2005/8/layout/process5"/>
    <dgm:cxn modelId="{FD1E30BB-4397-4FE4-9F2F-F39FEF43429F}" type="presParOf" srcId="{4E32E4F8-ED05-4B78-A61B-85EBDAEC97A7}" destId="{C75C681F-7400-41C1-99CD-58EA18AA587B}" srcOrd="2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53C0C0E-C492-4A09-8771-84B966B88EB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8011D948-1C29-4475-9F63-3C5BBE5DA8AC}">
      <dgm:prSet phldrT="[Text]" custT="1"/>
      <dgm:spPr/>
      <dgm:t>
        <a:bodyPr/>
        <a:lstStyle/>
        <a:p>
          <a:r>
            <a:rPr lang="en-US" sz="1600" b="1"/>
            <a:t>WH selects person to be considered for PAS position (Nominee)</a:t>
          </a:r>
          <a:endParaRPr lang="en-US" sz="1600"/>
        </a:p>
      </dgm:t>
    </dgm:pt>
    <dgm:pt modelId="{D78DAC9B-489A-40C0-8859-72AD58FB8D67}" type="parTrans" cxnId="{5E5E47CB-4CD9-492E-AAFE-9CDCB3D5F842}">
      <dgm:prSet/>
      <dgm:spPr/>
      <dgm:t>
        <a:bodyPr/>
        <a:lstStyle/>
        <a:p>
          <a:endParaRPr lang="en-US"/>
        </a:p>
      </dgm:t>
    </dgm:pt>
    <dgm:pt modelId="{14E9B97E-F3A2-4D42-BE7E-8A2D577B9C9E}" type="sibTrans" cxnId="{5E5E47CB-4CD9-492E-AAFE-9CDCB3D5F842}">
      <dgm:prSet/>
      <dgm:spPr/>
      <dgm:t>
        <a:bodyPr/>
        <a:lstStyle/>
        <a:p>
          <a:endParaRPr lang="en-US"/>
        </a:p>
      </dgm:t>
    </dgm:pt>
    <dgm:pt modelId="{A505D6F6-084C-42F0-8EA8-90AB8303C175}">
      <dgm:prSet phldrT="[Text]" custT="1"/>
      <dgm:spPr/>
      <dgm:t>
        <a:bodyPr/>
        <a:lstStyle/>
        <a:p>
          <a:pPr rtl="0"/>
          <a:r>
            <a:rPr lang="en-US" sz="1600" b="1"/>
            <a:t>Integrity report flows from</a:t>
          </a:r>
          <a:r>
            <a:rPr lang="en-US" sz="1600" b="1">
              <a:latin typeface="Century Gothic" panose="020B0502020202020204"/>
            </a:rPr>
            <a:t> </a:t>
          </a:r>
          <a:r>
            <a:rPr lang="en-US" sz="1600" b="1"/>
            <a:t>WH to OGE &amp; agency</a:t>
          </a:r>
          <a:endParaRPr lang="en-US" sz="1600"/>
        </a:p>
      </dgm:t>
    </dgm:pt>
    <dgm:pt modelId="{3E4746E6-F07A-4647-ABB4-CFE77E9F14BC}" type="parTrans" cxnId="{4DD71F3B-30FA-4BE3-8AF9-EC695B47D313}">
      <dgm:prSet/>
      <dgm:spPr/>
      <dgm:t>
        <a:bodyPr/>
        <a:lstStyle/>
        <a:p>
          <a:endParaRPr lang="en-US"/>
        </a:p>
      </dgm:t>
    </dgm:pt>
    <dgm:pt modelId="{3BBB6E6C-D86B-40CE-9581-319AA6D4D2C0}" type="sibTrans" cxnId="{4DD71F3B-30FA-4BE3-8AF9-EC695B47D313}">
      <dgm:prSet/>
      <dgm:spPr/>
      <dgm:t>
        <a:bodyPr/>
        <a:lstStyle/>
        <a:p>
          <a:endParaRPr lang="en-US"/>
        </a:p>
      </dgm:t>
    </dgm:pt>
    <dgm:pt modelId="{484472B0-F472-41F9-9FE7-81F3F678E9CD}">
      <dgm:prSet phldrT="[Text]" custT="1"/>
      <dgm:spPr/>
      <dgm:t>
        <a:bodyPr/>
        <a:lstStyle/>
        <a:p>
          <a:r>
            <a:rPr lang="en-US" sz="1600" b="1"/>
            <a:t>OGE &amp; agency reviewers assigned</a:t>
          </a:r>
          <a:endParaRPr lang="en-US" sz="1600"/>
        </a:p>
      </dgm:t>
    </dgm:pt>
    <dgm:pt modelId="{9730D02C-7A0D-4E34-9EC9-2DD62180BABE}" type="parTrans" cxnId="{631F18F6-35D0-4188-ACD1-954EEBFF273A}">
      <dgm:prSet/>
      <dgm:spPr/>
      <dgm:t>
        <a:bodyPr/>
        <a:lstStyle/>
        <a:p>
          <a:endParaRPr lang="en-US"/>
        </a:p>
      </dgm:t>
    </dgm:pt>
    <dgm:pt modelId="{D4A16A5B-CBCE-4C38-BACA-628B0B2E6BF5}" type="sibTrans" cxnId="{631F18F6-35D0-4188-ACD1-954EEBFF273A}">
      <dgm:prSet/>
      <dgm:spPr/>
      <dgm:t>
        <a:bodyPr/>
        <a:lstStyle/>
        <a:p>
          <a:endParaRPr lang="en-US"/>
        </a:p>
      </dgm:t>
    </dgm:pt>
    <dgm:pt modelId="{D9B61952-D4D8-40FC-9FE3-9ACB38550E7A}">
      <dgm:prSet phldrT="[Text]" custT="1"/>
      <dgm:spPr/>
      <dgm:t>
        <a:bodyPr/>
        <a:lstStyle/>
        <a:p>
          <a:r>
            <a:rPr lang="en-US" sz="1600" b="1"/>
            <a:t>Docs prepared for preclearance/ confirmatory email</a:t>
          </a:r>
          <a:endParaRPr lang="en-US" sz="1600"/>
        </a:p>
      </dgm:t>
    </dgm:pt>
    <dgm:pt modelId="{0920B0AE-87C8-4664-9212-413A67A8E1EE}" type="parTrans" cxnId="{F9D7EDAD-D7C6-4133-AFD2-2A62A3B1240C}">
      <dgm:prSet/>
      <dgm:spPr/>
      <dgm:t>
        <a:bodyPr/>
        <a:lstStyle/>
        <a:p>
          <a:endParaRPr lang="en-US"/>
        </a:p>
      </dgm:t>
    </dgm:pt>
    <dgm:pt modelId="{D496C35D-1D00-4F73-A26C-6B44103F13CC}" type="sibTrans" cxnId="{F9D7EDAD-D7C6-4133-AFD2-2A62A3B1240C}">
      <dgm:prSet/>
      <dgm:spPr/>
      <dgm:t>
        <a:bodyPr/>
        <a:lstStyle/>
        <a:p>
          <a:endParaRPr lang="en-US"/>
        </a:p>
      </dgm:t>
    </dgm:pt>
    <dgm:pt modelId="{DD16E230-18A0-49CE-A09F-E176CD73A412}">
      <dgm:prSet phldrT="[Text]" custT="1"/>
      <dgm:spPr/>
      <dgm:t>
        <a:bodyPr/>
        <a:lstStyle/>
        <a:p>
          <a:r>
            <a:rPr lang="en-US" sz="1600" b="1"/>
            <a:t>OGE &amp; agency reviewers review Integrity report &amp; prepare EA</a:t>
          </a:r>
          <a:endParaRPr lang="en-US" sz="1600"/>
        </a:p>
      </dgm:t>
    </dgm:pt>
    <dgm:pt modelId="{1AAE884D-4A0F-44A7-96DA-A6C80BE271FA}" type="parTrans" cxnId="{062D50CE-609E-4AB2-BA60-0BAE0E6F42B7}">
      <dgm:prSet/>
      <dgm:spPr/>
      <dgm:t>
        <a:bodyPr/>
        <a:lstStyle/>
        <a:p>
          <a:endParaRPr lang="en-US"/>
        </a:p>
      </dgm:t>
    </dgm:pt>
    <dgm:pt modelId="{CCC11E50-C09D-4E45-BFAE-A3217396C4F3}" type="sibTrans" cxnId="{062D50CE-609E-4AB2-BA60-0BAE0E6F42B7}">
      <dgm:prSet/>
      <dgm:spPr/>
      <dgm:t>
        <a:bodyPr/>
        <a:lstStyle/>
        <a:p>
          <a:endParaRPr lang="en-US"/>
        </a:p>
      </dgm:t>
    </dgm:pt>
    <dgm:pt modelId="{4761ABA9-0794-403C-8BA0-9F9327639E3A}">
      <dgm:prSet phldrT="[Text]" custT="1"/>
      <dgm:spPr/>
      <dgm:t>
        <a:bodyPr/>
        <a:lstStyle/>
        <a:p>
          <a:r>
            <a:rPr lang="en-US" sz="1600" b="1"/>
            <a:t>Package forwarded for preclearance</a:t>
          </a:r>
          <a:endParaRPr lang="en-US" sz="1600"/>
        </a:p>
      </dgm:t>
    </dgm:pt>
    <dgm:pt modelId="{7DF45613-E634-441A-8D33-AF25DF38B60D}" type="parTrans" cxnId="{F04C2544-9B0B-469F-A496-7D2C7812E002}">
      <dgm:prSet/>
      <dgm:spPr/>
      <dgm:t>
        <a:bodyPr/>
        <a:lstStyle/>
        <a:p>
          <a:endParaRPr lang="en-US"/>
        </a:p>
      </dgm:t>
    </dgm:pt>
    <dgm:pt modelId="{A10BF766-F702-4731-A4F7-D4501829761E}" type="sibTrans" cxnId="{F04C2544-9B0B-469F-A496-7D2C7812E002}">
      <dgm:prSet/>
      <dgm:spPr/>
      <dgm:t>
        <a:bodyPr/>
        <a:lstStyle/>
        <a:p>
          <a:endParaRPr lang="en-US"/>
        </a:p>
      </dgm:t>
    </dgm:pt>
    <dgm:pt modelId="{E4584264-32E5-49FE-9D50-84749DF32BBD}">
      <dgm:prSet phldrT="[Text]" custT="1"/>
      <dgm:spPr/>
      <dgm:t>
        <a:bodyPr/>
        <a:lstStyle/>
        <a:p>
          <a:r>
            <a:rPr lang="en-US" sz="1600" b="1"/>
            <a:t>PNB Chief pre-clears report &amp; EA</a:t>
          </a:r>
          <a:endParaRPr lang="en-US" sz="1600"/>
        </a:p>
      </dgm:t>
    </dgm:pt>
    <dgm:pt modelId="{C4C1BD7D-BA0D-4E0A-A0FA-E84C0C969347}" type="parTrans" cxnId="{BCB0D94E-ABBF-4B60-8C9B-25A50F31B815}">
      <dgm:prSet/>
      <dgm:spPr/>
      <dgm:t>
        <a:bodyPr/>
        <a:lstStyle/>
        <a:p>
          <a:endParaRPr lang="en-US"/>
        </a:p>
      </dgm:t>
    </dgm:pt>
    <dgm:pt modelId="{848E5062-6E1D-4DCC-A092-B9C93A5DECEE}" type="sibTrans" cxnId="{BCB0D94E-ABBF-4B60-8C9B-25A50F31B815}">
      <dgm:prSet/>
      <dgm:spPr/>
      <dgm:t>
        <a:bodyPr/>
        <a:lstStyle/>
        <a:p>
          <a:endParaRPr lang="en-US"/>
        </a:p>
      </dgm:t>
    </dgm:pt>
    <dgm:pt modelId="{F10CCD0F-4104-43A8-8966-A7247D1E7998}">
      <dgm:prSet phldrT="[Text]" custT="1"/>
      <dgm:spPr/>
      <dgm:t>
        <a:bodyPr/>
        <a:lstStyle/>
        <a:p>
          <a:r>
            <a:rPr lang="en-US" sz="1600" b="1"/>
            <a:t>WH nominates Nominee</a:t>
          </a:r>
          <a:endParaRPr lang="en-US" sz="1600"/>
        </a:p>
      </dgm:t>
    </dgm:pt>
    <dgm:pt modelId="{00396D3C-924D-406E-ABFD-241C8E7B07E7}" type="parTrans" cxnId="{D4B2A7C9-5E05-4568-B13B-8372BF7A0573}">
      <dgm:prSet/>
      <dgm:spPr/>
      <dgm:t>
        <a:bodyPr/>
        <a:lstStyle/>
        <a:p>
          <a:endParaRPr lang="en-US"/>
        </a:p>
      </dgm:t>
    </dgm:pt>
    <dgm:pt modelId="{644D8D8E-585E-4EB7-B929-DC5C75EFA25D}" type="sibTrans" cxnId="{D4B2A7C9-5E05-4568-B13B-8372BF7A0573}">
      <dgm:prSet/>
      <dgm:spPr/>
      <dgm:t>
        <a:bodyPr/>
        <a:lstStyle/>
        <a:p>
          <a:endParaRPr lang="en-US"/>
        </a:p>
      </dgm:t>
    </dgm:pt>
    <dgm:pt modelId="{75B7B4C8-D939-4134-BA57-5DB408ADCC6E}">
      <dgm:prSet phldrT="[Text]" custT="1"/>
      <dgm:spPr/>
      <dgm:t>
        <a:bodyPr/>
        <a:lstStyle/>
        <a:p>
          <a:r>
            <a:rPr lang="en-US" sz="1600" b="1"/>
            <a:t>OGE reviewer reaches out to agency for final package</a:t>
          </a:r>
          <a:endParaRPr lang="en-US" sz="1600"/>
        </a:p>
      </dgm:t>
    </dgm:pt>
    <dgm:pt modelId="{A083B6CA-BB50-4DD9-9E58-5C32D29D60DC}" type="parTrans" cxnId="{805E82A7-1041-4DE9-81B1-ED69B7AB4DB5}">
      <dgm:prSet/>
      <dgm:spPr/>
      <dgm:t>
        <a:bodyPr/>
        <a:lstStyle/>
        <a:p>
          <a:endParaRPr lang="en-US"/>
        </a:p>
      </dgm:t>
    </dgm:pt>
    <dgm:pt modelId="{CA343FC1-B04A-4093-93E3-C4E68C2EC11B}" type="sibTrans" cxnId="{805E82A7-1041-4DE9-81B1-ED69B7AB4DB5}">
      <dgm:prSet/>
      <dgm:spPr/>
      <dgm:t>
        <a:bodyPr/>
        <a:lstStyle/>
        <a:p>
          <a:endParaRPr lang="en-US"/>
        </a:p>
      </dgm:t>
    </dgm:pt>
    <dgm:pt modelId="{5764478D-0830-4FB8-86F3-38DF4D60C750}">
      <dgm:prSet phldrT="[Text]" custT="1"/>
      <dgm:spPr/>
      <dgm:t>
        <a:bodyPr/>
        <a:lstStyle/>
        <a:p>
          <a:r>
            <a:rPr lang="en-US" sz="1600" b="1"/>
            <a:t>Final package received from agency</a:t>
          </a:r>
          <a:endParaRPr lang="en-US" sz="1600"/>
        </a:p>
      </dgm:t>
    </dgm:pt>
    <dgm:pt modelId="{227EE1D4-54B4-4F53-9E35-0EC24DF5A2C8}" type="parTrans" cxnId="{BB2DA8ED-EC07-41E2-A119-6DE5BD706C91}">
      <dgm:prSet/>
      <dgm:spPr/>
      <dgm:t>
        <a:bodyPr/>
        <a:lstStyle/>
        <a:p>
          <a:endParaRPr lang="en-US"/>
        </a:p>
      </dgm:t>
    </dgm:pt>
    <dgm:pt modelId="{98600998-AA37-46B6-BDF6-F5DE599085B1}" type="sibTrans" cxnId="{BB2DA8ED-EC07-41E2-A119-6DE5BD706C91}">
      <dgm:prSet/>
      <dgm:spPr/>
      <dgm:t>
        <a:bodyPr/>
        <a:lstStyle/>
        <a:p>
          <a:endParaRPr lang="en-US"/>
        </a:p>
      </dgm:t>
    </dgm:pt>
    <dgm:pt modelId="{BB6286CD-E4D8-4DAD-870D-F4BC77BAEB15}">
      <dgm:prSet phldrT="[Text]" custT="1"/>
      <dgm:spPr/>
      <dgm:t>
        <a:bodyPr/>
        <a:lstStyle/>
        <a:p>
          <a:r>
            <a:rPr lang="en-US" sz="1600" b="1"/>
            <a:t>Nomination package processed through OGE</a:t>
          </a:r>
          <a:endParaRPr lang="en-US" sz="1600"/>
        </a:p>
      </dgm:t>
    </dgm:pt>
    <dgm:pt modelId="{E848A286-BBD9-497F-82BE-4ED117A1FAFE}" type="parTrans" cxnId="{C90E9FB8-3D5D-42F6-91F1-E23064B2EB68}">
      <dgm:prSet/>
      <dgm:spPr/>
      <dgm:t>
        <a:bodyPr/>
        <a:lstStyle/>
        <a:p>
          <a:endParaRPr lang="en-US"/>
        </a:p>
      </dgm:t>
    </dgm:pt>
    <dgm:pt modelId="{EEC2F725-A5CA-4BA0-958B-0F2FA20245B0}" type="sibTrans" cxnId="{C90E9FB8-3D5D-42F6-91F1-E23064B2EB68}">
      <dgm:prSet/>
      <dgm:spPr/>
      <dgm:t>
        <a:bodyPr/>
        <a:lstStyle/>
        <a:p>
          <a:endParaRPr lang="en-US"/>
        </a:p>
      </dgm:t>
    </dgm:pt>
    <dgm:pt modelId="{A652E2BA-FE38-4A2E-A14A-0ACC5BBF23A4}">
      <dgm:prSet phldrT="[Text]" custT="1"/>
      <dgm:spPr/>
      <dgm:t>
        <a:bodyPr/>
        <a:lstStyle/>
        <a:p>
          <a:r>
            <a:rPr lang="en-US" sz="1600" b="1"/>
            <a:t>Nomination package sent to Senate Committee(s)</a:t>
          </a:r>
          <a:endParaRPr lang="en-US" sz="1600"/>
        </a:p>
      </dgm:t>
    </dgm:pt>
    <dgm:pt modelId="{EF67187F-143C-4331-B8B8-0ABF80D16432}" type="parTrans" cxnId="{7CFF36CE-B4D7-472C-90DF-BC05F3F2F5AA}">
      <dgm:prSet/>
      <dgm:spPr/>
      <dgm:t>
        <a:bodyPr/>
        <a:lstStyle/>
        <a:p>
          <a:endParaRPr lang="en-US"/>
        </a:p>
      </dgm:t>
    </dgm:pt>
    <dgm:pt modelId="{2AE8AE06-4791-4E96-AC29-2241F33DE114}" type="sibTrans" cxnId="{7CFF36CE-B4D7-472C-90DF-BC05F3F2F5AA}">
      <dgm:prSet/>
      <dgm:spPr/>
      <dgm:t>
        <a:bodyPr/>
        <a:lstStyle/>
        <a:p>
          <a:endParaRPr lang="en-US"/>
        </a:p>
      </dgm:t>
    </dgm:pt>
    <dgm:pt modelId="{C120DE72-4406-43F0-ADC8-179617BA016F}">
      <dgm:prSet phldrT="[Text]" custT="1"/>
      <dgm:spPr/>
      <dgm:t>
        <a:bodyPr/>
        <a:lstStyle/>
        <a:p>
          <a:r>
            <a:rPr lang="en-US" sz="1600" b="1"/>
            <a:t>Integrity report &amp; EA posted on OGE website</a:t>
          </a:r>
          <a:endParaRPr lang="en-US" sz="1600"/>
        </a:p>
      </dgm:t>
    </dgm:pt>
    <dgm:pt modelId="{3B1D3777-AC53-4E0C-98C8-F32BDBD3174E}" type="parTrans" cxnId="{9F394402-24EB-4052-AF2B-3D0A0A5A3DA5}">
      <dgm:prSet/>
      <dgm:spPr/>
      <dgm:t>
        <a:bodyPr/>
        <a:lstStyle/>
        <a:p>
          <a:endParaRPr lang="en-US"/>
        </a:p>
      </dgm:t>
    </dgm:pt>
    <dgm:pt modelId="{233D1AA0-1153-4072-9AA0-0D9645CF8AA5}" type="sibTrans" cxnId="{9F394402-24EB-4052-AF2B-3D0A0A5A3DA5}">
      <dgm:prSet/>
      <dgm:spPr/>
      <dgm:t>
        <a:bodyPr/>
        <a:lstStyle/>
        <a:p>
          <a:endParaRPr lang="en-US"/>
        </a:p>
      </dgm:t>
    </dgm:pt>
    <dgm:pt modelId="{4E32E4F8-ED05-4B78-A61B-85EBDAEC97A7}" type="pres">
      <dgm:prSet presAssocID="{753C0C0E-C492-4A09-8771-84B966B88EB9}" presName="diagram" presStyleCnt="0">
        <dgm:presLayoutVars>
          <dgm:dir/>
          <dgm:resizeHandles val="exact"/>
        </dgm:presLayoutVars>
      </dgm:prSet>
      <dgm:spPr/>
    </dgm:pt>
    <dgm:pt modelId="{C1B0497B-28D9-4FD2-800F-95E4BE4CB0E2}" type="pres">
      <dgm:prSet presAssocID="{8011D948-1C29-4475-9F63-3C5BBE5DA8AC}" presName="node" presStyleLbl="node1" presStyleIdx="0" presStyleCnt="13">
        <dgm:presLayoutVars>
          <dgm:bulletEnabled val="1"/>
        </dgm:presLayoutVars>
      </dgm:prSet>
      <dgm:spPr/>
    </dgm:pt>
    <dgm:pt modelId="{7F60C1DD-A605-4B46-BA98-7AED6185212B}" type="pres">
      <dgm:prSet presAssocID="{14E9B97E-F3A2-4D42-BE7E-8A2D577B9C9E}" presName="sibTrans" presStyleLbl="sibTrans2D1" presStyleIdx="0" presStyleCnt="12"/>
      <dgm:spPr/>
    </dgm:pt>
    <dgm:pt modelId="{E2C88970-EA0A-490A-B65C-6C6684F7025D}" type="pres">
      <dgm:prSet presAssocID="{14E9B97E-F3A2-4D42-BE7E-8A2D577B9C9E}" presName="connectorText" presStyleLbl="sibTrans2D1" presStyleIdx="0" presStyleCnt="12"/>
      <dgm:spPr/>
    </dgm:pt>
    <dgm:pt modelId="{8A2B4BAC-E875-4A78-A53C-E3E967D13444}" type="pres">
      <dgm:prSet presAssocID="{A505D6F6-084C-42F0-8EA8-90AB8303C175}" presName="node" presStyleLbl="node1" presStyleIdx="1" presStyleCnt="13">
        <dgm:presLayoutVars>
          <dgm:bulletEnabled val="1"/>
        </dgm:presLayoutVars>
      </dgm:prSet>
      <dgm:spPr/>
    </dgm:pt>
    <dgm:pt modelId="{FB84EEF1-40DE-452E-8A93-678A22625403}" type="pres">
      <dgm:prSet presAssocID="{3BBB6E6C-D86B-40CE-9581-319AA6D4D2C0}" presName="sibTrans" presStyleLbl="sibTrans2D1" presStyleIdx="1" presStyleCnt="12"/>
      <dgm:spPr/>
    </dgm:pt>
    <dgm:pt modelId="{E920DDE9-87E7-4AC0-ABA0-872E99EFE017}" type="pres">
      <dgm:prSet presAssocID="{3BBB6E6C-D86B-40CE-9581-319AA6D4D2C0}" presName="connectorText" presStyleLbl="sibTrans2D1" presStyleIdx="1" presStyleCnt="12"/>
      <dgm:spPr/>
    </dgm:pt>
    <dgm:pt modelId="{C8A36B68-E627-4FF8-A6E5-906B37C2182E}" type="pres">
      <dgm:prSet presAssocID="{484472B0-F472-41F9-9FE7-81F3F678E9CD}" presName="node" presStyleLbl="node1" presStyleIdx="2" presStyleCnt="13">
        <dgm:presLayoutVars>
          <dgm:bulletEnabled val="1"/>
        </dgm:presLayoutVars>
      </dgm:prSet>
      <dgm:spPr/>
    </dgm:pt>
    <dgm:pt modelId="{7174DB40-D006-4303-A040-FAE45B29B547}" type="pres">
      <dgm:prSet presAssocID="{D4A16A5B-CBCE-4C38-BACA-628B0B2E6BF5}" presName="sibTrans" presStyleLbl="sibTrans2D1" presStyleIdx="2" presStyleCnt="12"/>
      <dgm:spPr/>
    </dgm:pt>
    <dgm:pt modelId="{45E7D99F-BCDC-4CD7-9E51-1FDDB8E1A524}" type="pres">
      <dgm:prSet presAssocID="{D4A16A5B-CBCE-4C38-BACA-628B0B2E6BF5}" presName="connectorText" presStyleLbl="sibTrans2D1" presStyleIdx="2" presStyleCnt="12"/>
      <dgm:spPr/>
    </dgm:pt>
    <dgm:pt modelId="{BE7CC0E6-D2DA-4FCE-9649-62AFCE22EDD3}" type="pres">
      <dgm:prSet presAssocID="{DD16E230-18A0-49CE-A09F-E176CD73A412}" presName="node" presStyleLbl="node1" presStyleIdx="3" presStyleCnt="13">
        <dgm:presLayoutVars>
          <dgm:bulletEnabled val="1"/>
        </dgm:presLayoutVars>
      </dgm:prSet>
      <dgm:spPr/>
    </dgm:pt>
    <dgm:pt modelId="{DB5953D4-F221-41D1-A4B2-B0C29EA13AE1}" type="pres">
      <dgm:prSet presAssocID="{CCC11E50-C09D-4E45-BFAE-A3217396C4F3}" presName="sibTrans" presStyleLbl="sibTrans2D1" presStyleIdx="3" presStyleCnt="12"/>
      <dgm:spPr/>
    </dgm:pt>
    <dgm:pt modelId="{4249F06A-E48D-4FAD-BD0F-510732E8F2DC}" type="pres">
      <dgm:prSet presAssocID="{CCC11E50-C09D-4E45-BFAE-A3217396C4F3}" presName="connectorText" presStyleLbl="sibTrans2D1" presStyleIdx="3" presStyleCnt="12"/>
      <dgm:spPr/>
    </dgm:pt>
    <dgm:pt modelId="{9740B8AF-85F6-41A8-B122-466BB5A7B7B2}" type="pres">
      <dgm:prSet presAssocID="{D9B61952-D4D8-40FC-9FE3-9ACB38550E7A}" presName="node" presStyleLbl="node1" presStyleIdx="4" presStyleCnt="13">
        <dgm:presLayoutVars>
          <dgm:bulletEnabled val="1"/>
        </dgm:presLayoutVars>
      </dgm:prSet>
      <dgm:spPr/>
    </dgm:pt>
    <dgm:pt modelId="{B9D2E414-3051-458D-9ED9-0BE9C7A71B18}" type="pres">
      <dgm:prSet presAssocID="{D496C35D-1D00-4F73-A26C-6B44103F13CC}" presName="sibTrans" presStyleLbl="sibTrans2D1" presStyleIdx="4" presStyleCnt="12"/>
      <dgm:spPr/>
    </dgm:pt>
    <dgm:pt modelId="{7EDD2472-F943-4B89-A1FC-AD475237E3BC}" type="pres">
      <dgm:prSet presAssocID="{D496C35D-1D00-4F73-A26C-6B44103F13CC}" presName="connectorText" presStyleLbl="sibTrans2D1" presStyleIdx="4" presStyleCnt="12"/>
      <dgm:spPr/>
    </dgm:pt>
    <dgm:pt modelId="{9DEAFD94-F5BA-4F00-BA80-857F6866DE5B}" type="pres">
      <dgm:prSet presAssocID="{4761ABA9-0794-403C-8BA0-9F9327639E3A}" presName="node" presStyleLbl="node1" presStyleIdx="5" presStyleCnt="13">
        <dgm:presLayoutVars>
          <dgm:bulletEnabled val="1"/>
        </dgm:presLayoutVars>
      </dgm:prSet>
      <dgm:spPr/>
    </dgm:pt>
    <dgm:pt modelId="{43738D25-93DC-43E1-8DD3-063472862595}" type="pres">
      <dgm:prSet presAssocID="{A10BF766-F702-4731-A4F7-D4501829761E}" presName="sibTrans" presStyleLbl="sibTrans2D1" presStyleIdx="5" presStyleCnt="12"/>
      <dgm:spPr/>
    </dgm:pt>
    <dgm:pt modelId="{B5E078ED-AA89-4F71-B265-32B05F02608D}" type="pres">
      <dgm:prSet presAssocID="{A10BF766-F702-4731-A4F7-D4501829761E}" presName="connectorText" presStyleLbl="sibTrans2D1" presStyleIdx="5" presStyleCnt="12"/>
      <dgm:spPr/>
    </dgm:pt>
    <dgm:pt modelId="{F4EB2213-6AA6-4576-91C7-8D92F8840D8A}" type="pres">
      <dgm:prSet presAssocID="{E4584264-32E5-49FE-9D50-84749DF32BBD}" presName="node" presStyleLbl="node1" presStyleIdx="6" presStyleCnt="13">
        <dgm:presLayoutVars>
          <dgm:bulletEnabled val="1"/>
        </dgm:presLayoutVars>
      </dgm:prSet>
      <dgm:spPr/>
    </dgm:pt>
    <dgm:pt modelId="{CE76D8C3-DC51-475E-9C84-D06A1F498E1B}" type="pres">
      <dgm:prSet presAssocID="{848E5062-6E1D-4DCC-A092-B9C93A5DECEE}" presName="sibTrans" presStyleLbl="sibTrans2D1" presStyleIdx="6" presStyleCnt="12"/>
      <dgm:spPr/>
    </dgm:pt>
    <dgm:pt modelId="{1EF748E4-3C70-4228-9A8A-11BA64398C4A}" type="pres">
      <dgm:prSet presAssocID="{848E5062-6E1D-4DCC-A092-B9C93A5DECEE}" presName="connectorText" presStyleLbl="sibTrans2D1" presStyleIdx="6" presStyleCnt="12"/>
      <dgm:spPr/>
    </dgm:pt>
    <dgm:pt modelId="{E4B3A36F-6EC2-4DD4-9597-728DA308D863}" type="pres">
      <dgm:prSet presAssocID="{F10CCD0F-4104-43A8-8966-A7247D1E7998}" presName="node" presStyleLbl="node1" presStyleIdx="7" presStyleCnt="13">
        <dgm:presLayoutVars>
          <dgm:bulletEnabled val="1"/>
        </dgm:presLayoutVars>
      </dgm:prSet>
      <dgm:spPr/>
    </dgm:pt>
    <dgm:pt modelId="{D29E99DE-9291-4C1D-9D9B-E69A7BC281D5}" type="pres">
      <dgm:prSet presAssocID="{644D8D8E-585E-4EB7-B929-DC5C75EFA25D}" presName="sibTrans" presStyleLbl="sibTrans2D1" presStyleIdx="7" presStyleCnt="12"/>
      <dgm:spPr/>
    </dgm:pt>
    <dgm:pt modelId="{DFD84761-F9C1-4621-BB07-32693D58A332}" type="pres">
      <dgm:prSet presAssocID="{644D8D8E-585E-4EB7-B929-DC5C75EFA25D}" presName="connectorText" presStyleLbl="sibTrans2D1" presStyleIdx="7" presStyleCnt="12"/>
      <dgm:spPr/>
    </dgm:pt>
    <dgm:pt modelId="{8F365337-950E-4813-81C1-895D8B051B29}" type="pres">
      <dgm:prSet presAssocID="{75B7B4C8-D939-4134-BA57-5DB408ADCC6E}" presName="node" presStyleLbl="node1" presStyleIdx="8" presStyleCnt="13">
        <dgm:presLayoutVars>
          <dgm:bulletEnabled val="1"/>
        </dgm:presLayoutVars>
      </dgm:prSet>
      <dgm:spPr/>
    </dgm:pt>
    <dgm:pt modelId="{0458779A-464A-451C-9A6C-5430AE91FC9D}" type="pres">
      <dgm:prSet presAssocID="{CA343FC1-B04A-4093-93E3-C4E68C2EC11B}" presName="sibTrans" presStyleLbl="sibTrans2D1" presStyleIdx="8" presStyleCnt="12"/>
      <dgm:spPr/>
    </dgm:pt>
    <dgm:pt modelId="{6E2A708F-9123-418F-8F71-231049B5A86E}" type="pres">
      <dgm:prSet presAssocID="{CA343FC1-B04A-4093-93E3-C4E68C2EC11B}" presName="connectorText" presStyleLbl="sibTrans2D1" presStyleIdx="8" presStyleCnt="12"/>
      <dgm:spPr/>
    </dgm:pt>
    <dgm:pt modelId="{C7D58C58-8B27-4D44-BAD3-7FBC708F9957}" type="pres">
      <dgm:prSet presAssocID="{5764478D-0830-4FB8-86F3-38DF4D60C750}" presName="node" presStyleLbl="node1" presStyleIdx="9" presStyleCnt="13">
        <dgm:presLayoutVars>
          <dgm:bulletEnabled val="1"/>
        </dgm:presLayoutVars>
      </dgm:prSet>
      <dgm:spPr/>
    </dgm:pt>
    <dgm:pt modelId="{A71896B3-C14C-4BE0-9BC9-CC8340CADA2D}" type="pres">
      <dgm:prSet presAssocID="{98600998-AA37-46B6-BDF6-F5DE599085B1}" presName="sibTrans" presStyleLbl="sibTrans2D1" presStyleIdx="9" presStyleCnt="12"/>
      <dgm:spPr/>
    </dgm:pt>
    <dgm:pt modelId="{6A18F1A5-B4B6-4F51-9846-0F92A2089127}" type="pres">
      <dgm:prSet presAssocID="{98600998-AA37-46B6-BDF6-F5DE599085B1}" presName="connectorText" presStyleLbl="sibTrans2D1" presStyleIdx="9" presStyleCnt="12"/>
      <dgm:spPr/>
    </dgm:pt>
    <dgm:pt modelId="{FA23805B-860C-457A-8E2E-9D342A03A4B6}" type="pres">
      <dgm:prSet presAssocID="{BB6286CD-E4D8-4DAD-870D-F4BC77BAEB15}" presName="node" presStyleLbl="node1" presStyleIdx="10" presStyleCnt="13">
        <dgm:presLayoutVars>
          <dgm:bulletEnabled val="1"/>
        </dgm:presLayoutVars>
      </dgm:prSet>
      <dgm:spPr/>
    </dgm:pt>
    <dgm:pt modelId="{89E974B1-0E15-41D0-A64D-936E3158A1B0}" type="pres">
      <dgm:prSet presAssocID="{EEC2F725-A5CA-4BA0-958B-0F2FA20245B0}" presName="sibTrans" presStyleLbl="sibTrans2D1" presStyleIdx="10" presStyleCnt="12"/>
      <dgm:spPr/>
    </dgm:pt>
    <dgm:pt modelId="{70343D3F-5F93-47C4-9238-B4AED93827CC}" type="pres">
      <dgm:prSet presAssocID="{EEC2F725-A5CA-4BA0-958B-0F2FA20245B0}" presName="connectorText" presStyleLbl="sibTrans2D1" presStyleIdx="10" presStyleCnt="12"/>
      <dgm:spPr/>
    </dgm:pt>
    <dgm:pt modelId="{43DDF5FF-D9E1-41A3-BD41-93890E2F005B}" type="pres">
      <dgm:prSet presAssocID="{A652E2BA-FE38-4A2E-A14A-0ACC5BBF23A4}" presName="node" presStyleLbl="node1" presStyleIdx="11" presStyleCnt="13">
        <dgm:presLayoutVars>
          <dgm:bulletEnabled val="1"/>
        </dgm:presLayoutVars>
      </dgm:prSet>
      <dgm:spPr/>
    </dgm:pt>
    <dgm:pt modelId="{EA8D6F2B-829A-442F-8931-A32D502F3D15}" type="pres">
      <dgm:prSet presAssocID="{2AE8AE06-4791-4E96-AC29-2241F33DE114}" presName="sibTrans" presStyleLbl="sibTrans2D1" presStyleIdx="11" presStyleCnt="12"/>
      <dgm:spPr/>
    </dgm:pt>
    <dgm:pt modelId="{E0BC3CB9-029F-479E-976F-685FC80F83E2}" type="pres">
      <dgm:prSet presAssocID="{2AE8AE06-4791-4E96-AC29-2241F33DE114}" presName="connectorText" presStyleLbl="sibTrans2D1" presStyleIdx="11" presStyleCnt="12"/>
      <dgm:spPr/>
    </dgm:pt>
    <dgm:pt modelId="{C75C681F-7400-41C1-99CD-58EA18AA587B}" type="pres">
      <dgm:prSet presAssocID="{C120DE72-4406-43F0-ADC8-179617BA016F}" presName="node" presStyleLbl="node1" presStyleIdx="12" presStyleCnt="13">
        <dgm:presLayoutVars>
          <dgm:bulletEnabled val="1"/>
        </dgm:presLayoutVars>
      </dgm:prSet>
      <dgm:spPr/>
    </dgm:pt>
  </dgm:ptLst>
  <dgm:cxnLst>
    <dgm:cxn modelId="{F9AA6E01-D5DD-49C5-B175-A09FC9B4E183}" type="presOf" srcId="{CA343FC1-B04A-4093-93E3-C4E68C2EC11B}" destId="{6E2A708F-9123-418F-8F71-231049B5A86E}" srcOrd="1" destOrd="0" presId="urn:microsoft.com/office/officeart/2005/8/layout/process5"/>
    <dgm:cxn modelId="{9F394402-24EB-4052-AF2B-3D0A0A5A3DA5}" srcId="{753C0C0E-C492-4A09-8771-84B966B88EB9}" destId="{C120DE72-4406-43F0-ADC8-179617BA016F}" srcOrd="12" destOrd="0" parTransId="{3B1D3777-AC53-4E0C-98C8-F32BDBD3174E}" sibTransId="{233D1AA0-1153-4072-9AA0-0D9645CF8AA5}"/>
    <dgm:cxn modelId="{2E818D06-CFC2-4015-8231-201476F32480}" type="presOf" srcId="{4761ABA9-0794-403C-8BA0-9F9327639E3A}" destId="{9DEAFD94-F5BA-4F00-BA80-857F6866DE5B}" srcOrd="0" destOrd="0" presId="urn:microsoft.com/office/officeart/2005/8/layout/process5"/>
    <dgm:cxn modelId="{6F062508-C32B-4259-A0EF-66A870298105}" type="presOf" srcId="{484472B0-F472-41F9-9FE7-81F3F678E9CD}" destId="{C8A36B68-E627-4FF8-A6E5-906B37C2182E}" srcOrd="0" destOrd="0" presId="urn:microsoft.com/office/officeart/2005/8/layout/process5"/>
    <dgm:cxn modelId="{C314B60C-3D89-4E85-8E67-069D1E09EF43}" type="presOf" srcId="{753C0C0E-C492-4A09-8771-84B966B88EB9}" destId="{4E32E4F8-ED05-4B78-A61B-85EBDAEC97A7}" srcOrd="0" destOrd="0" presId="urn:microsoft.com/office/officeart/2005/8/layout/process5"/>
    <dgm:cxn modelId="{D11CC60C-7F00-424D-AFBB-F23BA83644C2}" type="presOf" srcId="{A10BF766-F702-4731-A4F7-D4501829761E}" destId="{B5E078ED-AA89-4F71-B265-32B05F02608D}" srcOrd="1" destOrd="0" presId="urn:microsoft.com/office/officeart/2005/8/layout/process5"/>
    <dgm:cxn modelId="{8E337F0F-C14E-46B7-B79F-F6B06600FFCA}" type="presOf" srcId="{CCC11E50-C09D-4E45-BFAE-A3217396C4F3}" destId="{DB5953D4-F221-41D1-A4B2-B0C29EA13AE1}" srcOrd="0" destOrd="0" presId="urn:microsoft.com/office/officeart/2005/8/layout/process5"/>
    <dgm:cxn modelId="{3937811E-F3C1-4C1E-9D0B-B5C5EF142372}" type="presOf" srcId="{5764478D-0830-4FB8-86F3-38DF4D60C750}" destId="{C7D58C58-8B27-4D44-BAD3-7FBC708F9957}" srcOrd="0" destOrd="0" presId="urn:microsoft.com/office/officeart/2005/8/layout/process5"/>
    <dgm:cxn modelId="{501EF729-DFED-4F35-8C9D-EA7A06082646}" type="presOf" srcId="{98600998-AA37-46B6-BDF6-F5DE599085B1}" destId="{A71896B3-C14C-4BE0-9BC9-CC8340CADA2D}" srcOrd="0" destOrd="0" presId="urn:microsoft.com/office/officeart/2005/8/layout/process5"/>
    <dgm:cxn modelId="{03E3222A-88C0-4403-B97D-84B4273D26BE}" type="presOf" srcId="{A505D6F6-084C-42F0-8EA8-90AB8303C175}" destId="{8A2B4BAC-E875-4A78-A53C-E3E967D13444}" srcOrd="0" destOrd="0" presId="urn:microsoft.com/office/officeart/2005/8/layout/process5"/>
    <dgm:cxn modelId="{26EE3A2A-FD94-42AD-84E6-B794FAE59A13}" type="presOf" srcId="{F10CCD0F-4104-43A8-8966-A7247D1E7998}" destId="{E4B3A36F-6EC2-4DD4-9597-728DA308D863}" srcOrd="0" destOrd="0" presId="urn:microsoft.com/office/officeart/2005/8/layout/process5"/>
    <dgm:cxn modelId="{C24B5C2C-9CC6-4EF2-9A06-2DB224FEA70B}" type="presOf" srcId="{D496C35D-1D00-4F73-A26C-6B44103F13CC}" destId="{7EDD2472-F943-4B89-A1FC-AD475237E3BC}" srcOrd="1" destOrd="0" presId="urn:microsoft.com/office/officeart/2005/8/layout/process5"/>
    <dgm:cxn modelId="{4DD71F3B-30FA-4BE3-8AF9-EC695B47D313}" srcId="{753C0C0E-C492-4A09-8771-84B966B88EB9}" destId="{A505D6F6-084C-42F0-8EA8-90AB8303C175}" srcOrd="1" destOrd="0" parTransId="{3E4746E6-F07A-4647-ABB4-CFE77E9F14BC}" sibTransId="{3BBB6E6C-D86B-40CE-9581-319AA6D4D2C0}"/>
    <dgm:cxn modelId="{8322FE3D-4691-471B-9889-80B1AF2782DE}" type="presOf" srcId="{EEC2F725-A5CA-4BA0-958B-0F2FA20245B0}" destId="{70343D3F-5F93-47C4-9238-B4AED93827CC}" srcOrd="1" destOrd="0" presId="urn:microsoft.com/office/officeart/2005/8/layout/process5"/>
    <dgm:cxn modelId="{61F2965B-299F-4FE2-9C27-3C752236E2E5}" type="presOf" srcId="{14E9B97E-F3A2-4D42-BE7E-8A2D577B9C9E}" destId="{7F60C1DD-A605-4B46-BA98-7AED6185212B}" srcOrd="0" destOrd="0" presId="urn:microsoft.com/office/officeart/2005/8/layout/process5"/>
    <dgm:cxn modelId="{0D1DFA5E-3279-4569-9A9E-34F55AA100FB}" type="presOf" srcId="{D496C35D-1D00-4F73-A26C-6B44103F13CC}" destId="{B9D2E414-3051-458D-9ED9-0BE9C7A71B18}" srcOrd="0" destOrd="0" presId="urn:microsoft.com/office/officeart/2005/8/layout/process5"/>
    <dgm:cxn modelId="{BB9F875F-2835-413F-B44A-04B29C220081}" type="presOf" srcId="{848E5062-6E1D-4DCC-A092-B9C93A5DECEE}" destId="{1EF748E4-3C70-4228-9A8A-11BA64398C4A}" srcOrd="1" destOrd="0" presId="urn:microsoft.com/office/officeart/2005/8/layout/process5"/>
    <dgm:cxn modelId="{C8A11B61-E0A6-4B5E-9347-5D3CE845802C}" type="presOf" srcId="{E4584264-32E5-49FE-9D50-84749DF32BBD}" destId="{F4EB2213-6AA6-4576-91C7-8D92F8840D8A}" srcOrd="0" destOrd="0" presId="urn:microsoft.com/office/officeart/2005/8/layout/process5"/>
    <dgm:cxn modelId="{F04C2544-9B0B-469F-A496-7D2C7812E002}" srcId="{753C0C0E-C492-4A09-8771-84B966B88EB9}" destId="{4761ABA9-0794-403C-8BA0-9F9327639E3A}" srcOrd="5" destOrd="0" parTransId="{7DF45613-E634-441A-8D33-AF25DF38B60D}" sibTransId="{A10BF766-F702-4731-A4F7-D4501829761E}"/>
    <dgm:cxn modelId="{736AA144-6C54-45D7-B85D-38808DE73206}" type="presOf" srcId="{3BBB6E6C-D86B-40CE-9581-319AA6D4D2C0}" destId="{E920DDE9-87E7-4AC0-ABA0-872E99EFE017}" srcOrd="1" destOrd="0" presId="urn:microsoft.com/office/officeart/2005/8/layout/process5"/>
    <dgm:cxn modelId="{BF0CA569-C43A-4AC3-9100-AEA295DE1BAE}" type="presOf" srcId="{C120DE72-4406-43F0-ADC8-179617BA016F}" destId="{C75C681F-7400-41C1-99CD-58EA18AA587B}" srcOrd="0" destOrd="0" presId="urn:microsoft.com/office/officeart/2005/8/layout/process5"/>
    <dgm:cxn modelId="{BCB0D94E-ABBF-4B60-8C9B-25A50F31B815}" srcId="{753C0C0E-C492-4A09-8771-84B966B88EB9}" destId="{E4584264-32E5-49FE-9D50-84749DF32BBD}" srcOrd="6" destOrd="0" parTransId="{C4C1BD7D-BA0D-4E0A-A0FA-E84C0C969347}" sibTransId="{848E5062-6E1D-4DCC-A092-B9C93A5DECEE}"/>
    <dgm:cxn modelId="{FB800073-26B5-4C17-B47F-C947C5E56AA7}" type="presOf" srcId="{3BBB6E6C-D86B-40CE-9581-319AA6D4D2C0}" destId="{FB84EEF1-40DE-452E-8A93-678A22625403}" srcOrd="0" destOrd="0" presId="urn:microsoft.com/office/officeart/2005/8/layout/process5"/>
    <dgm:cxn modelId="{4A44F177-7761-423D-ABD8-03E835DE1E69}" type="presOf" srcId="{EEC2F725-A5CA-4BA0-958B-0F2FA20245B0}" destId="{89E974B1-0E15-41D0-A64D-936E3158A1B0}" srcOrd="0" destOrd="0" presId="urn:microsoft.com/office/officeart/2005/8/layout/process5"/>
    <dgm:cxn modelId="{C563B182-153B-4683-910E-B6213E4D5A54}" type="presOf" srcId="{CCC11E50-C09D-4E45-BFAE-A3217396C4F3}" destId="{4249F06A-E48D-4FAD-BD0F-510732E8F2DC}" srcOrd="1" destOrd="0" presId="urn:microsoft.com/office/officeart/2005/8/layout/process5"/>
    <dgm:cxn modelId="{8C19FB89-0DB0-49A6-B400-054C67428805}" type="presOf" srcId="{848E5062-6E1D-4DCC-A092-B9C93A5DECEE}" destId="{CE76D8C3-DC51-475E-9C84-D06A1F498E1B}" srcOrd="0" destOrd="0" presId="urn:microsoft.com/office/officeart/2005/8/layout/process5"/>
    <dgm:cxn modelId="{C07BCD99-E7A8-440E-84A5-5787F53CCD63}" type="presOf" srcId="{14E9B97E-F3A2-4D42-BE7E-8A2D577B9C9E}" destId="{E2C88970-EA0A-490A-B65C-6C6684F7025D}" srcOrd="1" destOrd="0" presId="urn:microsoft.com/office/officeart/2005/8/layout/process5"/>
    <dgm:cxn modelId="{805E82A7-1041-4DE9-81B1-ED69B7AB4DB5}" srcId="{753C0C0E-C492-4A09-8771-84B966B88EB9}" destId="{75B7B4C8-D939-4134-BA57-5DB408ADCC6E}" srcOrd="8" destOrd="0" parTransId="{A083B6CA-BB50-4DD9-9E58-5C32D29D60DC}" sibTransId="{CA343FC1-B04A-4093-93E3-C4E68C2EC11B}"/>
    <dgm:cxn modelId="{922B51AC-D992-4EFD-8F42-FD28A16EE8A9}" type="presOf" srcId="{98600998-AA37-46B6-BDF6-F5DE599085B1}" destId="{6A18F1A5-B4B6-4F51-9846-0F92A2089127}" srcOrd="1" destOrd="0" presId="urn:microsoft.com/office/officeart/2005/8/layout/process5"/>
    <dgm:cxn modelId="{F9D7EDAD-D7C6-4133-AFD2-2A62A3B1240C}" srcId="{753C0C0E-C492-4A09-8771-84B966B88EB9}" destId="{D9B61952-D4D8-40FC-9FE3-9ACB38550E7A}" srcOrd="4" destOrd="0" parTransId="{0920B0AE-87C8-4664-9212-413A67A8E1EE}" sibTransId="{D496C35D-1D00-4F73-A26C-6B44103F13CC}"/>
    <dgm:cxn modelId="{ED1450AE-A20D-441A-81F0-1E0B26C08226}" type="presOf" srcId="{D4A16A5B-CBCE-4C38-BACA-628B0B2E6BF5}" destId="{7174DB40-D006-4303-A040-FAE45B29B547}" srcOrd="0" destOrd="0" presId="urn:microsoft.com/office/officeart/2005/8/layout/process5"/>
    <dgm:cxn modelId="{C90E9FB8-3D5D-42F6-91F1-E23064B2EB68}" srcId="{753C0C0E-C492-4A09-8771-84B966B88EB9}" destId="{BB6286CD-E4D8-4DAD-870D-F4BC77BAEB15}" srcOrd="10" destOrd="0" parTransId="{E848A286-BBD9-497F-82BE-4ED117A1FAFE}" sibTransId="{EEC2F725-A5CA-4BA0-958B-0F2FA20245B0}"/>
    <dgm:cxn modelId="{30E70CBE-43B6-463F-8581-314C65887264}" type="presOf" srcId="{2AE8AE06-4791-4E96-AC29-2241F33DE114}" destId="{EA8D6F2B-829A-442F-8931-A32D502F3D15}" srcOrd="0" destOrd="0" presId="urn:microsoft.com/office/officeart/2005/8/layout/process5"/>
    <dgm:cxn modelId="{5E514ABE-38D0-4190-9E3B-F16749FE2F96}" type="presOf" srcId="{D9B61952-D4D8-40FC-9FE3-9ACB38550E7A}" destId="{9740B8AF-85F6-41A8-B122-466BB5A7B7B2}" srcOrd="0" destOrd="0" presId="urn:microsoft.com/office/officeart/2005/8/layout/process5"/>
    <dgm:cxn modelId="{D4B2A7C9-5E05-4568-B13B-8372BF7A0573}" srcId="{753C0C0E-C492-4A09-8771-84B966B88EB9}" destId="{F10CCD0F-4104-43A8-8966-A7247D1E7998}" srcOrd="7" destOrd="0" parTransId="{00396D3C-924D-406E-ABFD-241C8E7B07E7}" sibTransId="{644D8D8E-585E-4EB7-B929-DC5C75EFA25D}"/>
    <dgm:cxn modelId="{5E5E47CB-4CD9-492E-AAFE-9CDCB3D5F842}" srcId="{753C0C0E-C492-4A09-8771-84B966B88EB9}" destId="{8011D948-1C29-4475-9F63-3C5BBE5DA8AC}" srcOrd="0" destOrd="0" parTransId="{D78DAC9B-489A-40C0-8859-72AD58FB8D67}" sibTransId="{14E9B97E-F3A2-4D42-BE7E-8A2D577B9C9E}"/>
    <dgm:cxn modelId="{7CFF36CE-B4D7-472C-90DF-BC05F3F2F5AA}" srcId="{753C0C0E-C492-4A09-8771-84B966B88EB9}" destId="{A652E2BA-FE38-4A2E-A14A-0ACC5BBF23A4}" srcOrd="11" destOrd="0" parTransId="{EF67187F-143C-4331-B8B8-0ABF80D16432}" sibTransId="{2AE8AE06-4791-4E96-AC29-2241F33DE114}"/>
    <dgm:cxn modelId="{062D50CE-609E-4AB2-BA60-0BAE0E6F42B7}" srcId="{753C0C0E-C492-4A09-8771-84B966B88EB9}" destId="{DD16E230-18A0-49CE-A09F-E176CD73A412}" srcOrd="3" destOrd="0" parTransId="{1AAE884D-4A0F-44A7-96DA-A6C80BE271FA}" sibTransId="{CCC11E50-C09D-4E45-BFAE-A3217396C4F3}"/>
    <dgm:cxn modelId="{26E051D6-4656-4C4E-B6F5-3274DC34C944}" type="presOf" srcId="{A652E2BA-FE38-4A2E-A14A-0ACC5BBF23A4}" destId="{43DDF5FF-D9E1-41A3-BD41-93890E2F005B}" srcOrd="0" destOrd="0" presId="urn:microsoft.com/office/officeart/2005/8/layout/process5"/>
    <dgm:cxn modelId="{D76789D6-1A8A-4DF8-8E66-F9A768A2306C}" type="presOf" srcId="{CA343FC1-B04A-4093-93E3-C4E68C2EC11B}" destId="{0458779A-464A-451C-9A6C-5430AE91FC9D}" srcOrd="0" destOrd="0" presId="urn:microsoft.com/office/officeart/2005/8/layout/process5"/>
    <dgm:cxn modelId="{A8739BD7-3DCE-4248-9583-0F62269FB6EC}" type="presOf" srcId="{75B7B4C8-D939-4134-BA57-5DB408ADCC6E}" destId="{8F365337-950E-4813-81C1-895D8B051B29}" srcOrd="0" destOrd="0" presId="urn:microsoft.com/office/officeart/2005/8/layout/process5"/>
    <dgm:cxn modelId="{6789D5DC-3518-4225-BF9C-A1B3EF32EE41}" type="presOf" srcId="{644D8D8E-585E-4EB7-B929-DC5C75EFA25D}" destId="{D29E99DE-9291-4C1D-9D9B-E69A7BC281D5}" srcOrd="0" destOrd="0" presId="urn:microsoft.com/office/officeart/2005/8/layout/process5"/>
    <dgm:cxn modelId="{003B88DE-E565-4594-9486-34D4988566C2}" type="presOf" srcId="{A10BF766-F702-4731-A4F7-D4501829761E}" destId="{43738D25-93DC-43E1-8DD3-063472862595}" srcOrd="0" destOrd="0" presId="urn:microsoft.com/office/officeart/2005/8/layout/process5"/>
    <dgm:cxn modelId="{B9820AE0-34A2-4D3D-A66B-8D2E204E38D5}" type="presOf" srcId="{D4A16A5B-CBCE-4C38-BACA-628B0B2E6BF5}" destId="{45E7D99F-BCDC-4CD7-9E51-1FDDB8E1A524}" srcOrd="1" destOrd="0" presId="urn:microsoft.com/office/officeart/2005/8/layout/process5"/>
    <dgm:cxn modelId="{1691F2E1-60C4-4522-98D5-6A7DF0928424}" type="presOf" srcId="{644D8D8E-585E-4EB7-B929-DC5C75EFA25D}" destId="{DFD84761-F9C1-4621-BB07-32693D58A332}" srcOrd="1" destOrd="0" presId="urn:microsoft.com/office/officeart/2005/8/layout/process5"/>
    <dgm:cxn modelId="{7AD4E3E8-9FDC-4012-BB3B-9C82B795D2A7}" type="presOf" srcId="{BB6286CD-E4D8-4DAD-870D-F4BC77BAEB15}" destId="{FA23805B-860C-457A-8E2E-9D342A03A4B6}" srcOrd="0" destOrd="0" presId="urn:microsoft.com/office/officeart/2005/8/layout/process5"/>
    <dgm:cxn modelId="{BB2DA8ED-EC07-41E2-A119-6DE5BD706C91}" srcId="{753C0C0E-C492-4A09-8771-84B966B88EB9}" destId="{5764478D-0830-4FB8-86F3-38DF4D60C750}" srcOrd="9" destOrd="0" parTransId="{227EE1D4-54B4-4F53-9E35-0EC24DF5A2C8}" sibTransId="{98600998-AA37-46B6-BDF6-F5DE599085B1}"/>
    <dgm:cxn modelId="{980213F3-259D-4A95-9216-E8E4E8B46173}" type="presOf" srcId="{DD16E230-18A0-49CE-A09F-E176CD73A412}" destId="{BE7CC0E6-D2DA-4FCE-9649-62AFCE22EDD3}" srcOrd="0" destOrd="0" presId="urn:microsoft.com/office/officeart/2005/8/layout/process5"/>
    <dgm:cxn modelId="{EAC364F4-2ACF-47D9-A913-0D7D7684044D}" type="presOf" srcId="{8011D948-1C29-4475-9F63-3C5BBE5DA8AC}" destId="{C1B0497B-28D9-4FD2-800F-95E4BE4CB0E2}" srcOrd="0" destOrd="0" presId="urn:microsoft.com/office/officeart/2005/8/layout/process5"/>
    <dgm:cxn modelId="{631F18F6-35D0-4188-ACD1-954EEBFF273A}" srcId="{753C0C0E-C492-4A09-8771-84B966B88EB9}" destId="{484472B0-F472-41F9-9FE7-81F3F678E9CD}" srcOrd="2" destOrd="0" parTransId="{9730D02C-7A0D-4E34-9EC9-2DD62180BABE}" sibTransId="{D4A16A5B-CBCE-4C38-BACA-628B0B2E6BF5}"/>
    <dgm:cxn modelId="{E48F71F8-12CB-42A7-957E-3E5B9C0F58AE}" type="presOf" srcId="{2AE8AE06-4791-4E96-AC29-2241F33DE114}" destId="{E0BC3CB9-029F-479E-976F-685FC80F83E2}" srcOrd="1" destOrd="0" presId="urn:microsoft.com/office/officeart/2005/8/layout/process5"/>
    <dgm:cxn modelId="{A02AE6AF-E72B-4CEF-89F3-970575C85F1B}" type="presParOf" srcId="{4E32E4F8-ED05-4B78-A61B-85EBDAEC97A7}" destId="{C1B0497B-28D9-4FD2-800F-95E4BE4CB0E2}" srcOrd="0" destOrd="0" presId="urn:microsoft.com/office/officeart/2005/8/layout/process5"/>
    <dgm:cxn modelId="{5BA3D49A-008F-47DD-8F0B-5C10D50BBB93}" type="presParOf" srcId="{4E32E4F8-ED05-4B78-A61B-85EBDAEC97A7}" destId="{7F60C1DD-A605-4B46-BA98-7AED6185212B}" srcOrd="1" destOrd="0" presId="urn:microsoft.com/office/officeart/2005/8/layout/process5"/>
    <dgm:cxn modelId="{D94C76C6-DCF4-4A4B-804F-8D1CA1D0D01B}" type="presParOf" srcId="{7F60C1DD-A605-4B46-BA98-7AED6185212B}" destId="{E2C88970-EA0A-490A-B65C-6C6684F7025D}" srcOrd="0" destOrd="0" presId="urn:microsoft.com/office/officeart/2005/8/layout/process5"/>
    <dgm:cxn modelId="{7EFAECF7-B736-4D0F-A1A5-5A8529153488}" type="presParOf" srcId="{4E32E4F8-ED05-4B78-A61B-85EBDAEC97A7}" destId="{8A2B4BAC-E875-4A78-A53C-E3E967D13444}" srcOrd="2" destOrd="0" presId="urn:microsoft.com/office/officeart/2005/8/layout/process5"/>
    <dgm:cxn modelId="{894D1795-E1C5-42DE-BF87-40D2E6BB1029}" type="presParOf" srcId="{4E32E4F8-ED05-4B78-A61B-85EBDAEC97A7}" destId="{FB84EEF1-40DE-452E-8A93-678A22625403}" srcOrd="3" destOrd="0" presId="urn:microsoft.com/office/officeart/2005/8/layout/process5"/>
    <dgm:cxn modelId="{5E3ECD7D-FFF6-4B28-9F73-77D48ED17D90}" type="presParOf" srcId="{FB84EEF1-40DE-452E-8A93-678A22625403}" destId="{E920DDE9-87E7-4AC0-ABA0-872E99EFE017}" srcOrd="0" destOrd="0" presId="urn:microsoft.com/office/officeart/2005/8/layout/process5"/>
    <dgm:cxn modelId="{8B660B89-5FEF-46B6-B157-8C46E00BC84B}" type="presParOf" srcId="{4E32E4F8-ED05-4B78-A61B-85EBDAEC97A7}" destId="{C8A36B68-E627-4FF8-A6E5-906B37C2182E}" srcOrd="4" destOrd="0" presId="urn:microsoft.com/office/officeart/2005/8/layout/process5"/>
    <dgm:cxn modelId="{886BC00E-D5E6-42E7-8329-8D9116AAE7E2}" type="presParOf" srcId="{4E32E4F8-ED05-4B78-A61B-85EBDAEC97A7}" destId="{7174DB40-D006-4303-A040-FAE45B29B547}" srcOrd="5" destOrd="0" presId="urn:microsoft.com/office/officeart/2005/8/layout/process5"/>
    <dgm:cxn modelId="{F289C3AD-BCFD-4CA9-BB5F-343E29832949}" type="presParOf" srcId="{7174DB40-D006-4303-A040-FAE45B29B547}" destId="{45E7D99F-BCDC-4CD7-9E51-1FDDB8E1A524}" srcOrd="0" destOrd="0" presId="urn:microsoft.com/office/officeart/2005/8/layout/process5"/>
    <dgm:cxn modelId="{F98D0A87-1154-4F2E-A6F8-0FCB46045403}" type="presParOf" srcId="{4E32E4F8-ED05-4B78-A61B-85EBDAEC97A7}" destId="{BE7CC0E6-D2DA-4FCE-9649-62AFCE22EDD3}" srcOrd="6" destOrd="0" presId="urn:microsoft.com/office/officeart/2005/8/layout/process5"/>
    <dgm:cxn modelId="{A7388015-A557-484A-A00A-D96870B4BAD0}" type="presParOf" srcId="{4E32E4F8-ED05-4B78-A61B-85EBDAEC97A7}" destId="{DB5953D4-F221-41D1-A4B2-B0C29EA13AE1}" srcOrd="7" destOrd="0" presId="urn:microsoft.com/office/officeart/2005/8/layout/process5"/>
    <dgm:cxn modelId="{14AF8835-824E-446C-9860-F87A6307379D}" type="presParOf" srcId="{DB5953D4-F221-41D1-A4B2-B0C29EA13AE1}" destId="{4249F06A-E48D-4FAD-BD0F-510732E8F2DC}" srcOrd="0" destOrd="0" presId="urn:microsoft.com/office/officeart/2005/8/layout/process5"/>
    <dgm:cxn modelId="{01D4EE5F-EE5B-4620-96C3-1060D4845D29}" type="presParOf" srcId="{4E32E4F8-ED05-4B78-A61B-85EBDAEC97A7}" destId="{9740B8AF-85F6-41A8-B122-466BB5A7B7B2}" srcOrd="8" destOrd="0" presId="urn:microsoft.com/office/officeart/2005/8/layout/process5"/>
    <dgm:cxn modelId="{9CB74A9E-22F9-492E-ABFF-8C052B28C315}" type="presParOf" srcId="{4E32E4F8-ED05-4B78-A61B-85EBDAEC97A7}" destId="{B9D2E414-3051-458D-9ED9-0BE9C7A71B18}" srcOrd="9" destOrd="0" presId="urn:microsoft.com/office/officeart/2005/8/layout/process5"/>
    <dgm:cxn modelId="{44F0A69A-7A25-41C1-8ADA-9458EFA7B5F0}" type="presParOf" srcId="{B9D2E414-3051-458D-9ED9-0BE9C7A71B18}" destId="{7EDD2472-F943-4B89-A1FC-AD475237E3BC}" srcOrd="0" destOrd="0" presId="urn:microsoft.com/office/officeart/2005/8/layout/process5"/>
    <dgm:cxn modelId="{68E7F743-6B3D-4475-9ACC-2285EA8FD1CE}" type="presParOf" srcId="{4E32E4F8-ED05-4B78-A61B-85EBDAEC97A7}" destId="{9DEAFD94-F5BA-4F00-BA80-857F6866DE5B}" srcOrd="10" destOrd="0" presId="urn:microsoft.com/office/officeart/2005/8/layout/process5"/>
    <dgm:cxn modelId="{26CEEAD2-6D83-4D8D-BC20-FB75C920DACE}" type="presParOf" srcId="{4E32E4F8-ED05-4B78-A61B-85EBDAEC97A7}" destId="{43738D25-93DC-43E1-8DD3-063472862595}" srcOrd="11" destOrd="0" presId="urn:microsoft.com/office/officeart/2005/8/layout/process5"/>
    <dgm:cxn modelId="{EDDF39BB-5085-4FA0-AFA6-31C84D9DF0B0}" type="presParOf" srcId="{43738D25-93DC-43E1-8DD3-063472862595}" destId="{B5E078ED-AA89-4F71-B265-32B05F02608D}" srcOrd="0" destOrd="0" presId="urn:microsoft.com/office/officeart/2005/8/layout/process5"/>
    <dgm:cxn modelId="{AF3075D6-4802-46A2-BA7B-CEB234A2FF8C}" type="presParOf" srcId="{4E32E4F8-ED05-4B78-A61B-85EBDAEC97A7}" destId="{F4EB2213-6AA6-4576-91C7-8D92F8840D8A}" srcOrd="12" destOrd="0" presId="urn:microsoft.com/office/officeart/2005/8/layout/process5"/>
    <dgm:cxn modelId="{664ABD22-D1B3-4183-A54E-B73F147FBFD3}" type="presParOf" srcId="{4E32E4F8-ED05-4B78-A61B-85EBDAEC97A7}" destId="{CE76D8C3-DC51-475E-9C84-D06A1F498E1B}" srcOrd="13" destOrd="0" presId="urn:microsoft.com/office/officeart/2005/8/layout/process5"/>
    <dgm:cxn modelId="{6F5AF80E-FC8D-437D-A047-B54DA7935441}" type="presParOf" srcId="{CE76D8C3-DC51-475E-9C84-D06A1F498E1B}" destId="{1EF748E4-3C70-4228-9A8A-11BA64398C4A}" srcOrd="0" destOrd="0" presId="urn:microsoft.com/office/officeart/2005/8/layout/process5"/>
    <dgm:cxn modelId="{9A5C1ECE-ED7E-4878-B690-8C87EFECDBFF}" type="presParOf" srcId="{4E32E4F8-ED05-4B78-A61B-85EBDAEC97A7}" destId="{E4B3A36F-6EC2-4DD4-9597-728DA308D863}" srcOrd="14" destOrd="0" presId="urn:microsoft.com/office/officeart/2005/8/layout/process5"/>
    <dgm:cxn modelId="{68167251-B721-4355-AA5A-44E183758D8E}" type="presParOf" srcId="{4E32E4F8-ED05-4B78-A61B-85EBDAEC97A7}" destId="{D29E99DE-9291-4C1D-9D9B-E69A7BC281D5}" srcOrd="15" destOrd="0" presId="urn:microsoft.com/office/officeart/2005/8/layout/process5"/>
    <dgm:cxn modelId="{C8F26FDE-3D95-4877-A04E-112FF1E17166}" type="presParOf" srcId="{D29E99DE-9291-4C1D-9D9B-E69A7BC281D5}" destId="{DFD84761-F9C1-4621-BB07-32693D58A332}" srcOrd="0" destOrd="0" presId="urn:microsoft.com/office/officeart/2005/8/layout/process5"/>
    <dgm:cxn modelId="{9B211F4D-F77F-4B7E-BD50-7286B1EFADA4}" type="presParOf" srcId="{4E32E4F8-ED05-4B78-A61B-85EBDAEC97A7}" destId="{8F365337-950E-4813-81C1-895D8B051B29}" srcOrd="16" destOrd="0" presId="urn:microsoft.com/office/officeart/2005/8/layout/process5"/>
    <dgm:cxn modelId="{102DF407-F562-45C6-B029-A0D6A80E95FD}" type="presParOf" srcId="{4E32E4F8-ED05-4B78-A61B-85EBDAEC97A7}" destId="{0458779A-464A-451C-9A6C-5430AE91FC9D}" srcOrd="17" destOrd="0" presId="urn:microsoft.com/office/officeart/2005/8/layout/process5"/>
    <dgm:cxn modelId="{A939DB3A-78F8-47BD-920F-C1E82AFCD480}" type="presParOf" srcId="{0458779A-464A-451C-9A6C-5430AE91FC9D}" destId="{6E2A708F-9123-418F-8F71-231049B5A86E}" srcOrd="0" destOrd="0" presId="urn:microsoft.com/office/officeart/2005/8/layout/process5"/>
    <dgm:cxn modelId="{0F29A6FD-0829-42E7-88A0-DA20C6AC13FE}" type="presParOf" srcId="{4E32E4F8-ED05-4B78-A61B-85EBDAEC97A7}" destId="{C7D58C58-8B27-4D44-BAD3-7FBC708F9957}" srcOrd="18" destOrd="0" presId="urn:microsoft.com/office/officeart/2005/8/layout/process5"/>
    <dgm:cxn modelId="{134003BF-5A2B-4165-A761-EF3D34E8BCBF}" type="presParOf" srcId="{4E32E4F8-ED05-4B78-A61B-85EBDAEC97A7}" destId="{A71896B3-C14C-4BE0-9BC9-CC8340CADA2D}" srcOrd="19" destOrd="0" presId="urn:microsoft.com/office/officeart/2005/8/layout/process5"/>
    <dgm:cxn modelId="{D518C538-E00A-4634-A844-5F2F550FB84F}" type="presParOf" srcId="{A71896B3-C14C-4BE0-9BC9-CC8340CADA2D}" destId="{6A18F1A5-B4B6-4F51-9846-0F92A2089127}" srcOrd="0" destOrd="0" presId="urn:microsoft.com/office/officeart/2005/8/layout/process5"/>
    <dgm:cxn modelId="{783152AB-E9F7-4F20-A43A-2E251EF19C13}" type="presParOf" srcId="{4E32E4F8-ED05-4B78-A61B-85EBDAEC97A7}" destId="{FA23805B-860C-457A-8E2E-9D342A03A4B6}" srcOrd="20" destOrd="0" presId="urn:microsoft.com/office/officeart/2005/8/layout/process5"/>
    <dgm:cxn modelId="{8643AB27-8FA7-4A58-945E-7026D4E43DF8}" type="presParOf" srcId="{4E32E4F8-ED05-4B78-A61B-85EBDAEC97A7}" destId="{89E974B1-0E15-41D0-A64D-936E3158A1B0}" srcOrd="21" destOrd="0" presId="urn:microsoft.com/office/officeart/2005/8/layout/process5"/>
    <dgm:cxn modelId="{A9ECE5DD-BABA-470C-926B-B865CB8B4C3C}" type="presParOf" srcId="{89E974B1-0E15-41D0-A64D-936E3158A1B0}" destId="{70343D3F-5F93-47C4-9238-B4AED93827CC}" srcOrd="0" destOrd="0" presId="urn:microsoft.com/office/officeart/2005/8/layout/process5"/>
    <dgm:cxn modelId="{DBA6B39F-C1C8-4C21-BBB5-40ACB365AE14}" type="presParOf" srcId="{4E32E4F8-ED05-4B78-A61B-85EBDAEC97A7}" destId="{43DDF5FF-D9E1-41A3-BD41-93890E2F005B}" srcOrd="22" destOrd="0" presId="urn:microsoft.com/office/officeart/2005/8/layout/process5"/>
    <dgm:cxn modelId="{4520BF43-E280-4CCD-828A-D23789B73F8C}" type="presParOf" srcId="{4E32E4F8-ED05-4B78-A61B-85EBDAEC97A7}" destId="{EA8D6F2B-829A-442F-8931-A32D502F3D15}" srcOrd="23" destOrd="0" presId="urn:microsoft.com/office/officeart/2005/8/layout/process5"/>
    <dgm:cxn modelId="{FFF114CB-21E4-4187-8005-67CA9CBADABC}" type="presParOf" srcId="{EA8D6F2B-829A-442F-8931-A32D502F3D15}" destId="{E0BC3CB9-029F-479E-976F-685FC80F83E2}" srcOrd="0" destOrd="0" presId="urn:microsoft.com/office/officeart/2005/8/layout/process5"/>
    <dgm:cxn modelId="{FD1E30BB-4397-4FE4-9F2F-F39FEF43429F}" type="presParOf" srcId="{4E32E4F8-ED05-4B78-A61B-85EBDAEC97A7}" destId="{C75C681F-7400-41C1-99CD-58EA18AA587B}" srcOrd="2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53C0C0E-C492-4A09-8771-84B966B88EB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8011D948-1C29-4475-9F63-3C5BBE5DA8AC}">
      <dgm:prSet phldrT="[Text]" custT="1"/>
      <dgm:spPr/>
      <dgm:t>
        <a:bodyPr/>
        <a:lstStyle/>
        <a:p>
          <a:r>
            <a:rPr lang="en-US" sz="1600" b="1"/>
            <a:t>WH selects person to be considered for PAS position (Nominee)</a:t>
          </a:r>
          <a:endParaRPr lang="en-US" sz="1600"/>
        </a:p>
      </dgm:t>
    </dgm:pt>
    <dgm:pt modelId="{D78DAC9B-489A-40C0-8859-72AD58FB8D67}" type="parTrans" cxnId="{5E5E47CB-4CD9-492E-AAFE-9CDCB3D5F842}">
      <dgm:prSet/>
      <dgm:spPr/>
      <dgm:t>
        <a:bodyPr/>
        <a:lstStyle/>
        <a:p>
          <a:endParaRPr lang="en-US"/>
        </a:p>
      </dgm:t>
    </dgm:pt>
    <dgm:pt modelId="{14E9B97E-F3A2-4D42-BE7E-8A2D577B9C9E}" type="sibTrans" cxnId="{5E5E47CB-4CD9-492E-AAFE-9CDCB3D5F842}">
      <dgm:prSet/>
      <dgm:spPr/>
      <dgm:t>
        <a:bodyPr/>
        <a:lstStyle/>
        <a:p>
          <a:endParaRPr lang="en-US"/>
        </a:p>
      </dgm:t>
    </dgm:pt>
    <dgm:pt modelId="{A505D6F6-084C-42F0-8EA8-90AB8303C175}">
      <dgm:prSet phldrT="[Text]" custT="1"/>
      <dgm:spPr/>
      <dgm:t>
        <a:bodyPr/>
        <a:lstStyle/>
        <a:p>
          <a:pPr rtl="0"/>
          <a:r>
            <a:rPr lang="en-US" sz="1600" b="1"/>
            <a:t>Integrity report flows from</a:t>
          </a:r>
          <a:r>
            <a:rPr lang="en-US" sz="1600" b="1">
              <a:latin typeface="Century Gothic" panose="020B0502020202020204"/>
            </a:rPr>
            <a:t> </a:t>
          </a:r>
          <a:r>
            <a:rPr lang="en-US" sz="1600" b="1"/>
            <a:t>WH to OGE &amp; agency</a:t>
          </a:r>
          <a:endParaRPr lang="en-US" sz="1600"/>
        </a:p>
      </dgm:t>
    </dgm:pt>
    <dgm:pt modelId="{3E4746E6-F07A-4647-ABB4-CFE77E9F14BC}" type="parTrans" cxnId="{4DD71F3B-30FA-4BE3-8AF9-EC695B47D313}">
      <dgm:prSet/>
      <dgm:spPr/>
      <dgm:t>
        <a:bodyPr/>
        <a:lstStyle/>
        <a:p>
          <a:endParaRPr lang="en-US"/>
        </a:p>
      </dgm:t>
    </dgm:pt>
    <dgm:pt modelId="{3BBB6E6C-D86B-40CE-9581-319AA6D4D2C0}" type="sibTrans" cxnId="{4DD71F3B-30FA-4BE3-8AF9-EC695B47D313}">
      <dgm:prSet/>
      <dgm:spPr/>
      <dgm:t>
        <a:bodyPr/>
        <a:lstStyle/>
        <a:p>
          <a:endParaRPr lang="en-US"/>
        </a:p>
      </dgm:t>
    </dgm:pt>
    <dgm:pt modelId="{484472B0-F472-41F9-9FE7-81F3F678E9CD}">
      <dgm:prSet phldrT="[Text]" custT="1"/>
      <dgm:spPr/>
      <dgm:t>
        <a:bodyPr/>
        <a:lstStyle/>
        <a:p>
          <a:r>
            <a:rPr lang="en-US" sz="1600" b="1"/>
            <a:t>OGE &amp; agency reviewers assigned</a:t>
          </a:r>
          <a:endParaRPr lang="en-US" sz="1600"/>
        </a:p>
      </dgm:t>
    </dgm:pt>
    <dgm:pt modelId="{9730D02C-7A0D-4E34-9EC9-2DD62180BABE}" type="parTrans" cxnId="{631F18F6-35D0-4188-ACD1-954EEBFF273A}">
      <dgm:prSet/>
      <dgm:spPr/>
      <dgm:t>
        <a:bodyPr/>
        <a:lstStyle/>
        <a:p>
          <a:endParaRPr lang="en-US"/>
        </a:p>
      </dgm:t>
    </dgm:pt>
    <dgm:pt modelId="{D4A16A5B-CBCE-4C38-BACA-628B0B2E6BF5}" type="sibTrans" cxnId="{631F18F6-35D0-4188-ACD1-954EEBFF273A}">
      <dgm:prSet/>
      <dgm:spPr/>
      <dgm:t>
        <a:bodyPr/>
        <a:lstStyle/>
        <a:p>
          <a:endParaRPr lang="en-US"/>
        </a:p>
      </dgm:t>
    </dgm:pt>
    <dgm:pt modelId="{D9B61952-D4D8-40FC-9FE3-9ACB38550E7A}">
      <dgm:prSet phldrT="[Text]" custT="1"/>
      <dgm:spPr/>
      <dgm:t>
        <a:bodyPr/>
        <a:lstStyle/>
        <a:p>
          <a:r>
            <a:rPr lang="en-US" sz="1600" b="1"/>
            <a:t>Docs prepared for preclearance/ confirmatory email</a:t>
          </a:r>
          <a:endParaRPr lang="en-US" sz="1600"/>
        </a:p>
      </dgm:t>
    </dgm:pt>
    <dgm:pt modelId="{0920B0AE-87C8-4664-9212-413A67A8E1EE}" type="parTrans" cxnId="{F9D7EDAD-D7C6-4133-AFD2-2A62A3B1240C}">
      <dgm:prSet/>
      <dgm:spPr/>
      <dgm:t>
        <a:bodyPr/>
        <a:lstStyle/>
        <a:p>
          <a:endParaRPr lang="en-US"/>
        </a:p>
      </dgm:t>
    </dgm:pt>
    <dgm:pt modelId="{D496C35D-1D00-4F73-A26C-6B44103F13CC}" type="sibTrans" cxnId="{F9D7EDAD-D7C6-4133-AFD2-2A62A3B1240C}">
      <dgm:prSet/>
      <dgm:spPr/>
      <dgm:t>
        <a:bodyPr/>
        <a:lstStyle/>
        <a:p>
          <a:endParaRPr lang="en-US"/>
        </a:p>
      </dgm:t>
    </dgm:pt>
    <dgm:pt modelId="{DD16E230-18A0-49CE-A09F-E176CD73A412}">
      <dgm:prSet phldrT="[Text]" custT="1"/>
      <dgm:spPr/>
      <dgm:t>
        <a:bodyPr/>
        <a:lstStyle/>
        <a:p>
          <a:r>
            <a:rPr lang="en-US" sz="1600" b="1"/>
            <a:t>OGE &amp; agency reviewers review Integrity report &amp; prepare EA</a:t>
          </a:r>
          <a:endParaRPr lang="en-US" sz="1600"/>
        </a:p>
      </dgm:t>
    </dgm:pt>
    <dgm:pt modelId="{1AAE884D-4A0F-44A7-96DA-A6C80BE271FA}" type="parTrans" cxnId="{062D50CE-609E-4AB2-BA60-0BAE0E6F42B7}">
      <dgm:prSet/>
      <dgm:spPr/>
      <dgm:t>
        <a:bodyPr/>
        <a:lstStyle/>
        <a:p>
          <a:endParaRPr lang="en-US"/>
        </a:p>
      </dgm:t>
    </dgm:pt>
    <dgm:pt modelId="{CCC11E50-C09D-4E45-BFAE-A3217396C4F3}" type="sibTrans" cxnId="{062D50CE-609E-4AB2-BA60-0BAE0E6F42B7}">
      <dgm:prSet/>
      <dgm:spPr/>
      <dgm:t>
        <a:bodyPr/>
        <a:lstStyle/>
        <a:p>
          <a:endParaRPr lang="en-US"/>
        </a:p>
      </dgm:t>
    </dgm:pt>
    <dgm:pt modelId="{4761ABA9-0794-403C-8BA0-9F9327639E3A}">
      <dgm:prSet phldrT="[Text]" custT="1"/>
      <dgm:spPr/>
      <dgm:t>
        <a:bodyPr/>
        <a:lstStyle/>
        <a:p>
          <a:r>
            <a:rPr lang="en-US" sz="1600" b="1"/>
            <a:t>Package forwarded for preclearance</a:t>
          </a:r>
          <a:endParaRPr lang="en-US" sz="1600"/>
        </a:p>
      </dgm:t>
    </dgm:pt>
    <dgm:pt modelId="{7DF45613-E634-441A-8D33-AF25DF38B60D}" type="parTrans" cxnId="{F04C2544-9B0B-469F-A496-7D2C7812E002}">
      <dgm:prSet/>
      <dgm:spPr/>
      <dgm:t>
        <a:bodyPr/>
        <a:lstStyle/>
        <a:p>
          <a:endParaRPr lang="en-US"/>
        </a:p>
      </dgm:t>
    </dgm:pt>
    <dgm:pt modelId="{A10BF766-F702-4731-A4F7-D4501829761E}" type="sibTrans" cxnId="{F04C2544-9B0B-469F-A496-7D2C7812E002}">
      <dgm:prSet/>
      <dgm:spPr/>
      <dgm:t>
        <a:bodyPr/>
        <a:lstStyle/>
        <a:p>
          <a:endParaRPr lang="en-US"/>
        </a:p>
      </dgm:t>
    </dgm:pt>
    <dgm:pt modelId="{E4584264-32E5-49FE-9D50-84749DF32BBD}">
      <dgm:prSet phldrT="[Text]" custT="1"/>
      <dgm:spPr/>
      <dgm:t>
        <a:bodyPr/>
        <a:lstStyle/>
        <a:p>
          <a:r>
            <a:rPr lang="en-US" sz="1600" b="1"/>
            <a:t>PNB Chief pre-clears report &amp; EA</a:t>
          </a:r>
          <a:endParaRPr lang="en-US" sz="1600"/>
        </a:p>
      </dgm:t>
    </dgm:pt>
    <dgm:pt modelId="{C4C1BD7D-BA0D-4E0A-A0FA-E84C0C969347}" type="parTrans" cxnId="{BCB0D94E-ABBF-4B60-8C9B-25A50F31B815}">
      <dgm:prSet/>
      <dgm:spPr/>
      <dgm:t>
        <a:bodyPr/>
        <a:lstStyle/>
        <a:p>
          <a:endParaRPr lang="en-US"/>
        </a:p>
      </dgm:t>
    </dgm:pt>
    <dgm:pt modelId="{848E5062-6E1D-4DCC-A092-B9C93A5DECEE}" type="sibTrans" cxnId="{BCB0D94E-ABBF-4B60-8C9B-25A50F31B815}">
      <dgm:prSet/>
      <dgm:spPr/>
      <dgm:t>
        <a:bodyPr/>
        <a:lstStyle/>
        <a:p>
          <a:endParaRPr lang="en-US"/>
        </a:p>
      </dgm:t>
    </dgm:pt>
    <dgm:pt modelId="{F10CCD0F-4104-43A8-8966-A7247D1E7998}">
      <dgm:prSet phldrT="[Text]" custT="1"/>
      <dgm:spPr/>
      <dgm:t>
        <a:bodyPr/>
        <a:lstStyle/>
        <a:p>
          <a:r>
            <a:rPr lang="en-US" sz="1600" b="1"/>
            <a:t>WH nominates Nominee</a:t>
          </a:r>
          <a:endParaRPr lang="en-US" sz="1600"/>
        </a:p>
      </dgm:t>
    </dgm:pt>
    <dgm:pt modelId="{00396D3C-924D-406E-ABFD-241C8E7B07E7}" type="parTrans" cxnId="{D4B2A7C9-5E05-4568-B13B-8372BF7A0573}">
      <dgm:prSet/>
      <dgm:spPr/>
      <dgm:t>
        <a:bodyPr/>
        <a:lstStyle/>
        <a:p>
          <a:endParaRPr lang="en-US"/>
        </a:p>
      </dgm:t>
    </dgm:pt>
    <dgm:pt modelId="{644D8D8E-585E-4EB7-B929-DC5C75EFA25D}" type="sibTrans" cxnId="{D4B2A7C9-5E05-4568-B13B-8372BF7A0573}">
      <dgm:prSet/>
      <dgm:spPr/>
      <dgm:t>
        <a:bodyPr/>
        <a:lstStyle/>
        <a:p>
          <a:endParaRPr lang="en-US"/>
        </a:p>
      </dgm:t>
    </dgm:pt>
    <dgm:pt modelId="{75B7B4C8-D939-4134-BA57-5DB408ADCC6E}">
      <dgm:prSet phldrT="[Text]" custT="1"/>
      <dgm:spPr/>
      <dgm:t>
        <a:bodyPr/>
        <a:lstStyle/>
        <a:p>
          <a:r>
            <a:rPr lang="en-US" sz="1600" b="1"/>
            <a:t>OGE reviewer reaches out to agency for final package</a:t>
          </a:r>
          <a:endParaRPr lang="en-US" sz="1600"/>
        </a:p>
      </dgm:t>
    </dgm:pt>
    <dgm:pt modelId="{A083B6CA-BB50-4DD9-9E58-5C32D29D60DC}" type="parTrans" cxnId="{805E82A7-1041-4DE9-81B1-ED69B7AB4DB5}">
      <dgm:prSet/>
      <dgm:spPr/>
      <dgm:t>
        <a:bodyPr/>
        <a:lstStyle/>
        <a:p>
          <a:endParaRPr lang="en-US"/>
        </a:p>
      </dgm:t>
    </dgm:pt>
    <dgm:pt modelId="{CA343FC1-B04A-4093-93E3-C4E68C2EC11B}" type="sibTrans" cxnId="{805E82A7-1041-4DE9-81B1-ED69B7AB4DB5}">
      <dgm:prSet/>
      <dgm:spPr/>
      <dgm:t>
        <a:bodyPr/>
        <a:lstStyle/>
        <a:p>
          <a:endParaRPr lang="en-US"/>
        </a:p>
      </dgm:t>
    </dgm:pt>
    <dgm:pt modelId="{5764478D-0830-4FB8-86F3-38DF4D60C750}">
      <dgm:prSet phldrT="[Text]" custT="1"/>
      <dgm:spPr/>
      <dgm:t>
        <a:bodyPr/>
        <a:lstStyle/>
        <a:p>
          <a:r>
            <a:rPr lang="en-US" sz="1600" b="1"/>
            <a:t>Final package received from agency</a:t>
          </a:r>
          <a:endParaRPr lang="en-US" sz="1600"/>
        </a:p>
      </dgm:t>
    </dgm:pt>
    <dgm:pt modelId="{227EE1D4-54B4-4F53-9E35-0EC24DF5A2C8}" type="parTrans" cxnId="{BB2DA8ED-EC07-41E2-A119-6DE5BD706C91}">
      <dgm:prSet/>
      <dgm:spPr/>
      <dgm:t>
        <a:bodyPr/>
        <a:lstStyle/>
        <a:p>
          <a:endParaRPr lang="en-US"/>
        </a:p>
      </dgm:t>
    </dgm:pt>
    <dgm:pt modelId="{98600998-AA37-46B6-BDF6-F5DE599085B1}" type="sibTrans" cxnId="{BB2DA8ED-EC07-41E2-A119-6DE5BD706C91}">
      <dgm:prSet/>
      <dgm:spPr/>
      <dgm:t>
        <a:bodyPr/>
        <a:lstStyle/>
        <a:p>
          <a:endParaRPr lang="en-US"/>
        </a:p>
      </dgm:t>
    </dgm:pt>
    <dgm:pt modelId="{BB6286CD-E4D8-4DAD-870D-F4BC77BAEB15}">
      <dgm:prSet phldrT="[Text]" custT="1"/>
      <dgm:spPr/>
      <dgm:t>
        <a:bodyPr/>
        <a:lstStyle/>
        <a:p>
          <a:r>
            <a:rPr lang="en-US" sz="1600" b="1"/>
            <a:t>Nomination package processed through OGE</a:t>
          </a:r>
          <a:endParaRPr lang="en-US" sz="1600"/>
        </a:p>
      </dgm:t>
    </dgm:pt>
    <dgm:pt modelId="{E848A286-BBD9-497F-82BE-4ED117A1FAFE}" type="parTrans" cxnId="{C90E9FB8-3D5D-42F6-91F1-E23064B2EB68}">
      <dgm:prSet/>
      <dgm:spPr/>
      <dgm:t>
        <a:bodyPr/>
        <a:lstStyle/>
        <a:p>
          <a:endParaRPr lang="en-US"/>
        </a:p>
      </dgm:t>
    </dgm:pt>
    <dgm:pt modelId="{EEC2F725-A5CA-4BA0-958B-0F2FA20245B0}" type="sibTrans" cxnId="{C90E9FB8-3D5D-42F6-91F1-E23064B2EB68}">
      <dgm:prSet/>
      <dgm:spPr/>
      <dgm:t>
        <a:bodyPr/>
        <a:lstStyle/>
        <a:p>
          <a:endParaRPr lang="en-US"/>
        </a:p>
      </dgm:t>
    </dgm:pt>
    <dgm:pt modelId="{A652E2BA-FE38-4A2E-A14A-0ACC5BBF23A4}">
      <dgm:prSet phldrT="[Text]" custT="1"/>
      <dgm:spPr/>
      <dgm:t>
        <a:bodyPr/>
        <a:lstStyle/>
        <a:p>
          <a:r>
            <a:rPr lang="en-US" sz="1600" b="1"/>
            <a:t>Nomination package sent to Senate Committee(s)</a:t>
          </a:r>
          <a:endParaRPr lang="en-US" sz="1600"/>
        </a:p>
      </dgm:t>
    </dgm:pt>
    <dgm:pt modelId="{EF67187F-143C-4331-B8B8-0ABF80D16432}" type="parTrans" cxnId="{7CFF36CE-B4D7-472C-90DF-BC05F3F2F5AA}">
      <dgm:prSet/>
      <dgm:spPr/>
      <dgm:t>
        <a:bodyPr/>
        <a:lstStyle/>
        <a:p>
          <a:endParaRPr lang="en-US"/>
        </a:p>
      </dgm:t>
    </dgm:pt>
    <dgm:pt modelId="{2AE8AE06-4791-4E96-AC29-2241F33DE114}" type="sibTrans" cxnId="{7CFF36CE-B4D7-472C-90DF-BC05F3F2F5AA}">
      <dgm:prSet/>
      <dgm:spPr/>
      <dgm:t>
        <a:bodyPr/>
        <a:lstStyle/>
        <a:p>
          <a:endParaRPr lang="en-US"/>
        </a:p>
      </dgm:t>
    </dgm:pt>
    <dgm:pt modelId="{C120DE72-4406-43F0-ADC8-179617BA016F}">
      <dgm:prSet phldrT="[Text]" custT="1"/>
      <dgm:spPr/>
      <dgm:t>
        <a:bodyPr/>
        <a:lstStyle/>
        <a:p>
          <a:r>
            <a:rPr lang="en-US" sz="1600" b="1"/>
            <a:t>Integrity report &amp; EA posted on OGE website</a:t>
          </a:r>
          <a:endParaRPr lang="en-US" sz="1600"/>
        </a:p>
      </dgm:t>
    </dgm:pt>
    <dgm:pt modelId="{3B1D3777-AC53-4E0C-98C8-F32BDBD3174E}" type="parTrans" cxnId="{9F394402-24EB-4052-AF2B-3D0A0A5A3DA5}">
      <dgm:prSet/>
      <dgm:spPr/>
      <dgm:t>
        <a:bodyPr/>
        <a:lstStyle/>
        <a:p>
          <a:endParaRPr lang="en-US"/>
        </a:p>
      </dgm:t>
    </dgm:pt>
    <dgm:pt modelId="{233D1AA0-1153-4072-9AA0-0D9645CF8AA5}" type="sibTrans" cxnId="{9F394402-24EB-4052-AF2B-3D0A0A5A3DA5}">
      <dgm:prSet/>
      <dgm:spPr/>
      <dgm:t>
        <a:bodyPr/>
        <a:lstStyle/>
        <a:p>
          <a:endParaRPr lang="en-US"/>
        </a:p>
      </dgm:t>
    </dgm:pt>
    <dgm:pt modelId="{4E32E4F8-ED05-4B78-A61B-85EBDAEC97A7}" type="pres">
      <dgm:prSet presAssocID="{753C0C0E-C492-4A09-8771-84B966B88EB9}" presName="diagram" presStyleCnt="0">
        <dgm:presLayoutVars>
          <dgm:dir/>
          <dgm:resizeHandles val="exact"/>
        </dgm:presLayoutVars>
      </dgm:prSet>
      <dgm:spPr/>
    </dgm:pt>
    <dgm:pt modelId="{C1B0497B-28D9-4FD2-800F-95E4BE4CB0E2}" type="pres">
      <dgm:prSet presAssocID="{8011D948-1C29-4475-9F63-3C5BBE5DA8AC}" presName="node" presStyleLbl="node1" presStyleIdx="0" presStyleCnt="13">
        <dgm:presLayoutVars>
          <dgm:bulletEnabled val="1"/>
        </dgm:presLayoutVars>
      </dgm:prSet>
      <dgm:spPr/>
    </dgm:pt>
    <dgm:pt modelId="{7F60C1DD-A605-4B46-BA98-7AED6185212B}" type="pres">
      <dgm:prSet presAssocID="{14E9B97E-F3A2-4D42-BE7E-8A2D577B9C9E}" presName="sibTrans" presStyleLbl="sibTrans2D1" presStyleIdx="0" presStyleCnt="12"/>
      <dgm:spPr/>
    </dgm:pt>
    <dgm:pt modelId="{E2C88970-EA0A-490A-B65C-6C6684F7025D}" type="pres">
      <dgm:prSet presAssocID="{14E9B97E-F3A2-4D42-BE7E-8A2D577B9C9E}" presName="connectorText" presStyleLbl="sibTrans2D1" presStyleIdx="0" presStyleCnt="12"/>
      <dgm:spPr/>
    </dgm:pt>
    <dgm:pt modelId="{8A2B4BAC-E875-4A78-A53C-E3E967D13444}" type="pres">
      <dgm:prSet presAssocID="{A505D6F6-084C-42F0-8EA8-90AB8303C175}" presName="node" presStyleLbl="node1" presStyleIdx="1" presStyleCnt="13">
        <dgm:presLayoutVars>
          <dgm:bulletEnabled val="1"/>
        </dgm:presLayoutVars>
      </dgm:prSet>
      <dgm:spPr/>
    </dgm:pt>
    <dgm:pt modelId="{FB84EEF1-40DE-452E-8A93-678A22625403}" type="pres">
      <dgm:prSet presAssocID="{3BBB6E6C-D86B-40CE-9581-319AA6D4D2C0}" presName="sibTrans" presStyleLbl="sibTrans2D1" presStyleIdx="1" presStyleCnt="12"/>
      <dgm:spPr/>
    </dgm:pt>
    <dgm:pt modelId="{E920DDE9-87E7-4AC0-ABA0-872E99EFE017}" type="pres">
      <dgm:prSet presAssocID="{3BBB6E6C-D86B-40CE-9581-319AA6D4D2C0}" presName="connectorText" presStyleLbl="sibTrans2D1" presStyleIdx="1" presStyleCnt="12"/>
      <dgm:spPr/>
    </dgm:pt>
    <dgm:pt modelId="{C8A36B68-E627-4FF8-A6E5-906B37C2182E}" type="pres">
      <dgm:prSet presAssocID="{484472B0-F472-41F9-9FE7-81F3F678E9CD}" presName="node" presStyleLbl="node1" presStyleIdx="2" presStyleCnt="13">
        <dgm:presLayoutVars>
          <dgm:bulletEnabled val="1"/>
        </dgm:presLayoutVars>
      </dgm:prSet>
      <dgm:spPr/>
    </dgm:pt>
    <dgm:pt modelId="{7174DB40-D006-4303-A040-FAE45B29B547}" type="pres">
      <dgm:prSet presAssocID="{D4A16A5B-CBCE-4C38-BACA-628B0B2E6BF5}" presName="sibTrans" presStyleLbl="sibTrans2D1" presStyleIdx="2" presStyleCnt="12"/>
      <dgm:spPr/>
    </dgm:pt>
    <dgm:pt modelId="{45E7D99F-BCDC-4CD7-9E51-1FDDB8E1A524}" type="pres">
      <dgm:prSet presAssocID="{D4A16A5B-CBCE-4C38-BACA-628B0B2E6BF5}" presName="connectorText" presStyleLbl="sibTrans2D1" presStyleIdx="2" presStyleCnt="12"/>
      <dgm:spPr/>
    </dgm:pt>
    <dgm:pt modelId="{BE7CC0E6-D2DA-4FCE-9649-62AFCE22EDD3}" type="pres">
      <dgm:prSet presAssocID="{DD16E230-18A0-49CE-A09F-E176CD73A412}" presName="node" presStyleLbl="node1" presStyleIdx="3" presStyleCnt="13">
        <dgm:presLayoutVars>
          <dgm:bulletEnabled val="1"/>
        </dgm:presLayoutVars>
      </dgm:prSet>
      <dgm:spPr/>
    </dgm:pt>
    <dgm:pt modelId="{DB5953D4-F221-41D1-A4B2-B0C29EA13AE1}" type="pres">
      <dgm:prSet presAssocID="{CCC11E50-C09D-4E45-BFAE-A3217396C4F3}" presName="sibTrans" presStyleLbl="sibTrans2D1" presStyleIdx="3" presStyleCnt="12"/>
      <dgm:spPr/>
    </dgm:pt>
    <dgm:pt modelId="{4249F06A-E48D-4FAD-BD0F-510732E8F2DC}" type="pres">
      <dgm:prSet presAssocID="{CCC11E50-C09D-4E45-BFAE-A3217396C4F3}" presName="connectorText" presStyleLbl="sibTrans2D1" presStyleIdx="3" presStyleCnt="12"/>
      <dgm:spPr/>
    </dgm:pt>
    <dgm:pt modelId="{9740B8AF-85F6-41A8-B122-466BB5A7B7B2}" type="pres">
      <dgm:prSet presAssocID="{D9B61952-D4D8-40FC-9FE3-9ACB38550E7A}" presName="node" presStyleLbl="node1" presStyleIdx="4" presStyleCnt="13">
        <dgm:presLayoutVars>
          <dgm:bulletEnabled val="1"/>
        </dgm:presLayoutVars>
      </dgm:prSet>
      <dgm:spPr/>
    </dgm:pt>
    <dgm:pt modelId="{B9D2E414-3051-458D-9ED9-0BE9C7A71B18}" type="pres">
      <dgm:prSet presAssocID="{D496C35D-1D00-4F73-A26C-6B44103F13CC}" presName="sibTrans" presStyleLbl="sibTrans2D1" presStyleIdx="4" presStyleCnt="12"/>
      <dgm:spPr/>
    </dgm:pt>
    <dgm:pt modelId="{7EDD2472-F943-4B89-A1FC-AD475237E3BC}" type="pres">
      <dgm:prSet presAssocID="{D496C35D-1D00-4F73-A26C-6B44103F13CC}" presName="connectorText" presStyleLbl="sibTrans2D1" presStyleIdx="4" presStyleCnt="12"/>
      <dgm:spPr/>
    </dgm:pt>
    <dgm:pt modelId="{9DEAFD94-F5BA-4F00-BA80-857F6866DE5B}" type="pres">
      <dgm:prSet presAssocID="{4761ABA9-0794-403C-8BA0-9F9327639E3A}" presName="node" presStyleLbl="node1" presStyleIdx="5" presStyleCnt="13">
        <dgm:presLayoutVars>
          <dgm:bulletEnabled val="1"/>
        </dgm:presLayoutVars>
      </dgm:prSet>
      <dgm:spPr/>
    </dgm:pt>
    <dgm:pt modelId="{43738D25-93DC-43E1-8DD3-063472862595}" type="pres">
      <dgm:prSet presAssocID="{A10BF766-F702-4731-A4F7-D4501829761E}" presName="sibTrans" presStyleLbl="sibTrans2D1" presStyleIdx="5" presStyleCnt="12"/>
      <dgm:spPr/>
    </dgm:pt>
    <dgm:pt modelId="{B5E078ED-AA89-4F71-B265-32B05F02608D}" type="pres">
      <dgm:prSet presAssocID="{A10BF766-F702-4731-A4F7-D4501829761E}" presName="connectorText" presStyleLbl="sibTrans2D1" presStyleIdx="5" presStyleCnt="12"/>
      <dgm:spPr/>
    </dgm:pt>
    <dgm:pt modelId="{F4EB2213-6AA6-4576-91C7-8D92F8840D8A}" type="pres">
      <dgm:prSet presAssocID="{E4584264-32E5-49FE-9D50-84749DF32BBD}" presName="node" presStyleLbl="node1" presStyleIdx="6" presStyleCnt="13">
        <dgm:presLayoutVars>
          <dgm:bulletEnabled val="1"/>
        </dgm:presLayoutVars>
      </dgm:prSet>
      <dgm:spPr/>
    </dgm:pt>
    <dgm:pt modelId="{CE76D8C3-DC51-475E-9C84-D06A1F498E1B}" type="pres">
      <dgm:prSet presAssocID="{848E5062-6E1D-4DCC-A092-B9C93A5DECEE}" presName="sibTrans" presStyleLbl="sibTrans2D1" presStyleIdx="6" presStyleCnt="12"/>
      <dgm:spPr/>
    </dgm:pt>
    <dgm:pt modelId="{1EF748E4-3C70-4228-9A8A-11BA64398C4A}" type="pres">
      <dgm:prSet presAssocID="{848E5062-6E1D-4DCC-A092-B9C93A5DECEE}" presName="connectorText" presStyleLbl="sibTrans2D1" presStyleIdx="6" presStyleCnt="12"/>
      <dgm:spPr/>
    </dgm:pt>
    <dgm:pt modelId="{E4B3A36F-6EC2-4DD4-9597-728DA308D863}" type="pres">
      <dgm:prSet presAssocID="{F10CCD0F-4104-43A8-8966-A7247D1E7998}" presName="node" presStyleLbl="node1" presStyleIdx="7" presStyleCnt="13">
        <dgm:presLayoutVars>
          <dgm:bulletEnabled val="1"/>
        </dgm:presLayoutVars>
      </dgm:prSet>
      <dgm:spPr/>
    </dgm:pt>
    <dgm:pt modelId="{D29E99DE-9291-4C1D-9D9B-E69A7BC281D5}" type="pres">
      <dgm:prSet presAssocID="{644D8D8E-585E-4EB7-B929-DC5C75EFA25D}" presName="sibTrans" presStyleLbl="sibTrans2D1" presStyleIdx="7" presStyleCnt="12"/>
      <dgm:spPr/>
    </dgm:pt>
    <dgm:pt modelId="{DFD84761-F9C1-4621-BB07-32693D58A332}" type="pres">
      <dgm:prSet presAssocID="{644D8D8E-585E-4EB7-B929-DC5C75EFA25D}" presName="connectorText" presStyleLbl="sibTrans2D1" presStyleIdx="7" presStyleCnt="12"/>
      <dgm:spPr/>
    </dgm:pt>
    <dgm:pt modelId="{8F365337-950E-4813-81C1-895D8B051B29}" type="pres">
      <dgm:prSet presAssocID="{75B7B4C8-D939-4134-BA57-5DB408ADCC6E}" presName="node" presStyleLbl="node1" presStyleIdx="8" presStyleCnt="13">
        <dgm:presLayoutVars>
          <dgm:bulletEnabled val="1"/>
        </dgm:presLayoutVars>
      </dgm:prSet>
      <dgm:spPr/>
    </dgm:pt>
    <dgm:pt modelId="{0458779A-464A-451C-9A6C-5430AE91FC9D}" type="pres">
      <dgm:prSet presAssocID="{CA343FC1-B04A-4093-93E3-C4E68C2EC11B}" presName="sibTrans" presStyleLbl="sibTrans2D1" presStyleIdx="8" presStyleCnt="12"/>
      <dgm:spPr/>
    </dgm:pt>
    <dgm:pt modelId="{6E2A708F-9123-418F-8F71-231049B5A86E}" type="pres">
      <dgm:prSet presAssocID="{CA343FC1-B04A-4093-93E3-C4E68C2EC11B}" presName="connectorText" presStyleLbl="sibTrans2D1" presStyleIdx="8" presStyleCnt="12"/>
      <dgm:spPr/>
    </dgm:pt>
    <dgm:pt modelId="{C7D58C58-8B27-4D44-BAD3-7FBC708F9957}" type="pres">
      <dgm:prSet presAssocID="{5764478D-0830-4FB8-86F3-38DF4D60C750}" presName="node" presStyleLbl="node1" presStyleIdx="9" presStyleCnt="13">
        <dgm:presLayoutVars>
          <dgm:bulletEnabled val="1"/>
        </dgm:presLayoutVars>
      </dgm:prSet>
      <dgm:spPr/>
    </dgm:pt>
    <dgm:pt modelId="{A71896B3-C14C-4BE0-9BC9-CC8340CADA2D}" type="pres">
      <dgm:prSet presAssocID="{98600998-AA37-46B6-BDF6-F5DE599085B1}" presName="sibTrans" presStyleLbl="sibTrans2D1" presStyleIdx="9" presStyleCnt="12"/>
      <dgm:spPr/>
    </dgm:pt>
    <dgm:pt modelId="{6A18F1A5-B4B6-4F51-9846-0F92A2089127}" type="pres">
      <dgm:prSet presAssocID="{98600998-AA37-46B6-BDF6-F5DE599085B1}" presName="connectorText" presStyleLbl="sibTrans2D1" presStyleIdx="9" presStyleCnt="12"/>
      <dgm:spPr/>
    </dgm:pt>
    <dgm:pt modelId="{FA23805B-860C-457A-8E2E-9D342A03A4B6}" type="pres">
      <dgm:prSet presAssocID="{BB6286CD-E4D8-4DAD-870D-F4BC77BAEB15}" presName="node" presStyleLbl="node1" presStyleIdx="10" presStyleCnt="13">
        <dgm:presLayoutVars>
          <dgm:bulletEnabled val="1"/>
        </dgm:presLayoutVars>
      </dgm:prSet>
      <dgm:spPr/>
    </dgm:pt>
    <dgm:pt modelId="{89E974B1-0E15-41D0-A64D-936E3158A1B0}" type="pres">
      <dgm:prSet presAssocID="{EEC2F725-A5CA-4BA0-958B-0F2FA20245B0}" presName="sibTrans" presStyleLbl="sibTrans2D1" presStyleIdx="10" presStyleCnt="12"/>
      <dgm:spPr/>
    </dgm:pt>
    <dgm:pt modelId="{70343D3F-5F93-47C4-9238-B4AED93827CC}" type="pres">
      <dgm:prSet presAssocID="{EEC2F725-A5CA-4BA0-958B-0F2FA20245B0}" presName="connectorText" presStyleLbl="sibTrans2D1" presStyleIdx="10" presStyleCnt="12"/>
      <dgm:spPr/>
    </dgm:pt>
    <dgm:pt modelId="{43DDF5FF-D9E1-41A3-BD41-93890E2F005B}" type="pres">
      <dgm:prSet presAssocID="{A652E2BA-FE38-4A2E-A14A-0ACC5BBF23A4}" presName="node" presStyleLbl="node1" presStyleIdx="11" presStyleCnt="13">
        <dgm:presLayoutVars>
          <dgm:bulletEnabled val="1"/>
        </dgm:presLayoutVars>
      </dgm:prSet>
      <dgm:spPr/>
    </dgm:pt>
    <dgm:pt modelId="{EA8D6F2B-829A-442F-8931-A32D502F3D15}" type="pres">
      <dgm:prSet presAssocID="{2AE8AE06-4791-4E96-AC29-2241F33DE114}" presName="sibTrans" presStyleLbl="sibTrans2D1" presStyleIdx="11" presStyleCnt="12"/>
      <dgm:spPr/>
    </dgm:pt>
    <dgm:pt modelId="{E0BC3CB9-029F-479E-976F-685FC80F83E2}" type="pres">
      <dgm:prSet presAssocID="{2AE8AE06-4791-4E96-AC29-2241F33DE114}" presName="connectorText" presStyleLbl="sibTrans2D1" presStyleIdx="11" presStyleCnt="12"/>
      <dgm:spPr/>
    </dgm:pt>
    <dgm:pt modelId="{C75C681F-7400-41C1-99CD-58EA18AA587B}" type="pres">
      <dgm:prSet presAssocID="{C120DE72-4406-43F0-ADC8-179617BA016F}" presName="node" presStyleLbl="node1" presStyleIdx="12" presStyleCnt="13">
        <dgm:presLayoutVars>
          <dgm:bulletEnabled val="1"/>
        </dgm:presLayoutVars>
      </dgm:prSet>
      <dgm:spPr/>
    </dgm:pt>
  </dgm:ptLst>
  <dgm:cxnLst>
    <dgm:cxn modelId="{F9AA6E01-D5DD-49C5-B175-A09FC9B4E183}" type="presOf" srcId="{CA343FC1-B04A-4093-93E3-C4E68C2EC11B}" destId="{6E2A708F-9123-418F-8F71-231049B5A86E}" srcOrd="1" destOrd="0" presId="urn:microsoft.com/office/officeart/2005/8/layout/process5"/>
    <dgm:cxn modelId="{9F394402-24EB-4052-AF2B-3D0A0A5A3DA5}" srcId="{753C0C0E-C492-4A09-8771-84B966B88EB9}" destId="{C120DE72-4406-43F0-ADC8-179617BA016F}" srcOrd="12" destOrd="0" parTransId="{3B1D3777-AC53-4E0C-98C8-F32BDBD3174E}" sibTransId="{233D1AA0-1153-4072-9AA0-0D9645CF8AA5}"/>
    <dgm:cxn modelId="{2E818D06-CFC2-4015-8231-201476F32480}" type="presOf" srcId="{4761ABA9-0794-403C-8BA0-9F9327639E3A}" destId="{9DEAFD94-F5BA-4F00-BA80-857F6866DE5B}" srcOrd="0" destOrd="0" presId="urn:microsoft.com/office/officeart/2005/8/layout/process5"/>
    <dgm:cxn modelId="{6F062508-C32B-4259-A0EF-66A870298105}" type="presOf" srcId="{484472B0-F472-41F9-9FE7-81F3F678E9CD}" destId="{C8A36B68-E627-4FF8-A6E5-906B37C2182E}" srcOrd="0" destOrd="0" presId="urn:microsoft.com/office/officeart/2005/8/layout/process5"/>
    <dgm:cxn modelId="{C314B60C-3D89-4E85-8E67-069D1E09EF43}" type="presOf" srcId="{753C0C0E-C492-4A09-8771-84B966B88EB9}" destId="{4E32E4F8-ED05-4B78-A61B-85EBDAEC97A7}" srcOrd="0" destOrd="0" presId="urn:microsoft.com/office/officeart/2005/8/layout/process5"/>
    <dgm:cxn modelId="{D11CC60C-7F00-424D-AFBB-F23BA83644C2}" type="presOf" srcId="{A10BF766-F702-4731-A4F7-D4501829761E}" destId="{B5E078ED-AA89-4F71-B265-32B05F02608D}" srcOrd="1" destOrd="0" presId="urn:microsoft.com/office/officeart/2005/8/layout/process5"/>
    <dgm:cxn modelId="{8E337F0F-C14E-46B7-B79F-F6B06600FFCA}" type="presOf" srcId="{CCC11E50-C09D-4E45-BFAE-A3217396C4F3}" destId="{DB5953D4-F221-41D1-A4B2-B0C29EA13AE1}" srcOrd="0" destOrd="0" presId="urn:microsoft.com/office/officeart/2005/8/layout/process5"/>
    <dgm:cxn modelId="{3937811E-F3C1-4C1E-9D0B-B5C5EF142372}" type="presOf" srcId="{5764478D-0830-4FB8-86F3-38DF4D60C750}" destId="{C7D58C58-8B27-4D44-BAD3-7FBC708F9957}" srcOrd="0" destOrd="0" presId="urn:microsoft.com/office/officeart/2005/8/layout/process5"/>
    <dgm:cxn modelId="{501EF729-DFED-4F35-8C9D-EA7A06082646}" type="presOf" srcId="{98600998-AA37-46B6-BDF6-F5DE599085B1}" destId="{A71896B3-C14C-4BE0-9BC9-CC8340CADA2D}" srcOrd="0" destOrd="0" presId="urn:microsoft.com/office/officeart/2005/8/layout/process5"/>
    <dgm:cxn modelId="{03E3222A-88C0-4403-B97D-84B4273D26BE}" type="presOf" srcId="{A505D6F6-084C-42F0-8EA8-90AB8303C175}" destId="{8A2B4BAC-E875-4A78-A53C-E3E967D13444}" srcOrd="0" destOrd="0" presId="urn:microsoft.com/office/officeart/2005/8/layout/process5"/>
    <dgm:cxn modelId="{26EE3A2A-FD94-42AD-84E6-B794FAE59A13}" type="presOf" srcId="{F10CCD0F-4104-43A8-8966-A7247D1E7998}" destId="{E4B3A36F-6EC2-4DD4-9597-728DA308D863}" srcOrd="0" destOrd="0" presId="urn:microsoft.com/office/officeart/2005/8/layout/process5"/>
    <dgm:cxn modelId="{C24B5C2C-9CC6-4EF2-9A06-2DB224FEA70B}" type="presOf" srcId="{D496C35D-1D00-4F73-A26C-6B44103F13CC}" destId="{7EDD2472-F943-4B89-A1FC-AD475237E3BC}" srcOrd="1" destOrd="0" presId="urn:microsoft.com/office/officeart/2005/8/layout/process5"/>
    <dgm:cxn modelId="{4DD71F3B-30FA-4BE3-8AF9-EC695B47D313}" srcId="{753C0C0E-C492-4A09-8771-84B966B88EB9}" destId="{A505D6F6-084C-42F0-8EA8-90AB8303C175}" srcOrd="1" destOrd="0" parTransId="{3E4746E6-F07A-4647-ABB4-CFE77E9F14BC}" sibTransId="{3BBB6E6C-D86B-40CE-9581-319AA6D4D2C0}"/>
    <dgm:cxn modelId="{8322FE3D-4691-471B-9889-80B1AF2782DE}" type="presOf" srcId="{EEC2F725-A5CA-4BA0-958B-0F2FA20245B0}" destId="{70343D3F-5F93-47C4-9238-B4AED93827CC}" srcOrd="1" destOrd="0" presId="urn:microsoft.com/office/officeart/2005/8/layout/process5"/>
    <dgm:cxn modelId="{61F2965B-299F-4FE2-9C27-3C752236E2E5}" type="presOf" srcId="{14E9B97E-F3A2-4D42-BE7E-8A2D577B9C9E}" destId="{7F60C1DD-A605-4B46-BA98-7AED6185212B}" srcOrd="0" destOrd="0" presId="urn:microsoft.com/office/officeart/2005/8/layout/process5"/>
    <dgm:cxn modelId="{0D1DFA5E-3279-4569-9A9E-34F55AA100FB}" type="presOf" srcId="{D496C35D-1D00-4F73-A26C-6B44103F13CC}" destId="{B9D2E414-3051-458D-9ED9-0BE9C7A71B18}" srcOrd="0" destOrd="0" presId="urn:microsoft.com/office/officeart/2005/8/layout/process5"/>
    <dgm:cxn modelId="{BB9F875F-2835-413F-B44A-04B29C220081}" type="presOf" srcId="{848E5062-6E1D-4DCC-A092-B9C93A5DECEE}" destId="{1EF748E4-3C70-4228-9A8A-11BA64398C4A}" srcOrd="1" destOrd="0" presId="urn:microsoft.com/office/officeart/2005/8/layout/process5"/>
    <dgm:cxn modelId="{C8A11B61-E0A6-4B5E-9347-5D3CE845802C}" type="presOf" srcId="{E4584264-32E5-49FE-9D50-84749DF32BBD}" destId="{F4EB2213-6AA6-4576-91C7-8D92F8840D8A}" srcOrd="0" destOrd="0" presId="urn:microsoft.com/office/officeart/2005/8/layout/process5"/>
    <dgm:cxn modelId="{F04C2544-9B0B-469F-A496-7D2C7812E002}" srcId="{753C0C0E-C492-4A09-8771-84B966B88EB9}" destId="{4761ABA9-0794-403C-8BA0-9F9327639E3A}" srcOrd="5" destOrd="0" parTransId="{7DF45613-E634-441A-8D33-AF25DF38B60D}" sibTransId="{A10BF766-F702-4731-A4F7-D4501829761E}"/>
    <dgm:cxn modelId="{736AA144-6C54-45D7-B85D-38808DE73206}" type="presOf" srcId="{3BBB6E6C-D86B-40CE-9581-319AA6D4D2C0}" destId="{E920DDE9-87E7-4AC0-ABA0-872E99EFE017}" srcOrd="1" destOrd="0" presId="urn:microsoft.com/office/officeart/2005/8/layout/process5"/>
    <dgm:cxn modelId="{BF0CA569-C43A-4AC3-9100-AEA295DE1BAE}" type="presOf" srcId="{C120DE72-4406-43F0-ADC8-179617BA016F}" destId="{C75C681F-7400-41C1-99CD-58EA18AA587B}" srcOrd="0" destOrd="0" presId="urn:microsoft.com/office/officeart/2005/8/layout/process5"/>
    <dgm:cxn modelId="{BCB0D94E-ABBF-4B60-8C9B-25A50F31B815}" srcId="{753C0C0E-C492-4A09-8771-84B966B88EB9}" destId="{E4584264-32E5-49FE-9D50-84749DF32BBD}" srcOrd="6" destOrd="0" parTransId="{C4C1BD7D-BA0D-4E0A-A0FA-E84C0C969347}" sibTransId="{848E5062-6E1D-4DCC-A092-B9C93A5DECEE}"/>
    <dgm:cxn modelId="{FB800073-26B5-4C17-B47F-C947C5E56AA7}" type="presOf" srcId="{3BBB6E6C-D86B-40CE-9581-319AA6D4D2C0}" destId="{FB84EEF1-40DE-452E-8A93-678A22625403}" srcOrd="0" destOrd="0" presId="urn:microsoft.com/office/officeart/2005/8/layout/process5"/>
    <dgm:cxn modelId="{4A44F177-7761-423D-ABD8-03E835DE1E69}" type="presOf" srcId="{EEC2F725-A5CA-4BA0-958B-0F2FA20245B0}" destId="{89E974B1-0E15-41D0-A64D-936E3158A1B0}" srcOrd="0" destOrd="0" presId="urn:microsoft.com/office/officeart/2005/8/layout/process5"/>
    <dgm:cxn modelId="{C563B182-153B-4683-910E-B6213E4D5A54}" type="presOf" srcId="{CCC11E50-C09D-4E45-BFAE-A3217396C4F3}" destId="{4249F06A-E48D-4FAD-BD0F-510732E8F2DC}" srcOrd="1" destOrd="0" presId="urn:microsoft.com/office/officeart/2005/8/layout/process5"/>
    <dgm:cxn modelId="{8C19FB89-0DB0-49A6-B400-054C67428805}" type="presOf" srcId="{848E5062-6E1D-4DCC-A092-B9C93A5DECEE}" destId="{CE76D8C3-DC51-475E-9C84-D06A1F498E1B}" srcOrd="0" destOrd="0" presId="urn:microsoft.com/office/officeart/2005/8/layout/process5"/>
    <dgm:cxn modelId="{C07BCD99-E7A8-440E-84A5-5787F53CCD63}" type="presOf" srcId="{14E9B97E-F3A2-4D42-BE7E-8A2D577B9C9E}" destId="{E2C88970-EA0A-490A-B65C-6C6684F7025D}" srcOrd="1" destOrd="0" presId="urn:microsoft.com/office/officeart/2005/8/layout/process5"/>
    <dgm:cxn modelId="{805E82A7-1041-4DE9-81B1-ED69B7AB4DB5}" srcId="{753C0C0E-C492-4A09-8771-84B966B88EB9}" destId="{75B7B4C8-D939-4134-BA57-5DB408ADCC6E}" srcOrd="8" destOrd="0" parTransId="{A083B6CA-BB50-4DD9-9E58-5C32D29D60DC}" sibTransId="{CA343FC1-B04A-4093-93E3-C4E68C2EC11B}"/>
    <dgm:cxn modelId="{922B51AC-D992-4EFD-8F42-FD28A16EE8A9}" type="presOf" srcId="{98600998-AA37-46B6-BDF6-F5DE599085B1}" destId="{6A18F1A5-B4B6-4F51-9846-0F92A2089127}" srcOrd="1" destOrd="0" presId="urn:microsoft.com/office/officeart/2005/8/layout/process5"/>
    <dgm:cxn modelId="{F9D7EDAD-D7C6-4133-AFD2-2A62A3B1240C}" srcId="{753C0C0E-C492-4A09-8771-84B966B88EB9}" destId="{D9B61952-D4D8-40FC-9FE3-9ACB38550E7A}" srcOrd="4" destOrd="0" parTransId="{0920B0AE-87C8-4664-9212-413A67A8E1EE}" sibTransId="{D496C35D-1D00-4F73-A26C-6B44103F13CC}"/>
    <dgm:cxn modelId="{ED1450AE-A20D-441A-81F0-1E0B26C08226}" type="presOf" srcId="{D4A16A5B-CBCE-4C38-BACA-628B0B2E6BF5}" destId="{7174DB40-D006-4303-A040-FAE45B29B547}" srcOrd="0" destOrd="0" presId="urn:microsoft.com/office/officeart/2005/8/layout/process5"/>
    <dgm:cxn modelId="{C90E9FB8-3D5D-42F6-91F1-E23064B2EB68}" srcId="{753C0C0E-C492-4A09-8771-84B966B88EB9}" destId="{BB6286CD-E4D8-4DAD-870D-F4BC77BAEB15}" srcOrd="10" destOrd="0" parTransId="{E848A286-BBD9-497F-82BE-4ED117A1FAFE}" sibTransId="{EEC2F725-A5CA-4BA0-958B-0F2FA20245B0}"/>
    <dgm:cxn modelId="{30E70CBE-43B6-463F-8581-314C65887264}" type="presOf" srcId="{2AE8AE06-4791-4E96-AC29-2241F33DE114}" destId="{EA8D6F2B-829A-442F-8931-A32D502F3D15}" srcOrd="0" destOrd="0" presId="urn:microsoft.com/office/officeart/2005/8/layout/process5"/>
    <dgm:cxn modelId="{5E514ABE-38D0-4190-9E3B-F16749FE2F96}" type="presOf" srcId="{D9B61952-D4D8-40FC-9FE3-9ACB38550E7A}" destId="{9740B8AF-85F6-41A8-B122-466BB5A7B7B2}" srcOrd="0" destOrd="0" presId="urn:microsoft.com/office/officeart/2005/8/layout/process5"/>
    <dgm:cxn modelId="{D4B2A7C9-5E05-4568-B13B-8372BF7A0573}" srcId="{753C0C0E-C492-4A09-8771-84B966B88EB9}" destId="{F10CCD0F-4104-43A8-8966-A7247D1E7998}" srcOrd="7" destOrd="0" parTransId="{00396D3C-924D-406E-ABFD-241C8E7B07E7}" sibTransId="{644D8D8E-585E-4EB7-B929-DC5C75EFA25D}"/>
    <dgm:cxn modelId="{5E5E47CB-4CD9-492E-AAFE-9CDCB3D5F842}" srcId="{753C0C0E-C492-4A09-8771-84B966B88EB9}" destId="{8011D948-1C29-4475-9F63-3C5BBE5DA8AC}" srcOrd="0" destOrd="0" parTransId="{D78DAC9B-489A-40C0-8859-72AD58FB8D67}" sibTransId="{14E9B97E-F3A2-4D42-BE7E-8A2D577B9C9E}"/>
    <dgm:cxn modelId="{7CFF36CE-B4D7-472C-90DF-BC05F3F2F5AA}" srcId="{753C0C0E-C492-4A09-8771-84B966B88EB9}" destId="{A652E2BA-FE38-4A2E-A14A-0ACC5BBF23A4}" srcOrd="11" destOrd="0" parTransId="{EF67187F-143C-4331-B8B8-0ABF80D16432}" sibTransId="{2AE8AE06-4791-4E96-AC29-2241F33DE114}"/>
    <dgm:cxn modelId="{062D50CE-609E-4AB2-BA60-0BAE0E6F42B7}" srcId="{753C0C0E-C492-4A09-8771-84B966B88EB9}" destId="{DD16E230-18A0-49CE-A09F-E176CD73A412}" srcOrd="3" destOrd="0" parTransId="{1AAE884D-4A0F-44A7-96DA-A6C80BE271FA}" sibTransId="{CCC11E50-C09D-4E45-BFAE-A3217396C4F3}"/>
    <dgm:cxn modelId="{26E051D6-4656-4C4E-B6F5-3274DC34C944}" type="presOf" srcId="{A652E2BA-FE38-4A2E-A14A-0ACC5BBF23A4}" destId="{43DDF5FF-D9E1-41A3-BD41-93890E2F005B}" srcOrd="0" destOrd="0" presId="urn:microsoft.com/office/officeart/2005/8/layout/process5"/>
    <dgm:cxn modelId="{D76789D6-1A8A-4DF8-8E66-F9A768A2306C}" type="presOf" srcId="{CA343FC1-B04A-4093-93E3-C4E68C2EC11B}" destId="{0458779A-464A-451C-9A6C-5430AE91FC9D}" srcOrd="0" destOrd="0" presId="urn:microsoft.com/office/officeart/2005/8/layout/process5"/>
    <dgm:cxn modelId="{A8739BD7-3DCE-4248-9583-0F62269FB6EC}" type="presOf" srcId="{75B7B4C8-D939-4134-BA57-5DB408ADCC6E}" destId="{8F365337-950E-4813-81C1-895D8B051B29}" srcOrd="0" destOrd="0" presId="urn:microsoft.com/office/officeart/2005/8/layout/process5"/>
    <dgm:cxn modelId="{6789D5DC-3518-4225-BF9C-A1B3EF32EE41}" type="presOf" srcId="{644D8D8E-585E-4EB7-B929-DC5C75EFA25D}" destId="{D29E99DE-9291-4C1D-9D9B-E69A7BC281D5}" srcOrd="0" destOrd="0" presId="urn:microsoft.com/office/officeart/2005/8/layout/process5"/>
    <dgm:cxn modelId="{003B88DE-E565-4594-9486-34D4988566C2}" type="presOf" srcId="{A10BF766-F702-4731-A4F7-D4501829761E}" destId="{43738D25-93DC-43E1-8DD3-063472862595}" srcOrd="0" destOrd="0" presId="urn:microsoft.com/office/officeart/2005/8/layout/process5"/>
    <dgm:cxn modelId="{B9820AE0-34A2-4D3D-A66B-8D2E204E38D5}" type="presOf" srcId="{D4A16A5B-CBCE-4C38-BACA-628B0B2E6BF5}" destId="{45E7D99F-BCDC-4CD7-9E51-1FDDB8E1A524}" srcOrd="1" destOrd="0" presId="urn:microsoft.com/office/officeart/2005/8/layout/process5"/>
    <dgm:cxn modelId="{1691F2E1-60C4-4522-98D5-6A7DF0928424}" type="presOf" srcId="{644D8D8E-585E-4EB7-B929-DC5C75EFA25D}" destId="{DFD84761-F9C1-4621-BB07-32693D58A332}" srcOrd="1" destOrd="0" presId="urn:microsoft.com/office/officeart/2005/8/layout/process5"/>
    <dgm:cxn modelId="{7AD4E3E8-9FDC-4012-BB3B-9C82B795D2A7}" type="presOf" srcId="{BB6286CD-E4D8-4DAD-870D-F4BC77BAEB15}" destId="{FA23805B-860C-457A-8E2E-9D342A03A4B6}" srcOrd="0" destOrd="0" presId="urn:microsoft.com/office/officeart/2005/8/layout/process5"/>
    <dgm:cxn modelId="{BB2DA8ED-EC07-41E2-A119-6DE5BD706C91}" srcId="{753C0C0E-C492-4A09-8771-84B966B88EB9}" destId="{5764478D-0830-4FB8-86F3-38DF4D60C750}" srcOrd="9" destOrd="0" parTransId="{227EE1D4-54B4-4F53-9E35-0EC24DF5A2C8}" sibTransId="{98600998-AA37-46B6-BDF6-F5DE599085B1}"/>
    <dgm:cxn modelId="{980213F3-259D-4A95-9216-E8E4E8B46173}" type="presOf" srcId="{DD16E230-18A0-49CE-A09F-E176CD73A412}" destId="{BE7CC0E6-D2DA-4FCE-9649-62AFCE22EDD3}" srcOrd="0" destOrd="0" presId="urn:microsoft.com/office/officeart/2005/8/layout/process5"/>
    <dgm:cxn modelId="{EAC364F4-2ACF-47D9-A913-0D7D7684044D}" type="presOf" srcId="{8011D948-1C29-4475-9F63-3C5BBE5DA8AC}" destId="{C1B0497B-28D9-4FD2-800F-95E4BE4CB0E2}" srcOrd="0" destOrd="0" presId="urn:microsoft.com/office/officeart/2005/8/layout/process5"/>
    <dgm:cxn modelId="{631F18F6-35D0-4188-ACD1-954EEBFF273A}" srcId="{753C0C0E-C492-4A09-8771-84B966B88EB9}" destId="{484472B0-F472-41F9-9FE7-81F3F678E9CD}" srcOrd="2" destOrd="0" parTransId="{9730D02C-7A0D-4E34-9EC9-2DD62180BABE}" sibTransId="{D4A16A5B-CBCE-4C38-BACA-628B0B2E6BF5}"/>
    <dgm:cxn modelId="{E48F71F8-12CB-42A7-957E-3E5B9C0F58AE}" type="presOf" srcId="{2AE8AE06-4791-4E96-AC29-2241F33DE114}" destId="{E0BC3CB9-029F-479E-976F-685FC80F83E2}" srcOrd="1" destOrd="0" presId="urn:microsoft.com/office/officeart/2005/8/layout/process5"/>
    <dgm:cxn modelId="{A02AE6AF-E72B-4CEF-89F3-970575C85F1B}" type="presParOf" srcId="{4E32E4F8-ED05-4B78-A61B-85EBDAEC97A7}" destId="{C1B0497B-28D9-4FD2-800F-95E4BE4CB0E2}" srcOrd="0" destOrd="0" presId="urn:microsoft.com/office/officeart/2005/8/layout/process5"/>
    <dgm:cxn modelId="{5BA3D49A-008F-47DD-8F0B-5C10D50BBB93}" type="presParOf" srcId="{4E32E4F8-ED05-4B78-A61B-85EBDAEC97A7}" destId="{7F60C1DD-A605-4B46-BA98-7AED6185212B}" srcOrd="1" destOrd="0" presId="urn:microsoft.com/office/officeart/2005/8/layout/process5"/>
    <dgm:cxn modelId="{D94C76C6-DCF4-4A4B-804F-8D1CA1D0D01B}" type="presParOf" srcId="{7F60C1DD-A605-4B46-BA98-7AED6185212B}" destId="{E2C88970-EA0A-490A-B65C-6C6684F7025D}" srcOrd="0" destOrd="0" presId="urn:microsoft.com/office/officeart/2005/8/layout/process5"/>
    <dgm:cxn modelId="{7EFAECF7-B736-4D0F-A1A5-5A8529153488}" type="presParOf" srcId="{4E32E4F8-ED05-4B78-A61B-85EBDAEC97A7}" destId="{8A2B4BAC-E875-4A78-A53C-E3E967D13444}" srcOrd="2" destOrd="0" presId="urn:microsoft.com/office/officeart/2005/8/layout/process5"/>
    <dgm:cxn modelId="{894D1795-E1C5-42DE-BF87-40D2E6BB1029}" type="presParOf" srcId="{4E32E4F8-ED05-4B78-A61B-85EBDAEC97A7}" destId="{FB84EEF1-40DE-452E-8A93-678A22625403}" srcOrd="3" destOrd="0" presId="urn:microsoft.com/office/officeart/2005/8/layout/process5"/>
    <dgm:cxn modelId="{5E3ECD7D-FFF6-4B28-9F73-77D48ED17D90}" type="presParOf" srcId="{FB84EEF1-40DE-452E-8A93-678A22625403}" destId="{E920DDE9-87E7-4AC0-ABA0-872E99EFE017}" srcOrd="0" destOrd="0" presId="urn:microsoft.com/office/officeart/2005/8/layout/process5"/>
    <dgm:cxn modelId="{8B660B89-5FEF-46B6-B157-8C46E00BC84B}" type="presParOf" srcId="{4E32E4F8-ED05-4B78-A61B-85EBDAEC97A7}" destId="{C8A36B68-E627-4FF8-A6E5-906B37C2182E}" srcOrd="4" destOrd="0" presId="urn:microsoft.com/office/officeart/2005/8/layout/process5"/>
    <dgm:cxn modelId="{886BC00E-D5E6-42E7-8329-8D9116AAE7E2}" type="presParOf" srcId="{4E32E4F8-ED05-4B78-A61B-85EBDAEC97A7}" destId="{7174DB40-D006-4303-A040-FAE45B29B547}" srcOrd="5" destOrd="0" presId="urn:microsoft.com/office/officeart/2005/8/layout/process5"/>
    <dgm:cxn modelId="{F289C3AD-BCFD-4CA9-BB5F-343E29832949}" type="presParOf" srcId="{7174DB40-D006-4303-A040-FAE45B29B547}" destId="{45E7D99F-BCDC-4CD7-9E51-1FDDB8E1A524}" srcOrd="0" destOrd="0" presId="urn:microsoft.com/office/officeart/2005/8/layout/process5"/>
    <dgm:cxn modelId="{F98D0A87-1154-4F2E-A6F8-0FCB46045403}" type="presParOf" srcId="{4E32E4F8-ED05-4B78-A61B-85EBDAEC97A7}" destId="{BE7CC0E6-D2DA-4FCE-9649-62AFCE22EDD3}" srcOrd="6" destOrd="0" presId="urn:microsoft.com/office/officeart/2005/8/layout/process5"/>
    <dgm:cxn modelId="{A7388015-A557-484A-A00A-D96870B4BAD0}" type="presParOf" srcId="{4E32E4F8-ED05-4B78-A61B-85EBDAEC97A7}" destId="{DB5953D4-F221-41D1-A4B2-B0C29EA13AE1}" srcOrd="7" destOrd="0" presId="urn:microsoft.com/office/officeart/2005/8/layout/process5"/>
    <dgm:cxn modelId="{14AF8835-824E-446C-9860-F87A6307379D}" type="presParOf" srcId="{DB5953D4-F221-41D1-A4B2-B0C29EA13AE1}" destId="{4249F06A-E48D-4FAD-BD0F-510732E8F2DC}" srcOrd="0" destOrd="0" presId="urn:microsoft.com/office/officeart/2005/8/layout/process5"/>
    <dgm:cxn modelId="{01D4EE5F-EE5B-4620-96C3-1060D4845D29}" type="presParOf" srcId="{4E32E4F8-ED05-4B78-A61B-85EBDAEC97A7}" destId="{9740B8AF-85F6-41A8-B122-466BB5A7B7B2}" srcOrd="8" destOrd="0" presId="urn:microsoft.com/office/officeart/2005/8/layout/process5"/>
    <dgm:cxn modelId="{9CB74A9E-22F9-492E-ABFF-8C052B28C315}" type="presParOf" srcId="{4E32E4F8-ED05-4B78-A61B-85EBDAEC97A7}" destId="{B9D2E414-3051-458D-9ED9-0BE9C7A71B18}" srcOrd="9" destOrd="0" presId="urn:microsoft.com/office/officeart/2005/8/layout/process5"/>
    <dgm:cxn modelId="{44F0A69A-7A25-41C1-8ADA-9458EFA7B5F0}" type="presParOf" srcId="{B9D2E414-3051-458D-9ED9-0BE9C7A71B18}" destId="{7EDD2472-F943-4B89-A1FC-AD475237E3BC}" srcOrd="0" destOrd="0" presId="urn:microsoft.com/office/officeart/2005/8/layout/process5"/>
    <dgm:cxn modelId="{68E7F743-6B3D-4475-9ACC-2285EA8FD1CE}" type="presParOf" srcId="{4E32E4F8-ED05-4B78-A61B-85EBDAEC97A7}" destId="{9DEAFD94-F5BA-4F00-BA80-857F6866DE5B}" srcOrd="10" destOrd="0" presId="urn:microsoft.com/office/officeart/2005/8/layout/process5"/>
    <dgm:cxn modelId="{26CEEAD2-6D83-4D8D-BC20-FB75C920DACE}" type="presParOf" srcId="{4E32E4F8-ED05-4B78-A61B-85EBDAEC97A7}" destId="{43738D25-93DC-43E1-8DD3-063472862595}" srcOrd="11" destOrd="0" presId="urn:microsoft.com/office/officeart/2005/8/layout/process5"/>
    <dgm:cxn modelId="{EDDF39BB-5085-4FA0-AFA6-31C84D9DF0B0}" type="presParOf" srcId="{43738D25-93DC-43E1-8DD3-063472862595}" destId="{B5E078ED-AA89-4F71-B265-32B05F02608D}" srcOrd="0" destOrd="0" presId="urn:microsoft.com/office/officeart/2005/8/layout/process5"/>
    <dgm:cxn modelId="{AF3075D6-4802-46A2-BA7B-CEB234A2FF8C}" type="presParOf" srcId="{4E32E4F8-ED05-4B78-A61B-85EBDAEC97A7}" destId="{F4EB2213-6AA6-4576-91C7-8D92F8840D8A}" srcOrd="12" destOrd="0" presId="urn:microsoft.com/office/officeart/2005/8/layout/process5"/>
    <dgm:cxn modelId="{664ABD22-D1B3-4183-A54E-B73F147FBFD3}" type="presParOf" srcId="{4E32E4F8-ED05-4B78-A61B-85EBDAEC97A7}" destId="{CE76D8C3-DC51-475E-9C84-D06A1F498E1B}" srcOrd="13" destOrd="0" presId="urn:microsoft.com/office/officeart/2005/8/layout/process5"/>
    <dgm:cxn modelId="{6F5AF80E-FC8D-437D-A047-B54DA7935441}" type="presParOf" srcId="{CE76D8C3-DC51-475E-9C84-D06A1F498E1B}" destId="{1EF748E4-3C70-4228-9A8A-11BA64398C4A}" srcOrd="0" destOrd="0" presId="urn:microsoft.com/office/officeart/2005/8/layout/process5"/>
    <dgm:cxn modelId="{9A5C1ECE-ED7E-4878-B690-8C87EFECDBFF}" type="presParOf" srcId="{4E32E4F8-ED05-4B78-A61B-85EBDAEC97A7}" destId="{E4B3A36F-6EC2-4DD4-9597-728DA308D863}" srcOrd="14" destOrd="0" presId="urn:microsoft.com/office/officeart/2005/8/layout/process5"/>
    <dgm:cxn modelId="{68167251-B721-4355-AA5A-44E183758D8E}" type="presParOf" srcId="{4E32E4F8-ED05-4B78-A61B-85EBDAEC97A7}" destId="{D29E99DE-9291-4C1D-9D9B-E69A7BC281D5}" srcOrd="15" destOrd="0" presId="urn:microsoft.com/office/officeart/2005/8/layout/process5"/>
    <dgm:cxn modelId="{C8F26FDE-3D95-4877-A04E-112FF1E17166}" type="presParOf" srcId="{D29E99DE-9291-4C1D-9D9B-E69A7BC281D5}" destId="{DFD84761-F9C1-4621-BB07-32693D58A332}" srcOrd="0" destOrd="0" presId="urn:microsoft.com/office/officeart/2005/8/layout/process5"/>
    <dgm:cxn modelId="{9B211F4D-F77F-4B7E-BD50-7286B1EFADA4}" type="presParOf" srcId="{4E32E4F8-ED05-4B78-A61B-85EBDAEC97A7}" destId="{8F365337-950E-4813-81C1-895D8B051B29}" srcOrd="16" destOrd="0" presId="urn:microsoft.com/office/officeart/2005/8/layout/process5"/>
    <dgm:cxn modelId="{102DF407-F562-45C6-B029-A0D6A80E95FD}" type="presParOf" srcId="{4E32E4F8-ED05-4B78-A61B-85EBDAEC97A7}" destId="{0458779A-464A-451C-9A6C-5430AE91FC9D}" srcOrd="17" destOrd="0" presId="urn:microsoft.com/office/officeart/2005/8/layout/process5"/>
    <dgm:cxn modelId="{A939DB3A-78F8-47BD-920F-C1E82AFCD480}" type="presParOf" srcId="{0458779A-464A-451C-9A6C-5430AE91FC9D}" destId="{6E2A708F-9123-418F-8F71-231049B5A86E}" srcOrd="0" destOrd="0" presId="urn:microsoft.com/office/officeart/2005/8/layout/process5"/>
    <dgm:cxn modelId="{0F29A6FD-0829-42E7-88A0-DA20C6AC13FE}" type="presParOf" srcId="{4E32E4F8-ED05-4B78-A61B-85EBDAEC97A7}" destId="{C7D58C58-8B27-4D44-BAD3-7FBC708F9957}" srcOrd="18" destOrd="0" presId="urn:microsoft.com/office/officeart/2005/8/layout/process5"/>
    <dgm:cxn modelId="{134003BF-5A2B-4165-A761-EF3D34E8BCBF}" type="presParOf" srcId="{4E32E4F8-ED05-4B78-A61B-85EBDAEC97A7}" destId="{A71896B3-C14C-4BE0-9BC9-CC8340CADA2D}" srcOrd="19" destOrd="0" presId="urn:microsoft.com/office/officeart/2005/8/layout/process5"/>
    <dgm:cxn modelId="{D518C538-E00A-4634-A844-5F2F550FB84F}" type="presParOf" srcId="{A71896B3-C14C-4BE0-9BC9-CC8340CADA2D}" destId="{6A18F1A5-B4B6-4F51-9846-0F92A2089127}" srcOrd="0" destOrd="0" presId="urn:microsoft.com/office/officeart/2005/8/layout/process5"/>
    <dgm:cxn modelId="{783152AB-E9F7-4F20-A43A-2E251EF19C13}" type="presParOf" srcId="{4E32E4F8-ED05-4B78-A61B-85EBDAEC97A7}" destId="{FA23805B-860C-457A-8E2E-9D342A03A4B6}" srcOrd="20" destOrd="0" presId="urn:microsoft.com/office/officeart/2005/8/layout/process5"/>
    <dgm:cxn modelId="{8643AB27-8FA7-4A58-945E-7026D4E43DF8}" type="presParOf" srcId="{4E32E4F8-ED05-4B78-A61B-85EBDAEC97A7}" destId="{89E974B1-0E15-41D0-A64D-936E3158A1B0}" srcOrd="21" destOrd="0" presId="urn:microsoft.com/office/officeart/2005/8/layout/process5"/>
    <dgm:cxn modelId="{A9ECE5DD-BABA-470C-926B-B865CB8B4C3C}" type="presParOf" srcId="{89E974B1-0E15-41D0-A64D-936E3158A1B0}" destId="{70343D3F-5F93-47C4-9238-B4AED93827CC}" srcOrd="0" destOrd="0" presId="urn:microsoft.com/office/officeart/2005/8/layout/process5"/>
    <dgm:cxn modelId="{DBA6B39F-C1C8-4C21-BBB5-40ACB365AE14}" type="presParOf" srcId="{4E32E4F8-ED05-4B78-A61B-85EBDAEC97A7}" destId="{43DDF5FF-D9E1-41A3-BD41-93890E2F005B}" srcOrd="22" destOrd="0" presId="urn:microsoft.com/office/officeart/2005/8/layout/process5"/>
    <dgm:cxn modelId="{4520BF43-E280-4CCD-828A-D23789B73F8C}" type="presParOf" srcId="{4E32E4F8-ED05-4B78-A61B-85EBDAEC97A7}" destId="{EA8D6F2B-829A-442F-8931-A32D502F3D15}" srcOrd="23" destOrd="0" presId="urn:microsoft.com/office/officeart/2005/8/layout/process5"/>
    <dgm:cxn modelId="{FFF114CB-21E4-4187-8005-67CA9CBADABC}" type="presParOf" srcId="{EA8D6F2B-829A-442F-8931-A32D502F3D15}" destId="{E0BC3CB9-029F-479E-976F-685FC80F83E2}" srcOrd="0" destOrd="0" presId="urn:microsoft.com/office/officeart/2005/8/layout/process5"/>
    <dgm:cxn modelId="{FD1E30BB-4397-4FE4-9F2F-F39FEF43429F}" type="presParOf" srcId="{4E32E4F8-ED05-4B78-A61B-85EBDAEC97A7}" destId="{C75C681F-7400-41C1-99CD-58EA18AA587B}" srcOrd="2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3C0C0E-C492-4A09-8771-84B966B88EB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8011D948-1C29-4475-9F63-3C5BBE5DA8AC}">
      <dgm:prSet phldrT="[Text]" custT="1"/>
      <dgm:spPr/>
      <dgm:t>
        <a:bodyPr/>
        <a:lstStyle/>
        <a:p>
          <a:r>
            <a:rPr lang="en-US" sz="1200" b="0"/>
            <a:t>WH selects person to be considered for PAS position (Nominee)</a:t>
          </a:r>
        </a:p>
      </dgm:t>
    </dgm:pt>
    <dgm:pt modelId="{D78DAC9B-489A-40C0-8859-72AD58FB8D67}" type="parTrans" cxnId="{5E5E47CB-4CD9-492E-AAFE-9CDCB3D5F842}">
      <dgm:prSet/>
      <dgm:spPr/>
      <dgm:t>
        <a:bodyPr/>
        <a:lstStyle/>
        <a:p>
          <a:endParaRPr lang="en-US"/>
        </a:p>
      </dgm:t>
    </dgm:pt>
    <dgm:pt modelId="{14E9B97E-F3A2-4D42-BE7E-8A2D577B9C9E}" type="sibTrans" cxnId="{5E5E47CB-4CD9-492E-AAFE-9CDCB3D5F842}">
      <dgm:prSet/>
      <dgm:spPr/>
      <dgm:t>
        <a:bodyPr/>
        <a:lstStyle/>
        <a:p>
          <a:endParaRPr lang="en-US"/>
        </a:p>
      </dgm:t>
    </dgm:pt>
    <dgm:pt modelId="{A505D6F6-084C-42F0-8EA8-90AB8303C175}">
      <dgm:prSet phldrT="[Text]" custT="1"/>
      <dgm:spPr/>
      <dgm:t>
        <a:bodyPr/>
        <a:lstStyle/>
        <a:p>
          <a:pPr rtl="0"/>
          <a:r>
            <a:rPr lang="en-US" sz="4000" b="1"/>
            <a:t>Integrity report </a:t>
          </a:r>
          <a:r>
            <a:rPr lang="en-US" sz="4000" b="1">
              <a:latin typeface="Century Gothic" panose="020B0502020202020204"/>
            </a:rPr>
            <a:t>flows from </a:t>
          </a:r>
          <a:r>
            <a:rPr lang="en-US" sz="4000" b="1"/>
            <a:t>WH to OGE &amp; agency</a:t>
          </a:r>
          <a:endParaRPr lang="en-US" sz="4000"/>
        </a:p>
      </dgm:t>
    </dgm:pt>
    <dgm:pt modelId="{3E4746E6-F07A-4647-ABB4-CFE77E9F14BC}" type="parTrans" cxnId="{4DD71F3B-30FA-4BE3-8AF9-EC695B47D313}">
      <dgm:prSet/>
      <dgm:spPr/>
      <dgm:t>
        <a:bodyPr/>
        <a:lstStyle/>
        <a:p>
          <a:endParaRPr lang="en-US"/>
        </a:p>
      </dgm:t>
    </dgm:pt>
    <dgm:pt modelId="{3BBB6E6C-D86B-40CE-9581-319AA6D4D2C0}" type="sibTrans" cxnId="{4DD71F3B-30FA-4BE3-8AF9-EC695B47D313}">
      <dgm:prSet/>
      <dgm:spPr/>
      <dgm:t>
        <a:bodyPr/>
        <a:lstStyle/>
        <a:p>
          <a:endParaRPr lang="en-US"/>
        </a:p>
      </dgm:t>
    </dgm:pt>
    <dgm:pt modelId="{4E32E4F8-ED05-4B78-A61B-85EBDAEC97A7}" type="pres">
      <dgm:prSet presAssocID="{753C0C0E-C492-4A09-8771-84B966B88EB9}" presName="diagram" presStyleCnt="0">
        <dgm:presLayoutVars>
          <dgm:dir/>
          <dgm:resizeHandles val="exact"/>
        </dgm:presLayoutVars>
      </dgm:prSet>
      <dgm:spPr/>
    </dgm:pt>
    <dgm:pt modelId="{C1B0497B-28D9-4FD2-800F-95E4BE4CB0E2}" type="pres">
      <dgm:prSet presAssocID="{8011D948-1C29-4475-9F63-3C5BBE5DA8AC}" presName="node" presStyleLbl="node1" presStyleIdx="0" presStyleCnt="2">
        <dgm:presLayoutVars>
          <dgm:bulletEnabled val="1"/>
        </dgm:presLayoutVars>
      </dgm:prSet>
      <dgm:spPr/>
    </dgm:pt>
    <dgm:pt modelId="{7F60C1DD-A605-4B46-BA98-7AED6185212B}" type="pres">
      <dgm:prSet presAssocID="{14E9B97E-F3A2-4D42-BE7E-8A2D577B9C9E}" presName="sibTrans" presStyleLbl="sibTrans2D1" presStyleIdx="0" presStyleCnt="1"/>
      <dgm:spPr/>
    </dgm:pt>
    <dgm:pt modelId="{E2C88970-EA0A-490A-B65C-6C6684F7025D}" type="pres">
      <dgm:prSet presAssocID="{14E9B97E-F3A2-4D42-BE7E-8A2D577B9C9E}" presName="connectorText" presStyleLbl="sibTrans2D1" presStyleIdx="0" presStyleCnt="1"/>
      <dgm:spPr/>
    </dgm:pt>
    <dgm:pt modelId="{8A2B4BAC-E875-4A78-A53C-E3E967D13444}" type="pres">
      <dgm:prSet presAssocID="{A505D6F6-084C-42F0-8EA8-90AB8303C175}" presName="node" presStyleLbl="node1" presStyleIdx="1" presStyleCnt="2" custScaleX="384452" custScaleY="319771">
        <dgm:presLayoutVars>
          <dgm:bulletEnabled val="1"/>
        </dgm:presLayoutVars>
      </dgm:prSet>
      <dgm:spPr/>
    </dgm:pt>
  </dgm:ptLst>
  <dgm:cxnLst>
    <dgm:cxn modelId="{C314B60C-3D89-4E85-8E67-069D1E09EF43}" type="presOf" srcId="{753C0C0E-C492-4A09-8771-84B966B88EB9}" destId="{4E32E4F8-ED05-4B78-A61B-85EBDAEC97A7}" srcOrd="0" destOrd="0" presId="urn:microsoft.com/office/officeart/2005/8/layout/process5"/>
    <dgm:cxn modelId="{03E3222A-88C0-4403-B97D-84B4273D26BE}" type="presOf" srcId="{A505D6F6-084C-42F0-8EA8-90AB8303C175}" destId="{8A2B4BAC-E875-4A78-A53C-E3E967D13444}" srcOrd="0" destOrd="0" presId="urn:microsoft.com/office/officeart/2005/8/layout/process5"/>
    <dgm:cxn modelId="{4DD71F3B-30FA-4BE3-8AF9-EC695B47D313}" srcId="{753C0C0E-C492-4A09-8771-84B966B88EB9}" destId="{A505D6F6-084C-42F0-8EA8-90AB8303C175}" srcOrd="1" destOrd="0" parTransId="{3E4746E6-F07A-4647-ABB4-CFE77E9F14BC}" sibTransId="{3BBB6E6C-D86B-40CE-9581-319AA6D4D2C0}"/>
    <dgm:cxn modelId="{61F2965B-299F-4FE2-9C27-3C752236E2E5}" type="presOf" srcId="{14E9B97E-F3A2-4D42-BE7E-8A2D577B9C9E}" destId="{7F60C1DD-A605-4B46-BA98-7AED6185212B}" srcOrd="0" destOrd="0" presId="urn:microsoft.com/office/officeart/2005/8/layout/process5"/>
    <dgm:cxn modelId="{C07BCD99-E7A8-440E-84A5-5787F53CCD63}" type="presOf" srcId="{14E9B97E-F3A2-4D42-BE7E-8A2D577B9C9E}" destId="{E2C88970-EA0A-490A-B65C-6C6684F7025D}" srcOrd="1" destOrd="0" presId="urn:microsoft.com/office/officeart/2005/8/layout/process5"/>
    <dgm:cxn modelId="{5E5E47CB-4CD9-492E-AAFE-9CDCB3D5F842}" srcId="{753C0C0E-C492-4A09-8771-84B966B88EB9}" destId="{8011D948-1C29-4475-9F63-3C5BBE5DA8AC}" srcOrd="0" destOrd="0" parTransId="{D78DAC9B-489A-40C0-8859-72AD58FB8D67}" sibTransId="{14E9B97E-F3A2-4D42-BE7E-8A2D577B9C9E}"/>
    <dgm:cxn modelId="{EAC364F4-2ACF-47D9-A913-0D7D7684044D}" type="presOf" srcId="{8011D948-1C29-4475-9F63-3C5BBE5DA8AC}" destId="{C1B0497B-28D9-4FD2-800F-95E4BE4CB0E2}" srcOrd="0" destOrd="0" presId="urn:microsoft.com/office/officeart/2005/8/layout/process5"/>
    <dgm:cxn modelId="{A02AE6AF-E72B-4CEF-89F3-970575C85F1B}" type="presParOf" srcId="{4E32E4F8-ED05-4B78-A61B-85EBDAEC97A7}" destId="{C1B0497B-28D9-4FD2-800F-95E4BE4CB0E2}" srcOrd="0" destOrd="0" presId="urn:microsoft.com/office/officeart/2005/8/layout/process5"/>
    <dgm:cxn modelId="{5BA3D49A-008F-47DD-8F0B-5C10D50BBB93}" type="presParOf" srcId="{4E32E4F8-ED05-4B78-A61B-85EBDAEC97A7}" destId="{7F60C1DD-A605-4B46-BA98-7AED6185212B}" srcOrd="1" destOrd="0" presId="urn:microsoft.com/office/officeart/2005/8/layout/process5"/>
    <dgm:cxn modelId="{D94C76C6-DCF4-4A4B-804F-8D1CA1D0D01B}" type="presParOf" srcId="{7F60C1DD-A605-4B46-BA98-7AED6185212B}" destId="{E2C88970-EA0A-490A-B65C-6C6684F7025D}" srcOrd="0" destOrd="0" presId="urn:microsoft.com/office/officeart/2005/8/layout/process5"/>
    <dgm:cxn modelId="{7EFAECF7-B736-4D0F-A1A5-5A8529153488}" type="presParOf" srcId="{4E32E4F8-ED05-4B78-A61B-85EBDAEC97A7}" destId="{8A2B4BAC-E875-4A78-A53C-E3E967D13444}" srcOrd="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3C0C0E-C492-4A09-8771-84B966B88EB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8011D948-1C29-4475-9F63-3C5BBE5DA8AC}">
      <dgm:prSet phldrT="[Text]" custT="1"/>
      <dgm:spPr/>
      <dgm:t>
        <a:bodyPr/>
        <a:lstStyle/>
        <a:p>
          <a:r>
            <a:rPr lang="en-US" sz="1200" b="0"/>
            <a:t>WH selects person to be considered for PAS position (Nominee)</a:t>
          </a:r>
        </a:p>
      </dgm:t>
    </dgm:pt>
    <dgm:pt modelId="{D78DAC9B-489A-40C0-8859-72AD58FB8D67}" type="parTrans" cxnId="{5E5E47CB-4CD9-492E-AAFE-9CDCB3D5F842}">
      <dgm:prSet/>
      <dgm:spPr/>
      <dgm:t>
        <a:bodyPr/>
        <a:lstStyle/>
        <a:p>
          <a:endParaRPr lang="en-US"/>
        </a:p>
      </dgm:t>
    </dgm:pt>
    <dgm:pt modelId="{14E9B97E-F3A2-4D42-BE7E-8A2D577B9C9E}" type="sibTrans" cxnId="{5E5E47CB-4CD9-492E-AAFE-9CDCB3D5F842}">
      <dgm:prSet/>
      <dgm:spPr/>
      <dgm:t>
        <a:bodyPr/>
        <a:lstStyle/>
        <a:p>
          <a:endParaRPr lang="en-US"/>
        </a:p>
      </dgm:t>
    </dgm:pt>
    <dgm:pt modelId="{A505D6F6-084C-42F0-8EA8-90AB8303C175}">
      <dgm:prSet phldrT="[Text]" custT="1"/>
      <dgm:spPr/>
      <dgm:t>
        <a:bodyPr/>
        <a:lstStyle/>
        <a:p>
          <a:pPr rtl="0"/>
          <a:r>
            <a:rPr lang="en-US" sz="1200" b="0"/>
            <a:t>Integrity report flows </a:t>
          </a:r>
          <a:r>
            <a:rPr lang="en-US" sz="1200" b="0">
              <a:latin typeface="Century Gothic" panose="020B0502020202020204"/>
            </a:rPr>
            <a:t>from WH</a:t>
          </a:r>
          <a:r>
            <a:rPr lang="en-US" sz="1200" b="0"/>
            <a:t> to OGE &amp; agency</a:t>
          </a:r>
        </a:p>
      </dgm:t>
    </dgm:pt>
    <dgm:pt modelId="{3E4746E6-F07A-4647-ABB4-CFE77E9F14BC}" type="parTrans" cxnId="{4DD71F3B-30FA-4BE3-8AF9-EC695B47D313}">
      <dgm:prSet/>
      <dgm:spPr/>
      <dgm:t>
        <a:bodyPr/>
        <a:lstStyle/>
        <a:p>
          <a:endParaRPr lang="en-US"/>
        </a:p>
      </dgm:t>
    </dgm:pt>
    <dgm:pt modelId="{3BBB6E6C-D86B-40CE-9581-319AA6D4D2C0}" type="sibTrans" cxnId="{4DD71F3B-30FA-4BE3-8AF9-EC695B47D313}">
      <dgm:prSet/>
      <dgm:spPr/>
      <dgm:t>
        <a:bodyPr/>
        <a:lstStyle/>
        <a:p>
          <a:endParaRPr lang="en-US"/>
        </a:p>
      </dgm:t>
    </dgm:pt>
    <dgm:pt modelId="{484472B0-F472-41F9-9FE7-81F3F678E9CD}">
      <dgm:prSet phldrT="[Text]" custT="1"/>
      <dgm:spPr/>
      <dgm:t>
        <a:bodyPr/>
        <a:lstStyle/>
        <a:p>
          <a:r>
            <a:rPr lang="en-US" sz="4000" b="1"/>
            <a:t>OGE &amp; agency reviewers assigned</a:t>
          </a:r>
          <a:endParaRPr lang="en-US" sz="4000"/>
        </a:p>
      </dgm:t>
    </dgm:pt>
    <dgm:pt modelId="{9730D02C-7A0D-4E34-9EC9-2DD62180BABE}" type="parTrans" cxnId="{631F18F6-35D0-4188-ACD1-954EEBFF273A}">
      <dgm:prSet/>
      <dgm:spPr/>
      <dgm:t>
        <a:bodyPr/>
        <a:lstStyle/>
        <a:p>
          <a:endParaRPr lang="en-US"/>
        </a:p>
      </dgm:t>
    </dgm:pt>
    <dgm:pt modelId="{D4A16A5B-CBCE-4C38-BACA-628B0B2E6BF5}" type="sibTrans" cxnId="{631F18F6-35D0-4188-ACD1-954EEBFF273A}">
      <dgm:prSet/>
      <dgm:spPr/>
      <dgm:t>
        <a:bodyPr/>
        <a:lstStyle/>
        <a:p>
          <a:endParaRPr lang="en-US"/>
        </a:p>
      </dgm:t>
    </dgm:pt>
    <dgm:pt modelId="{4E32E4F8-ED05-4B78-A61B-85EBDAEC97A7}" type="pres">
      <dgm:prSet presAssocID="{753C0C0E-C492-4A09-8771-84B966B88EB9}" presName="diagram" presStyleCnt="0">
        <dgm:presLayoutVars>
          <dgm:dir/>
          <dgm:resizeHandles val="exact"/>
        </dgm:presLayoutVars>
      </dgm:prSet>
      <dgm:spPr/>
    </dgm:pt>
    <dgm:pt modelId="{C1B0497B-28D9-4FD2-800F-95E4BE4CB0E2}" type="pres">
      <dgm:prSet presAssocID="{8011D948-1C29-4475-9F63-3C5BBE5DA8AC}" presName="node" presStyleLbl="node1" presStyleIdx="0" presStyleCnt="3">
        <dgm:presLayoutVars>
          <dgm:bulletEnabled val="1"/>
        </dgm:presLayoutVars>
      </dgm:prSet>
      <dgm:spPr/>
    </dgm:pt>
    <dgm:pt modelId="{7F60C1DD-A605-4B46-BA98-7AED6185212B}" type="pres">
      <dgm:prSet presAssocID="{14E9B97E-F3A2-4D42-BE7E-8A2D577B9C9E}" presName="sibTrans" presStyleLbl="sibTrans2D1" presStyleIdx="0" presStyleCnt="2"/>
      <dgm:spPr/>
    </dgm:pt>
    <dgm:pt modelId="{E2C88970-EA0A-490A-B65C-6C6684F7025D}" type="pres">
      <dgm:prSet presAssocID="{14E9B97E-F3A2-4D42-BE7E-8A2D577B9C9E}" presName="connectorText" presStyleLbl="sibTrans2D1" presStyleIdx="0" presStyleCnt="2"/>
      <dgm:spPr/>
    </dgm:pt>
    <dgm:pt modelId="{8A2B4BAC-E875-4A78-A53C-E3E967D13444}" type="pres">
      <dgm:prSet presAssocID="{A505D6F6-084C-42F0-8EA8-90AB8303C175}" presName="node" presStyleLbl="node1" presStyleIdx="1" presStyleCnt="3">
        <dgm:presLayoutVars>
          <dgm:bulletEnabled val="1"/>
        </dgm:presLayoutVars>
      </dgm:prSet>
      <dgm:spPr/>
    </dgm:pt>
    <dgm:pt modelId="{FB84EEF1-40DE-452E-8A93-678A22625403}" type="pres">
      <dgm:prSet presAssocID="{3BBB6E6C-D86B-40CE-9581-319AA6D4D2C0}" presName="sibTrans" presStyleLbl="sibTrans2D1" presStyleIdx="1" presStyleCnt="2"/>
      <dgm:spPr/>
    </dgm:pt>
    <dgm:pt modelId="{E920DDE9-87E7-4AC0-ABA0-872E99EFE017}" type="pres">
      <dgm:prSet presAssocID="{3BBB6E6C-D86B-40CE-9581-319AA6D4D2C0}" presName="connectorText" presStyleLbl="sibTrans2D1" presStyleIdx="1" presStyleCnt="2"/>
      <dgm:spPr/>
    </dgm:pt>
    <dgm:pt modelId="{C8A36B68-E627-4FF8-A6E5-906B37C2182E}" type="pres">
      <dgm:prSet presAssocID="{484472B0-F472-41F9-9FE7-81F3F678E9CD}" presName="node" presStyleLbl="node1" presStyleIdx="2" presStyleCnt="3" custScaleX="438531" custScaleY="462439">
        <dgm:presLayoutVars>
          <dgm:bulletEnabled val="1"/>
        </dgm:presLayoutVars>
      </dgm:prSet>
      <dgm:spPr/>
    </dgm:pt>
  </dgm:ptLst>
  <dgm:cxnLst>
    <dgm:cxn modelId="{6F062508-C32B-4259-A0EF-66A870298105}" type="presOf" srcId="{484472B0-F472-41F9-9FE7-81F3F678E9CD}" destId="{C8A36B68-E627-4FF8-A6E5-906B37C2182E}" srcOrd="0" destOrd="0" presId="urn:microsoft.com/office/officeart/2005/8/layout/process5"/>
    <dgm:cxn modelId="{C314B60C-3D89-4E85-8E67-069D1E09EF43}" type="presOf" srcId="{753C0C0E-C492-4A09-8771-84B966B88EB9}" destId="{4E32E4F8-ED05-4B78-A61B-85EBDAEC97A7}" srcOrd="0" destOrd="0" presId="urn:microsoft.com/office/officeart/2005/8/layout/process5"/>
    <dgm:cxn modelId="{03E3222A-88C0-4403-B97D-84B4273D26BE}" type="presOf" srcId="{A505D6F6-084C-42F0-8EA8-90AB8303C175}" destId="{8A2B4BAC-E875-4A78-A53C-E3E967D13444}" srcOrd="0" destOrd="0" presId="urn:microsoft.com/office/officeart/2005/8/layout/process5"/>
    <dgm:cxn modelId="{4DD71F3B-30FA-4BE3-8AF9-EC695B47D313}" srcId="{753C0C0E-C492-4A09-8771-84B966B88EB9}" destId="{A505D6F6-084C-42F0-8EA8-90AB8303C175}" srcOrd="1" destOrd="0" parTransId="{3E4746E6-F07A-4647-ABB4-CFE77E9F14BC}" sibTransId="{3BBB6E6C-D86B-40CE-9581-319AA6D4D2C0}"/>
    <dgm:cxn modelId="{61F2965B-299F-4FE2-9C27-3C752236E2E5}" type="presOf" srcId="{14E9B97E-F3A2-4D42-BE7E-8A2D577B9C9E}" destId="{7F60C1DD-A605-4B46-BA98-7AED6185212B}" srcOrd="0" destOrd="0" presId="urn:microsoft.com/office/officeart/2005/8/layout/process5"/>
    <dgm:cxn modelId="{736AA144-6C54-45D7-B85D-38808DE73206}" type="presOf" srcId="{3BBB6E6C-D86B-40CE-9581-319AA6D4D2C0}" destId="{E920DDE9-87E7-4AC0-ABA0-872E99EFE017}" srcOrd="1" destOrd="0" presId="urn:microsoft.com/office/officeart/2005/8/layout/process5"/>
    <dgm:cxn modelId="{FB800073-26B5-4C17-B47F-C947C5E56AA7}" type="presOf" srcId="{3BBB6E6C-D86B-40CE-9581-319AA6D4D2C0}" destId="{FB84EEF1-40DE-452E-8A93-678A22625403}" srcOrd="0" destOrd="0" presId="urn:microsoft.com/office/officeart/2005/8/layout/process5"/>
    <dgm:cxn modelId="{C07BCD99-E7A8-440E-84A5-5787F53CCD63}" type="presOf" srcId="{14E9B97E-F3A2-4D42-BE7E-8A2D577B9C9E}" destId="{E2C88970-EA0A-490A-B65C-6C6684F7025D}" srcOrd="1" destOrd="0" presId="urn:microsoft.com/office/officeart/2005/8/layout/process5"/>
    <dgm:cxn modelId="{5E5E47CB-4CD9-492E-AAFE-9CDCB3D5F842}" srcId="{753C0C0E-C492-4A09-8771-84B966B88EB9}" destId="{8011D948-1C29-4475-9F63-3C5BBE5DA8AC}" srcOrd="0" destOrd="0" parTransId="{D78DAC9B-489A-40C0-8859-72AD58FB8D67}" sibTransId="{14E9B97E-F3A2-4D42-BE7E-8A2D577B9C9E}"/>
    <dgm:cxn modelId="{EAC364F4-2ACF-47D9-A913-0D7D7684044D}" type="presOf" srcId="{8011D948-1C29-4475-9F63-3C5BBE5DA8AC}" destId="{C1B0497B-28D9-4FD2-800F-95E4BE4CB0E2}" srcOrd="0" destOrd="0" presId="urn:microsoft.com/office/officeart/2005/8/layout/process5"/>
    <dgm:cxn modelId="{631F18F6-35D0-4188-ACD1-954EEBFF273A}" srcId="{753C0C0E-C492-4A09-8771-84B966B88EB9}" destId="{484472B0-F472-41F9-9FE7-81F3F678E9CD}" srcOrd="2" destOrd="0" parTransId="{9730D02C-7A0D-4E34-9EC9-2DD62180BABE}" sibTransId="{D4A16A5B-CBCE-4C38-BACA-628B0B2E6BF5}"/>
    <dgm:cxn modelId="{A02AE6AF-E72B-4CEF-89F3-970575C85F1B}" type="presParOf" srcId="{4E32E4F8-ED05-4B78-A61B-85EBDAEC97A7}" destId="{C1B0497B-28D9-4FD2-800F-95E4BE4CB0E2}" srcOrd="0" destOrd="0" presId="urn:microsoft.com/office/officeart/2005/8/layout/process5"/>
    <dgm:cxn modelId="{5BA3D49A-008F-47DD-8F0B-5C10D50BBB93}" type="presParOf" srcId="{4E32E4F8-ED05-4B78-A61B-85EBDAEC97A7}" destId="{7F60C1DD-A605-4B46-BA98-7AED6185212B}" srcOrd="1" destOrd="0" presId="urn:microsoft.com/office/officeart/2005/8/layout/process5"/>
    <dgm:cxn modelId="{D94C76C6-DCF4-4A4B-804F-8D1CA1D0D01B}" type="presParOf" srcId="{7F60C1DD-A605-4B46-BA98-7AED6185212B}" destId="{E2C88970-EA0A-490A-B65C-6C6684F7025D}" srcOrd="0" destOrd="0" presId="urn:microsoft.com/office/officeart/2005/8/layout/process5"/>
    <dgm:cxn modelId="{7EFAECF7-B736-4D0F-A1A5-5A8529153488}" type="presParOf" srcId="{4E32E4F8-ED05-4B78-A61B-85EBDAEC97A7}" destId="{8A2B4BAC-E875-4A78-A53C-E3E967D13444}" srcOrd="2" destOrd="0" presId="urn:microsoft.com/office/officeart/2005/8/layout/process5"/>
    <dgm:cxn modelId="{894D1795-E1C5-42DE-BF87-40D2E6BB1029}" type="presParOf" srcId="{4E32E4F8-ED05-4B78-A61B-85EBDAEC97A7}" destId="{FB84EEF1-40DE-452E-8A93-678A22625403}" srcOrd="3" destOrd="0" presId="urn:microsoft.com/office/officeart/2005/8/layout/process5"/>
    <dgm:cxn modelId="{5E3ECD7D-FFF6-4B28-9F73-77D48ED17D90}" type="presParOf" srcId="{FB84EEF1-40DE-452E-8A93-678A22625403}" destId="{E920DDE9-87E7-4AC0-ABA0-872E99EFE017}" srcOrd="0" destOrd="0" presId="urn:microsoft.com/office/officeart/2005/8/layout/process5"/>
    <dgm:cxn modelId="{8B660B89-5FEF-46B6-B157-8C46E00BC84B}" type="presParOf" srcId="{4E32E4F8-ED05-4B78-A61B-85EBDAEC97A7}" destId="{C8A36B68-E627-4FF8-A6E5-906B37C2182E}"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3C0C0E-C492-4A09-8771-84B966B88EB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8011D948-1C29-4475-9F63-3C5BBE5DA8AC}">
      <dgm:prSet phldrT="[Text]" custT="1"/>
      <dgm:spPr/>
      <dgm:t>
        <a:bodyPr/>
        <a:lstStyle/>
        <a:p>
          <a:r>
            <a:rPr lang="en-US" sz="1200" b="0"/>
            <a:t>WH selects person to be considered for PAS position (Nominee)</a:t>
          </a:r>
        </a:p>
      </dgm:t>
    </dgm:pt>
    <dgm:pt modelId="{D78DAC9B-489A-40C0-8859-72AD58FB8D67}" type="parTrans" cxnId="{5E5E47CB-4CD9-492E-AAFE-9CDCB3D5F842}">
      <dgm:prSet/>
      <dgm:spPr/>
      <dgm:t>
        <a:bodyPr/>
        <a:lstStyle/>
        <a:p>
          <a:endParaRPr lang="en-US"/>
        </a:p>
      </dgm:t>
    </dgm:pt>
    <dgm:pt modelId="{14E9B97E-F3A2-4D42-BE7E-8A2D577B9C9E}" type="sibTrans" cxnId="{5E5E47CB-4CD9-492E-AAFE-9CDCB3D5F842}">
      <dgm:prSet/>
      <dgm:spPr/>
      <dgm:t>
        <a:bodyPr/>
        <a:lstStyle/>
        <a:p>
          <a:endParaRPr lang="en-US"/>
        </a:p>
      </dgm:t>
    </dgm:pt>
    <dgm:pt modelId="{A505D6F6-084C-42F0-8EA8-90AB8303C175}">
      <dgm:prSet phldrT="[Text]" custT="1"/>
      <dgm:spPr/>
      <dgm:t>
        <a:bodyPr/>
        <a:lstStyle/>
        <a:p>
          <a:pPr rtl="0"/>
          <a:r>
            <a:rPr lang="en-US" sz="1200" b="0"/>
            <a:t>Integrity report flows </a:t>
          </a:r>
          <a:r>
            <a:rPr lang="en-US" sz="1200" b="0">
              <a:latin typeface="Century Gothic" panose="020B0502020202020204"/>
            </a:rPr>
            <a:t>from WH</a:t>
          </a:r>
          <a:r>
            <a:rPr lang="en-US" sz="1200" b="0"/>
            <a:t> to OGE &amp; agency</a:t>
          </a:r>
        </a:p>
      </dgm:t>
    </dgm:pt>
    <dgm:pt modelId="{3E4746E6-F07A-4647-ABB4-CFE77E9F14BC}" type="parTrans" cxnId="{4DD71F3B-30FA-4BE3-8AF9-EC695B47D313}">
      <dgm:prSet/>
      <dgm:spPr/>
      <dgm:t>
        <a:bodyPr/>
        <a:lstStyle/>
        <a:p>
          <a:endParaRPr lang="en-US"/>
        </a:p>
      </dgm:t>
    </dgm:pt>
    <dgm:pt modelId="{3BBB6E6C-D86B-40CE-9581-319AA6D4D2C0}" type="sibTrans" cxnId="{4DD71F3B-30FA-4BE3-8AF9-EC695B47D313}">
      <dgm:prSet/>
      <dgm:spPr/>
      <dgm:t>
        <a:bodyPr/>
        <a:lstStyle/>
        <a:p>
          <a:endParaRPr lang="en-US"/>
        </a:p>
      </dgm:t>
    </dgm:pt>
    <dgm:pt modelId="{484472B0-F472-41F9-9FE7-81F3F678E9CD}">
      <dgm:prSet phldrT="[Text]" custT="1"/>
      <dgm:spPr/>
      <dgm:t>
        <a:bodyPr/>
        <a:lstStyle/>
        <a:p>
          <a:r>
            <a:rPr lang="en-US" sz="1200" b="0"/>
            <a:t>OGE &amp; agency reviewers assigned</a:t>
          </a:r>
        </a:p>
      </dgm:t>
    </dgm:pt>
    <dgm:pt modelId="{9730D02C-7A0D-4E34-9EC9-2DD62180BABE}" type="parTrans" cxnId="{631F18F6-35D0-4188-ACD1-954EEBFF273A}">
      <dgm:prSet/>
      <dgm:spPr/>
      <dgm:t>
        <a:bodyPr/>
        <a:lstStyle/>
        <a:p>
          <a:endParaRPr lang="en-US"/>
        </a:p>
      </dgm:t>
    </dgm:pt>
    <dgm:pt modelId="{D4A16A5B-CBCE-4C38-BACA-628B0B2E6BF5}" type="sibTrans" cxnId="{631F18F6-35D0-4188-ACD1-954EEBFF273A}">
      <dgm:prSet/>
      <dgm:spPr/>
      <dgm:t>
        <a:bodyPr/>
        <a:lstStyle/>
        <a:p>
          <a:endParaRPr lang="en-US"/>
        </a:p>
      </dgm:t>
    </dgm:pt>
    <dgm:pt modelId="{DD16E230-18A0-49CE-A09F-E176CD73A412}">
      <dgm:prSet phldrT="[Text]" custT="1"/>
      <dgm:spPr/>
      <dgm:t>
        <a:bodyPr/>
        <a:lstStyle/>
        <a:p>
          <a:r>
            <a:rPr lang="en-US" sz="4000" b="1"/>
            <a:t>OGE &amp; agency reviewers review Integrity report &amp; prepare EA</a:t>
          </a:r>
          <a:endParaRPr lang="en-US" sz="4000"/>
        </a:p>
      </dgm:t>
    </dgm:pt>
    <dgm:pt modelId="{1AAE884D-4A0F-44A7-96DA-A6C80BE271FA}" type="parTrans" cxnId="{062D50CE-609E-4AB2-BA60-0BAE0E6F42B7}">
      <dgm:prSet/>
      <dgm:spPr/>
      <dgm:t>
        <a:bodyPr/>
        <a:lstStyle/>
        <a:p>
          <a:endParaRPr lang="en-US"/>
        </a:p>
      </dgm:t>
    </dgm:pt>
    <dgm:pt modelId="{CCC11E50-C09D-4E45-BFAE-A3217396C4F3}" type="sibTrans" cxnId="{062D50CE-609E-4AB2-BA60-0BAE0E6F42B7}">
      <dgm:prSet/>
      <dgm:spPr/>
      <dgm:t>
        <a:bodyPr/>
        <a:lstStyle/>
        <a:p>
          <a:endParaRPr lang="en-US"/>
        </a:p>
      </dgm:t>
    </dgm:pt>
    <dgm:pt modelId="{4E32E4F8-ED05-4B78-A61B-85EBDAEC97A7}" type="pres">
      <dgm:prSet presAssocID="{753C0C0E-C492-4A09-8771-84B966B88EB9}" presName="diagram" presStyleCnt="0">
        <dgm:presLayoutVars>
          <dgm:dir/>
          <dgm:resizeHandles val="exact"/>
        </dgm:presLayoutVars>
      </dgm:prSet>
      <dgm:spPr/>
    </dgm:pt>
    <dgm:pt modelId="{C1B0497B-28D9-4FD2-800F-95E4BE4CB0E2}" type="pres">
      <dgm:prSet presAssocID="{8011D948-1C29-4475-9F63-3C5BBE5DA8AC}" presName="node" presStyleLbl="node1" presStyleIdx="0" presStyleCnt="4" custScaleX="147247" custScaleY="126657">
        <dgm:presLayoutVars>
          <dgm:bulletEnabled val="1"/>
        </dgm:presLayoutVars>
      </dgm:prSet>
      <dgm:spPr/>
    </dgm:pt>
    <dgm:pt modelId="{7F60C1DD-A605-4B46-BA98-7AED6185212B}" type="pres">
      <dgm:prSet presAssocID="{14E9B97E-F3A2-4D42-BE7E-8A2D577B9C9E}" presName="sibTrans" presStyleLbl="sibTrans2D1" presStyleIdx="0" presStyleCnt="3"/>
      <dgm:spPr/>
    </dgm:pt>
    <dgm:pt modelId="{E2C88970-EA0A-490A-B65C-6C6684F7025D}" type="pres">
      <dgm:prSet presAssocID="{14E9B97E-F3A2-4D42-BE7E-8A2D577B9C9E}" presName="connectorText" presStyleLbl="sibTrans2D1" presStyleIdx="0" presStyleCnt="3"/>
      <dgm:spPr/>
    </dgm:pt>
    <dgm:pt modelId="{8A2B4BAC-E875-4A78-A53C-E3E967D13444}" type="pres">
      <dgm:prSet presAssocID="{A505D6F6-084C-42F0-8EA8-90AB8303C175}" presName="node" presStyleLbl="node1" presStyleIdx="1" presStyleCnt="4" custScaleX="117023" custScaleY="127327">
        <dgm:presLayoutVars>
          <dgm:bulletEnabled val="1"/>
        </dgm:presLayoutVars>
      </dgm:prSet>
      <dgm:spPr/>
    </dgm:pt>
    <dgm:pt modelId="{FB84EEF1-40DE-452E-8A93-678A22625403}" type="pres">
      <dgm:prSet presAssocID="{3BBB6E6C-D86B-40CE-9581-319AA6D4D2C0}" presName="sibTrans" presStyleLbl="sibTrans2D1" presStyleIdx="1" presStyleCnt="3"/>
      <dgm:spPr/>
    </dgm:pt>
    <dgm:pt modelId="{E920DDE9-87E7-4AC0-ABA0-872E99EFE017}" type="pres">
      <dgm:prSet presAssocID="{3BBB6E6C-D86B-40CE-9581-319AA6D4D2C0}" presName="connectorText" presStyleLbl="sibTrans2D1" presStyleIdx="1" presStyleCnt="3"/>
      <dgm:spPr/>
    </dgm:pt>
    <dgm:pt modelId="{C8A36B68-E627-4FF8-A6E5-906B37C2182E}" type="pres">
      <dgm:prSet presAssocID="{484472B0-F472-41F9-9FE7-81F3F678E9CD}" presName="node" presStyleLbl="node1" presStyleIdx="2" presStyleCnt="4" custScaleX="129445" custScaleY="123637">
        <dgm:presLayoutVars>
          <dgm:bulletEnabled val="1"/>
        </dgm:presLayoutVars>
      </dgm:prSet>
      <dgm:spPr/>
    </dgm:pt>
    <dgm:pt modelId="{7174DB40-D006-4303-A040-FAE45B29B547}" type="pres">
      <dgm:prSet presAssocID="{D4A16A5B-CBCE-4C38-BACA-628B0B2E6BF5}" presName="sibTrans" presStyleLbl="sibTrans2D1" presStyleIdx="2" presStyleCnt="3"/>
      <dgm:spPr/>
    </dgm:pt>
    <dgm:pt modelId="{45E7D99F-BCDC-4CD7-9E51-1FDDB8E1A524}" type="pres">
      <dgm:prSet presAssocID="{D4A16A5B-CBCE-4C38-BACA-628B0B2E6BF5}" presName="connectorText" presStyleLbl="sibTrans2D1" presStyleIdx="2" presStyleCnt="3"/>
      <dgm:spPr/>
    </dgm:pt>
    <dgm:pt modelId="{BE7CC0E6-D2DA-4FCE-9649-62AFCE22EDD3}" type="pres">
      <dgm:prSet presAssocID="{DD16E230-18A0-49CE-A09F-E176CD73A412}" presName="node" presStyleLbl="node1" presStyleIdx="3" presStyleCnt="4" custScaleX="656703" custScaleY="475637">
        <dgm:presLayoutVars>
          <dgm:bulletEnabled val="1"/>
        </dgm:presLayoutVars>
      </dgm:prSet>
      <dgm:spPr/>
    </dgm:pt>
  </dgm:ptLst>
  <dgm:cxnLst>
    <dgm:cxn modelId="{6F062508-C32B-4259-A0EF-66A870298105}" type="presOf" srcId="{484472B0-F472-41F9-9FE7-81F3F678E9CD}" destId="{C8A36B68-E627-4FF8-A6E5-906B37C2182E}" srcOrd="0" destOrd="0" presId="urn:microsoft.com/office/officeart/2005/8/layout/process5"/>
    <dgm:cxn modelId="{C314B60C-3D89-4E85-8E67-069D1E09EF43}" type="presOf" srcId="{753C0C0E-C492-4A09-8771-84B966B88EB9}" destId="{4E32E4F8-ED05-4B78-A61B-85EBDAEC97A7}" srcOrd="0" destOrd="0" presId="urn:microsoft.com/office/officeart/2005/8/layout/process5"/>
    <dgm:cxn modelId="{03E3222A-88C0-4403-B97D-84B4273D26BE}" type="presOf" srcId="{A505D6F6-084C-42F0-8EA8-90AB8303C175}" destId="{8A2B4BAC-E875-4A78-A53C-E3E967D13444}" srcOrd="0" destOrd="0" presId="urn:microsoft.com/office/officeart/2005/8/layout/process5"/>
    <dgm:cxn modelId="{4DD71F3B-30FA-4BE3-8AF9-EC695B47D313}" srcId="{753C0C0E-C492-4A09-8771-84B966B88EB9}" destId="{A505D6F6-084C-42F0-8EA8-90AB8303C175}" srcOrd="1" destOrd="0" parTransId="{3E4746E6-F07A-4647-ABB4-CFE77E9F14BC}" sibTransId="{3BBB6E6C-D86B-40CE-9581-319AA6D4D2C0}"/>
    <dgm:cxn modelId="{61F2965B-299F-4FE2-9C27-3C752236E2E5}" type="presOf" srcId="{14E9B97E-F3A2-4D42-BE7E-8A2D577B9C9E}" destId="{7F60C1DD-A605-4B46-BA98-7AED6185212B}" srcOrd="0" destOrd="0" presId="urn:microsoft.com/office/officeart/2005/8/layout/process5"/>
    <dgm:cxn modelId="{736AA144-6C54-45D7-B85D-38808DE73206}" type="presOf" srcId="{3BBB6E6C-D86B-40CE-9581-319AA6D4D2C0}" destId="{E920DDE9-87E7-4AC0-ABA0-872E99EFE017}" srcOrd="1" destOrd="0" presId="urn:microsoft.com/office/officeart/2005/8/layout/process5"/>
    <dgm:cxn modelId="{FB800073-26B5-4C17-B47F-C947C5E56AA7}" type="presOf" srcId="{3BBB6E6C-D86B-40CE-9581-319AA6D4D2C0}" destId="{FB84EEF1-40DE-452E-8A93-678A22625403}" srcOrd="0" destOrd="0" presId="urn:microsoft.com/office/officeart/2005/8/layout/process5"/>
    <dgm:cxn modelId="{C07BCD99-E7A8-440E-84A5-5787F53CCD63}" type="presOf" srcId="{14E9B97E-F3A2-4D42-BE7E-8A2D577B9C9E}" destId="{E2C88970-EA0A-490A-B65C-6C6684F7025D}" srcOrd="1" destOrd="0" presId="urn:microsoft.com/office/officeart/2005/8/layout/process5"/>
    <dgm:cxn modelId="{ED1450AE-A20D-441A-81F0-1E0B26C08226}" type="presOf" srcId="{D4A16A5B-CBCE-4C38-BACA-628B0B2E6BF5}" destId="{7174DB40-D006-4303-A040-FAE45B29B547}" srcOrd="0" destOrd="0" presId="urn:microsoft.com/office/officeart/2005/8/layout/process5"/>
    <dgm:cxn modelId="{5E5E47CB-4CD9-492E-AAFE-9CDCB3D5F842}" srcId="{753C0C0E-C492-4A09-8771-84B966B88EB9}" destId="{8011D948-1C29-4475-9F63-3C5BBE5DA8AC}" srcOrd="0" destOrd="0" parTransId="{D78DAC9B-489A-40C0-8859-72AD58FB8D67}" sibTransId="{14E9B97E-F3A2-4D42-BE7E-8A2D577B9C9E}"/>
    <dgm:cxn modelId="{062D50CE-609E-4AB2-BA60-0BAE0E6F42B7}" srcId="{753C0C0E-C492-4A09-8771-84B966B88EB9}" destId="{DD16E230-18A0-49CE-A09F-E176CD73A412}" srcOrd="3" destOrd="0" parTransId="{1AAE884D-4A0F-44A7-96DA-A6C80BE271FA}" sibTransId="{CCC11E50-C09D-4E45-BFAE-A3217396C4F3}"/>
    <dgm:cxn modelId="{B9820AE0-34A2-4D3D-A66B-8D2E204E38D5}" type="presOf" srcId="{D4A16A5B-CBCE-4C38-BACA-628B0B2E6BF5}" destId="{45E7D99F-BCDC-4CD7-9E51-1FDDB8E1A524}" srcOrd="1" destOrd="0" presId="urn:microsoft.com/office/officeart/2005/8/layout/process5"/>
    <dgm:cxn modelId="{980213F3-259D-4A95-9216-E8E4E8B46173}" type="presOf" srcId="{DD16E230-18A0-49CE-A09F-E176CD73A412}" destId="{BE7CC0E6-D2DA-4FCE-9649-62AFCE22EDD3}" srcOrd="0" destOrd="0" presId="urn:microsoft.com/office/officeart/2005/8/layout/process5"/>
    <dgm:cxn modelId="{EAC364F4-2ACF-47D9-A913-0D7D7684044D}" type="presOf" srcId="{8011D948-1C29-4475-9F63-3C5BBE5DA8AC}" destId="{C1B0497B-28D9-4FD2-800F-95E4BE4CB0E2}" srcOrd="0" destOrd="0" presId="urn:microsoft.com/office/officeart/2005/8/layout/process5"/>
    <dgm:cxn modelId="{631F18F6-35D0-4188-ACD1-954EEBFF273A}" srcId="{753C0C0E-C492-4A09-8771-84B966B88EB9}" destId="{484472B0-F472-41F9-9FE7-81F3F678E9CD}" srcOrd="2" destOrd="0" parTransId="{9730D02C-7A0D-4E34-9EC9-2DD62180BABE}" sibTransId="{D4A16A5B-CBCE-4C38-BACA-628B0B2E6BF5}"/>
    <dgm:cxn modelId="{A02AE6AF-E72B-4CEF-89F3-970575C85F1B}" type="presParOf" srcId="{4E32E4F8-ED05-4B78-A61B-85EBDAEC97A7}" destId="{C1B0497B-28D9-4FD2-800F-95E4BE4CB0E2}" srcOrd="0" destOrd="0" presId="urn:microsoft.com/office/officeart/2005/8/layout/process5"/>
    <dgm:cxn modelId="{5BA3D49A-008F-47DD-8F0B-5C10D50BBB93}" type="presParOf" srcId="{4E32E4F8-ED05-4B78-A61B-85EBDAEC97A7}" destId="{7F60C1DD-A605-4B46-BA98-7AED6185212B}" srcOrd="1" destOrd="0" presId="urn:microsoft.com/office/officeart/2005/8/layout/process5"/>
    <dgm:cxn modelId="{D94C76C6-DCF4-4A4B-804F-8D1CA1D0D01B}" type="presParOf" srcId="{7F60C1DD-A605-4B46-BA98-7AED6185212B}" destId="{E2C88970-EA0A-490A-B65C-6C6684F7025D}" srcOrd="0" destOrd="0" presId="urn:microsoft.com/office/officeart/2005/8/layout/process5"/>
    <dgm:cxn modelId="{7EFAECF7-B736-4D0F-A1A5-5A8529153488}" type="presParOf" srcId="{4E32E4F8-ED05-4B78-A61B-85EBDAEC97A7}" destId="{8A2B4BAC-E875-4A78-A53C-E3E967D13444}" srcOrd="2" destOrd="0" presId="urn:microsoft.com/office/officeart/2005/8/layout/process5"/>
    <dgm:cxn modelId="{894D1795-E1C5-42DE-BF87-40D2E6BB1029}" type="presParOf" srcId="{4E32E4F8-ED05-4B78-A61B-85EBDAEC97A7}" destId="{FB84EEF1-40DE-452E-8A93-678A22625403}" srcOrd="3" destOrd="0" presId="urn:microsoft.com/office/officeart/2005/8/layout/process5"/>
    <dgm:cxn modelId="{5E3ECD7D-FFF6-4B28-9F73-77D48ED17D90}" type="presParOf" srcId="{FB84EEF1-40DE-452E-8A93-678A22625403}" destId="{E920DDE9-87E7-4AC0-ABA0-872E99EFE017}" srcOrd="0" destOrd="0" presId="urn:microsoft.com/office/officeart/2005/8/layout/process5"/>
    <dgm:cxn modelId="{8B660B89-5FEF-46B6-B157-8C46E00BC84B}" type="presParOf" srcId="{4E32E4F8-ED05-4B78-A61B-85EBDAEC97A7}" destId="{C8A36B68-E627-4FF8-A6E5-906B37C2182E}" srcOrd="4" destOrd="0" presId="urn:microsoft.com/office/officeart/2005/8/layout/process5"/>
    <dgm:cxn modelId="{886BC00E-D5E6-42E7-8329-8D9116AAE7E2}" type="presParOf" srcId="{4E32E4F8-ED05-4B78-A61B-85EBDAEC97A7}" destId="{7174DB40-D006-4303-A040-FAE45B29B547}" srcOrd="5" destOrd="0" presId="urn:microsoft.com/office/officeart/2005/8/layout/process5"/>
    <dgm:cxn modelId="{F289C3AD-BCFD-4CA9-BB5F-343E29832949}" type="presParOf" srcId="{7174DB40-D006-4303-A040-FAE45B29B547}" destId="{45E7D99F-BCDC-4CD7-9E51-1FDDB8E1A524}" srcOrd="0" destOrd="0" presId="urn:microsoft.com/office/officeart/2005/8/layout/process5"/>
    <dgm:cxn modelId="{F98D0A87-1154-4F2E-A6F8-0FCB46045403}" type="presParOf" srcId="{4E32E4F8-ED05-4B78-A61B-85EBDAEC97A7}" destId="{BE7CC0E6-D2DA-4FCE-9649-62AFCE22EDD3}"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3C0C0E-C492-4A09-8771-84B966B88EB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8011D948-1C29-4475-9F63-3C5BBE5DA8AC}">
      <dgm:prSet phldrT="[Text]" custT="1"/>
      <dgm:spPr/>
      <dgm:t>
        <a:bodyPr/>
        <a:lstStyle/>
        <a:p>
          <a:r>
            <a:rPr lang="en-US" sz="1200" b="0"/>
            <a:t>WH selects person to be considered for PAS position (Nominee)</a:t>
          </a:r>
        </a:p>
      </dgm:t>
    </dgm:pt>
    <dgm:pt modelId="{D78DAC9B-489A-40C0-8859-72AD58FB8D67}" type="parTrans" cxnId="{5E5E47CB-4CD9-492E-AAFE-9CDCB3D5F842}">
      <dgm:prSet/>
      <dgm:spPr/>
      <dgm:t>
        <a:bodyPr/>
        <a:lstStyle/>
        <a:p>
          <a:endParaRPr lang="en-US"/>
        </a:p>
      </dgm:t>
    </dgm:pt>
    <dgm:pt modelId="{14E9B97E-F3A2-4D42-BE7E-8A2D577B9C9E}" type="sibTrans" cxnId="{5E5E47CB-4CD9-492E-AAFE-9CDCB3D5F842}">
      <dgm:prSet/>
      <dgm:spPr/>
      <dgm:t>
        <a:bodyPr/>
        <a:lstStyle/>
        <a:p>
          <a:endParaRPr lang="en-US"/>
        </a:p>
      </dgm:t>
    </dgm:pt>
    <dgm:pt modelId="{A505D6F6-084C-42F0-8EA8-90AB8303C175}">
      <dgm:prSet phldrT="[Text]" custT="1"/>
      <dgm:spPr/>
      <dgm:t>
        <a:bodyPr/>
        <a:lstStyle/>
        <a:p>
          <a:pPr rtl="0"/>
          <a:r>
            <a:rPr lang="en-US" sz="1200" b="0"/>
            <a:t>Integrity report flows from</a:t>
          </a:r>
          <a:r>
            <a:rPr lang="en-US" sz="1200" b="0">
              <a:latin typeface="Century Gothic" panose="020B0502020202020204"/>
            </a:rPr>
            <a:t> </a:t>
          </a:r>
          <a:r>
            <a:rPr lang="en-US" sz="1200" b="0"/>
            <a:t>WH to OGE &amp; agency</a:t>
          </a:r>
        </a:p>
      </dgm:t>
    </dgm:pt>
    <dgm:pt modelId="{3E4746E6-F07A-4647-ABB4-CFE77E9F14BC}" type="parTrans" cxnId="{4DD71F3B-30FA-4BE3-8AF9-EC695B47D313}">
      <dgm:prSet/>
      <dgm:spPr/>
      <dgm:t>
        <a:bodyPr/>
        <a:lstStyle/>
        <a:p>
          <a:endParaRPr lang="en-US"/>
        </a:p>
      </dgm:t>
    </dgm:pt>
    <dgm:pt modelId="{3BBB6E6C-D86B-40CE-9581-319AA6D4D2C0}" type="sibTrans" cxnId="{4DD71F3B-30FA-4BE3-8AF9-EC695B47D313}">
      <dgm:prSet/>
      <dgm:spPr/>
      <dgm:t>
        <a:bodyPr/>
        <a:lstStyle/>
        <a:p>
          <a:endParaRPr lang="en-US"/>
        </a:p>
      </dgm:t>
    </dgm:pt>
    <dgm:pt modelId="{484472B0-F472-41F9-9FE7-81F3F678E9CD}">
      <dgm:prSet phldrT="[Text]" custT="1"/>
      <dgm:spPr/>
      <dgm:t>
        <a:bodyPr/>
        <a:lstStyle/>
        <a:p>
          <a:r>
            <a:rPr lang="en-US" sz="1200" b="0"/>
            <a:t>OGE &amp; agency reviewers assigned</a:t>
          </a:r>
        </a:p>
      </dgm:t>
    </dgm:pt>
    <dgm:pt modelId="{9730D02C-7A0D-4E34-9EC9-2DD62180BABE}" type="parTrans" cxnId="{631F18F6-35D0-4188-ACD1-954EEBFF273A}">
      <dgm:prSet/>
      <dgm:spPr/>
      <dgm:t>
        <a:bodyPr/>
        <a:lstStyle/>
        <a:p>
          <a:endParaRPr lang="en-US"/>
        </a:p>
      </dgm:t>
    </dgm:pt>
    <dgm:pt modelId="{D4A16A5B-CBCE-4C38-BACA-628B0B2E6BF5}" type="sibTrans" cxnId="{631F18F6-35D0-4188-ACD1-954EEBFF273A}">
      <dgm:prSet/>
      <dgm:spPr/>
      <dgm:t>
        <a:bodyPr/>
        <a:lstStyle/>
        <a:p>
          <a:endParaRPr lang="en-US"/>
        </a:p>
      </dgm:t>
    </dgm:pt>
    <dgm:pt modelId="{D9B61952-D4D8-40FC-9FE3-9ACB38550E7A}">
      <dgm:prSet phldrT="[Text]" custT="1"/>
      <dgm:spPr/>
      <dgm:t>
        <a:bodyPr/>
        <a:lstStyle/>
        <a:p>
          <a:r>
            <a:rPr lang="en-US" sz="4000" b="1"/>
            <a:t>Docs prepared for preclearance/confirmatory email</a:t>
          </a:r>
          <a:endParaRPr lang="en-US" sz="4000"/>
        </a:p>
      </dgm:t>
    </dgm:pt>
    <dgm:pt modelId="{0920B0AE-87C8-4664-9212-413A67A8E1EE}" type="parTrans" cxnId="{F9D7EDAD-D7C6-4133-AFD2-2A62A3B1240C}">
      <dgm:prSet/>
      <dgm:spPr/>
      <dgm:t>
        <a:bodyPr/>
        <a:lstStyle/>
        <a:p>
          <a:endParaRPr lang="en-US"/>
        </a:p>
      </dgm:t>
    </dgm:pt>
    <dgm:pt modelId="{D496C35D-1D00-4F73-A26C-6B44103F13CC}" type="sibTrans" cxnId="{F9D7EDAD-D7C6-4133-AFD2-2A62A3B1240C}">
      <dgm:prSet/>
      <dgm:spPr/>
      <dgm:t>
        <a:bodyPr/>
        <a:lstStyle/>
        <a:p>
          <a:endParaRPr lang="en-US"/>
        </a:p>
      </dgm:t>
    </dgm:pt>
    <dgm:pt modelId="{DD16E230-18A0-49CE-A09F-E176CD73A412}">
      <dgm:prSet phldrT="[Text]" custT="1"/>
      <dgm:spPr/>
      <dgm:t>
        <a:bodyPr/>
        <a:lstStyle/>
        <a:p>
          <a:r>
            <a:rPr lang="en-US" sz="1200" b="0"/>
            <a:t>OGE &amp; agency reviewers review Integrity report &amp; prepare EA</a:t>
          </a:r>
        </a:p>
      </dgm:t>
    </dgm:pt>
    <dgm:pt modelId="{1AAE884D-4A0F-44A7-96DA-A6C80BE271FA}" type="parTrans" cxnId="{062D50CE-609E-4AB2-BA60-0BAE0E6F42B7}">
      <dgm:prSet/>
      <dgm:spPr/>
      <dgm:t>
        <a:bodyPr/>
        <a:lstStyle/>
        <a:p>
          <a:endParaRPr lang="en-US"/>
        </a:p>
      </dgm:t>
    </dgm:pt>
    <dgm:pt modelId="{CCC11E50-C09D-4E45-BFAE-A3217396C4F3}" type="sibTrans" cxnId="{062D50CE-609E-4AB2-BA60-0BAE0E6F42B7}">
      <dgm:prSet/>
      <dgm:spPr/>
      <dgm:t>
        <a:bodyPr/>
        <a:lstStyle/>
        <a:p>
          <a:endParaRPr lang="en-US"/>
        </a:p>
      </dgm:t>
    </dgm:pt>
    <dgm:pt modelId="{4E32E4F8-ED05-4B78-A61B-85EBDAEC97A7}" type="pres">
      <dgm:prSet presAssocID="{753C0C0E-C492-4A09-8771-84B966B88EB9}" presName="diagram" presStyleCnt="0">
        <dgm:presLayoutVars>
          <dgm:dir/>
          <dgm:resizeHandles val="exact"/>
        </dgm:presLayoutVars>
      </dgm:prSet>
      <dgm:spPr/>
    </dgm:pt>
    <dgm:pt modelId="{C1B0497B-28D9-4FD2-800F-95E4BE4CB0E2}" type="pres">
      <dgm:prSet presAssocID="{8011D948-1C29-4475-9F63-3C5BBE5DA8AC}" presName="node" presStyleLbl="node1" presStyleIdx="0" presStyleCnt="5">
        <dgm:presLayoutVars>
          <dgm:bulletEnabled val="1"/>
        </dgm:presLayoutVars>
      </dgm:prSet>
      <dgm:spPr/>
    </dgm:pt>
    <dgm:pt modelId="{7F60C1DD-A605-4B46-BA98-7AED6185212B}" type="pres">
      <dgm:prSet presAssocID="{14E9B97E-F3A2-4D42-BE7E-8A2D577B9C9E}" presName="sibTrans" presStyleLbl="sibTrans2D1" presStyleIdx="0" presStyleCnt="4"/>
      <dgm:spPr/>
    </dgm:pt>
    <dgm:pt modelId="{E2C88970-EA0A-490A-B65C-6C6684F7025D}" type="pres">
      <dgm:prSet presAssocID="{14E9B97E-F3A2-4D42-BE7E-8A2D577B9C9E}" presName="connectorText" presStyleLbl="sibTrans2D1" presStyleIdx="0" presStyleCnt="4"/>
      <dgm:spPr/>
    </dgm:pt>
    <dgm:pt modelId="{8A2B4BAC-E875-4A78-A53C-E3E967D13444}" type="pres">
      <dgm:prSet presAssocID="{A505D6F6-084C-42F0-8EA8-90AB8303C175}" presName="node" presStyleLbl="node1" presStyleIdx="1" presStyleCnt="5">
        <dgm:presLayoutVars>
          <dgm:bulletEnabled val="1"/>
        </dgm:presLayoutVars>
      </dgm:prSet>
      <dgm:spPr/>
    </dgm:pt>
    <dgm:pt modelId="{FB84EEF1-40DE-452E-8A93-678A22625403}" type="pres">
      <dgm:prSet presAssocID="{3BBB6E6C-D86B-40CE-9581-319AA6D4D2C0}" presName="sibTrans" presStyleLbl="sibTrans2D1" presStyleIdx="1" presStyleCnt="4"/>
      <dgm:spPr/>
    </dgm:pt>
    <dgm:pt modelId="{E920DDE9-87E7-4AC0-ABA0-872E99EFE017}" type="pres">
      <dgm:prSet presAssocID="{3BBB6E6C-D86B-40CE-9581-319AA6D4D2C0}" presName="connectorText" presStyleLbl="sibTrans2D1" presStyleIdx="1" presStyleCnt="4"/>
      <dgm:spPr/>
    </dgm:pt>
    <dgm:pt modelId="{C8A36B68-E627-4FF8-A6E5-906B37C2182E}" type="pres">
      <dgm:prSet presAssocID="{484472B0-F472-41F9-9FE7-81F3F678E9CD}" presName="node" presStyleLbl="node1" presStyleIdx="2" presStyleCnt="5">
        <dgm:presLayoutVars>
          <dgm:bulletEnabled val="1"/>
        </dgm:presLayoutVars>
      </dgm:prSet>
      <dgm:spPr/>
    </dgm:pt>
    <dgm:pt modelId="{7174DB40-D006-4303-A040-FAE45B29B547}" type="pres">
      <dgm:prSet presAssocID="{D4A16A5B-CBCE-4C38-BACA-628B0B2E6BF5}" presName="sibTrans" presStyleLbl="sibTrans2D1" presStyleIdx="2" presStyleCnt="4"/>
      <dgm:spPr/>
    </dgm:pt>
    <dgm:pt modelId="{45E7D99F-BCDC-4CD7-9E51-1FDDB8E1A524}" type="pres">
      <dgm:prSet presAssocID="{D4A16A5B-CBCE-4C38-BACA-628B0B2E6BF5}" presName="connectorText" presStyleLbl="sibTrans2D1" presStyleIdx="2" presStyleCnt="4"/>
      <dgm:spPr/>
    </dgm:pt>
    <dgm:pt modelId="{BE7CC0E6-D2DA-4FCE-9649-62AFCE22EDD3}" type="pres">
      <dgm:prSet presAssocID="{DD16E230-18A0-49CE-A09F-E176CD73A412}" presName="node" presStyleLbl="node1" presStyleIdx="3" presStyleCnt="5">
        <dgm:presLayoutVars>
          <dgm:bulletEnabled val="1"/>
        </dgm:presLayoutVars>
      </dgm:prSet>
      <dgm:spPr/>
    </dgm:pt>
    <dgm:pt modelId="{DB5953D4-F221-41D1-A4B2-B0C29EA13AE1}" type="pres">
      <dgm:prSet presAssocID="{CCC11E50-C09D-4E45-BFAE-A3217396C4F3}" presName="sibTrans" presStyleLbl="sibTrans2D1" presStyleIdx="3" presStyleCnt="4"/>
      <dgm:spPr/>
    </dgm:pt>
    <dgm:pt modelId="{4249F06A-E48D-4FAD-BD0F-510732E8F2DC}" type="pres">
      <dgm:prSet presAssocID="{CCC11E50-C09D-4E45-BFAE-A3217396C4F3}" presName="connectorText" presStyleLbl="sibTrans2D1" presStyleIdx="3" presStyleCnt="4"/>
      <dgm:spPr/>
    </dgm:pt>
    <dgm:pt modelId="{9740B8AF-85F6-41A8-B122-466BB5A7B7B2}" type="pres">
      <dgm:prSet presAssocID="{D9B61952-D4D8-40FC-9FE3-9ACB38550E7A}" presName="node" presStyleLbl="node1" presStyleIdx="4" presStyleCnt="5" custScaleX="423227" custScaleY="262914">
        <dgm:presLayoutVars>
          <dgm:bulletEnabled val="1"/>
        </dgm:presLayoutVars>
      </dgm:prSet>
      <dgm:spPr/>
    </dgm:pt>
  </dgm:ptLst>
  <dgm:cxnLst>
    <dgm:cxn modelId="{6F062508-C32B-4259-A0EF-66A870298105}" type="presOf" srcId="{484472B0-F472-41F9-9FE7-81F3F678E9CD}" destId="{C8A36B68-E627-4FF8-A6E5-906B37C2182E}" srcOrd="0" destOrd="0" presId="urn:microsoft.com/office/officeart/2005/8/layout/process5"/>
    <dgm:cxn modelId="{C314B60C-3D89-4E85-8E67-069D1E09EF43}" type="presOf" srcId="{753C0C0E-C492-4A09-8771-84B966B88EB9}" destId="{4E32E4F8-ED05-4B78-A61B-85EBDAEC97A7}" srcOrd="0" destOrd="0" presId="urn:microsoft.com/office/officeart/2005/8/layout/process5"/>
    <dgm:cxn modelId="{8E337F0F-C14E-46B7-B79F-F6B06600FFCA}" type="presOf" srcId="{CCC11E50-C09D-4E45-BFAE-A3217396C4F3}" destId="{DB5953D4-F221-41D1-A4B2-B0C29EA13AE1}" srcOrd="0" destOrd="0" presId="urn:microsoft.com/office/officeart/2005/8/layout/process5"/>
    <dgm:cxn modelId="{03E3222A-88C0-4403-B97D-84B4273D26BE}" type="presOf" srcId="{A505D6F6-084C-42F0-8EA8-90AB8303C175}" destId="{8A2B4BAC-E875-4A78-A53C-E3E967D13444}" srcOrd="0" destOrd="0" presId="urn:microsoft.com/office/officeart/2005/8/layout/process5"/>
    <dgm:cxn modelId="{4DD71F3B-30FA-4BE3-8AF9-EC695B47D313}" srcId="{753C0C0E-C492-4A09-8771-84B966B88EB9}" destId="{A505D6F6-084C-42F0-8EA8-90AB8303C175}" srcOrd="1" destOrd="0" parTransId="{3E4746E6-F07A-4647-ABB4-CFE77E9F14BC}" sibTransId="{3BBB6E6C-D86B-40CE-9581-319AA6D4D2C0}"/>
    <dgm:cxn modelId="{61F2965B-299F-4FE2-9C27-3C752236E2E5}" type="presOf" srcId="{14E9B97E-F3A2-4D42-BE7E-8A2D577B9C9E}" destId="{7F60C1DD-A605-4B46-BA98-7AED6185212B}" srcOrd="0" destOrd="0" presId="urn:microsoft.com/office/officeart/2005/8/layout/process5"/>
    <dgm:cxn modelId="{736AA144-6C54-45D7-B85D-38808DE73206}" type="presOf" srcId="{3BBB6E6C-D86B-40CE-9581-319AA6D4D2C0}" destId="{E920DDE9-87E7-4AC0-ABA0-872E99EFE017}" srcOrd="1" destOrd="0" presId="urn:microsoft.com/office/officeart/2005/8/layout/process5"/>
    <dgm:cxn modelId="{FB800073-26B5-4C17-B47F-C947C5E56AA7}" type="presOf" srcId="{3BBB6E6C-D86B-40CE-9581-319AA6D4D2C0}" destId="{FB84EEF1-40DE-452E-8A93-678A22625403}" srcOrd="0" destOrd="0" presId="urn:microsoft.com/office/officeart/2005/8/layout/process5"/>
    <dgm:cxn modelId="{C563B182-153B-4683-910E-B6213E4D5A54}" type="presOf" srcId="{CCC11E50-C09D-4E45-BFAE-A3217396C4F3}" destId="{4249F06A-E48D-4FAD-BD0F-510732E8F2DC}" srcOrd="1" destOrd="0" presId="urn:microsoft.com/office/officeart/2005/8/layout/process5"/>
    <dgm:cxn modelId="{C07BCD99-E7A8-440E-84A5-5787F53CCD63}" type="presOf" srcId="{14E9B97E-F3A2-4D42-BE7E-8A2D577B9C9E}" destId="{E2C88970-EA0A-490A-B65C-6C6684F7025D}" srcOrd="1" destOrd="0" presId="urn:microsoft.com/office/officeart/2005/8/layout/process5"/>
    <dgm:cxn modelId="{F9D7EDAD-D7C6-4133-AFD2-2A62A3B1240C}" srcId="{753C0C0E-C492-4A09-8771-84B966B88EB9}" destId="{D9B61952-D4D8-40FC-9FE3-9ACB38550E7A}" srcOrd="4" destOrd="0" parTransId="{0920B0AE-87C8-4664-9212-413A67A8E1EE}" sibTransId="{D496C35D-1D00-4F73-A26C-6B44103F13CC}"/>
    <dgm:cxn modelId="{ED1450AE-A20D-441A-81F0-1E0B26C08226}" type="presOf" srcId="{D4A16A5B-CBCE-4C38-BACA-628B0B2E6BF5}" destId="{7174DB40-D006-4303-A040-FAE45B29B547}" srcOrd="0" destOrd="0" presId="urn:microsoft.com/office/officeart/2005/8/layout/process5"/>
    <dgm:cxn modelId="{5E514ABE-38D0-4190-9E3B-F16749FE2F96}" type="presOf" srcId="{D9B61952-D4D8-40FC-9FE3-9ACB38550E7A}" destId="{9740B8AF-85F6-41A8-B122-466BB5A7B7B2}" srcOrd="0" destOrd="0" presId="urn:microsoft.com/office/officeart/2005/8/layout/process5"/>
    <dgm:cxn modelId="{5E5E47CB-4CD9-492E-AAFE-9CDCB3D5F842}" srcId="{753C0C0E-C492-4A09-8771-84B966B88EB9}" destId="{8011D948-1C29-4475-9F63-3C5BBE5DA8AC}" srcOrd="0" destOrd="0" parTransId="{D78DAC9B-489A-40C0-8859-72AD58FB8D67}" sibTransId="{14E9B97E-F3A2-4D42-BE7E-8A2D577B9C9E}"/>
    <dgm:cxn modelId="{062D50CE-609E-4AB2-BA60-0BAE0E6F42B7}" srcId="{753C0C0E-C492-4A09-8771-84B966B88EB9}" destId="{DD16E230-18A0-49CE-A09F-E176CD73A412}" srcOrd="3" destOrd="0" parTransId="{1AAE884D-4A0F-44A7-96DA-A6C80BE271FA}" sibTransId="{CCC11E50-C09D-4E45-BFAE-A3217396C4F3}"/>
    <dgm:cxn modelId="{B9820AE0-34A2-4D3D-A66B-8D2E204E38D5}" type="presOf" srcId="{D4A16A5B-CBCE-4C38-BACA-628B0B2E6BF5}" destId="{45E7D99F-BCDC-4CD7-9E51-1FDDB8E1A524}" srcOrd="1" destOrd="0" presId="urn:microsoft.com/office/officeart/2005/8/layout/process5"/>
    <dgm:cxn modelId="{980213F3-259D-4A95-9216-E8E4E8B46173}" type="presOf" srcId="{DD16E230-18A0-49CE-A09F-E176CD73A412}" destId="{BE7CC0E6-D2DA-4FCE-9649-62AFCE22EDD3}" srcOrd="0" destOrd="0" presId="urn:microsoft.com/office/officeart/2005/8/layout/process5"/>
    <dgm:cxn modelId="{EAC364F4-2ACF-47D9-A913-0D7D7684044D}" type="presOf" srcId="{8011D948-1C29-4475-9F63-3C5BBE5DA8AC}" destId="{C1B0497B-28D9-4FD2-800F-95E4BE4CB0E2}" srcOrd="0" destOrd="0" presId="urn:microsoft.com/office/officeart/2005/8/layout/process5"/>
    <dgm:cxn modelId="{631F18F6-35D0-4188-ACD1-954EEBFF273A}" srcId="{753C0C0E-C492-4A09-8771-84B966B88EB9}" destId="{484472B0-F472-41F9-9FE7-81F3F678E9CD}" srcOrd="2" destOrd="0" parTransId="{9730D02C-7A0D-4E34-9EC9-2DD62180BABE}" sibTransId="{D4A16A5B-CBCE-4C38-BACA-628B0B2E6BF5}"/>
    <dgm:cxn modelId="{A02AE6AF-E72B-4CEF-89F3-970575C85F1B}" type="presParOf" srcId="{4E32E4F8-ED05-4B78-A61B-85EBDAEC97A7}" destId="{C1B0497B-28D9-4FD2-800F-95E4BE4CB0E2}" srcOrd="0" destOrd="0" presId="urn:microsoft.com/office/officeart/2005/8/layout/process5"/>
    <dgm:cxn modelId="{5BA3D49A-008F-47DD-8F0B-5C10D50BBB93}" type="presParOf" srcId="{4E32E4F8-ED05-4B78-A61B-85EBDAEC97A7}" destId="{7F60C1DD-A605-4B46-BA98-7AED6185212B}" srcOrd="1" destOrd="0" presId="urn:microsoft.com/office/officeart/2005/8/layout/process5"/>
    <dgm:cxn modelId="{D94C76C6-DCF4-4A4B-804F-8D1CA1D0D01B}" type="presParOf" srcId="{7F60C1DD-A605-4B46-BA98-7AED6185212B}" destId="{E2C88970-EA0A-490A-B65C-6C6684F7025D}" srcOrd="0" destOrd="0" presId="urn:microsoft.com/office/officeart/2005/8/layout/process5"/>
    <dgm:cxn modelId="{7EFAECF7-B736-4D0F-A1A5-5A8529153488}" type="presParOf" srcId="{4E32E4F8-ED05-4B78-A61B-85EBDAEC97A7}" destId="{8A2B4BAC-E875-4A78-A53C-E3E967D13444}" srcOrd="2" destOrd="0" presId="urn:microsoft.com/office/officeart/2005/8/layout/process5"/>
    <dgm:cxn modelId="{894D1795-E1C5-42DE-BF87-40D2E6BB1029}" type="presParOf" srcId="{4E32E4F8-ED05-4B78-A61B-85EBDAEC97A7}" destId="{FB84EEF1-40DE-452E-8A93-678A22625403}" srcOrd="3" destOrd="0" presId="urn:microsoft.com/office/officeart/2005/8/layout/process5"/>
    <dgm:cxn modelId="{5E3ECD7D-FFF6-4B28-9F73-77D48ED17D90}" type="presParOf" srcId="{FB84EEF1-40DE-452E-8A93-678A22625403}" destId="{E920DDE9-87E7-4AC0-ABA0-872E99EFE017}" srcOrd="0" destOrd="0" presId="urn:microsoft.com/office/officeart/2005/8/layout/process5"/>
    <dgm:cxn modelId="{8B660B89-5FEF-46B6-B157-8C46E00BC84B}" type="presParOf" srcId="{4E32E4F8-ED05-4B78-A61B-85EBDAEC97A7}" destId="{C8A36B68-E627-4FF8-A6E5-906B37C2182E}" srcOrd="4" destOrd="0" presId="urn:microsoft.com/office/officeart/2005/8/layout/process5"/>
    <dgm:cxn modelId="{886BC00E-D5E6-42E7-8329-8D9116AAE7E2}" type="presParOf" srcId="{4E32E4F8-ED05-4B78-A61B-85EBDAEC97A7}" destId="{7174DB40-D006-4303-A040-FAE45B29B547}" srcOrd="5" destOrd="0" presId="urn:microsoft.com/office/officeart/2005/8/layout/process5"/>
    <dgm:cxn modelId="{F289C3AD-BCFD-4CA9-BB5F-343E29832949}" type="presParOf" srcId="{7174DB40-D006-4303-A040-FAE45B29B547}" destId="{45E7D99F-BCDC-4CD7-9E51-1FDDB8E1A524}" srcOrd="0" destOrd="0" presId="urn:microsoft.com/office/officeart/2005/8/layout/process5"/>
    <dgm:cxn modelId="{F98D0A87-1154-4F2E-A6F8-0FCB46045403}" type="presParOf" srcId="{4E32E4F8-ED05-4B78-A61B-85EBDAEC97A7}" destId="{BE7CC0E6-D2DA-4FCE-9649-62AFCE22EDD3}" srcOrd="6" destOrd="0" presId="urn:microsoft.com/office/officeart/2005/8/layout/process5"/>
    <dgm:cxn modelId="{A7388015-A557-484A-A00A-D96870B4BAD0}" type="presParOf" srcId="{4E32E4F8-ED05-4B78-A61B-85EBDAEC97A7}" destId="{DB5953D4-F221-41D1-A4B2-B0C29EA13AE1}" srcOrd="7" destOrd="0" presId="urn:microsoft.com/office/officeart/2005/8/layout/process5"/>
    <dgm:cxn modelId="{14AF8835-824E-446C-9860-F87A6307379D}" type="presParOf" srcId="{DB5953D4-F221-41D1-A4B2-B0C29EA13AE1}" destId="{4249F06A-E48D-4FAD-BD0F-510732E8F2DC}" srcOrd="0" destOrd="0" presId="urn:microsoft.com/office/officeart/2005/8/layout/process5"/>
    <dgm:cxn modelId="{01D4EE5F-EE5B-4620-96C3-1060D4845D29}" type="presParOf" srcId="{4E32E4F8-ED05-4B78-A61B-85EBDAEC97A7}" destId="{9740B8AF-85F6-41A8-B122-466BB5A7B7B2}"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3C0C0E-C492-4A09-8771-84B966B88EB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8011D948-1C29-4475-9F63-3C5BBE5DA8AC}">
      <dgm:prSet phldrT="[Text]" custT="1"/>
      <dgm:spPr/>
      <dgm:t>
        <a:bodyPr/>
        <a:lstStyle/>
        <a:p>
          <a:r>
            <a:rPr lang="en-US" sz="1200" b="0"/>
            <a:t>WH selects person to be considered for PAS position (Nominee)</a:t>
          </a:r>
        </a:p>
      </dgm:t>
    </dgm:pt>
    <dgm:pt modelId="{D78DAC9B-489A-40C0-8859-72AD58FB8D67}" type="parTrans" cxnId="{5E5E47CB-4CD9-492E-AAFE-9CDCB3D5F842}">
      <dgm:prSet/>
      <dgm:spPr/>
      <dgm:t>
        <a:bodyPr/>
        <a:lstStyle/>
        <a:p>
          <a:endParaRPr lang="en-US"/>
        </a:p>
      </dgm:t>
    </dgm:pt>
    <dgm:pt modelId="{14E9B97E-F3A2-4D42-BE7E-8A2D577B9C9E}" type="sibTrans" cxnId="{5E5E47CB-4CD9-492E-AAFE-9CDCB3D5F842}">
      <dgm:prSet/>
      <dgm:spPr/>
      <dgm:t>
        <a:bodyPr/>
        <a:lstStyle/>
        <a:p>
          <a:endParaRPr lang="en-US"/>
        </a:p>
      </dgm:t>
    </dgm:pt>
    <dgm:pt modelId="{A505D6F6-084C-42F0-8EA8-90AB8303C175}">
      <dgm:prSet phldrT="[Text]" custT="1"/>
      <dgm:spPr/>
      <dgm:t>
        <a:bodyPr/>
        <a:lstStyle/>
        <a:p>
          <a:pPr rtl="0"/>
          <a:r>
            <a:rPr lang="en-US" sz="1200" b="0"/>
            <a:t>Integrity report flows from</a:t>
          </a:r>
          <a:r>
            <a:rPr lang="en-US" sz="1200" b="0">
              <a:latin typeface="Century Gothic" panose="020B0502020202020204"/>
            </a:rPr>
            <a:t> WH</a:t>
          </a:r>
          <a:r>
            <a:rPr lang="en-US" sz="1200" b="0"/>
            <a:t> to OGE &amp; agency</a:t>
          </a:r>
        </a:p>
      </dgm:t>
    </dgm:pt>
    <dgm:pt modelId="{3E4746E6-F07A-4647-ABB4-CFE77E9F14BC}" type="parTrans" cxnId="{4DD71F3B-30FA-4BE3-8AF9-EC695B47D313}">
      <dgm:prSet/>
      <dgm:spPr/>
      <dgm:t>
        <a:bodyPr/>
        <a:lstStyle/>
        <a:p>
          <a:endParaRPr lang="en-US"/>
        </a:p>
      </dgm:t>
    </dgm:pt>
    <dgm:pt modelId="{3BBB6E6C-D86B-40CE-9581-319AA6D4D2C0}" type="sibTrans" cxnId="{4DD71F3B-30FA-4BE3-8AF9-EC695B47D313}">
      <dgm:prSet/>
      <dgm:spPr/>
      <dgm:t>
        <a:bodyPr/>
        <a:lstStyle/>
        <a:p>
          <a:endParaRPr lang="en-US"/>
        </a:p>
      </dgm:t>
    </dgm:pt>
    <dgm:pt modelId="{484472B0-F472-41F9-9FE7-81F3F678E9CD}">
      <dgm:prSet phldrT="[Text]" custT="1"/>
      <dgm:spPr/>
      <dgm:t>
        <a:bodyPr/>
        <a:lstStyle/>
        <a:p>
          <a:r>
            <a:rPr lang="en-US" sz="1200" b="0"/>
            <a:t>OGE &amp; agency reviewers assigned</a:t>
          </a:r>
        </a:p>
      </dgm:t>
    </dgm:pt>
    <dgm:pt modelId="{9730D02C-7A0D-4E34-9EC9-2DD62180BABE}" type="parTrans" cxnId="{631F18F6-35D0-4188-ACD1-954EEBFF273A}">
      <dgm:prSet/>
      <dgm:spPr/>
      <dgm:t>
        <a:bodyPr/>
        <a:lstStyle/>
        <a:p>
          <a:endParaRPr lang="en-US"/>
        </a:p>
      </dgm:t>
    </dgm:pt>
    <dgm:pt modelId="{D4A16A5B-CBCE-4C38-BACA-628B0B2E6BF5}" type="sibTrans" cxnId="{631F18F6-35D0-4188-ACD1-954EEBFF273A}">
      <dgm:prSet/>
      <dgm:spPr/>
      <dgm:t>
        <a:bodyPr/>
        <a:lstStyle/>
        <a:p>
          <a:endParaRPr lang="en-US"/>
        </a:p>
      </dgm:t>
    </dgm:pt>
    <dgm:pt modelId="{D9B61952-D4D8-40FC-9FE3-9ACB38550E7A}">
      <dgm:prSet phldrT="[Text]" custT="1"/>
      <dgm:spPr/>
      <dgm:t>
        <a:bodyPr/>
        <a:lstStyle/>
        <a:p>
          <a:r>
            <a:rPr lang="en-US" sz="1200" b="0"/>
            <a:t>Docs prepared for preclearance/ confirmatory email</a:t>
          </a:r>
        </a:p>
      </dgm:t>
    </dgm:pt>
    <dgm:pt modelId="{0920B0AE-87C8-4664-9212-413A67A8E1EE}" type="parTrans" cxnId="{F9D7EDAD-D7C6-4133-AFD2-2A62A3B1240C}">
      <dgm:prSet/>
      <dgm:spPr/>
      <dgm:t>
        <a:bodyPr/>
        <a:lstStyle/>
        <a:p>
          <a:endParaRPr lang="en-US"/>
        </a:p>
      </dgm:t>
    </dgm:pt>
    <dgm:pt modelId="{D496C35D-1D00-4F73-A26C-6B44103F13CC}" type="sibTrans" cxnId="{F9D7EDAD-D7C6-4133-AFD2-2A62A3B1240C}">
      <dgm:prSet/>
      <dgm:spPr/>
      <dgm:t>
        <a:bodyPr/>
        <a:lstStyle/>
        <a:p>
          <a:endParaRPr lang="en-US"/>
        </a:p>
      </dgm:t>
    </dgm:pt>
    <dgm:pt modelId="{DD16E230-18A0-49CE-A09F-E176CD73A412}">
      <dgm:prSet phldrT="[Text]" custT="1"/>
      <dgm:spPr/>
      <dgm:t>
        <a:bodyPr/>
        <a:lstStyle/>
        <a:p>
          <a:r>
            <a:rPr lang="en-US" sz="1200" b="0"/>
            <a:t>OGE &amp; agency reviewers review Integrity report &amp; prepare EA</a:t>
          </a:r>
        </a:p>
      </dgm:t>
    </dgm:pt>
    <dgm:pt modelId="{1AAE884D-4A0F-44A7-96DA-A6C80BE271FA}" type="parTrans" cxnId="{062D50CE-609E-4AB2-BA60-0BAE0E6F42B7}">
      <dgm:prSet/>
      <dgm:spPr/>
      <dgm:t>
        <a:bodyPr/>
        <a:lstStyle/>
        <a:p>
          <a:endParaRPr lang="en-US"/>
        </a:p>
      </dgm:t>
    </dgm:pt>
    <dgm:pt modelId="{CCC11E50-C09D-4E45-BFAE-A3217396C4F3}" type="sibTrans" cxnId="{062D50CE-609E-4AB2-BA60-0BAE0E6F42B7}">
      <dgm:prSet/>
      <dgm:spPr/>
      <dgm:t>
        <a:bodyPr/>
        <a:lstStyle/>
        <a:p>
          <a:endParaRPr lang="en-US"/>
        </a:p>
      </dgm:t>
    </dgm:pt>
    <dgm:pt modelId="{4761ABA9-0794-403C-8BA0-9F9327639E3A}">
      <dgm:prSet phldrT="[Text]" custT="1"/>
      <dgm:spPr/>
      <dgm:t>
        <a:bodyPr/>
        <a:lstStyle/>
        <a:p>
          <a:r>
            <a:rPr lang="en-US" sz="4000" b="1"/>
            <a:t>Package forwarded for preclearance</a:t>
          </a:r>
          <a:endParaRPr lang="en-US" sz="4000"/>
        </a:p>
      </dgm:t>
    </dgm:pt>
    <dgm:pt modelId="{7DF45613-E634-441A-8D33-AF25DF38B60D}" type="parTrans" cxnId="{F04C2544-9B0B-469F-A496-7D2C7812E002}">
      <dgm:prSet/>
      <dgm:spPr/>
      <dgm:t>
        <a:bodyPr/>
        <a:lstStyle/>
        <a:p>
          <a:endParaRPr lang="en-US"/>
        </a:p>
      </dgm:t>
    </dgm:pt>
    <dgm:pt modelId="{A10BF766-F702-4731-A4F7-D4501829761E}" type="sibTrans" cxnId="{F04C2544-9B0B-469F-A496-7D2C7812E002}">
      <dgm:prSet/>
      <dgm:spPr/>
      <dgm:t>
        <a:bodyPr/>
        <a:lstStyle/>
        <a:p>
          <a:endParaRPr lang="en-US"/>
        </a:p>
      </dgm:t>
    </dgm:pt>
    <dgm:pt modelId="{4E32E4F8-ED05-4B78-A61B-85EBDAEC97A7}" type="pres">
      <dgm:prSet presAssocID="{753C0C0E-C492-4A09-8771-84B966B88EB9}" presName="diagram" presStyleCnt="0">
        <dgm:presLayoutVars>
          <dgm:dir/>
          <dgm:resizeHandles val="exact"/>
        </dgm:presLayoutVars>
      </dgm:prSet>
      <dgm:spPr/>
    </dgm:pt>
    <dgm:pt modelId="{C1B0497B-28D9-4FD2-800F-95E4BE4CB0E2}" type="pres">
      <dgm:prSet presAssocID="{8011D948-1C29-4475-9F63-3C5BBE5DA8AC}" presName="node" presStyleLbl="node1" presStyleIdx="0" presStyleCnt="6">
        <dgm:presLayoutVars>
          <dgm:bulletEnabled val="1"/>
        </dgm:presLayoutVars>
      </dgm:prSet>
      <dgm:spPr/>
    </dgm:pt>
    <dgm:pt modelId="{7F60C1DD-A605-4B46-BA98-7AED6185212B}" type="pres">
      <dgm:prSet presAssocID="{14E9B97E-F3A2-4D42-BE7E-8A2D577B9C9E}" presName="sibTrans" presStyleLbl="sibTrans2D1" presStyleIdx="0" presStyleCnt="5"/>
      <dgm:spPr/>
    </dgm:pt>
    <dgm:pt modelId="{E2C88970-EA0A-490A-B65C-6C6684F7025D}" type="pres">
      <dgm:prSet presAssocID="{14E9B97E-F3A2-4D42-BE7E-8A2D577B9C9E}" presName="connectorText" presStyleLbl="sibTrans2D1" presStyleIdx="0" presStyleCnt="5"/>
      <dgm:spPr/>
    </dgm:pt>
    <dgm:pt modelId="{8A2B4BAC-E875-4A78-A53C-E3E967D13444}" type="pres">
      <dgm:prSet presAssocID="{A505D6F6-084C-42F0-8EA8-90AB8303C175}" presName="node" presStyleLbl="node1" presStyleIdx="1" presStyleCnt="6">
        <dgm:presLayoutVars>
          <dgm:bulletEnabled val="1"/>
        </dgm:presLayoutVars>
      </dgm:prSet>
      <dgm:spPr/>
    </dgm:pt>
    <dgm:pt modelId="{FB84EEF1-40DE-452E-8A93-678A22625403}" type="pres">
      <dgm:prSet presAssocID="{3BBB6E6C-D86B-40CE-9581-319AA6D4D2C0}" presName="sibTrans" presStyleLbl="sibTrans2D1" presStyleIdx="1" presStyleCnt="5"/>
      <dgm:spPr/>
    </dgm:pt>
    <dgm:pt modelId="{E920DDE9-87E7-4AC0-ABA0-872E99EFE017}" type="pres">
      <dgm:prSet presAssocID="{3BBB6E6C-D86B-40CE-9581-319AA6D4D2C0}" presName="connectorText" presStyleLbl="sibTrans2D1" presStyleIdx="1" presStyleCnt="5"/>
      <dgm:spPr/>
    </dgm:pt>
    <dgm:pt modelId="{C8A36B68-E627-4FF8-A6E5-906B37C2182E}" type="pres">
      <dgm:prSet presAssocID="{484472B0-F472-41F9-9FE7-81F3F678E9CD}" presName="node" presStyleLbl="node1" presStyleIdx="2" presStyleCnt="6">
        <dgm:presLayoutVars>
          <dgm:bulletEnabled val="1"/>
        </dgm:presLayoutVars>
      </dgm:prSet>
      <dgm:spPr/>
    </dgm:pt>
    <dgm:pt modelId="{7174DB40-D006-4303-A040-FAE45B29B547}" type="pres">
      <dgm:prSet presAssocID="{D4A16A5B-CBCE-4C38-BACA-628B0B2E6BF5}" presName="sibTrans" presStyleLbl="sibTrans2D1" presStyleIdx="2" presStyleCnt="5"/>
      <dgm:spPr/>
    </dgm:pt>
    <dgm:pt modelId="{45E7D99F-BCDC-4CD7-9E51-1FDDB8E1A524}" type="pres">
      <dgm:prSet presAssocID="{D4A16A5B-CBCE-4C38-BACA-628B0B2E6BF5}" presName="connectorText" presStyleLbl="sibTrans2D1" presStyleIdx="2" presStyleCnt="5"/>
      <dgm:spPr/>
    </dgm:pt>
    <dgm:pt modelId="{BE7CC0E6-D2DA-4FCE-9649-62AFCE22EDD3}" type="pres">
      <dgm:prSet presAssocID="{DD16E230-18A0-49CE-A09F-E176CD73A412}" presName="node" presStyleLbl="node1" presStyleIdx="3" presStyleCnt="6">
        <dgm:presLayoutVars>
          <dgm:bulletEnabled val="1"/>
        </dgm:presLayoutVars>
      </dgm:prSet>
      <dgm:spPr/>
    </dgm:pt>
    <dgm:pt modelId="{DB5953D4-F221-41D1-A4B2-B0C29EA13AE1}" type="pres">
      <dgm:prSet presAssocID="{CCC11E50-C09D-4E45-BFAE-A3217396C4F3}" presName="sibTrans" presStyleLbl="sibTrans2D1" presStyleIdx="3" presStyleCnt="5"/>
      <dgm:spPr/>
    </dgm:pt>
    <dgm:pt modelId="{4249F06A-E48D-4FAD-BD0F-510732E8F2DC}" type="pres">
      <dgm:prSet presAssocID="{CCC11E50-C09D-4E45-BFAE-A3217396C4F3}" presName="connectorText" presStyleLbl="sibTrans2D1" presStyleIdx="3" presStyleCnt="5"/>
      <dgm:spPr/>
    </dgm:pt>
    <dgm:pt modelId="{9740B8AF-85F6-41A8-B122-466BB5A7B7B2}" type="pres">
      <dgm:prSet presAssocID="{D9B61952-D4D8-40FC-9FE3-9ACB38550E7A}" presName="node" presStyleLbl="node1" presStyleIdx="4" presStyleCnt="6">
        <dgm:presLayoutVars>
          <dgm:bulletEnabled val="1"/>
        </dgm:presLayoutVars>
      </dgm:prSet>
      <dgm:spPr/>
    </dgm:pt>
    <dgm:pt modelId="{B9D2E414-3051-458D-9ED9-0BE9C7A71B18}" type="pres">
      <dgm:prSet presAssocID="{D496C35D-1D00-4F73-A26C-6B44103F13CC}" presName="sibTrans" presStyleLbl="sibTrans2D1" presStyleIdx="4" presStyleCnt="5"/>
      <dgm:spPr/>
    </dgm:pt>
    <dgm:pt modelId="{7EDD2472-F943-4B89-A1FC-AD475237E3BC}" type="pres">
      <dgm:prSet presAssocID="{D496C35D-1D00-4F73-A26C-6B44103F13CC}" presName="connectorText" presStyleLbl="sibTrans2D1" presStyleIdx="4" presStyleCnt="5"/>
      <dgm:spPr/>
    </dgm:pt>
    <dgm:pt modelId="{9DEAFD94-F5BA-4F00-BA80-857F6866DE5B}" type="pres">
      <dgm:prSet presAssocID="{4761ABA9-0794-403C-8BA0-9F9327639E3A}" presName="node" presStyleLbl="node1" presStyleIdx="5" presStyleCnt="6" custScaleX="433433" custScaleY="322927" custLinFactNeighborX="-416" custLinFactNeighborY="-1040">
        <dgm:presLayoutVars>
          <dgm:bulletEnabled val="1"/>
        </dgm:presLayoutVars>
      </dgm:prSet>
      <dgm:spPr/>
    </dgm:pt>
  </dgm:ptLst>
  <dgm:cxnLst>
    <dgm:cxn modelId="{2E818D06-CFC2-4015-8231-201476F32480}" type="presOf" srcId="{4761ABA9-0794-403C-8BA0-9F9327639E3A}" destId="{9DEAFD94-F5BA-4F00-BA80-857F6866DE5B}" srcOrd="0" destOrd="0" presId="urn:microsoft.com/office/officeart/2005/8/layout/process5"/>
    <dgm:cxn modelId="{6F062508-C32B-4259-A0EF-66A870298105}" type="presOf" srcId="{484472B0-F472-41F9-9FE7-81F3F678E9CD}" destId="{C8A36B68-E627-4FF8-A6E5-906B37C2182E}" srcOrd="0" destOrd="0" presId="urn:microsoft.com/office/officeart/2005/8/layout/process5"/>
    <dgm:cxn modelId="{C314B60C-3D89-4E85-8E67-069D1E09EF43}" type="presOf" srcId="{753C0C0E-C492-4A09-8771-84B966B88EB9}" destId="{4E32E4F8-ED05-4B78-A61B-85EBDAEC97A7}" srcOrd="0" destOrd="0" presId="urn:microsoft.com/office/officeart/2005/8/layout/process5"/>
    <dgm:cxn modelId="{8E337F0F-C14E-46B7-B79F-F6B06600FFCA}" type="presOf" srcId="{CCC11E50-C09D-4E45-BFAE-A3217396C4F3}" destId="{DB5953D4-F221-41D1-A4B2-B0C29EA13AE1}" srcOrd="0" destOrd="0" presId="urn:microsoft.com/office/officeart/2005/8/layout/process5"/>
    <dgm:cxn modelId="{03E3222A-88C0-4403-B97D-84B4273D26BE}" type="presOf" srcId="{A505D6F6-084C-42F0-8EA8-90AB8303C175}" destId="{8A2B4BAC-E875-4A78-A53C-E3E967D13444}" srcOrd="0" destOrd="0" presId="urn:microsoft.com/office/officeart/2005/8/layout/process5"/>
    <dgm:cxn modelId="{C24B5C2C-9CC6-4EF2-9A06-2DB224FEA70B}" type="presOf" srcId="{D496C35D-1D00-4F73-A26C-6B44103F13CC}" destId="{7EDD2472-F943-4B89-A1FC-AD475237E3BC}" srcOrd="1" destOrd="0" presId="urn:microsoft.com/office/officeart/2005/8/layout/process5"/>
    <dgm:cxn modelId="{4DD71F3B-30FA-4BE3-8AF9-EC695B47D313}" srcId="{753C0C0E-C492-4A09-8771-84B966B88EB9}" destId="{A505D6F6-084C-42F0-8EA8-90AB8303C175}" srcOrd="1" destOrd="0" parTransId="{3E4746E6-F07A-4647-ABB4-CFE77E9F14BC}" sibTransId="{3BBB6E6C-D86B-40CE-9581-319AA6D4D2C0}"/>
    <dgm:cxn modelId="{61F2965B-299F-4FE2-9C27-3C752236E2E5}" type="presOf" srcId="{14E9B97E-F3A2-4D42-BE7E-8A2D577B9C9E}" destId="{7F60C1DD-A605-4B46-BA98-7AED6185212B}" srcOrd="0" destOrd="0" presId="urn:microsoft.com/office/officeart/2005/8/layout/process5"/>
    <dgm:cxn modelId="{0D1DFA5E-3279-4569-9A9E-34F55AA100FB}" type="presOf" srcId="{D496C35D-1D00-4F73-A26C-6B44103F13CC}" destId="{B9D2E414-3051-458D-9ED9-0BE9C7A71B18}" srcOrd="0" destOrd="0" presId="urn:microsoft.com/office/officeart/2005/8/layout/process5"/>
    <dgm:cxn modelId="{F04C2544-9B0B-469F-A496-7D2C7812E002}" srcId="{753C0C0E-C492-4A09-8771-84B966B88EB9}" destId="{4761ABA9-0794-403C-8BA0-9F9327639E3A}" srcOrd="5" destOrd="0" parTransId="{7DF45613-E634-441A-8D33-AF25DF38B60D}" sibTransId="{A10BF766-F702-4731-A4F7-D4501829761E}"/>
    <dgm:cxn modelId="{736AA144-6C54-45D7-B85D-38808DE73206}" type="presOf" srcId="{3BBB6E6C-D86B-40CE-9581-319AA6D4D2C0}" destId="{E920DDE9-87E7-4AC0-ABA0-872E99EFE017}" srcOrd="1" destOrd="0" presId="urn:microsoft.com/office/officeart/2005/8/layout/process5"/>
    <dgm:cxn modelId="{FB800073-26B5-4C17-B47F-C947C5E56AA7}" type="presOf" srcId="{3BBB6E6C-D86B-40CE-9581-319AA6D4D2C0}" destId="{FB84EEF1-40DE-452E-8A93-678A22625403}" srcOrd="0" destOrd="0" presId="urn:microsoft.com/office/officeart/2005/8/layout/process5"/>
    <dgm:cxn modelId="{C563B182-153B-4683-910E-B6213E4D5A54}" type="presOf" srcId="{CCC11E50-C09D-4E45-BFAE-A3217396C4F3}" destId="{4249F06A-E48D-4FAD-BD0F-510732E8F2DC}" srcOrd="1" destOrd="0" presId="urn:microsoft.com/office/officeart/2005/8/layout/process5"/>
    <dgm:cxn modelId="{C07BCD99-E7A8-440E-84A5-5787F53CCD63}" type="presOf" srcId="{14E9B97E-F3A2-4D42-BE7E-8A2D577B9C9E}" destId="{E2C88970-EA0A-490A-B65C-6C6684F7025D}" srcOrd="1" destOrd="0" presId="urn:microsoft.com/office/officeart/2005/8/layout/process5"/>
    <dgm:cxn modelId="{F9D7EDAD-D7C6-4133-AFD2-2A62A3B1240C}" srcId="{753C0C0E-C492-4A09-8771-84B966B88EB9}" destId="{D9B61952-D4D8-40FC-9FE3-9ACB38550E7A}" srcOrd="4" destOrd="0" parTransId="{0920B0AE-87C8-4664-9212-413A67A8E1EE}" sibTransId="{D496C35D-1D00-4F73-A26C-6B44103F13CC}"/>
    <dgm:cxn modelId="{ED1450AE-A20D-441A-81F0-1E0B26C08226}" type="presOf" srcId="{D4A16A5B-CBCE-4C38-BACA-628B0B2E6BF5}" destId="{7174DB40-D006-4303-A040-FAE45B29B547}" srcOrd="0" destOrd="0" presId="urn:microsoft.com/office/officeart/2005/8/layout/process5"/>
    <dgm:cxn modelId="{5E514ABE-38D0-4190-9E3B-F16749FE2F96}" type="presOf" srcId="{D9B61952-D4D8-40FC-9FE3-9ACB38550E7A}" destId="{9740B8AF-85F6-41A8-B122-466BB5A7B7B2}" srcOrd="0" destOrd="0" presId="urn:microsoft.com/office/officeart/2005/8/layout/process5"/>
    <dgm:cxn modelId="{5E5E47CB-4CD9-492E-AAFE-9CDCB3D5F842}" srcId="{753C0C0E-C492-4A09-8771-84B966B88EB9}" destId="{8011D948-1C29-4475-9F63-3C5BBE5DA8AC}" srcOrd="0" destOrd="0" parTransId="{D78DAC9B-489A-40C0-8859-72AD58FB8D67}" sibTransId="{14E9B97E-F3A2-4D42-BE7E-8A2D577B9C9E}"/>
    <dgm:cxn modelId="{062D50CE-609E-4AB2-BA60-0BAE0E6F42B7}" srcId="{753C0C0E-C492-4A09-8771-84B966B88EB9}" destId="{DD16E230-18A0-49CE-A09F-E176CD73A412}" srcOrd="3" destOrd="0" parTransId="{1AAE884D-4A0F-44A7-96DA-A6C80BE271FA}" sibTransId="{CCC11E50-C09D-4E45-BFAE-A3217396C4F3}"/>
    <dgm:cxn modelId="{B9820AE0-34A2-4D3D-A66B-8D2E204E38D5}" type="presOf" srcId="{D4A16A5B-CBCE-4C38-BACA-628B0B2E6BF5}" destId="{45E7D99F-BCDC-4CD7-9E51-1FDDB8E1A524}" srcOrd="1" destOrd="0" presId="urn:microsoft.com/office/officeart/2005/8/layout/process5"/>
    <dgm:cxn modelId="{980213F3-259D-4A95-9216-E8E4E8B46173}" type="presOf" srcId="{DD16E230-18A0-49CE-A09F-E176CD73A412}" destId="{BE7CC0E6-D2DA-4FCE-9649-62AFCE22EDD3}" srcOrd="0" destOrd="0" presId="urn:microsoft.com/office/officeart/2005/8/layout/process5"/>
    <dgm:cxn modelId="{EAC364F4-2ACF-47D9-A913-0D7D7684044D}" type="presOf" srcId="{8011D948-1C29-4475-9F63-3C5BBE5DA8AC}" destId="{C1B0497B-28D9-4FD2-800F-95E4BE4CB0E2}" srcOrd="0" destOrd="0" presId="urn:microsoft.com/office/officeart/2005/8/layout/process5"/>
    <dgm:cxn modelId="{631F18F6-35D0-4188-ACD1-954EEBFF273A}" srcId="{753C0C0E-C492-4A09-8771-84B966B88EB9}" destId="{484472B0-F472-41F9-9FE7-81F3F678E9CD}" srcOrd="2" destOrd="0" parTransId="{9730D02C-7A0D-4E34-9EC9-2DD62180BABE}" sibTransId="{D4A16A5B-CBCE-4C38-BACA-628B0B2E6BF5}"/>
    <dgm:cxn modelId="{A02AE6AF-E72B-4CEF-89F3-970575C85F1B}" type="presParOf" srcId="{4E32E4F8-ED05-4B78-A61B-85EBDAEC97A7}" destId="{C1B0497B-28D9-4FD2-800F-95E4BE4CB0E2}" srcOrd="0" destOrd="0" presId="urn:microsoft.com/office/officeart/2005/8/layout/process5"/>
    <dgm:cxn modelId="{5BA3D49A-008F-47DD-8F0B-5C10D50BBB93}" type="presParOf" srcId="{4E32E4F8-ED05-4B78-A61B-85EBDAEC97A7}" destId="{7F60C1DD-A605-4B46-BA98-7AED6185212B}" srcOrd="1" destOrd="0" presId="urn:microsoft.com/office/officeart/2005/8/layout/process5"/>
    <dgm:cxn modelId="{D94C76C6-DCF4-4A4B-804F-8D1CA1D0D01B}" type="presParOf" srcId="{7F60C1DD-A605-4B46-BA98-7AED6185212B}" destId="{E2C88970-EA0A-490A-B65C-6C6684F7025D}" srcOrd="0" destOrd="0" presId="urn:microsoft.com/office/officeart/2005/8/layout/process5"/>
    <dgm:cxn modelId="{7EFAECF7-B736-4D0F-A1A5-5A8529153488}" type="presParOf" srcId="{4E32E4F8-ED05-4B78-A61B-85EBDAEC97A7}" destId="{8A2B4BAC-E875-4A78-A53C-E3E967D13444}" srcOrd="2" destOrd="0" presId="urn:microsoft.com/office/officeart/2005/8/layout/process5"/>
    <dgm:cxn modelId="{894D1795-E1C5-42DE-BF87-40D2E6BB1029}" type="presParOf" srcId="{4E32E4F8-ED05-4B78-A61B-85EBDAEC97A7}" destId="{FB84EEF1-40DE-452E-8A93-678A22625403}" srcOrd="3" destOrd="0" presId="urn:microsoft.com/office/officeart/2005/8/layout/process5"/>
    <dgm:cxn modelId="{5E3ECD7D-FFF6-4B28-9F73-77D48ED17D90}" type="presParOf" srcId="{FB84EEF1-40DE-452E-8A93-678A22625403}" destId="{E920DDE9-87E7-4AC0-ABA0-872E99EFE017}" srcOrd="0" destOrd="0" presId="urn:microsoft.com/office/officeart/2005/8/layout/process5"/>
    <dgm:cxn modelId="{8B660B89-5FEF-46B6-B157-8C46E00BC84B}" type="presParOf" srcId="{4E32E4F8-ED05-4B78-A61B-85EBDAEC97A7}" destId="{C8A36B68-E627-4FF8-A6E5-906B37C2182E}" srcOrd="4" destOrd="0" presId="urn:microsoft.com/office/officeart/2005/8/layout/process5"/>
    <dgm:cxn modelId="{886BC00E-D5E6-42E7-8329-8D9116AAE7E2}" type="presParOf" srcId="{4E32E4F8-ED05-4B78-A61B-85EBDAEC97A7}" destId="{7174DB40-D006-4303-A040-FAE45B29B547}" srcOrd="5" destOrd="0" presId="urn:microsoft.com/office/officeart/2005/8/layout/process5"/>
    <dgm:cxn modelId="{F289C3AD-BCFD-4CA9-BB5F-343E29832949}" type="presParOf" srcId="{7174DB40-D006-4303-A040-FAE45B29B547}" destId="{45E7D99F-BCDC-4CD7-9E51-1FDDB8E1A524}" srcOrd="0" destOrd="0" presId="urn:microsoft.com/office/officeart/2005/8/layout/process5"/>
    <dgm:cxn modelId="{F98D0A87-1154-4F2E-A6F8-0FCB46045403}" type="presParOf" srcId="{4E32E4F8-ED05-4B78-A61B-85EBDAEC97A7}" destId="{BE7CC0E6-D2DA-4FCE-9649-62AFCE22EDD3}" srcOrd="6" destOrd="0" presId="urn:microsoft.com/office/officeart/2005/8/layout/process5"/>
    <dgm:cxn modelId="{A7388015-A557-484A-A00A-D96870B4BAD0}" type="presParOf" srcId="{4E32E4F8-ED05-4B78-A61B-85EBDAEC97A7}" destId="{DB5953D4-F221-41D1-A4B2-B0C29EA13AE1}" srcOrd="7" destOrd="0" presId="urn:microsoft.com/office/officeart/2005/8/layout/process5"/>
    <dgm:cxn modelId="{14AF8835-824E-446C-9860-F87A6307379D}" type="presParOf" srcId="{DB5953D4-F221-41D1-A4B2-B0C29EA13AE1}" destId="{4249F06A-E48D-4FAD-BD0F-510732E8F2DC}" srcOrd="0" destOrd="0" presId="urn:microsoft.com/office/officeart/2005/8/layout/process5"/>
    <dgm:cxn modelId="{01D4EE5F-EE5B-4620-96C3-1060D4845D29}" type="presParOf" srcId="{4E32E4F8-ED05-4B78-A61B-85EBDAEC97A7}" destId="{9740B8AF-85F6-41A8-B122-466BB5A7B7B2}" srcOrd="8" destOrd="0" presId="urn:microsoft.com/office/officeart/2005/8/layout/process5"/>
    <dgm:cxn modelId="{9CB74A9E-22F9-492E-ABFF-8C052B28C315}" type="presParOf" srcId="{4E32E4F8-ED05-4B78-A61B-85EBDAEC97A7}" destId="{B9D2E414-3051-458D-9ED9-0BE9C7A71B18}" srcOrd="9" destOrd="0" presId="urn:microsoft.com/office/officeart/2005/8/layout/process5"/>
    <dgm:cxn modelId="{44F0A69A-7A25-41C1-8ADA-9458EFA7B5F0}" type="presParOf" srcId="{B9D2E414-3051-458D-9ED9-0BE9C7A71B18}" destId="{7EDD2472-F943-4B89-A1FC-AD475237E3BC}" srcOrd="0" destOrd="0" presId="urn:microsoft.com/office/officeart/2005/8/layout/process5"/>
    <dgm:cxn modelId="{68E7F743-6B3D-4475-9ACC-2285EA8FD1CE}" type="presParOf" srcId="{4E32E4F8-ED05-4B78-A61B-85EBDAEC97A7}" destId="{9DEAFD94-F5BA-4F00-BA80-857F6866DE5B}"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3C0C0E-C492-4A09-8771-84B966B88EB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8011D948-1C29-4475-9F63-3C5BBE5DA8AC}">
      <dgm:prSet phldrT="[Text]" custT="1"/>
      <dgm:spPr/>
      <dgm:t>
        <a:bodyPr/>
        <a:lstStyle/>
        <a:p>
          <a:r>
            <a:rPr lang="en-US" sz="1200" b="0"/>
            <a:t>WH selects person to be considered for PAS position (Nominee)</a:t>
          </a:r>
        </a:p>
      </dgm:t>
    </dgm:pt>
    <dgm:pt modelId="{D78DAC9B-489A-40C0-8859-72AD58FB8D67}" type="parTrans" cxnId="{5E5E47CB-4CD9-492E-AAFE-9CDCB3D5F842}">
      <dgm:prSet/>
      <dgm:spPr/>
      <dgm:t>
        <a:bodyPr/>
        <a:lstStyle/>
        <a:p>
          <a:endParaRPr lang="en-US"/>
        </a:p>
      </dgm:t>
    </dgm:pt>
    <dgm:pt modelId="{14E9B97E-F3A2-4D42-BE7E-8A2D577B9C9E}" type="sibTrans" cxnId="{5E5E47CB-4CD9-492E-AAFE-9CDCB3D5F842}">
      <dgm:prSet/>
      <dgm:spPr/>
      <dgm:t>
        <a:bodyPr/>
        <a:lstStyle/>
        <a:p>
          <a:endParaRPr lang="en-US"/>
        </a:p>
      </dgm:t>
    </dgm:pt>
    <dgm:pt modelId="{A505D6F6-084C-42F0-8EA8-90AB8303C175}">
      <dgm:prSet phldrT="[Text]" custT="1"/>
      <dgm:spPr/>
      <dgm:t>
        <a:bodyPr/>
        <a:lstStyle/>
        <a:p>
          <a:pPr rtl="0"/>
          <a:r>
            <a:rPr lang="en-US" sz="1200" b="0"/>
            <a:t>Integrity report flows from</a:t>
          </a:r>
          <a:r>
            <a:rPr lang="en-US" sz="1200" b="0">
              <a:latin typeface="Century Gothic" panose="020B0502020202020204"/>
            </a:rPr>
            <a:t> </a:t>
          </a:r>
          <a:r>
            <a:rPr lang="en-US" sz="1200" b="0"/>
            <a:t>WH to OGE &amp; agency</a:t>
          </a:r>
        </a:p>
      </dgm:t>
    </dgm:pt>
    <dgm:pt modelId="{3E4746E6-F07A-4647-ABB4-CFE77E9F14BC}" type="parTrans" cxnId="{4DD71F3B-30FA-4BE3-8AF9-EC695B47D313}">
      <dgm:prSet/>
      <dgm:spPr/>
      <dgm:t>
        <a:bodyPr/>
        <a:lstStyle/>
        <a:p>
          <a:endParaRPr lang="en-US"/>
        </a:p>
      </dgm:t>
    </dgm:pt>
    <dgm:pt modelId="{3BBB6E6C-D86B-40CE-9581-319AA6D4D2C0}" type="sibTrans" cxnId="{4DD71F3B-30FA-4BE3-8AF9-EC695B47D313}">
      <dgm:prSet/>
      <dgm:spPr/>
      <dgm:t>
        <a:bodyPr/>
        <a:lstStyle/>
        <a:p>
          <a:endParaRPr lang="en-US"/>
        </a:p>
      </dgm:t>
    </dgm:pt>
    <dgm:pt modelId="{484472B0-F472-41F9-9FE7-81F3F678E9CD}">
      <dgm:prSet phldrT="[Text]" custT="1"/>
      <dgm:spPr/>
      <dgm:t>
        <a:bodyPr/>
        <a:lstStyle/>
        <a:p>
          <a:r>
            <a:rPr lang="en-US" sz="1200" b="0"/>
            <a:t>OGE &amp; agency reviewers assigned</a:t>
          </a:r>
        </a:p>
      </dgm:t>
    </dgm:pt>
    <dgm:pt modelId="{9730D02C-7A0D-4E34-9EC9-2DD62180BABE}" type="parTrans" cxnId="{631F18F6-35D0-4188-ACD1-954EEBFF273A}">
      <dgm:prSet/>
      <dgm:spPr/>
      <dgm:t>
        <a:bodyPr/>
        <a:lstStyle/>
        <a:p>
          <a:endParaRPr lang="en-US"/>
        </a:p>
      </dgm:t>
    </dgm:pt>
    <dgm:pt modelId="{D4A16A5B-CBCE-4C38-BACA-628B0B2E6BF5}" type="sibTrans" cxnId="{631F18F6-35D0-4188-ACD1-954EEBFF273A}">
      <dgm:prSet/>
      <dgm:spPr/>
      <dgm:t>
        <a:bodyPr/>
        <a:lstStyle/>
        <a:p>
          <a:endParaRPr lang="en-US"/>
        </a:p>
      </dgm:t>
    </dgm:pt>
    <dgm:pt modelId="{D9B61952-D4D8-40FC-9FE3-9ACB38550E7A}">
      <dgm:prSet phldrT="[Text]" custT="1"/>
      <dgm:spPr/>
      <dgm:t>
        <a:bodyPr/>
        <a:lstStyle/>
        <a:p>
          <a:r>
            <a:rPr lang="en-US" sz="1200" b="0"/>
            <a:t>Docs prepared for preclearance/ confirmatory email</a:t>
          </a:r>
        </a:p>
      </dgm:t>
    </dgm:pt>
    <dgm:pt modelId="{0920B0AE-87C8-4664-9212-413A67A8E1EE}" type="parTrans" cxnId="{F9D7EDAD-D7C6-4133-AFD2-2A62A3B1240C}">
      <dgm:prSet/>
      <dgm:spPr/>
      <dgm:t>
        <a:bodyPr/>
        <a:lstStyle/>
        <a:p>
          <a:endParaRPr lang="en-US"/>
        </a:p>
      </dgm:t>
    </dgm:pt>
    <dgm:pt modelId="{D496C35D-1D00-4F73-A26C-6B44103F13CC}" type="sibTrans" cxnId="{F9D7EDAD-D7C6-4133-AFD2-2A62A3B1240C}">
      <dgm:prSet/>
      <dgm:spPr/>
      <dgm:t>
        <a:bodyPr/>
        <a:lstStyle/>
        <a:p>
          <a:endParaRPr lang="en-US"/>
        </a:p>
      </dgm:t>
    </dgm:pt>
    <dgm:pt modelId="{DD16E230-18A0-49CE-A09F-E176CD73A412}">
      <dgm:prSet phldrT="[Text]" custT="1"/>
      <dgm:spPr/>
      <dgm:t>
        <a:bodyPr/>
        <a:lstStyle/>
        <a:p>
          <a:r>
            <a:rPr lang="en-US" sz="1200" b="0"/>
            <a:t>OGE &amp; agency reviewers review Integrity report &amp; prepare EA</a:t>
          </a:r>
        </a:p>
      </dgm:t>
    </dgm:pt>
    <dgm:pt modelId="{1AAE884D-4A0F-44A7-96DA-A6C80BE271FA}" type="parTrans" cxnId="{062D50CE-609E-4AB2-BA60-0BAE0E6F42B7}">
      <dgm:prSet/>
      <dgm:spPr/>
      <dgm:t>
        <a:bodyPr/>
        <a:lstStyle/>
        <a:p>
          <a:endParaRPr lang="en-US"/>
        </a:p>
      </dgm:t>
    </dgm:pt>
    <dgm:pt modelId="{CCC11E50-C09D-4E45-BFAE-A3217396C4F3}" type="sibTrans" cxnId="{062D50CE-609E-4AB2-BA60-0BAE0E6F42B7}">
      <dgm:prSet/>
      <dgm:spPr/>
      <dgm:t>
        <a:bodyPr/>
        <a:lstStyle/>
        <a:p>
          <a:endParaRPr lang="en-US"/>
        </a:p>
      </dgm:t>
    </dgm:pt>
    <dgm:pt modelId="{4761ABA9-0794-403C-8BA0-9F9327639E3A}">
      <dgm:prSet phldrT="[Text]" custT="1"/>
      <dgm:spPr/>
      <dgm:t>
        <a:bodyPr/>
        <a:lstStyle/>
        <a:p>
          <a:r>
            <a:rPr lang="en-US" sz="1200" b="0"/>
            <a:t>Package forwarded for preclearance</a:t>
          </a:r>
        </a:p>
      </dgm:t>
    </dgm:pt>
    <dgm:pt modelId="{7DF45613-E634-441A-8D33-AF25DF38B60D}" type="parTrans" cxnId="{F04C2544-9B0B-469F-A496-7D2C7812E002}">
      <dgm:prSet/>
      <dgm:spPr/>
      <dgm:t>
        <a:bodyPr/>
        <a:lstStyle/>
        <a:p>
          <a:endParaRPr lang="en-US"/>
        </a:p>
      </dgm:t>
    </dgm:pt>
    <dgm:pt modelId="{A10BF766-F702-4731-A4F7-D4501829761E}" type="sibTrans" cxnId="{F04C2544-9B0B-469F-A496-7D2C7812E002}">
      <dgm:prSet/>
      <dgm:spPr/>
      <dgm:t>
        <a:bodyPr/>
        <a:lstStyle/>
        <a:p>
          <a:endParaRPr lang="en-US"/>
        </a:p>
      </dgm:t>
    </dgm:pt>
    <dgm:pt modelId="{E4584264-32E5-49FE-9D50-84749DF32BBD}">
      <dgm:prSet phldrT="[Text]" custT="1"/>
      <dgm:spPr/>
      <dgm:t>
        <a:bodyPr/>
        <a:lstStyle/>
        <a:p>
          <a:r>
            <a:rPr lang="en-US" sz="4000" b="1"/>
            <a:t>PNB Chief pre-clears report &amp; EA</a:t>
          </a:r>
          <a:endParaRPr lang="en-US" sz="4000"/>
        </a:p>
      </dgm:t>
    </dgm:pt>
    <dgm:pt modelId="{C4C1BD7D-BA0D-4E0A-A0FA-E84C0C969347}" type="parTrans" cxnId="{BCB0D94E-ABBF-4B60-8C9B-25A50F31B815}">
      <dgm:prSet/>
      <dgm:spPr/>
      <dgm:t>
        <a:bodyPr/>
        <a:lstStyle/>
        <a:p>
          <a:endParaRPr lang="en-US"/>
        </a:p>
      </dgm:t>
    </dgm:pt>
    <dgm:pt modelId="{848E5062-6E1D-4DCC-A092-B9C93A5DECEE}" type="sibTrans" cxnId="{BCB0D94E-ABBF-4B60-8C9B-25A50F31B815}">
      <dgm:prSet/>
      <dgm:spPr/>
      <dgm:t>
        <a:bodyPr/>
        <a:lstStyle/>
        <a:p>
          <a:endParaRPr lang="en-US"/>
        </a:p>
      </dgm:t>
    </dgm:pt>
    <dgm:pt modelId="{4E32E4F8-ED05-4B78-A61B-85EBDAEC97A7}" type="pres">
      <dgm:prSet presAssocID="{753C0C0E-C492-4A09-8771-84B966B88EB9}" presName="diagram" presStyleCnt="0">
        <dgm:presLayoutVars>
          <dgm:dir/>
          <dgm:resizeHandles val="exact"/>
        </dgm:presLayoutVars>
      </dgm:prSet>
      <dgm:spPr/>
    </dgm:pt>
    <dgm:pt modelId="{C1B0497B-28D9-4FD2-800F-95E4BE4CB0E2}" type="pres">
      <dgm:prSet presAssocID="{8011D948-1C29-4475-9F63-3C5BBE5DA8AC}" presName="node" presStyleLbl="node1" presStyleIdx="0" presStyleCnt="7">
        <dgm:presLayoutVars>
          <dgm:bulletEnabled val="1"/>
        </dgm:presLayoutVars>
      </dgm:prSet>
      <dgm:spPr/>
    </dgm:pt>
    <dgm:pt modelId="{7F60C1DD-A605-4B46-BA98-7AED6185212B}" type="pres">
      <dgm:prSet presAssocID="{14E9B97E-F3A2-4D42-BE7E-8A2D577B9C9E}" presName="sibTrans" presStyleLbl="sibTrans2D1" presStyleIdx="0" presStyleCnt="6"/>
      <dgm:spPr/>
    </dgm:pt>
    <dgm:pt modelId="{E2C88970-EA0A-490A-B65C-6C6684F7025D}" type="pres">
      <dgm:prSet presAssocID="{14E9B97E-F3A2-4D42-BE7E-8A2D577B9C9E}" presName="connectorText" presStyleLbl="sibTrans2D1" presStyleIdx="0" presStyleCnt="6"/>
      <dgm:spPr/>
    </dgm:pt>
    <dgm:pt modelId="{8A2B4BAC-E875-4A78-A53C-E3E967D13444}" type="pres">
      <dgm:prSet presAssocID="{A505D6F6-084C-42F0-8EA8-90AB8303C175}" presName="node" presStyleLbl="node1" presStyleIdx="1" presStyleCnt="7">
        <dgm:presLayoutVars>
          <dgm:bulletEnabled val="1"/>
        </dgm:presLayoutVars>
      </dgm:prSet>
      <dgm:spPr/>
    </dgm:pt>
    <dgm:pt modelId="{FB84EEF1-40DE-452E-8A93-678A22625403}" type="pres">
      <dgm:prSet presAssocID="{3BBB6E6C-D86B-40CE-9581-319AA6D4D2C0}" presName="sibTrans" presStyleLbl="sibTrans2D1" presStyleIdx="1" presStyleCnt="6"/>
      <dgm:spPr/>
    </dgm:pt>
    <dgm:pt modelId="{E920DDE9-87E7-4AC0-ABA0-872E99EFE017}" type="pres">
      <dgm:prSet presAssocID="{3BBB6E6C-D86B-40CE-9581-319AA6D4D2C0}" presName="connectorText" presStyleLbl="sibTrans2D1" presStyleIdx="1" presStyleCnt="6"/>
      <dgm:spPr/>
    </dgm:pt>
    <dgm:pt modelId="{C8A36B68-E627-4FF8-A6E5-906B37C2182E}" type="pres">
      <dgm:prSet presAssocID="{484472B0-F472-41F9-9FE7-81F3F678E9CD}" presName="node" presStyleLbl="node1" presStyleIdx="2" presStyleCnt="7">
        <dgm:presLayoutVars>
          <dgm:bulletEnabled val="1"/>
        </dgm:presLayoutVars>
      </dgm:prSet>
      <dgm:spPr/>
    </dgm:pt>
    <dgm:pt modelId="{7174DB40-D006-4303-A040-FAE45B29B547}" type="pres">
      <dgm:prSet presAssocID="{D4A16A5B-CBCE-4C38-BACA-628B0B2E6BF5}" presName="sibTrans" presStyleLbl="sibTrans2D1" presStyleIdx="2" presStyleCnt="6"/>
      <dgm:spPr/>
    </dgm:pt>
    <dgm:pt modelId="{45E7D99F-BCDC-4CD7-9E51-1FDDB8E1A524}" type="pres">
      <dgm:prSet presAssocID="{D4A16A5B-CBCE-4C38-BACA-628B0B2E6BF5}" presName="connectorText" presStyleLbl="sibTrans2D1" presStyleIdx="2" presStyleCnt="6"/>
      <dgm:spPr/>
    </dgm:pt>
    <dgm:pt modelId="{BE7CC0E6-D2DA-4FCE-9649-62AFCE22EDD3}" type="pres">
      <dgm:prSet presAssocID="{DD16E230-18A0-49CE-A09F-E176CD73A412}" presName="node" presStyleLbl="node1" presStyleIdx="3" presStyleCnt="7">
        <dgm:presLayoutVars>
          <dgm:bulletEnabled val="1"/>
        </dgm:presLayoutVars>
      </dgm:prSet>
      <dgm:spPr/>
    </dgm:pt>
    <dgm:pt modelId="{DB5953D4-F221-41D1-A4B2-B0C29EA13AE1}" type="pres">
      <dgm:prSet presAssocID="{CCC11E50-C09D-4E45-BFAE-A3217396C4F3}" presName="sibTrans" presStyleLbl="sibTrans2D1" presStyleIdx="3" presStyleCnt="6"/>
      <dgm:spPr/>
    </dgm:pt>
    <dgm:pt modelId="{4249F06A-E48D-4FAD-BD0F-510732E8F2DC}" type="pres">
      <dgm:prSet presAssocID="{CCC11E50-C09D-4E45-BFAE-A3217396C4F3}" presName="connectorText" presStyleLbl="sibTrans2D1" presStyleIdx="3" presStyleCnt="6"/>
      <dgm:spPr/>
    </dgm:pt>
    <dgm:pt modelId="{9740B8AF-85F6-41A8-B122-466BB5A7B7B2}" type="pres">
      <dgm:prSet presAssocID="{D9B61952-D4D8-40FC-9FE3-9ACB38550E7A}" presName="node" presStyleLbl="node1" presStyleIdx="4" presStyleCnt="7">
        <dgm:presLayoutVars>
          <dgm:bulletEnabled val="1"/>
        </dgm:presLayoutVars>
      </dgm:prSet>
      <dgm:spPr/>
    </dgm:pt>
    <dgm:pt modelId="{B9D2E414-3051-458D-9ED9-0BE9C7A71B18}" type="pres">
      <dgm:prSet presAssocID="{D496C35D-1D00-4F73-A26C-6B44103F13CC}" presName="sibTrans" presStyleLbl="sibTrans2D1" presStyleIdx="4" presStyleCnt="6"/>
      <dgm:spPr/>
    </dgm:pt>
    <dgm:pt modelId="{7EDD2472-F943-4B89-A1FC-AD475237E3BC}" type="pres">
      <dgm:prSet presAssocID="{D496C35D-1D00-4F73-A26C-6B44103F13CC}" presName="connectorText" presStyleLbl="sibTrans2D1" presStyleIdx="4" presStyleCnt="6"/>
      <dgm:spPr/>
    </dgm:pt>
    <dgm:pt modelId="{9DEAFD94-F5BA-4F00-BA80-857F6866DE5B}" type="pres">
      <dgm:prSet presAssocID="{4761ABA9-0794-403C-8BA0-9F9327639E3A}" presName="node" presStyleLbl="node1" presStyleIdx="5" presStyleCnt="7">
        <dgm:presLayoutVars>
          <dgm:bulletEnabled val="1"/>
        </dgm:presLayoutVars>
      </dgm:prSet>
      <dgm:spPr/>
    </dgm:pt>
    <dgm:pt modelId="{43738D25-93DC-43E1-8DD3-063472862595}" type="pres">
      <dgm:prSet presAssocID="{A10BF766-F702-4731-A4F7-D4501829761E}" presName="sibTrans" presStyleLbl="sibTrans2D1" presStyleIdx="5" presStyleCnt="6"/>
      <dgm:spPr/>
    </dgm:pt>
    <dgm:pt modelId="{B5E078ED-AA89-4F71-B265-32B05F02608D}" type="pres">
      <dgm:prSet presAssocID="{A10BF766-F702-4731-A4F7-D4501829761E}" presName="connectorText" presStyleLbl="sibTrans2D1" presStyleIdx="5" presStyleCnt="6"/>
      <dgm:spPr/>
    </dgm:pt>
    <dgm:pt modelId="{F4EB2213-6AA6-4576-91C7-8D92F8840D8A}" type="pres">
      <dgm:prSet presAssocID="{E4584264-32E5-49FE-9D50-84749DF32BBD}" presName="node" presStyleLbl="node1" presStyleIdx="6" presStyleCnt="7" custScaleX="353733" custScaleY="365342">
        <dgm:presLayoutVars>
          <dgm:bulletEnabled val="1"/>
        </dgm:presLayoutVars>
      </dgm:prSet>
      <dgm:spPr/>
    </dgm:pt>
  </dgm:ptLst>
  <dgm:cxnLst>
    <dgm:cxn modelId="{2E818D06-CFC2-4015-8231-201476F32480}" type="presOf" srcId="{4761ABA9-0794-403C-8BA0-9F9327639E3A}" destId="{9DEAFD94-F5BA-4F00-BA80-857F6866DE5B}" srcOrd="0" destOrd="0" presId="urn:microsoft.com/office/officeart/2005/8/layout/process5"/>
    <dgm:cxn modelId="{6F062508-C32B-4259-A0EF-66A870298105}" type="presOf" srcId="{484472B0-F472-41F9-9FE7-81F3F678E9CD}" destId="{C8A36B68-E627-4FF8-A6E5-906B37C2182E}" srcOrd="0" destOrd="0" presId="urn:microsoft.com/office/officeart/2005/8/layout/process5"/>
    <dgm:cxn modelId="{C314B60C-3D89-4E85-8E67-069D1E09EF43}" type="presOf" srcId="{753C0C0E-C492-4A09-8771-84B966B88EB9}" destId="{4E32E4F8-ED05-4B78-A61B-85EBDAEC97A7}" srcOrd="0" destOrd="0" presId="urn:microsoft.com/office/officeart/2005/8/layout/process5"/>
    <dgm:cxn modelId="{D11CC60C-7F00-424D-AFBB-F23BA83644C2}" type="presOf" srcId="{A10BF766-F702-4731-A4F7-D4501829761E}" destId="{B5E078ED-AA89-4F71-B265-32B05F02608D}" srcOrd="1" destOrd="0" presId="urn:microsoft.com/office/officeart/2005/8/layout/process5"/>
    <dgm:cxn modelId="{8E337F0F-C14E-46B7-B79F-F6B06600FFCA}" type="presOf" srcId="{CCC11E50-C09D-4E45-BFAE-A3217396C4F3}" destId="{DB5953D4-F221-41D1-A4B2-B0C29EA13AE1}" srcOrd="0" destOrd="0" presId="urn:microsoft.com/office/officeart/2005/8/layout/process5"/>
    <dgm:cxn modelId="{03E3222A-88C0-4403-B97D-84B4273D26BE}" type="presOf" srcId="{A505D6F6-084C-42F0-8EA8-90AB8303C175}" destId="{8A2B4BAC-E875-4A78-A53C-E3E967D13444}" srcOrd="0" destOrd="0" presId="urn:microsoft.com/office/officeart/2005/8/layout/process5"/>
    <dgm:cxn modelId="{C24B5C2C-9CC6-4EF2-9A06-2DB224FEA70B}" type="presOf" srcId="{D496C35D-1D00-4F73-A26C-6B44103F13CC}" destId="{7EDD2472-F943-4B89-A1FC-AD475237E3BC}" srcOrd="1" destOrd="0" presId="urn:microsoft.com/office/officeart/2005/8/layout/process5"/>
    <dgm:cxn modelId="{4DD71F3B-30FA-4BE3-8AF9-EC695B47D313}" srcId="{753C0C0E-C492-4A09-8771-84B966B88EB9}" destId="{A505D6F6-084C-42F0-8EA8-90AB8303C175}" srcOrd="1" destOrd="0" parTransId="{3E4746E6-F07A-4647-ABB4-CFE77E9F14BC}" sibTransId="{3BBB6E6C-D86B-40CE-9581-319AA6D4D2C0}"/>
    <dgm:cxn modelId="{61F2965B-299F-4FE2-9C27-3C752236E2E5}" type="presOf" srcId="{14E9B97E-F3A2-4D42-BE7E-8A2D577B9C9E}" destId="{7F60C1DD-A605-4B46-BA98-7AED6185212B}" srcOrd="0" destOrd="0" presId="urn:microsoft.com/office/officeart/2005/8/layout/process5"/>
    <dgm:cxn modelId="{0D1DFA5E-3279-4569-9A9E-34F55AA100FB}" type="presOf" srcId="{D496C35D-1D00-4F73-A26C-6B44103F13CC}" destId="{B9D2E414-3051-458D-9ED9-0BE9C7A71B18}" srcOrd="0" destOrd="0" presId="urn:microsoft.com/office/officeart/2005/8/layout/process5"/>
    <dgm:cxn modelId="{C8A11B61-E0A6-4B5E-9347-5D3CE845802C}" type="presOf" srcId="{E4584264-32E5-49FE-9D50-84749DF32BBD}" destId="{F4EB2213-6AA6-4576-91C7-8D92F8840D8A}" srcOrd="0" destOrd="0" presId="urn:microsoft.com/office/officeart/2005/8/layout/process5"/>
    <dgm:cxn modelId="{F04C2544-9B0B-469F-A496-7D2C7812E002}" srcId="{753C0C0E-C492-4A09-8771-84B966B88EB9}" destId="{4761ABA9-0794-403C-8BA0-9F9327639E3A}" srcOrd="5" destOrd="0" parTransId="{7DF45613-E634-441A-8D33-AF25DF38B60D}" sibTransId="{A10BF766-F702-4731-A4F7-D4501829761E}"/>
    <dgm:cxn modelId="{736AA144-6C54-45D7-B85D-38808DE73206}" type="presOf" srcId="{3BBB6E6C-D86B-40CE-9581-319AA6D4D2C0}" destId="{E920DDE9-87E7-4AC0-ABA0-872E99EFE017}" srcOrd="1" destOrd="0" presId="urn:microsoft.com/office/officeart/2005/8/layout/process5"/>
    <dgm:cxn modelId="{BCB0D94E-ABBF-4B60-8C9B-25A50F31B815}" srcId="{753C0C0E-C492-4A09-8771-84B966B88EB9}" destId="{E4584264-32E5-49FE-9D50-84749DF32BBD}" srcOrd="6" destOrd="0" parTransId="{C4C1BD7D-BA0D-4E0A-A0FA-E84C0C969347}" sibTransId="{848E5062-6E1D-4DCC-A092-B9C93A5DECEE}"/>
    <dgm:cxn modelId="{FB800073-26B5-4C17-B47F-C947C5E56AA7}" type="presOf" srcId="{3BBB6E6C-D86B-40CE-9581-319AA6D4D2C0}" destId="{FB84EEF1-40DE-452E-8A93-678A22625403}" srcOrd="0" destOrd="0" presId="urn:microsoft.com/office/officeart/2005/8/layout/process5"/>
    <dgm:cxn modelId="{C563B182-153B-4683-910E-B6213E4D5A54}" type="presOf" srcId="{CCC11E50-C09D-4E45-BFAE-A3217396C4F3}" destId="{4249F06A-E48D-4FAD-BD0F-510732E8F2DC}" srcOrd="1" destOrd="0" presId="urn:microsoft.com/office/officeart/2005/8/layout/process5"/>
    <dgm:cxn modelId="{C07BCD99-E7A8-440E-84A5-5787F53CCD63}" type="presOf" srcId="{14E9B97E-F3A2-4D42-BE7E-8A2D577B9C9E}" destId="{E2C88970-EA0A-490A-B65C-6C6684F7025D}" srcOrd="1" destOrd="0" presId="urn:microsoft.com/office/officeart/2005/8/layout/process5"/>
    <dgm:cxn modelId="{F9D7EDAD-D7C6-4133-AFD2-2A62A3B1240C}" srcId="{753C0C0E-C492-4A09-8771-84B966B88EB9}" destId="{D9B61952-D4D8-40FC-9FE3-9ACB38550E7A}" srcOrd="4" destOrd="0" parTransId="{0920B0AE-87C8-4664-9212-413A67A8E1EE}" sibTransId="{D496C35D-1D00-4F73-A26C-6B44103F13CC}"/>
    <dgm:cxn modelId="{ED1450AE-A20D-441A-81F0-1E0B26C08226}" type="presOf" srcId="{D4A16A5B-CBCE-4C38-BACA-628B0B2E6BF5}" destId="{7174DB40-D006-4303-A040-FAE45B29B547}" srcOrd="0" destOrd="0" presId="urn:microsoft.com/office/officeart/2005/8/layout/process5"/>
    <dgm:cxn modelId="{5E514ABE-38D0-4190-9E3B-F16749FE2F96}" type="presOf" srcId="{D9B61952-D4D8-40FC-9FE3-9ACB38550E7A}" destId="{9740B8AF-85F6-41A8-B122-466BB5A7B7B2}" srcOrd="0" destOrd="0" presId="urn:microsoft.com/office/officeart/2005/8/layout/process5"/>
    <dgm:cxn modelId="{5E5E47CB-4CD9-492E-AAFE-9CDCB3D5F842}" srcId="{753C0C0E-C492-4A09-8771-84B966B88EB9}" destId="{8011D948-1C29-4475-9F63-3C5BBE5DA8AC}" srcOrd="0" destOrd="0" parTransId="{D78DAC9B-489A-40C0-8859-72AD58FB8D67}" sibTransId="{14E9B97E-F3A2-4D42-BE7E-8A2D577B9C9E}"/>
    <dgm:cxn modelId="{062D50CE-609E-4AB2-BA60-0BAE0E6F42B7}" srcId="{753C0C0E-C492-4A09-8771-84B966B88EB9}" destId="{DD16E230-18A0-49CE-A09F-E176CD73A412}" srcOrd="3" destOrd="0" parTransId="{1AAE884D-4A0F-44A7-96DA-A6C80BE271FA}" sibTransId="{CCC11E50-C09D-4E45-BFAE-A3217396C4F3}"/>
    <dgm:cxn modelId="{003B88DE-E565-4594-9486-34D4988566C2}" type="presOf" srcId="{A10BF766-F702-4731-A4F7-D4501829761E}" destId="{43738D25-93DC-43E1-8DD3-063472862595}" srcOrd="0" destOrd="0" presId="urn:microsoft.com/office/officeart/2005/8/layout/process5"/>
    <dgm:cxn modelId="{B9820AE0-34A2-4D3D-A66B-8D2E204E38D5}" type="presOf" srcId="{D4A16A5B-CBCE-4C38-BACA-628B0B2E6BF5}" destId="{45E7D99F-BCDC-4CD7-9E51-1FDDB8E1A524}" srcOrd="1" destOrd="0" presId="urn:microsoft.com/office/officeart/2005/8/layout/process5"/>
    <dgm:cxn modelId="{980213F3-259D-4A95-9216-E8E4E8B46173}" type="presOf" srcId="{DD16E230-18A0-49CE-A09F-E176CD73A412}" destId="{BE7CC0E6-D2DA-4FCE-9649-62AFCE22EDD3}" srcOrd="0" destOrd="0" presId="urn:microsoft.com/office/officeart/2005/8/layout/process5"/>
    <dgm:cxn modelId="{EAC364F4-2ACF-47D9-A913-0D7D7684044D}" type="presOf" srcId="{8011D948-1C29-4475-9F63-3C5BBE5DA8AC}" destId="{C1B0497B-28D9-4FD2-800F-95E4BE4CB0E2}" srcOrd="0" destOrd="0" presId="urn:microsoft.com/office/officeart/2005/8/layout/process5"/>
    <dgm:cxn modelId="{631F18F6-35D0-4188-ACD1-954EEBFF273A}" srcId="{753C0C0E-C492-4A09-8771-84B966B88EB9}" destId="{484472B0-F472-41F9-9FE7-81F3F678E9CD}" srcOrd="2" destOrd="0" parTransId="{9730D02C-7A0D-4E34-9EC9-2DD62180BABE}" sibTransId="{D4A16A5B-CBCE-4C38-BACA-628B0B2E6BF5}"/>
    <dgm:cxn modelId="{A02AE6AF-E72B-4CEF-89F3-970575C85F1B}" type="presParOf" srcId="{4E32E4F8-ED05-4B78-A61B-85EBDAEC97A7}" destId="{C1B0497B-28D9-4FD2-800F-95E4BE4CB0E2}" srcOrd="0" destOrd="0" presId="urn:microsoft.com/office/officeart/2005/8/layout/process5"/>
    <dgm:cxn modelId="{5BA3D49A-008F-47DD-8F0B-5C10D50BBB93}" type="presParOf" srcId="{4E32E4F8-ED05-4B78-A61B-85EBDAEC97A7}" destId="{7F60C1DD-A605-4B46-BA98-7AED6185212B}" srcOrd="1" destOrd="0" presId="urn:microsoft.com/office/officeart/2005/8/layout/process5"/>
    <dgm:cxn modelId="{D94C76C6-DCF4-4A4B-804F-8D1CA1D0D01B}" type="presParOf" srcId="{7F60C1DD-A605-4B46-BA98-7AED6185212B}" destId="{E2C88970-EA0A-490A-B65C-6C6684F7025D}" srcOrd="0" destOrd="0" presId="urn:microsoft.com/office/officeart/2005/8/layout/process5"/>
    <dgm:cxn modelId="{7EFAECF7-B736-4D0F-A1A5-5A8529153488}" type="presParOf" srcId="{4E32E4F8-ED05-4B78-A61B-85EBDAEC97A7}" destId="{8A2B4BAC-E875-4A78-A53C-E3E967D13444}" srcOrd="2" destOrd="0" presId="urn:microsoft.com/office/officeart/2005/8/layout/process5"/>
    <dgm:cxn modelId="{894D1795-E1C5-42DE-BF87-40D2E6BB1029}" type="presParOf" srcId="{4E32E4F8-ED05-4B78-A61B-85EBDAEC97A7}" destId="{FB84EEF1-40DE-452E-8A93-678A22625403}" srcOrd="3" destOrd="0" presId="urn:microsoft.com/office/officeart/2005/8/layout/process5"/>
    <dgm:cxn modelId="{5E3ECD7D-FFF6-4B28-9F73-77D48ED17D90}" type="presParOf" srcId="{FB84EEF1-40DE-452E-8A93-678A22625403}" destId="{E920DDE9-87E7-4AC0-ABA0-872E99EFE017}" srcOrd="0" destOrd="0" presId="urn:microsoft.com/office/officeart/2005/8/layout/process5"/>
    <dgm:cxn modelId="{8B660B89-5FEF-46B6-B157-8C46E00BC84B}" type="presParOf" srcId="{4E32E4F8-ED05-4B78-A61B-85EBDAEC97A7}" destId="{C8A36B68-E627-4FF8-A6E5-906B37C2182E}" srcOrd="4" destOrd="0" presId="urn:microsoft.com/office/officeart/2005/8/layout/process5"/>
    <dgm:cxn modelId="{886BC00E-D5E6-42E7-8329-8D9116AAE7E2}" type="presParOf" srcId="{4E32E4F8-ED05-4B78-A61B-85EBDAEC97A7}" destId="{7174DB40-D006-4303-A040-FAE45B29B547}" srcOrd="5" destOrd="0" presId="urn:microsoft.com/office/officeart/2005/8/layout/process5"/>
    <dgm:cxn modelId="{F289C3AD-BCFD-4CA9-BB5F-343E29832949}" type="presParOf" srcId="{7174DB40-D006-4303-A040-FAE45B29B547}" destId="{45E7D99F-BCDC-4CD7-9E51-1FDDB8E1A524}" srcOrd="0" destOrd="0" presId="urn:microsoft.com/office/officeart/2005/8/layout/process5"/>
    <dgm:cxn modelId="{F98D0A87-1154-4F2E-A6F8-0FCB46045403}" type="presParOf" srcId="{4E32E4F8-ED05-4B78-A61B-85EBDAEC97A7}" destId="{BE7CC0E6-D2DA-4FCE-9649-62AFCE22EDD3}" srcOrd="6" destOrd="0" presId="urn:microsoft.com/office/officeart/2005/8/layout/process5"/>
    <dgm:cxn modelId="{A7388015-A557-484A-A00A-D96870B4BAD0}" type="presParOf" srcId="{4E32E4F8-ED05-4B78-A61B-85EBDAEC97A7}" destId="{DB5953D4-F221-41D1-A4B2-B0C29EA13AE1}" srcOrd="7" destOrd="0" presId="urn:microsoft.com/office/officeart/2005/8/layout/process5"/>
    <dgm:cxn modelId="{14AF8835-824E-446C-9860-F87A6307379D}" type="presParOf" srcId="{DB5953D4-F221-41D1-A4B2-B0C29EA13AE1}" destId="{4249F06A-E48D-4FAD-BD0F-510732E8F2DC}" srcOrd="0" destOrd="0" presId="urn:microsoft.com/office/officeart/2005/8/layout/process5"/>
    <dgm:cxn modelId="{01D4EE5F-EE5B-4620-96C3-1060D4845D29}" type="presParOf" srcId="{4E32E4F8-ED05-4B78-A61B-85EBDAEC97A7}" destId="{9740B8AF-85F6-41A8-B122-466BB5A7B7B2}" srcOrd="8" destOrd="0" presId="urn:microsoft.com/office/officeart/2005/8/layout/process5"/>
    <dgm:cxn modelId="{9CB74A9E-22F9-492E-ABFF-8C052B28C315}" type="presParOf" srcId="{4E32E4F8-ED05-4B78-A61B-85EBDAEC97A7}" destId="{B9D2E414-3051-458D-9ED9-0BE9C7A71B18}" srcOrd="9" destOrd="0" presId="urn:microsoft.com/office/officeart/2005/8/layout/process5"/>
    <dgm:cxn modelId="{44F0A69A-7A25-41C1-8ADA-9458EFA7B5F0}" type="presParOf" srcId="{B9D2E414-3051-458D-9ED9-0BE9C7A71B18}" destId="{7EDD2472-F943-4B89-A1FC-AD475237E3BC}" srcOrd="0" destOrd="0" presId="urn:microsoft.com/office/officeart/2005/8/layout/process5"/>
    <dgm:cxn modelId="{68E7F743-6B3D-4475-9ACC-2285EA8FD1CE}" type="presParOf" srcId="{4E32E4F8-ED05-4B78-A61B-85EBDAEC97A7}" destId="{9DEAFD94-F5BA-4F00-BA80-857F6866DE5B}" srcOrd="10" destOrd="0" presId="urn:microsoft.com/office/officeart/2005/8/layout/process5"/>
    <dgm:cxn modelId="{26CEEAD2-6D83-4D8D-BC20-FB75C920DACE}" type="presParOf" srcId="{4E32E4F8-ED05-4B78-A61B-85EBDAEC97A7}" destId="{43738D25-93DC-43E1-8DD3-063472862595}" srcOrd="11" destOrd="0" presId="urn:microsoft.com/office/officeart/2005/8/layout/process5"/>
    <dgm:cxn modelId="{EDDF39BB-5085-4FA0-AFA6-31C84D9DF0B0}" type="presParOf" srcId="{43738D25-93DC-43E1-8DD3-063472862595}" destId="{B5E078ED-AA89-4F71-B265-32B05F02608D}" srcOrd="0" destOrd="0" presId="urn:microsoft.com/office/officeart/2005/8/layout/process5"/>
    <dgm:cxn modelId="{AF3075D6-4802-46A2-BA7B-CEB234A2FF8C}" type="presParOf" srcId="{4E32E4F8-ED05-4B78-A61B-85EBDAEC97A7}" destId="{F4EB2213-6AA6-4576-91C7-8D92F8840D8A}"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3C0C0E-C492-4A09-8771-84B966B88EB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8011D948-1C29-4475-9F63-3C5BBE5DA8AC}">
      <dgm:prSet phldrT="[Text]" custT="1"/>
      <dgm:spPr/>
      <dgm:t>
        <a:bodyPr/>
        <a:lstStyle/>
        <a:p>
          <a:r>
            <a:rPr lang="en-US" sz="1200" b="0"/>
            <a:t>WH selects person to be considered for PAS position (Nominee)</a:t>
          </a:r>
        </a:p>
      </dgm:t>
    </dgm:pt>
    <dgm:pt modelId="{D78DAC9B-489A-40C0-8859-72AD58FB8D67}" type="parTrans" cxnId="{5E5E47CB-4CD9-492E-AAFE-9CDCB3D5F842}">
      <dgm:prSet/>
      <dgm:spPr/>
      <dgm:t>
        <a:bodyPr/>
        <a:lstStyle/>
        <a:p>
          <a:endParaRPr lang="en-US"/>
        </a:p>
      </dgm:t>
    </dgm:pt>
    <dgm:pt modelId="{14E9B97E-F3A2-4D42-BE7E-8A2D577B9C9E}" type="sibTrans" cxnId="{5E5E47CB-4CD9-492E-AAFE-9CDCB3D5F842}">
      <dgm:prSet/>
      <dgm:spPr/>
      <dgm:t>
        <a:bodyPr/>
        <a:lstStyle/>
        <a:p>
          <a:endParaRPr lang="en-US"/>
        </a:p>
      </dgm:t>
    </dgm:pt>
    <dgm:pt modelId="{A505D6F6-084C-42F0-8EA8-90AB8303C175}">
      <dgm:prSet phldrT="[Text]" custT="1"/>
      <dgm:spPr/>
      <dgm:t>
        <a:bodyPr/>
        <a:lstStyle/>
        <a:p>
          <a:pPr rtl="0"/>
          <a:r>
            <a:rPr lang="en-US" sz="1200" b="0"/>
            <a:t>Integrity report flows from</a:t>
          </a:r>
          <a:r>
            <a:rPr lang="en-US" sz="1200" b="0">
              <a:latin typeface="Century Gothic" panose="020B0502020202020204"/>
            </a:rPr>
            <a:t> </a:t>
          </a:r>
          <a:r>
            <a:rPr lang="en-US" sz="1200" b="0"/>
            <a:t>WH to OGE &amp; agency</a:t>
          </a:r>
        </a:p>
      </dgm:t>
    </dgm:pt>
    <dgm:pt modelId="{3E4746E6-F07A-4647-ABB4-CFE77E9F14BC}" type="parTrans" cxnId="{4DD71F3B-30FA-4BE3-8AF9-EC695B47D313}">
      <dgm:prSet/>
      <dgm:spPr/>
      <dgm:t>
        <a:bodyPr/>
        <a:lstStyle/>
        <a:p>
          <a:endParaRPr lang="en-US"/>
        </a:p>
      </dgm:t>
    </dgm:pt>
    <dgm:pt modelId="{3BBB6E6C-D86B-40CE-9581-319AA6D4D2C0}" type="sibTrans" cxnId="{4DD71F3B-30FA-4BE3-8AF9-EC695B47D313}">
      <dgm:prSet/>
      <dgm:spPr/>
      <dgm:t>
        <a:bodyPr/>
        <a:lstStyle/>
        <a:p>
          <a:endParaRPr lang="en-US"/>
        </a:p>
      </dgm:t>
    </dgm:pt>
    <dgm:pt modelId="{484472B0-F472-41F9-9FE7-81F3F678E9CD}">
      <dgm:prSet phldrT="[Text]" custT="1"/>
      <dgm:spPr/>
      <dgm:t>
        <a:bodyPr/>
        <a:lstStyle/>
        <a:p>
          <a:r>
            <a:rPr lang="en-US" sz="1200" b="0"/>
            <a:t>OGE &amp; agency reviewers assigned</a:t>
          </a:r>
        </a:p>
      </dgm:t>
    </dgm:pt>
    <dgm:pt modelId="{9730D02C-7A0D-4E34-9EC9-2DD62180BABE}" type="parTrans" cxnId="{631F18F6-35D0-4188-ACD1-954EEBFF273A}">
      <dgm:prSet/>
      <dgm:spPr/>
      <dgm:t>
        <a:bodyPr/>
        <a:lstStyle/>
        <a:p>
          <a:endParaRPr lang="en-US"/>
        </a:p>
      </dgm:t>
    </dgm:pt>
    <dgm:pt modelId="{D4A16A5B-CBCE-4C38-BACA-628B0B2E6BF5}" type="sibTrans" cxnId="{631F18F6-35D0-4188-ACD1-954EEBFF273A}">
      <dgm:prSet/>
      <dgm:spPr/>
      <dgm:t>
        <a:bodyPr/>
        <a:lstStyle/>
        <a:p>
          <a:endParaRPr lang="en-US"/>
        </a:p>
      </dgm:t>
    </dgm:pt>
    <dgm:pt modelId="{D9B61952-D4D8-40FC-9FE3-9ACB38550E7A}">
      <dgm:prSet phldrT="[Text]" custT="1"/>
      <dgm:spPr/>
      <dgm:t>
        <a:bodyPr/>
        <a:lstStyle/>
        <a:p>
          <a:r>
            <a:rPr lang="en-US" sz="1200" b="0"/>
            <a:t>Docs prepared for preclearance/ confirmatory email</a:t>
          </a:r>
        </a:p>
      </dgm:t>
    </dgm:pt>
    <dgm:pt modelId="{0920B0AE-87C8-4664-9212-413A67A8E1EE}" type="parTrans" cxnId="{F9D7EDAD-D7C6-4133-AFD2-2A62A3B1240C}">
      <dgm:prSet/>
      <dgm:spPr/>
      <dgm:t>
        <a:bodyPr/>
        <a:lstStyle/>
        <a:p>
          <a:endParaRPr lang="en-US"/>
        </a:p>
      </dgm:t>
    </dgm:pt>
    <dgm:pt modelId="{D496C35D-1D00-4F73-A26C-6B44103F13CC}" type="sibTrans" cxnId="{F9D7EDAD-D7C6-4133-AFD2-2A62A3B1240C}">
      <dgm:prSet/>
      <dgm:spPr/>
      <dgm:t>
        <a:bodyPr/>
        <a:lstStyle/>
        <a:p>
          <a:endParaRPr lang="en-US"/>
        </a:p>
      </dgm:t>
    </dgm:pt>
    <dgm:pt modelId="{DD16E230-18A0-49CE-A09F-E176CD73A412}">
      <dgm:prSet phldrT="[Text]" custT="1"/>
      <dgm:spPr/>
      <dgm:t>
        <a:bodyPr/>
        <a:lstStyle/>
        <a:p>
          <a:r>
            <a:rPr lang="en-US" sz="1200" b="0"/>
            <a:t>OGE &amp; agency reviewers review Integrity report &amp; prepare EA</a:t>
          </a:r>
        </a:p>
      </dgm:t>
    </dgm:pt>
    <dgm:pt modelId="{1AAE884D-4A0F-44A7-96DA-A6C80BE271FA}" type="parTrans" cxnId="{062D50CE-609E-4AB2-BA60-0BAE0E6F42B7}">
      <dgm:prSet/>
      <dgm:spPr/>
      <dgm:t>
        <a:bodyPr/>
        <a:lstStyle/>
        <a:p>
          <a:endParaRPr lang="en-US"/>
        </a:p>
      </dgm:t>
    </dgm:pt>
    <dgm:pt modelId="{CCC11E50-C09D-4E45-BFAE-A3217396C4F3}" type="sibTrans" cxnId="{062D50CE-609E-4AB2-BA60-0BAE0E6F42B7}">
      <dgm:prSet/>
      <dgm:spPr/>
      <dgm:t>
        <a:bodyPr/>
        <a:lstStyle/>
        <a:p>
          <a:endParaRPr lang="en-US"/>
        </a:p>
      </dgm:t>
    </dgm:pt>
    <dgm:pt modelId="{4761ABA9-0794-403C-8BA0-9F9327639E3A}">
      <dgm:prSet phldrT="[Text]" custT="1"/>
      <dgm:spPr/>
      <dgm:t>
        <a:bodyPr/>
        <a:lstStyle/>
        <a:p>
          <a:r>
            <a:rPr lang="en-US" sz="1200" b="0"/>
            <a:t>Package forwarded for preclearance</a:t>
          </a:r>
        </a:p>
      </dgm:t>
    </dgm:pt>
    <dgm:pt modelId="{7DF45613-E634-441A-8D33-AF25DF38B60D}" type="parTrans" cxnId="{F04C2544-9B0B-469F-A496-7D2C7812E002}">
      <dgm:prSet/>
      <dgm:spPr/>
      <dgm:t>
        <a:bodyPr/>
        <a:lstStyle/>
        <a:p>
          <a:endParaRPr lang="en-US"/>
        </a:p>
      </dgm:t>
    </dgm:pt>
    <dgm:pt modelId="{A10BF766-F702-4731-A4F7-D4501829761E}" type="sibTrans" cxnId="{F04C2544-9B0B-469F-A496-7D2C7812E002}">
      <dgm:prSet/>
      <dgm:spPr/>
      <dgm:t>
        <a:bodyPr/>
        <a:lstStyle/>
        <a:p>
          <a:endParaRPr lang="en-US"/>
        </a:p>
      </dgm:t>
    </dgm:pt>
    <dgm:pt modelId="{E4584264-32E5-49FE-9D50-84749DF32BBD}">
      <dgm:prSet phldrT="[Text]" custT="1"/>
      <dgm:spPr/>
      <dgm:t>
        <a:bodyPr/>
        <a:lstStyle/>
        <a:p>
          <a:r>
            <a:rPr lang="en-US" sz="1200" b="0"/>
            <a:t>PNB Chief pre-clears report &amp; EA</a:t>
          </a:r>
        </a:p>
      </dgm:t>
    </dgm:pt>
    <dgm:pt modelId="{C4C1BD7D-BA0D-4E0A-A0FA-E84C0C969347}" type="parTrans" cxnId="{BCB0D94E-ABBF-4B60-8C9B-25A50F31B815}">
      <dgm:prSet/>
      <dgm:spPr/>
      <dgm:t>
        <a:bodyPr/>
        <a:lstStyle/>
        <a:p>
          <a:endParaRPr lang="en-US"/>
        </a:p>
      </dgm:t>
    </dgm:pt>
    <dgm:pt modelId="{848E5062-6E1D-4DCC-A092-B9C93A5DECEE}" type="sibTrans" cxnId="{BCB0D94E-ABBF-4B60-8C9B-25A50F31B815}">
      <dgm:prSet/>
      <dgm:spPr/>
      <dgm:t>
        <a:bodyPr/>
        <a:lstStyle/>
        <a:p>
          <a:endParaRPr lang="en-US"/>
        </a:p>
      </dgm:t>
    </dgm:pt>
    <dgm:pt modelId="{F10CCD0F-4104-43A8-8966-A7247D1E7998}">
      <dgm:prSet phldrT="[Text]" custT="1"/>
      <dgm:spPr/>
      <dgm:t>
        <a:bodyPr/>
        <a:lstStyle/>
        <a:p>
          <a:r>
            <a:rPr lang="en-US" sz="4000" b="1"/>
            <a:t>WH nominates Nominee</a:t>
          </a:r>
          <a:endParaRPr lang="en-US" sz="4000"/>
        </a:p>
      </dgm:t>
    </dgm:pt>
    <dgm:pt modelId="{00396D3C-924D-406E-ABFD-241C8E7B07E7}" type="parTrans" cxnId="{D4B2A7C9-5E05-4568-B13B-8372BF7A0573}">
      <dgm:prSet/>
      <dgm:spPr/>
      <dgm:t>
        <a:bodyPr/>
        <a:lstStyle/>
        <a:p>
          <a:endParaRPr lang="en-US"/>
        </a:p>
      </dgm:t>
    </dgm:pt>
    <dgm:pt modelId="{644D8D8E-585E-4EB7-B929-DC5C75EFA25D}" type="sibTrans" cxnId="{D4B2A7C9-5E05-4568-B13B-8372BF7A0573}">
      <dgm:prSet/>
      <dgm:spPr/>
      <dgm:t>
        <a:bodyPr/>
        <a:lstStyle/>
        <a:p>
          <a:endParaRPr lang="en-US"/>
        </a:p>
      </dgm:t>
    </dgm:pt>
    <dgm:pt modelId="{4E32E4F8-ED05-4B78-A61B-85EBDAEC97A7}" type="pres">
      <dgm:prSet presAssocID="{753C0C0E-C492-4A09-8771-84B966B88EB9}" presName="diagram" presStyleCnt="0">
        <dgm:presLayoutVars>
          <dgm:dir/>
          <dgm:resizeHandles val="exact"/>
        </dgm:presLayoutVars>
      </dgm:prSet>
      <dgm:spPr/>
    </dgm:pt>
    <dgm:pt modelId="{C1B0497B-28D9-4FD2-800F-95E4BE4CB0E2}" type="pres">
      <dgm:prSet presAssocID="{8011D948-1C29-4475-9F63-3C5BBE5DA8AC}" presName="node" presStyleLbl="node1" presStyleIdx="0" presStyleCnt="8">
        <dgm:presLayoutVars>
          <dgm:bulletEnabled val="1"/>
        </dgm:presLayoutVars>
      </dgm:prSet>
      <dgm:spPr/>
    </dgm:pt>
    <dgm:pt modelId="{7F60C1DD-A605-4B46-BA98-7AED6185212B}" type="pres">
      <dgm:prSet presAssocID="{14E9B97E-F3A2-4D42-BE7E-8A2D577B9C9E}" presName="sibTrans" presStyleLbl="sibTrans2D1" presStyleIdx="0" presStyleCnt="7"/>
      <dgm:spPr/>
    </dgm:pt>
    <dgm:pt modelId="{E2C88970-EA0A-490A-B65C-6C6684F7025D}" type="pres">
      <dgm:prSet presAssocID="{14E9B97E-F3A2-4D42-BE7E-8A2D577B9C9E}" presName="connectorText" presStyleLbl="sibTrans2D1" presStyleIdx="0" presStyleCnt="7"/>
      <dgm:spPr/>
    </dgm:pt>
    <dgm:pt modelId="{8A2B4BAC-E875-4A78-A53C-E3E967D13444}" type="pres">
      <dgm:prSet presAssocID="{A505D6F6-084C-42F0-8EA8-90AB8303C175}" presName="node" presStyleLbl="node1" presStyleIdx="1" presStyleCnt="8">
        <dgm:presLayoutVars>
          <dgm:bulletEnabled val="1"/>
        </dgm:presLayoutVars>
      </dgm:prSet>
      <dgm:spPr/>
    </dgm:pt>
    <dgm:pt modelId="{FB84EEF1-40DE-452E-8A93-678A22625403}" type="pres">
      <dgm:prSet presAssocID="{3BBB6E6C-D86B-40CE-9581-319AA6D4D2C0}" presName="sibTrans" presStyleLbl="sibTrans2D1" presStyleIdx="1" presStyleCnt="7"/>
      <dgm:spPr/>
    </dgm:pt>
    <dgm:pt modelId="{E920DDE9-87E7-4AC0-ABA0-872E99EFE017}" type="pres">
      <dgm:prSet presAssocID="{3BBB6E6C-D86B-40CE-9581-319AA6D4D2C0}" presName="connectorText" presStyleLbl="sibTrans2D1" presStyleIdx="1" presStyleCnt="7"/>
      <dgm:spPr/>
    </dgm:pt>
    <dgm:pt modelId="{C8A36B68-E627-4FF8-A6E5-906B37C2182E}" type="pres">
      <dgm:prSet presAssocID="{484472B0-F472-41F9-9FE7-81F3F678E9CD}" presName="node" presStyleLbl="node1" presStyleIdx="2" presStyleCnt="8">
        <dgm:presLayoutVars>
          <dgm:bulletEnabled val="1"/>
        </dgm:presLayoutVars>
      </dgm:prSet>
      <dgm:spPr/>
    </dgm:pt>
    <dgm:pt modelId="{7174DB40-D006-4303-A040-FAE45B29B547}" type="pres">
      <dgm:prSet presAssocID="{D4A16A5B-CBCE-4C38-BACA-628B0B2E6BF5}" presName="sibTrans" presStyleLbl="sibTrans2D1" presStyleIdx="2" presStyleCnt="7"/>
      <dgm:spPr/>
    </dgm:pt>
    <dgm:pt modelId="{45E7D99F-BCDC-4CD7-9E51-1FDDB8E1A524}" type="pres">
      <dgm:prSet presAssocID="{D4A16A5B-CBCE-4C38-BACA-628B0B2E6BF5}" presName="connectorText" presStyleLbl="sibTrans2D1" presStyleIdx="2" presStyleCnt="7"/>
      <dgm:spPr/>
    </dgm:pt>
    <dgm:pt modelId="{BE7CC0E6-D2DA-4FCE-9649-62AFCE22EDD3}" type="pres">
      <dgm:prSet presAssocID="{DD16E230-18A0-49CE-A09F-E176CD73A412}" presName="node" presStyleLbl="node1" presStyleIdx="3" presStyleCnt="8">
        <dgm:presLayoutVars>
          <dgm:bulletEnabled val="1"/>
        </dgm:presLayoutVars>
      </dgm:prSet>
      <dgm:spPr/>
    </dgm:pt>
    <dgm:pt modelId="{DB5953D4-F221-41D1-A4B2-B0C29EA13AE1}" type="pres">
      <dgm:prSet presAssocID="{CCC11E50-C09D-4E45-BFAE-A3217396C4F3}" presName="sibTrans" presStyleLbl="sibTrans2D1" presStyleIdx="3" presStyleCnt="7"/>
      <dgm:spPr/>
    </dgm:pt>
    <dgm:pt modelId="{4249F06A-E48D-4FAD-BD0F-510732E8F2DC}" type="pres">
      <dgm:prSet presAssocID="{CCC11E50-C09D-4E45-BFAE-A3217396C4F3}" presName="connectorText" presStyleLbl="sibTrans2D1" presStyleIdx="3" presStyleCnt="7"/>
      <dgm:spPr/>
    </dgm:pt>
    <dgm:pt modelId="{9740B8AF-85F6-41A8-B122-466BB5A7B7B2}" type="pres">
      <dgm:prSet presAssocID="{D9B61952-D4D8-40FC-9FE3-9ACB38550E7A}" presName="node" presStyleLbl="node1" presStyleIdx="4" presStyleCnt="8">
        <dgm:presLayoutVars>
          <dgm:bulletEnabled val="1"/>
        </dgm:presLayoutVars>
      </dgm:prSet>
      <dgm:spPr/>
    </dgm:pt>
    <dgm:pt modelId="{B9D2E414-3051-458D-9ED9-0BE9C7A71B18}" type="pres">
      <dgm:prSet presAssocID="{D496C35D-1D00-4F73-A26C-6B44103F13CC}" presName="sibTrans" presStyleLbl="sibTrans2D1" presStyleIdx="4" presStyleCnt="7"/>
      <dgm:spPr/>
    </dgm:pt>
    <dgm:pt modelId="{7EDD2472-F943-4B89-A1FC-AD475237E3BC}" type="pres">
      <dgm:prSet presAssocID="{D496C35D-1D00-4F73-A26C-6B44103F13CC}" presName="connectorText" presStyleLbl="sibTrans2D1" presStyleIdx="4" presStyleCnt="7"/>
      <dgm:spPr/>
    </dgm:pt>
    <dgm:pt modelId="{9DEAFD94-F5BA-4F00-BA80-857F6866DE5B}" type="pres">
      <dgm:prSet presAssocID="{4761ABA9-0794-403C-8BA0-9F9327639E3A}" presName="node" presStyleLbl="node1" presStyleIdx="5" presStyleCnt="8">
        <dgm:presLayoutVars>
          <dgm:bulletEnabled val="1"/>
        </dgm:presLayoutVars>
      </dgm:prSet>
      <dgm:spPr/>
    </dgm:pt>
    <dgm:pt modelId="{43738D25-93DC-43E1-8DD3-063472862595}" type="pres">
      <dgm:prSet presAssocID="{A10BF766-F702-4731-A4F7-D4501829761E}" presName="sibTrans" presStyleLbl="sibTrans2D1" presStyleIdx="5" presStyleCnt="7"/>
      <dgm:spPr/>
    </dgm:pt>
    <dgm:pt modelId="{B5E078ED-AA89-4F71-B265-32B05F02608D}" type="pres">
      <dgm:prSet presAssocID="{A10BF766-F702-4731-A4F7-D4501829761E}" presName="connectorText" presStyleLbl="sibTrans2D1" presStyleIdx="5" presStyleCnt="7"/>
      <dgm:spPr/>
    </dgm:pt>
    <dgm:pt modelId="{F4EB2213-6AA6-4576-91C7-8D92F8840D8A}" type="pres">
      <dgm:prSet presAssocID="{E4584264-32E5-49FE-9D50-84749DF32BBD}" presName="node" presStyleLbl="node1" presStyleIdx="6" presStyleCnt="8">
        <dgm:presLayoutVars>
          <dgm:bulletEnabled val="1"/>
        </dgm:presLayoutVars>
      </dgm:prSet>
      <dgm:spPr/>
    </dgm:pt>
    <dgm:pt modelId="{CE76D8C3-DC51-475E-9C84-D06A1F498E1B}" type="pres">
      <dgm:prSet presAssocID="{848E5062-6E1D-4DCC-A092-B9C93A5DECEE}" presName="sibTrans" presStyleLbl="sibTrans2D1" presStyleIdx="6" presStyleCnt="7"/>
      <dgm:spPr/>
    </dgm:pt>
    <dgm:pt modelId="{1EF748E4-3C70-4228-9A8A-11BA64398C4A}" type="pres">
      <dgm:prSet presAssocID="{848E5062-6E1D-4DCC-A092-B9C93A5DECEE}" presName="connectorText" presStyleLbl="sibTrans2D1" presStyleIdx="6" presStyleCnt="7"/>
      <dgm:spPr/>
    </dgm:pt>
    <dgm:pt modelId="{E4B3A36F-6EC2-4DD4-9597-728DA308D863}" type="pres">
      <dgm:prSet presAssocID="{F10CCD0F-4104-43A8-8966-A7247D1E7998}" presName="node" presStyleLbl="node1" presStyleIdx="7" presStyleCnt="8" custScaleX="377485" custScaleY="352868" custLinFactNeighborY="2304">
        <dgm:presLayoutVars>
          <dgm:bulletEnabled val="1"/>
        </dgm:presLayoutVars>
      </dgm:prSet>
      <dgm:spPr/>
    </dgm:pt>
  </dgm:ptLst>
  <dgm:cxnLst>
    <dgm:cxn modelId="{2E818D06-CFC2-4015-8231-201476F32480}" type="presOf" srcId="{4761ABA9-0794-403C-8BA0-9F9327639E3A}" destId="{9DEAFD94-F5BA-4F00-BA80-857F6866DE5B}" srcOrd="0" destOrd="0" presId="urn:microsoft.com/office/officeart/2005/8/layout/process5"/>
    <dgm:cxn modelId="{6F062508-C32B-4259-A0EF-66A870298105}" type="presOf" srcId="{484472B0-F472-41F9-9FE7-81F3F678E9CD}" destId="{C8A36B68-E627-4FF8-A6E5-906B37C2182E}" srcOrd="0" destOrd="0" presId="urn:microsoft.com/office/officeart/2005/8/layout/process5"/>
    <dgm:cxn modelId="{C314B60C-3D89-4E85-8E67-069D1E09EF43}" type="presOf" srcId="{753C0C0E-C492-4A09-8771-84B966B88EB9}" destId="{4E32E4F8-ED05-4B78-A61B-85EBDAEC97A7}" srcOrd="0" destOrd="0" presId="urn:microsoft.com/office/officeart/2005/8/layout/process5"/>
    <dgm:cxn modelId="{D11CC60C-7F00-424D-AFBB-F23BA83644C2}" type="presOf" srcId="{A10BF766-F702-4731-A4F7-D4501829761E}" destId="{B5E078ED-AA89-4F71-B265-32B05F02608D}" srcOrd="1" destOrd="0" presId="urn:microsoft.com/office/officeart/2005/8/layout/process5"/>
    <dgm:cxn modelId="{8E337F0F-C14E-46B7-B79F-F6B06600FFCA}" type="presOf" srcId="{CCC11E50-C09D-4E45-BFAE-A3217396C4F3}" destId="{DB5953D4-F221-41D1-A4B2-B0C29EA13AE1}" srcOrd="0" destOrd="0" presId="urn:microsoft.com/office/officeart/2005/8/layout/process5"/>
    <dgm:cxn modelId="{03E3222A-88C0-4403-B97D-84B4273D26BE}" type="presOf" srcId="{A505D6F6-084C-42F0-8EA8-90AB8303C175}" destId="{8A2B4BAC-E875-4A78-A53C-E3E967D13444}" srcOrd="0" destOrd="0" presId="urn:microsoft.com/office/officeart/2005/8/layout/process5"/>
    <dgm:cxn modelId="{26EE3A2A-FD94-42AD-84E6-B794FAE59A13}" type="presOf" srcId="{F10CCD0F-4104-43A8-8966-A7247D1E7998}" destId="{E4B3A36F-6EC2-4DD4-9597-728DA308D863}" srcOrd="0" destOrd="0" presId="urn:microsoft.com/office/officeart/2005/8/layout/process5"/>
    <dgm:cxn modelId="{C24B5C2C-9CC6-4EF2-9A06-2DB224FEA70B}" type="presOf" srcId="{D496C35D-1D00-4F73-A26C-6B44103F13CC}" destId="{7EDD2472-F943-4B89-A1FC-AD475237E3BC}" srcOrd="1" destOrd="0" presId="urn:microsoft.com/office/officeart/2005/8/layout/process5"/>
    <dgm:cxn modelId="{4DD71F3B-30FA-4BE3-8AF9-EC695B47D313}" srcId="{753C0C0E-C492-4A09-8771-84B966B88EB9}" destId="{A505D6F6-084C-42F0-8EA8-90AB8303C175}" srcOrd="1" destOrd="0" parTransId="{3E4746E6-F07A-4647-ABB4-CFE77E9F14BC}" sibTransId="{3BBB6E6C-D86B-40CE-9581-319AA6D4D2C0}"/>
    <dgm:cxn modelId="{61F2965B-299F-4FE2-9C27-3C752236E2E5}" type="presOf" srcId="{14E9B97E-F3A2-4D42-BE7E-8A2D577B9C9E}" destId="{7F60C1DD-A605-4B46-BA98-7AED6185212B}" srcOrd="0" destOrd="0" presId="urn:microsoft.com/office/officeart/2005/8/layout/process5"/>
    <dgm:cxn modelId="{0D1DFA5E-3279-4569-9A9E-34F55AA100FB}" type="presOf" srcId="{D496C35D-1D00-4F73-A26C-6B44103F13CC}" destId="{B9D2E414-3051-458D-9ED9-0BE9C7A71B18}" srcOrd="0" destOrd="0" presId="urn:microsoft.com/office/officeart/2005/8/layout/process5"/>
    <dgm:cxn modelId="{BB9F875F-2835-413F-B44A-04B29C220081}" type="presOf" srcId="{848E5062-6E1D-4DCC-A092-B9C93A5DECEE}" destId="{1EF748E4-3C70-4228-9A8A-11BA64398C4A}" srcOrd="1" destOrd="0" presId="urn:microsoft.com/office/officeart/2005/8/layout/process5"/>
    <dgm:cxn modelId="{C8A11B61-E0A6-4B5E-9347-5D3CE845802C}" type="presOf" srcId="{E4584264-32E5-49FE-9D50-84749DF32BBD}" destId="{F4EB2213-6AA6-4576-91C7-8D92F8840D8A}" srcOrd="0" destOrd="0" presId="urn:microsoft.com/office/officeart/2005/8/layout/process5"/>
    <dgm:cxn modelId="{F04C2544-9B0B-469F-A496-7D2C7812E002}" srcId="{753C0C0E-C492-4A09-8771-84B966B88EB9}" destId="{4761ABA9-0794-403C-8BA0-9F9327639E3A}" srcOrd="5" destOrd="0" parTransId="{7DF45613-E634-441A-8D33-AF25DF38B60D}" sibTransId="{A10BF766-F702-4731-A4F7-D4501829761E}"/>
    <dgm:cxn modelId="{736AA144-6C54-45D7-B85D-38808DE73206}" type="presOf" srcId="{3BBB6E6C-D86B-40CE-9581-319AA6D4D2C0}" destId="{E920DDE9-87E7-4AC0-ABA0-872E99EFE017}" srcOrd="1" destOrd="0" presId="urn:microsoft.com/office/officeart/2005/8/layout/process5"/>
    <dgm:cxn modelId="{BCB0D94E-ABBF-4B60-8C9B-25A50F31B815}" srcId="{753C0C0E-C492-4A09-8771-84B966B88EB9}" destId="{E4584264-32E5-49FE-9D50-84749DF32BBD}" srcOrd="6" destOrd="0" parTransId="{C4C1BD7D-BA0D-4E0A-A0FA-E84C0C969347}" sibTransId="{848E5062-6E1D-4DCC-A092-B9C93A5DECEE}"/>
    <dgm:cxn modelId="{FB800073-26B5-4C17-B47F-C947C5E56AA7}" type="presOf" srcId="{3BBB6E6C-D86B-40CE-9581-319AA6D4D2C0}" destId="{FB84EEF1-40DE-452E-8A93-678A22625403}" srcOrd="0" destOrd="0" presId="urn:microsoft.com/office/officeart/2005/8/layout/process5"/>
    <dgm:cxn modelId="{C563B182-153B-4683-910E-B6213E4D5A54}" type="presOf" srcId="{CCC11E50-C09D-4E45-BFAE-A3217396C4F3}" destId="{4249F06A-E48D-4FAD-BD0F-510732E8F2DC}" srcOrd="1" destOrd="0" presId="urn:microsoft.com/office/officeart/2005/8/layout/process5"/>
    <dgm:cxn modelId="{8C19FB89-0DB0-49A6-B400-054C67428805}" type="presOf" srcId="{848E5062-6E1D-4DCC-A092-B9C93A5DECEE}" destId="{CE76D8C3-DC51-475E-9C84-D06A1F498E1B}" srcOrd="0" destOrd="0" presId="urn:microsoft.com/office/officeart/2005/8/layout/process5"/>
    <dgm:cxn modelId="{C07BCD99-E7A8-440E-84A5-5787F53CCD63}" type="presOf" srcId="{14E9B97E-F3A2-4D42-BE7E-8A2D577B9C9E}" destId="{E2C88970-EA0A-490A-B65C-6C6684F7025D}" srcOrd="1" destOrd="0" presId="urn:microsoft.com/office/officeart/2005/8/layout/process5"/>
    <dgm:cxn modelId="{F9D7EDAD-D7C6-4133-AFD2-2A62A3B1240C}" srcId="{753C0C0E-C492-4A09-8771-84B966B88EB9}" destId="{D9B61952-D4D8-40FC-9FE3-9ACB38550E7A}" srcOrd="4" destOrd="0" parTransId="{0920B0AE-87C8-4664-9212-413A67A8E1EE}" sibTransId="{D496C35D-1D00-4F73-A26C-6B44103F13CC}"/>
    <dgm:cxn modelId="{ED1450AE-A20D-441A-81F0-1E0B26C08226}" type="presOf" srcId="{D4A16A5B-CBCE-4C38-BACA-628B0B2E6BF5}" destId="{7174DB40-D006-4303-A040-FAE45B29B547}" srcOrd="0" destOrd="0" presId="urn:microsoft.com/office/officeart/2005/8/layout/process5"/>
    <dgm:cxn modelId="{5E514ABE-38D0-4190-9E3B-F16749FE2F96}" type="presOf" srcId="{D9B61952-D4D8-40FC-9FE3-9ACB38550E7A}" destId="{9740B8AF-85F6-41A8-B122-466BB5A7B7B2}" srcOrd="0" destOrd="0" presId="urn:microsoft.com/office/officeart/2005/8/layout/process5"/>
    <dgm:cxn modelId="{D4B2A7C9-5E05-4568-B13B-8372BF7A0573}" srcId="{753C0C0E-C492-4A09-8771-84B966B88EB9}" destId="{F10CCD0F-4104-43A8-8966-A7247D1E7998}" srcOrd="7" destOrd="0" parTransId="{00396D3C-924D-406E-ABFD-241C8E7B07E7}" sibTransId="{644D8D8E-585E-4EB7-B929-DC5C75EFA25D}"/>
    <dgm:cxn modelId="{5E5E47CB-4CD9-492E-AAFE-9CDCB3D5F842}" srcId="{753C0C0E-C492-4A09-8771-84B966B88EB9}" destId="{8011D948-1C29-4475-9F63-3C5BBE5DA8AC}" srcOrd="0" destOrd="0" parTransId="{D78DAC9B-489A-40C0-8859-72AD58FB8D67}" sibTransId="{14E9B97E-F3A2-4D42-BE7E-8A2D577B9C9E}"/>
    <dgm:cxn modelId="{062D50CE-609E-4AB2-BA60-0BAE0E6F42B7}" srcId="{753C0C0E-C492-4A09-8771-84B966B88EB9}" destId="{DD16E230-18A0-49CE-A09F-E176CD73A412}" srcOrd="3" destOrd="0" parTransId="{1AAE884D-4A0F-44A7-96DA-A6C80BE271FA}" sibTransId="{CCC11E50-C09D-4E45-BFAE-A3217396C4F3}"/>
    <dgm:cxn modelId="{003B88DE-E565-4594-9486-34D4988566C2}" type="presOf" srcId="{A10BF766-F702-4731-A4F7-D4501829761E}" destId="{43738D25-93DC-43E1-8DD3-063472862595}" srcOrd="0" destOrd="0" presId="urn:microsoft.com/office/officeart/2005/8/layout/process5"/>
    <dgm:cxn modelId="{B9820AE0-34A2-4D3D-A66B-8D2E204E38D5}" type="presOf" srcId="{D4A16A5B-CBCE-4C38-BACA-628B0B2E6BF5}" destId="{45E7D99F-BCDC-4CD7-9E51-1FDDB8E1A524}" srcOrd="1" destOrd="0" presId="urn:microsoft.com/office/officeart/2005/8/layout/process5"/>
    <dgm:cxn modelId="{980213F3-259D-4A95-9216-E8E4E8B46173}" type="presOf" srcId="{DD16E230-18A0-49CE-A09F-E176CD73A412}" destId="{BE7CC0E6-D2DA-4FCE-9649-62AFCE22EDD3}" srcOrd="0" destOrd="0" presId="urn:microsoft.com/office/officeart/2005/8/layout/process5"/>
    <dgm:cxn modelId="{EAC364F4-2ACF-47D9-A913-0D7D7684044D}" type="presOf" srcId="{8011D948-1C29-4475-9F63-3C5BBE5DA8AC}" destId="{C1B0497B-28D9-4FD2-800F-95E4BE4CB0E2}" srcOrd="0" destOrd="0" presId="urn:microsoft.com/office/officeart/2005/8/layout/process5"/>
    <dgm:cxn modelId="{631F18F6-35D0-4188-ACD1-954EEBFF273A}" srcId="{753C0C0E-C492-4A09-8771-84B966B88EB9}" destId="{484472B0-F472-41F9-9FE7-81F3F678E9CD}" srcOrd="2" destOrd="0" parTransId="{9730D02C-7A0D-4E34-9EC9-2DD62180BABE}" sibTransId="{D4A16A5B-CBCE-4C38-BACA-628B0B2E6BF5}"/>
    <dgm:cxn modelId="{A02AE6AF-E72B-4CEF-89F3-970575C85F1B}" type="presParOf" srcId="{4E32E4F8-ED05-4B78-A61B-85EBDAEC97A7}" destId="{C1B0497B-28D9-4FD2-800F-95E4BE4CB0E2}" srcOrd="0" destOrd="0" presId="urn:microsoft.com/office/officeart/2005/8/layout/process5"/>
    <dgm:cxn modelId="{5BA3D49A-008F-47DD-8F0B-5C10D50BBB93}" type="presParOf" srcId="{4E32E4F8-ED05-4B78-A61B-85EBDAEC97A7}" destId="{7F60C1DD-A605-4B46-BA98-7AED6185212B}" srcOrd="1" destOrd="0" presId="urn:microsoft.com/office/officeart/2005/8/layout/process5"/>
    <dgm:cxn modelId="{D94C76C6-DCF4-4A4B-804F-8D1CA1D0D01B}" type="presParOf" srcId="{7F60C1DD-A605-4B46-BA98-7AED6185212B}" destId="{E2C88970-EA0A-490A-B65C-6C6684F7025D}" srcOrd="0" destOrd="0" presId="urn:microsoft.com/office/officeart/2005/8/layout/process5"/>
    <dgm:cxn modelId="{7EFAECF7-B736-4D0F-A1A5-5A8529153488}" type="presParOf" srcId="{4E32E4F8-ED05-4B78-A61B-85EBDAEC97A7}" destId="{8A2B4BAC-E875-4A78-A53C-E3E967D13444}" srcOrd="2" destOrd="0" presId="urn:microsoft.com/office/officeart/2005/8/layout/process5"/>
    <dgm:cxn modelId="{894D1795-E1C5-42DE-BF87-40D2E6BB1029}" type="presParOf" srcId="{4E32E4F8-ED05-4B78-A61B-85EBDAEC97A7}" destId="{FB84EEF1-40DE-452E-8A93-678A22625403}" srcOrd="3" destOrd="0" presId="urn:microsoft.com/office/officeart/2005/8/layout/process5"/>
    <dgm:cxn modelId="{5E3ECD7D-FFF6-4B28-9F73-77D48ED17D90}" type="presParOf" srcId="{FB84EEF1-40DE-452E-8A93-678A22625403}" destId="{E920DDE9-87E7-4AC0-ABA0-872E99EFE017}" srcOrd="0" destOrd="0" presId="urn:microsoft.com/office/officeart/2005/8/layout/process5"/>
    <dgm:cxn modelId="{8B660B89-5FEF-46B6-B157-8C46E00BC84B}" type="presParOf" srcId="{4E32E4F8-ED05-4B78-A61B-85EBDAEC97A7}" destId="{C8A36B68-E627-4FF8-A6E5-906B37C2182E}" srcOrd="4" destOrd="0" presId="urn:microsoft.com/office/officeart/2005/8/layout/process5"/>
    <dgm:cxn modelId="{886BC00E-D5E6-42E7-8329-8D9116AAE7E2}" type="presParOf" srcId="{4E32E4F8-ED05-4B78-A61B-85EBDAEC97A7}" destId="{7174DB40-D006-4303-A040-FAE45B29B547}" srcOrd="5" destOrd="0" presId="urn:microsoft.com/office/officeart/2005/8/layout/process5"/>
    <dgm:cxn modelId="{F289C3AD-BCFD-4CA9-BB5F-343E29832949}" type="presParOf" srcId="{7174DB40-D006-4303-A040-FAE45B29B547}" destId="{45E7D99F-BCDC-4CD7-9E51-1FDDB8E1A524}" srcOrd="0" destOrd="0" presId="urn:microsoft.com/office/officeart/2005/8/layout/process5"/>
    <dgm:cxn modelId="{F98D0A87-1154-4F2E-A6F8-0FCB46045403}" type="presParOf" srcId="{4E32E4F8-ED05-4B78-A61B-85EBDAEC97A7}" destId="{BE7CC0E6-D2DA-4FCE-9649-62AFCE22EDD3}" srcOrd="6" destOrd="0" presId="urn:microsoft.com/office/officeart/2005/8/layout/process5"/>
    <dgm:cxn modelId="{A7388015-A557-484A-A00A-D96870B4BAD0}" type="presParOf" srcId="{4E32E4F8-ED05-4B78-A61B-85EBDAEC97A7}" destId="{DB5953D4-F221-41D1-A4B2-B0C29EA13AE1}" srcOrd="7" destOrd="0" presId="urn:microsoft.com/office/officeart/2005/8/layout/process5"/>
    <dgm:cxn modelId="{14AF8835-824E-446C-9860-F87A6307379D}" type="presParOf" srcId="{DB5953D4-F221-41D1-A4B2-B0C29EA13AE1}" destId="{4249F06A-E48D-4FAD-BD0F-510732E8F2DC}" srcOrd="0" destOrd="0" presId="urn:microsoft.com/office/officeart/2005/8/layout/process5"/>
    <dgm:cxn modelId="{01D4EE5F-EE5B-4620-96C3-1060D4845D29}" type="presParOf" srcId="{4E32E4F8-ED05-4B78-A61B-85EBDAEC97A7}" destId="{9740B8AF-85F6-41A8-B122-466BB5A7B7B2}" srcOrd="8" destOrd="0" presId="urn:microsoft.com/office/officeart/2005/8/layout/process5"/>
    <dgm:cxn modelId="{9CB74A9E-22F9-492E-ABFF-8C052B28C315}" type="presParOf" srcId="{4E32E4F8-ED05-4B78-A61B-85EBDAEC97A7}" destId="{B9D2E414-3051-458D-9ED9-0BE9C7A71B18}" srcOrd="9" destOrd="0" presId="urn:microsoft.com/office/officeart/2005/8/layout/process5"/>
    <dgm:cxn modelId="{44F0A69A-7A25-41C1-8ADA-9458EFA7B5F0}" type="presParOf" srcId="{B9D2E414-3051-458D-9ED9-0BE9C7A71B18}" destId="{7EDD2472-F943-4B89-A1FC-AD475237E3BC}" srcOrd="0" destOrd="0" presId="urn:microsoft.com/office/officeart/2005/8/layout/process5"/>
    <dgm:cxn modelId="{68E7F743-6B3D-4475-9ACC-2285EA8FD1CE}" type="presParOf" srcId="{4E32E4F8-ED05-4B78-A61B-85EBDAEC97A7}" destId="{9DEAFD94-F5BA-4F00-BA80-857F6866DE5B}" srcOrd="10" destOrd="0" presId="urn:microsoft.com/office/officeart/2005/8/layout/process5"/>
    <dgm:cxn modelId="{26CEEAD2-6D83-4D8D-BC20-FB75C920DACE}" type="presParOf" srcId="{4E32E4F8-ED05-4B78-A61B-85EBDAEC97A7}" destId="{43738D25-93DC-43E1-8DD3-063472862595}" srcOrd="11" destOrd="0" presId="urn:microsoft.com/office/officeart/2005/8/layout/process5"/>
    <dgm:cxn modelId="{EDDF39BB-5085-4FA0-AFA6-31C84D9DF0B0}" type="presParOf" srcId="{43738D25-93DC-43E1-8DD3-063472862595}" destId="{B5E078ED-AA89-4F71-B265-32B05F02608D}" srcOrd="0" destOrd="0" presId="urn:microsoft.com/office/officeart/2005/8/layout/process5"/>
    <dgm:cxn modelId="{AF3075D6-4802-46A2-BA7B-CEB234A2FF8C}" type="presParOf" srcId="{4E32E4F8-ED05-4B78-A61B-85EBDAEC97A7}" destId="{F4EB2213-6AA6-4576-91C7-8D92F8840D8A}" srcOrd="12" destOrd="0" presId="urn:microsoft.com/office/officeart/2005/8/layout/process5"/>
    <dgm:cxn modelId="{664ABD22-D1B3-4183-A54E-B73F147FBFD3}" type="presParOf" srcId="{4E32E4F8-ED05-4B78-A61B-85EBDAEC97A7}" destId="{CE76D8C3-DC51-475E-9C84-D06A1F498E1B}" srcOrd="13" destOrd="0" presId="urn:microsoft.com/office/officeart/2005/8/layout/process5"/>
    <dgm:cxn modelId="{6F5AF80E-FC8D-437D-A047-B54DA7935441}" type="presParOf" srcId="{CE76D8C3-DC51-475E-9C84-D06A1F498E1B}" destId="{1EF748E4-3C70-4228-9A8A-11BA64398C4A}" srcOrd="0" destOrd="0" presId="urn:microsoft.com/office/officeart/2005/8/layout/process5"/>
    <dgm:cxn modelId="{9A5C1ECE-ED7E-4878-B690-8C87EFECDBFF}" type="presParOf" srcId="{4E32E4F8-ED05-4B78-A61B-85EBDAEC97A7}" destId="{E4B3A36F-6EC2-4DD4-9597-728DA308D863}" srcOrd="1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53C0C0E-C492-4A09-8771-84B966B88EB9}"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8011D948-1C29-4475-9F63-3C5BBE5DA8AC}">
      <dgm:prSet phldrT="[Text]" custT="1"/>
      <dgm:spPr/>
      <dgm:t>
        <a:bodyPr/>
        <a:lstStyle/>
        <a:p>
          <a:r>
            <a:rPr lang="en-US" sz="1200" b="0"/>
            <a:t>WH selects person to be considered for PAS position (Nominee)</a:t>
          </a:r>
        </a:p>
      </dgm:t>
    </dgm:pt>
    <dgm:pt modelId="{D78DAC9B-489A-40C0-8859-72AD58FB8D67}" type="parTrans" cxnId="{5E5E47CB-4CD9-492E-AAFE-9CDCB3D5F842}">
      <dgm:prSet/>
      <dgm:spPr/>
      <dgm:t>
        <a:bodyPr/>
        <a:lstStyle/>
        <a:p>
          <a:endParaRPr lang="en-US"/>
        </a:p>
      </dgm:t>
    </dgm:pt>
    <dgm:pt modelId="{14E9B97E-F3A2-4D42-BE7E-8A2D577B9C9E}" type="sibTrans" cxnId="{5E5E47CB-4CD9-492E-AAFE-9CDCB3D5F842}">
      <dgm:prSet/>
      <dgm:spPr/>
      <dgm:t>
        <a:bodyPr/>
        <a:lstStyle/>
        <a:p>
          <a:endParaRPr lang="en-US"/>
        </a:p>
      </dgm:t>
    </dgm:pt>
    <dgm:pt modelId="{A505D6F6-084C-42F0-8EA8-90AB8303C175}">
      <dgm:prSet phldrT="[Text]" custT="1"/>
      <dgm:spPr/>
      <dgm:t>
        <a:bodyPr/>
        <a:lstStyle/>
        <a:p>
          <a:pPr rtl="0"/>
          <a:r>
            <a:rPr lang="en-US" sz="1200" b="0"/>
            <a:t>Integrity report flows from</a:t>
          </a:r>
          <a:r>
            <a:rPr lang="en-US" sz="1200" b="0">
              <a:latin typeface="Century Gothic" panose="020B0502020202020204"/>
            </a:rPr>
            <a:t> </a:t>
          </a:r>
          <a:r>
            <a:rPr lang="en-US" sz="1200" b="0"/>
            <a:t>WH to OGE &amp; agency</a:t>
          </a:r>
        </a:p>
      </dgm:t>
    </dgm:pt>
    <dgm:pt modelId="{3E4746E6-F07A-4647-ABB4-CFE77E9F14BC}" type="parTrans" cxnId="{4DD71F3B-30FA-4BE3-8AF9-EC695B47D313}">
      <dgm:prSet/>
      <dgm:spPr/>
      <dgm:t>
        <a:bodyPr/>
        <a:lstStyle/>
        <a:p>
          <a:endParaRPr lang="en-US"/>
        </a:p>
      </dgm:t>
    </dgm:pt>
    <dgm:pt modelId="{3BBB6E6C-D86B-40CE-9581-319AA6D4D2C0}" type="sibTrans" cxnId="{4DD71F3B-30FA-4BE3-8AF9-EC695B47D313}">
      <dgm:prSet/>
      <dgm:spPr/>
      <dgm:t>
        <a:bodyPr/>
        <a:lstStyle/>
        <a:p>
          <a:endParaRPr lang="en-US"/>
        </a:p>
      </dgm:t>
    </dgm:pt>
    <dgm:pt modelId="{484472B0-F472-41F9-9FE7-81F3F678E9CD}">
      <dgm:prSet phldrT="[Text]" custT="1"/>
      <dgm:spPr/>
      <dgm:t>
        <a:bodyPr/>
        <a:lstStyle/>
        <a:p>
          <a:r>
            <a:rPr lang="en-US" sz="1200" b="0"/>
            <a:t>OGE &amp; agency reviewers assigned</a:t>
          </a:r>
        </a:p>
      </dgm:t>
    </dgm:pt>
    <dgm:pt modelId="{9730D02C-7A0D-4E34-9EC9-2DD62180BABE}" type="parTrans" cxnId="{631F18F6-35D0-4188-ACD1-954EEBFF273A}">
      <dgm:prSet/>
      <dgm:spPr/>
      <dgm:t>
        <a:bodyPr/>
        <a:lstStyle/>
        <a:p>
          <a:endParaRPr lang="en-US"/>
        </a:p>
      </dgm:t>
    </dgm:pt>
    <dgm:pt modelId="{D4A16A5B-CBCE-4C38-BACA-628B0B2E6BF5}" type="sibTrans" cxnId="{631F18F6-35D0-4188-ACD1-954EEBFF273A}">
      <dgm:prSet/>
      <dgm:spPr/>
      <dgm:t>
        <a:bodyPr/>
        <a:lstStyle/>
        <a:p>
          <a:endParaRPr lang="en-US"/>
        </a:p>
      </dgm:t>
    </dgm:pt>
    <dgm:pt modelId="{D9B61952-D4D8-40FC-9FE3-9ACB38550E7A}">
      <dgm:prSet phldrT="[Text]" custT="1"/>
      <dgm:spPr/>
      <dgm:t>
        <a:bodyPr/>
        <a:lstStyle/>
        <a:p>
          <a:r>
            <a:rPr lang="en-US" sz="1200" b="0"/>
            <a:t>Docs prepared for preclearance/ confirmatory email</a:t>
          </a:r>
        </a:p>
      </dgm:t>
    </dgm:pt>
    <dgm:pt modelId="{0920B0AE-87C8-4664-9212-413A67A8E1EE}" type="parTrans" cxnId="{F9D7EDAD-D7C6-4133-AFD2-2A62A3B1240C}">
      <dgm:prSet/>
      <dgm:spPr/>
      <dgm:t>
        <a:bodyPr/>
        <a:lstStyle/>
        <a:p>
          <a:endParaRPr lang="en-US"/>
        </a:p>
      </dgm:t>
    </dgm:pt>
    <dgm:pt modelId="{D496C35D-1D00-4F73-A26C-6B44103F13CC}" type="sibTrans" cxnId="{F9D7EDAD-D7C6-4133-AFD2-2A62A3B1240C}">
      <dgm:prSet/>
      <dgm:spPr/>
      <dgm:t>
        <a:bodyPr/>
        <a:lstStyle/>
        <a:p>
          <a:endParaRPr lang="en-US"/>
        </a:p>
      </dgm:t>
    </dgm:pt>
    <dgm:pt modelId="{DD16E230-18A0-49CE-A09F-E176CD73A412}">
      <dgm:prSet phldrT="[Text]" custT="1"/>
      <dgm:spPr/>
      <dgm:t>
        <a:bodyPr/>
        <a:lstStyle/>
        <a:p>
          <a:r>
            <a:rPr lang="en-US" sz="1200" b="0"/>
            <a:t>OGE &amp; agency reviewers review Integrity report &amp; prepare EA</a:t>
          </a:r>
        </a:p>
      </dgm:t>
    </dgm:pt>
    <dgm:pt modelId="{1AAE884D-4A0F-44A7-96DA-A6C80BE271FA}" type="parTrans" cxnId="{062D50CE-609E-4AB2-BA60-0BAE0E6F42B7}">
      <dgm:prSet/>
      <dgm:spPr/>
      <dgm:t>
        <a:bodyPr/>
        <a:lstStyle/>
        <a:p>
          <a:endParaRPr lang="en-US"/>
        </a:p>
      </dgm:t>
    </dgm:pt>
    <dgm:pt modelId="{CCC11E50-C09D-4E45-BFAE-A3217396C4F3}" type="sibTrans" cxnId="{062D50CE-609E-4AB2-BA60-0BAE0E6F42B7}">
      <dgm:prSet/>
      <dgm:spPr/>
      <dgm:t>
        <a:bodyPr/>
        <a:lstStyle/>
        <a:p>
          <a:endParaRPr lang="en-US"/>
        </a:p>
      </dgm:t>
    </dgm:pt>
    <dgm:pt modelId="{4761ABA9-0794-403C-8BA0-9F9327639E3A}">
      <dgm:prSet phldrT="[Text]" custT="1"/>
      <dgm:spPr/>
      <dgm:t>
        <a:bodyPr/>
        <a:lstStyle/>
        <a:p>
          <a:r>
            <a:rPr lang="en-US" sz="1200" b="0"/>
            <a:t>Package forwarded for preclearance</a:t>
          </a:r>
        </a:p>
      </dgm:t>
    </dgm:pt>
    <dgm:pt modelId="{7DF45613-E634-441A-8D33-AF25DF38B60D}" type="parTrans" cxnId="{F04C2544-9B0B-469F-A496-7D2C7812E002}">
      <dgm:prSet/>
      <dgm:spPr/>
      <dgm:t>
        <a:bodyPr/>
        <a:lstStyle/>
        <a:p>
          <a:endParaRPr lang="en-US"/>
        </a:p>
      </dgm:t>
    </dgm:pt>
    <dgm:pt modelId="{A10BF766-F702-4731-A4F7-D4501829761E}" type="sibTrans" cxnId="{F04C2544-9B0B-469F-A496-7D2C7812E002}">
      <dgm:prSet/>
      <dgm:spPr/>
      <dgm:t>
        <a:bodyPr/>
        <a:lstStyle/>
        <a:p>
          <a:endParaRPr lang="en-US"/>
        </a:p>
      </dgm:t>
    </dgm:pt>
    <dgm:pt modelId="{E4584264-32E5-49FE-9D50-84749DF32BBD}">
      <dgm:prSet phldrT="[Text]" custT="1"/>
      <dgm:spPr/>
      <dgm:t>
        <a:bodyPr/>
        <a:lstStyle/>
        <a:p>
          <a:r>
            <a:rPr lang="en-US" sz="1200" b="0"/>
            <a:t>PNB Chief pre-clears report &amp; EA</a:t>
          </a:r>
        </a:p>
      </dgm:t>
    </dgm:pt>
    <dgm:pt modelId="{C4C1BD7D-BA0D-4E0A-A0FA-E84C0C969347}" type="parTrans" cxnId="{BCB0D94E-ABBF-4B60-8C9B-25A50F31B815}">
      <dgm:prSet/>
      <dgm:spPr/>
      <dgm:t>
        <a:bodyPr/>
        <a:lstStyle/>
        <a:p>
          <a:endParaRPr lang="en-US"/>
        </a:p>
      </dgm:t>
    </dgm:pt>
    <dgm:pt modelId="{848E5062-6E1D-4DCC-A092-B9C93A5DECEE}" type="sibTrans" cxnId="{BCB0D94E-ABBF-4B60-8C9B-25A50F31B815}">
      <dgm:prSet/>
      <dgm:spPr/>
      <dgm:t>
        <a:bodyPr/>
        <a:lstStyle/>
        <a:p>
          <a:endParaRPr lang="en-US"/>
        </a:p>
      </dgm:t>
    </dgm:pt>
    <dgm:pt modelId="{F10CCD0F-4104-43A8-8966-A7247D1E7998}">
      <dgm:prSet phldrT="[Text]" custT="1"/>
      <dgm:spPr/>
      <dgm:t>
        <a:bodyPr/>
        <a:lstStyle/>
        <a:p>
          <a:r>
            <a:rPr lang="en-US" sz="1200" b="0"/>
            <a:t>WH nominates Nominee</a:t>
          </a:r>
        </a:p>
      </dgm:t>
    </dgm:pt>
    <dgm:pt modelId="{00396D3C-924D-406E-ABFD-241C8E7B07E7}" type="parTrans" cxnId="{D4B2A7C9-5E05-4568-B13B-8372BF7A0573}">
      <dgm:prSet/>
      <dgm:spPr/>
      <dgm:t>
        <a:bodyPr/>
        <a:lstStyle/>
        <a:p>
          <a:endParaRPr lang="en-US"/>
        </a:p>
      </dgm:t>
    </dgm:pt>
    <dgm:pt modelId="{644D8D8E-585E-4EB7-B929-DC5C75EFA25D}" type="sibTrans" cxnId="{D4B2A7C9-5E05-4568-B13B-8372BF7A0573}">
      <dgm:prSet/>
      <dgm:spPr/>
      <dgm:t>
        <a:bodyPr/>
        <a:lstStyle/>
        <a:p>
          <a:endParaRPr lang="en-US"/>
        </a:p>
      </dgm:t>
    </dgm:pt>
    <dgm:pt modelId="{75B7B4C8-D939-4134-BA57-5DB408ADCC6E}">
      <dgm:prSet phldrT="[Text]" custT="1"/>
      <dgm:spPr/>
      <dgm:t>
        <a:bodyPr/>
        <a:lstStyle/>
        <a:p>
          <a:r>
            <a:rPr lang="en-US" sz="4000" b="1"/>
            <a:t>OGE reviewer reaches out to agency for final package</a:t>
          </a:r>
          <a:endParaRPr lang="en-US" sz="4000"/>
        </a:p>
      </dgm:t>
    </dgm:pt>
    <dgm:pt modelId="{A083B6CA-BB50-4DD9-9E58-5C32D29D60DC}" type="parTrans" cxnId="{805E82A7-1041-4DE9-81B1-ED69B7AB4DB5}">
      <dgm:prSet/>
      <dgm:spPr/>
      <dgm:t>
        <a:bodyPr/>
        <a:lstStyle/>
        <a:p>
          <a:endParaRPr lang="en-US"/>
        </a:p>
      </dgm:t>
    </dgm:pt>
    <dgm:pt modelId="{CA343FC1-B04A-4093-93E3-C4E68C2EC11B}" type="sibTrans" cxnId="{805E82A7-1041-4DE9-81B1-ED69B7AB4DB5}">
      <dgm:prSet/>
      <dgm:spPr/>
      <dgm:t>
        <a:bodyPr/>
        <a:lstStyle/>
        <a:p>
          <a:endParaRPr lang="en-US"/>
        </a:p>
      </dgm:t>
    </dgm:pt>
    <dgm:pt modelId="{4E32E4F8-ED05-4B78-A61B-85EBDAEC97A7}" type="pres">
      <dgm:prSet presAssocID="{753C0C0E-C492-4A09-8771-84B966B88EB9}" presName="diagram" presStyleCnt="0">
        <dgm:presLayoutVars>
          <dgm:dir/>
          <dgm:resizeHandles val="exact"/>
        </dgm:presLayoutVars>
      </dgm:prSet>
      <dgm:spPr/>
    </dgm:pt>
    <dgm:pt modelId="{C1B0497B-28D9-4FD2-800F-95E4BE4CB0E2}" type="pres">
      <dgm:prSet presAssocID="{8011D948-1C29-4475-9F63-3C5BBE5DA8AC}" presName="node" presStyleLbl="node1" presStyleIdx="0" presStyleCnt="9">
        <dgm:presLayoutVars>
          <dgm:bulletEnabled val="1"/>
        </dgm:presLayoutVars>
      </dgm:prSet>
      <dgm:spPr/>
    </dgm:pt>
    <dgm:pt modelId="{7F60C1DD-A605-4B46-BA98-7AED6185212B}" type="pres">
      <dgm:prSet presAssocID="{14E9B97E-F3A2-4D42-BE7E-8A2D577B9C9E}" presName="sibTrans" presStyleLbl="sibTrans2D1" presStyleIdx="0" presStyleCnt="8"/>
      <dgm:spPr/>
    </dgm:pt>
    <dgm:pt modelId="{E2C88970-EA0A-490A-B65C-6C6684F7025D}" type="pres">
      <dgm:prSet presAssocID="{14E9B97E-F3A2-4D42-BE7E-8A2D577B9C9E}" presName="connectorText" presStyleLbl="sibTrans2D1" presStyleIdx="0" presStyleCnt="8"/>
      <dgm:spPr/>
    </dgm:pt>
    <dgm:pt modelId="{8A2B4BAC-E875-4A78-A53C-E3E967D13444}" type="pres">
      <dgm:prSet presAssocID="{A505D6F6-084C-42F0-8EA8-90AB8303C175}" presName="node" presStyleLbl="node1" presStyleIdx="1" presStyleCnt="9">
        <dgm:presLayoutVars>
          <dgm:bulletEnabled val="1"/>
        </dgm:presLayoutVars>
      </dgm:prSet>
      <dgm:spPr/>
    </dgm:pt>
    <dgm:pt modelId="{FB84EEF1-40DE-452E-8A93-678A22625403}" type="pres">
      <dgm:prSet presAssocID="{3BBB6E6C-D86B-40CE-9581-319AA6D4D2C0}" presName="sibTrans" presStyleLbl="sibTrans2D1" presStyleIdx="1" presStyleCnt="8"/>
      <dgm:spPr/>
    </dgm:pt>
    <dgm:pt modelId="{E920DDE9-87E7-4AC0-ABA0-872E99EFE017}" type="pres">
      <dgm:prSet presAssocID="{3BBB6E6C-D86B-40CE-9581-319AA6D4D2C0}" presName="connectorText" presStyleLbl="sibTrans2D1" presStyleIdx="1" presStyleCnt="8"/>
      <dgm:spPr/>
    </dgm:pt>
    <dgm:pt modelId="{C8A36B68-E627-4FF8-A6E5-906B37C2182E}" type="pres">
      <dgm:prSet presAssocID="{484472B0-F472-41F9-9FE7-81F3F678E9CD}" presName="node" presStyleLbl="node1" presStyleIdx="2" presStyleCnt="9">
        <dgm:presLayoutVars>
          <dgm:bulletEnabled val="1"/>
        </dgm:presLayoutVars>
      </dgm:prSet>
      <dgm:spPr/>
    </dgm:pt>
    <dgm:pt modelId="{7174DB40-D006-4303-A040-FAE45B29B547}" type="pres">
      <dgm:prSet presAssocID="{D4A16A5B-CBCE-4C38-BACA-628B0B2E6BF5}" presName="sibTrans" presStyleLbl="sibTrans2D1" presStyleIdx="2" presStyleCnt="8"/>
      <dgm:spPr/>
    </dgm:pt>
    <dgm:pt modelId="{45E7D99F-BCDC-4CD7-9E51-1FDDB8E1A524}" type="pres">
      <dgm:prSet presAssocID="{D4A16A5B-CBCE-4C38-BACA-628B0B2E6BF5}" presName="connectorText" presStyleLbl="sibTrans2D1" presStyleIdx="2" presStyleCnt="8"/>
      <dgm:spPr/>
    </dgm:pt>
    <dgm:pt modelId="{BE7CC0E6-D2DA-4FCE-9649-62AFCE22EDD3}" type="pres">
      <dgm:prSet presAssocID="{DD16E230-18A0-49CE-A09F-E176CD73A412}" presName="node" presStyleLbl="node1" presStyleIdx="3" presStyleCnt="9">
        <dgm:presLayoutVars>
          <dgm:bulletEnabled val="1"/>
        </dgm:presLayoutVars>
      </dgm:prSet>
      <dgm:spPr/>
    </dgm:pt>
    <dgm:pt modelId="{DB5953D4-F221-41D1-A4B2-B0C29EA13AE1}" type="pres">
      <dgm:prSet presAssocID="{CCC11E50-C09D-4E45-BFAE-A3217396C4F3}" presName="sibTrans" presStyleLbl="sibTrans2D1" presStyleIdx="3" presStyleCnt="8"/>
      <dgm:spPr/>
    </dgm:pt>
    <dgm:pt modelId="{4249F06A-E48D-4FAD-BD0F-510732E8F2DC}" type="pres">
      <dgm:prSet presAssocID="{CCC11E50-C09D-4E45-BFAE-A3217396C4F3}" presName="connectorText" presStyleLbl="sibTrans2D1" presStyleIdx="3" presStyleCnt="8"/>
      <dgm:spPr/>
    </dgm:pt>
    <dgm:pt modelId="{9740B8AF-85F6-41A8-B122-466BB5A7B7B2}" type="pres">
      <dgm:prSet presAssocID="{D9B61952-D4D8-40FC-9FE3-9ACB38550E7A}" presName="node" presStyleLbl="node1" presStyleIdx="4" presStyleCnt="9">
        <dgm:presLayoutVars>
          <dgm:bulletEnabled val="1"/>
        </dgm:presLayoutVars>
      </dgm:prSet>
      <dgm:spPr/>
    </dgm:pt>
    <dgm:pt modelId="{B9D2E414-3051-458D-9ED9-0BE9C7A71B18}" type="pres">
      <dgm:prSet presAssocID="{D496C35D-1D00-4F73-A26C-6B44103F13CC}" presName="sibTrans" presStyleLbl="sibTrans2D1" presStyleIdx="4" presStyleCnt="8"/>
      <dgm:spPr/>
    </dgm:pt>
    <dgm:pt modelId="{7EDD2472-F943-4B89-A1FC-AD475237E3BC}" type="pres">
      <dgm:prSet presAssocID="{D496C35D-1D00-4F73-A26C-6B44103F13CC}" presName="connectorText" presStyleLbl="sibTrans2D1" presStyleIdx="4" presStyleCnt="8"/>
      <dgm:spPr/>
    </dgm:pt>
    <dgm:pt modelId="{9DEAFD94-F5BA-4F00-BA80-857F6866DE5B}" type="pres">
      <dgm:prSet presAssocID="{4761ABA9-0794-403C-8BA0-9F9327639E3A}" presName="node" presStyleLbl="node1" presStyleIdx="5" presStyleCnt="9">
        <dgm:presLayoutVars>
          <dgm:bulletEnabled val="1"/>
        </dgm:presLayoutVars>
      </dgm:prSet>
      <dgm:spPr/>
    </dgm:pt>
    <dgm:pt modelId="{43738D25-93DC-43E1-8DD3-063472862595}" type="pres">
      <dgm:prSet presAssocID="{A10BF766-F702-4731-A4F7-D4501829761E}" presName="sibTrans" presStyleLbl="sibTrans2D1" presStyleIdx="5" presStyleCnt="8"/>
      <dgm:spPr/>
    </dgm:pt>
    <dgm:pt modelId="{B5E078ED-AA89-4F71-B265-32B05F02608D}" type="pres">
      <dgm:prSet presAssocID="{A10BF766-F702-4731-A4F7-D4501829761E}" presName="connectorText" presStyleLbl="sibTrans2D1" presStyleIdx="5" presStyleCnt="8"/>
      <dgm:spPr/>
    </dgm:pt>
    <dgm:pt modelId="{F4EB2213-6AA6-4576-91C7-8D92F8840D8A}" type="pres">
      <dgm:prSet presAssocID="{E4584264-32E5-49FE-9D50-84749DF32BBD}" presName="node" presStyleLbl="node1" presStyleIdx="6" presStyleCnt="9">
        <dgm:presLayoutVars>
          <dgm:bulletEnabled val="1"/>
        </dgm:presLayoutVars>
      </dgm:prSet>
      <dgm:spPr/>
    </dgm:pt>
    <dgm:pt modelId="{CE76D8C3-DC51-475E-9C84-D06A1F498E1B}" type="pres">
      <dgm:prSet presAssocID="{848E5062-6E1D-4DCC-A092-B9C93A5DECEE}" presName="sibTrans" presStyleLbl="sibTrans2D1" presStyleIdx="6" presStyleCnt="8"/>
      <dgm:spPr/>
    </dgm:pt>
    <dgm:pt modelId="{1EF748E4-3C70-4228-9A8A-11BA64398C4A}" type="pres">
      <dgm:prSet presAssocID="{848E5062-6E1D-4DCC-A092-B9C93A5DECEE}" presName="connectorText" presStyleLbl="sibTrans2D1" presStyleIdx="6" presStyleCnt="8"/>
      <dgm:spPr/>
    </dgm:pt>
    <dgm:pt modelId="{E4B3A36F-6EC2-4DD4-9597-728DA308D863}" type="pres">
      <dgm:prSet presAssocID="{F10CCD0F-4104-43A8-8966-A7247D1E7998}" presName="node" presStyleLbl="node1" presStyleIdx="7" presStyleCnt="9">
        <dgm:presLayoutVars>
          <dgm:bulletEnabled val="1"/>
        </dgm:presLayoutVars>
      </dgm:prSet>
      <dgm:spPr/>
    </dgm:pt>
    <dgm:pt modelId="{D29E99DE-9291-4C1D-9D9B-E69A7BC281D5}" type="pres">
      <dgm:prSet presAssocID="{644D8D8E-585E-4EB7-B929-DC5C75EFA25D}" presName="sibTrans" presStyleLbl="sibTrans2D1" presStyleIdx="7" presStyleCnt="8"/>
      <dgm:spPr/>
    </dgm:pt>
    <dgm:pt modelId="{DFD84761-F9C1-4621-BB07-32693D58A332}" type="pres">
      <dgm:prSet presAssocID="{644D8D8E-585E-4EB7-B929-DC5C75EFA25D}" presName="connectorText" presStyleLbl="sibTrans2D1" presStyleIdx="7" presStyleCnt="8"/>
      <dgm:spPr/>
    </dgm:pt>
    <dgm:pt modelId="{8F365337-950E-4813-81C1-895D8B051B29}" type="pres">
      <dgm:prSet presAssocID="{75B7B4C8-D939-4134-BA57-5DB408ADCC6E}" presName="node" presStyleLbl="node1" presStyleIdx="8" presStyleCnt="9" custScaleX="513862" custScaleY="451298">
        <dgm:presLayoutVars>
          <dgm:bulletEnabled val="1"/>
        </dgm:presLayoutVars>
      </dgm:prSet>
      <dgm:spPr/>
    </dgm:pt>
  </dgm:ptLst>
  <dgm:cxnLst>
    <dgm:cxn modelId="{2E818D06-CFC2-4015-8231-201476F32480}" type="presOf" srcId="{4761ABA9-0794-403C-8BA0-9F9327639E3A}" destId="{9DEAFD94-F5BA-4F00-BA80-857F6866DE5B}" srcOrd="0" destOrd="0" presId="urn:microsoft.com/office/officeart/2005/8/layout/process5"/>
    <dgm:cxn modelId="{6F062508-C32B-4259-A0EF-66A870298105}" type="presOf" srcId="{484472B0-F472-41F9-9FE7-81F3F678E9CD}" destId="{C8A36B68-E627-4FF8-A6E5-906B37C2182E}" srcOrd="0" destOrd="0" presId="urn:microsoft.com/office/officeart/2005/8/layout/process5"/>
    <dgm:cxn modelId="{C314B60C-3D89-4E85-8E67-069D1E09EF43}" type="presOf" srcId="{753C0C0E-C492-4A09-8771-84B966B88EB9}" destId="{4E32E4F8-ED05-4B78-A61B-85EBDAEC97A7}" srcOrd="0" destOrd="0" presId="urn:microsoft.com/office/officeart/2005/8/layout/process5"/>
    <dgm:cxn modelId="{D11CC60C-7F00-424D-AFBB-F23BA83644C2}" type="presOf" srcId="{A10BF766-F702-4731-A4F7-D4501829761E}" destId="{B5E078ED-AA89-4F71-B265-32B05F02608D}" srcOrd="1" destOrd="0" presId="urn:microsoft.com/office/officeart/2005/8/layout/process5"/>
    <dgm:cxn modelId="{8E337F0F-C14E-46B7-B79F-F6B06600FFCA}" type="presOf" srcId="{CCC11E50-C09D-4E45-BFAE-A3217396C4F3}" destId="{DB5953D4-F221-41D1-A4B2-B0C29EA13AE1}" srcOrd="0" destOrd="0" presId="urn:microsoft.com/office/officeart/2005/8/layout/process5"/>
    <dgm:cxn modelId="{03E3222A-88C0-4403-B97D-84B4273D26BE}" type="presOf" srcId="{A505D6F6-084C-42F0-8EA8-90AB8303C175}" destId="{8A2B4BAC-E875-4A78-A53C-E3E967D13444}" srcOrd="0" destOrd="0" presId="urn:microsoft.com/office/officeart/2005/8/layout/process5"/>
    <dgm:cxn modelId="{26EE3A2A-FD94-42AD-84E6-B794FAE59A13}" type="presOf" srcId="{F10CCD0F-4104-43A8-8966-A7247D1E7998}" destId="{E4B3A36F-6EC2-4DD4-9597-728DA308D863}" srcOrd="0" destOrd="0" presId="urn:microsoft.com/office/officeart/2005/8/layout/process5"/>
    <dgm:cxn modelId="{C24B5C2C-9CC6-4EF2-9A06-2DB224FEA70B}" type="presOf" srcId="{D496C35D-1D00-4F73-A26C-6B44103F13CC}" destId="{7EDD2472-F943-4B89-A1FC-AD475237E3BC}" srcOrd="1" destOrd="0" presId="urn:microsoft.com/office/officeart/2005/8/layout/process5"/>
    <dgm:cxn modelId="{4DD71F3B-30FA-4BE3-8AF9-EC695B47D313}" srcId="{753C0C0E-C492-4A09-8771-84B966B88EB9}" destId="{A505D6F6-084C-42F0-8EA8-90AB8303C175}" srcOrd="1" destOrd="0" parTransId="{3E4746E6-F07A-4647-ABB4-CFE77E9F14BC}" sibTransId="{3BBB6E6C-D86B-40CE-9581-319AA6D4D2C0}"/>
    <dgm:cxn modelId="{61F2965B-299F-4FE2-9C27-3C752236E2E5}" type="presOf" srcId="{14E9B97E-F3A2-4D42-BE7E-8A2D577B9C9E}" destId="{7F60C1DD-A605-4B46-BA98-7AED6185212B}" srcOrd="0" destOrd="0" presId="urn:microsoft.com/office/officeart/2005/8/layout/process5"/>
    <dgm:cxn modelId="{0D1DFA5E-3279-4569-9A9E-34F55AA100FB}" type="presOf" srcId="{D496C35D-1D00-4F73-A26C-6B44103F13CC}" destId="{B9D2E414-3051-458D-9ED9-0BE9C7A71B18}" srcOrd="0" destOrd="0" presId="urn:microsoft.com/office/officeart/2005/8/layout/process5"/>
    <dgm:cxn modelId="{BB9F875F-2835-413F-B44A-04B29C220081}" type="presOf" srcId="{848E5062-6E1D-4DCC-A092-B9C93A5DECEE}" destId="{1EF748E4-3C70-4228-9A8A-11BA64398C4A}" srcOrd="1" destOrd="0" presId="urn:microsoft.com/office/officeart/2005/8/layout/process5"/>
    <dgm:cxn modelId="{C8A11B61-E0A6-4B5E-9347-5D3CE845802C}" type="presOf" srcId="{E4584264-32E5-49FE-9D50-84749DF32BBD}" destId="{F4EB2213-6AA6-4576-91C7-8D92F8840D8A}" srcOrd="0" destOrd="0" presId="urn:microsoft.com/office/officeart/2005/8/layout/process5"/>
    <dgm:cxn modelId="{F04C2544-9B0B-469F-A496-7D2C7812E002}" srcId="{753C0C0E-C492-4A09-8771-84B966B88EB9}" destId="{4761ABA9-0794-403C-8BA0-9F9327639E3A}" srcOrd="5" destOrd="0" parTransId="{7DF45613-E634-441A-8D33-AF25DF38B60D}" sibTransId="{A10BF766-F702-4731-A4F7-D4501829761E}"/>
    <dgm:cxn modelId="{736AA144-6C54-45D7-B85D-38808DE73206}" type="presOf" srcId="{3BBB6E6C-D86B-40CE-9581-319AA6D4D2C0}" destId="{E920DDE9-87E7-4AC0-ABA0-872E99EFE017}" srcOrd="1" destOrd="0" presId="urn:microsoft.com/office/officeart/2005/8/layout/process5"/>
    <dgm:cxn modelId="{BCB0D94E-ABBF-4B60-8C9B-25A50F31B815}" srcId="{753C0C0E-C492-4A09-8771-84B966B88EB9}" destId="{E4584264-32E5-49FE-9D50-84749DF32BBD}" srcOrd="6" destOrd="0" parTransId="{C4C1BD7D-BA0D-4E0A-A0FA-E84C0C969347}" sibTransId="{848E5062-6E1D-4DCC-A092-B9C93A5DECEE}"/>
    <dgm:cxn modelId="{FB800073-26B5-4C17-B47F-C947C5E56AA7}" type="presOf" srcId="{3BBB6E6C-D86B-40CE-9581-319AA6D4D2C0}" destId="{FB84EEF1-40DE-452E-8A93-678A22625403}" srcOrd="0" destOrd="0" presId="urn:microsoft.com/office/officeart/2005/8/layout/process5"/>
    <dgm:cxn modelId="{C563B182-153B-4683-910E-B6213E4D5A54}" type="presOf" srcId="{CCC11E50-C09D-4E45-BFAE-A3217396C4F3}" destId="{4249F06A-E48D-4FAD-BD0F-510732E8F2DC}" srcOrd="1" destOrd="0" presId="urn:microsoft.com/office/officeart/2005/8/layout/process5"/>
    <dgm:cxn modelId="{8C19FB89-0DB0-49A6-B400-054C67428805}" type="presOf" srcId="{848E5062-6E1D-4DCC-A092-B9C93A5DECEE}" destId="{CE76D8C3-DC51-475E-9C84-D06A1F498E1B}" srcOrd="0" destOrd="0" presId="urn:microsoft.com/office/officeart/2005/8/layout/process5"/>
    <dgm:cxn modelId="{C07BCD99-E7A8-440E-84A5-5787F53CCD63}" type="presOf" srcId="{14E9B97E-F3A2-4D42-BE7E-8A2D577B9C9E}" destId="{E2C88970-EA0A-490A-B65C-6C6684F7025D}" srcOrd="1" destOrd="0" presId="urn:microsoft.com/office/officeart/2005/8/layout/process5"/>
    <dgm:cxn modelId="{805E82A7-1041-4DE9-81B1-ED69B7AB4DB5}" srcId="{753C0C0E-C492-4A09-8771-84B966B88EB9}" destId="{75B7B4C8-D939-4134-BA57-5DB408ADCC6E}" srcOrd="8" destOrd="0" parTransId="{A083B6CA-BB50-4DD9-9E58-5C32D29D60DC}" sibTransId="{CA343FC1-B04A-4093-93E3-C4E68C2EC11B}"/>
    <dgm:cxn modelId="{F9D7EDAD-D7C6-4133-AFD2-2A62A3B1240C}" srcId="{753C0C0E-C492-4A09-8771-84B966B88EB9}" destId="{D9B61952-D4D8-40FC-9FE3-9ACB38550E7A}" srcOrd="4" destOrd="0" parTransId="{0920B0AE-87C8-4664-9212-413A67A8E1EE}" sibTransId="{D496C35D-1D00-4F73-A26C-6B44103F13CC}"/>
    <dgm:cxn modelId="{ED1450AE-A20D-441A-81F0-1E0B26C08226}" type="presOf" srcId="{D4A16A5B-CBCE-4C38-BACA-628B0B2E6BF5}" destId="{7174DB40-D006-4303-A040-FAE45B29B547}" srcOrd="0" destOrd="0" presId="urn:microsoft.com/office/officeart/2005/8/layout/process5"/>
    <dgm:cxn modelId="{5E514ABE-38D0-4190-9E3B-F16749FE2F96}" type="presOf" srcId="{D9B61952-D4D8-40FC-9FE3-9ACB38550E7A}" destId="{9740B8AF-85F6-41A8-B122-466BB5A7B7B2}" srcOrd="0" destOrd="0" presId="urn:microsoft.com/office/officeart/2005/8/layout/process5"/>
    <dgm:cxn modelId="{D4B2A7C9-5E05-4568-B13B-8372BF7A0573}" srcId="{753C0C0E-C492-4A09-8771-84B966B88EB9}" destId="{F10CCD0F-4104-43A8-8966-A7247D1E7998}" srcOrd="7" destOrd="0" parTransId="{00396D3C-924D-406E-ABFD-241C8E7B07E7}" sibTransId="{644D8D8E-585E-4EB7-B929-DC5C75EFA25D}"/>
    <dgm:cxn modelId="{5E5E47CB-4CD9-492E-AAFE-9CDCB3D5F842}" srcId="{753C0C0E-C492-4A09-8771-84B966B88EB9}" destId="{8011D948-1C29-4475-9F63-3C5BBE5DA8AC}" srcOrd="0" destOrd="0" parTransId="{D78DAC9B-489A-40C0-8859-72AD58FB8D67}" sibTransId="{14E9B97E-F3A2-4D42-BE7E-8A2D577B9C9E}"/>
    <dgm:cxn modelId="{062D50CE-609E-4AB2-BA60-0BAE0E6F42B7}" srcId="{753C0C0E-C492-4A09-8771-84B966B88EB9}" destId="{DD16E230-18A0-49CE-A09F-E176CD73A412}" srcOrd="3" destOrd="0" parTransId="{1AAE884D-4A0F-44A7-96DA-A6C80BE271FA}" sibTransId="{CCC11E50-C09D-4E45-BFAE-A3217396C4F3}"/>
    <dgm:cxn modelId="{A8739BD7-3DCE-4248-9583-0F62269FB6EC}" type="presOf" srcId="{75B7B4C8-D939-4134-BA57-5DB408ADCC6E}" destId="{8F365337-950E-4813-81C1-895D8B051B29}" srcOrd="0" destOrd="0" presId="urn:microsoft.com/office/officeart/2005/8/layout/process5"/>
    <dgm:cxn modelId="{6789D5DC-3518-4225-BF9C-A1B3EF32EE41}" type="presOf" srcId="{644D8D8E-585E-4EB7-B929-DC5C75EFA25D}" destId="{D29E99DE-9291-4C1D-9D9B-E69A7BC281D5}" srcOrd="0" destOrd="0" presId="urn:microsoft.com/office/officeart/2005/8/layout/process5"/>
    <dgm:cxn modelId="{003B88DE-E565-4594-9486-34D4988566C2}" type="presOf" srcId="{A10BF766-F702-4731-A4F7-D4501829761E}" destId="{43738D25-93DC-43E1-8DD3-063472862595}" srcOrd="0" destOrd="0" presId="urn:microsoft.com/office/officeart/2005/8/layout/process5"/>
    <dgm:cxn modelId="{B9820AE0-34A2-4D3D-A66B-8D2E204E38D5}" type="presOf" srcId="{D4A16A5B-CBCE-4C38-BACA-628B0B2E6BF5}" destId="{45E7D99F-BCDC-4CD7-9E51-1FDDB8E1A524}" srcOrd="1" destOrd="0" presId="urn:microsoft.com/office/officeart/2005/8/layout/process5"/>
    <dgm:cxn modelId="{1691F2E1-60C4-4522-98D5-6A7DF0928424}" type="presOf" srcId="{644D8D8E-585E-4EB7-B929-DC5C75EFA25D}" destId="{DFD84761-F9C1-4621-BB07-32693D58A332}" srcOrd="1" destOrd="0" presId="urn:microsoft.com/office/officeart/2005/8/layout/process5"/>
    <dgm:cxn modelId="{980213F3-259D-4A95-9216-E8E4E8B46173}" type="presOf" srcId="{DD16E230-18A0-49CE-A09F-E176CD73A412}" destId="{BE7CC0E6-D2DA-4FCE-9649-62AFCE22EDD3}" srcOrd="0" destOrd="0" presId="urn:microsoft.com/office/officeart/2005/8/layout/process5"/>
    <dgm:cxn modelId="{EAC364F4-2ACF-47D9-A913-0D7D7684044D}" type="presOf" srcId="{8011D948-1C29-4475-9F63-3C5BBE5DA8AC}" destId="{C1B0497B-28D9-4FD2-800F-95E4BE4CB0E2}" srcOrd="0" destOrd="0" presId="urn:microsoft.com/office/officeart/2005/8/layout/process5"/>
    <dgm:cxn modelId="{631F18F6-35D0-4188-ACD1-954EEBFF273A}" srcId="{753C0C0E-C492-4A09-8771-84B966B88EB9}" destId="{484472B0-F472-41F9-9FE7-81F3F678E9CD}" srcOrd="2" destOrd="0" parTransId="{9730D02C-7A0D-4E34-9EC9-2DD62180BABE}" sibTransId="{D4A16A5B-CBCE-4C38-BACA-628B0B2E6BF5}"/>
    <dgm:cxn modelId="{A02AE6AF-E72B-4CEF-89F3-970575C85F1B}" type="presParOf" srcId="{4E32E4F8-ED05-4B78-A61B-85EBDAEC97A7}" destId="{C1B0497B-28D9-4FD2-800F-95E4BE4CB0E2}" srcOrd="0" destOrd="0" presId="urn:microsoft.com/office/officeart/2005/8/layout/process5"/>
    <dgm:cxn modelId="{5BA3D49A-008F-47DD-8F0B-5C10D50BBB93}" type="presParOf" srcId="{4E32E4F8-ED05-4B78-A61B-85EBDAEC97A7}" destId="{7F60C1DD-A605-4B46-BA98-7AED6185212B}" srcOrd="1" destOrd="0" presId="urn:microsoft.com/office/officeart/2005/8/layout/process5"/>
    <dgm:cxn modelId="{D94C76C6-DCF4-4A4B-804F-8D1CA1D0D01B}" type="presParOf" srcId="{7F60C1DD-A605-4B46-BA98-7AED6185212B}" destId="{E2C88970-EA0A-490A-B65C-6C6684F7025D}" srcOrd="0" destOrd="0" presId="urn:microsoft.com/office/officeart/2005/8/layout/process5"/>
    <dgm:cxn modelId="{7EFAECF7-B736-4D0F-A1A5-5A8529153488}" type="presParOf" srcId="{4E32E4F8-ED05-4B78-A61B-85EBDAEC97A7}" destId="{8A2B4BAC-E875-4A78-A53C-E3E967D13444}" srcOrd="2" destOrd="0" presId="urn:microsoft.com/office/officeart/2005/8/layout/process5"/>
    <dgm:cxn modelId="{894D1795-E1C5-42DE-BF87-40D2E6BB1029}" type="presParOf" srcId="{4E32E4F8-ED05-4B78-A61B-85EBDAEC97A7}" destId="{FB84EEF1-40DE-452E-8A93-678A22625403}" srcOrd="3" destOrd="0" presId="urn:microsoft.com/office/officeart/2005/8/layout/process5"/>
    <dgm:cxn modelId="{5E3ECD7D-FFF6-4B28-9F73-77D48ED17D90}" type="presParOf" srcId="{FB84EEF1-40DE-452E-8A93-678A22625403}" destId="{E920DDE9-87E7-4AC0-ABA0-872E99EFE017}" srcOrd="0" destOrd="0" presId="urn:microsoft.com/office/officeart/2005/8/layout/process5"/>
    <dgm:cxn modelId="{8B660B89-5FEF-46B6-B157-8C46E00BC84B}" type="presParOf" srcId="{4E32E4F8-ED05-4B78-A61B-85EBDAEC97A7}" destId="{C8A36B68-E627-4FF8-A6E5-906B37C2182E}" srcOrd="4" destOrd="0" presId="urn:microsoft.com/office/officeart/2005/8/layout/process5"/>
    <dgm:cxn modelId="{886BC00E-D5E6-42E7-8329-8D9116AAE7E2}" type="presParOf" srcId="{4E32E4F8-ED05-4B78-A61B-85EBDAEC97A7}" destId="{7174DB40-D006-4303-A040-FAE45B29B547}" srcOrd="5" destOrd="0" presId="urn:microsoft.com/office/officeart/2005/8/layout/process5"/>
    <dgm:cxn modelId="{F289C3AD-BCFD-4CA9-BB5F-343E29832949}" type="presParOf" srcId="{7174DB40-D006-4303-A040-FAE45B29B547}" destId="{45E7D99F-BCDC-4CD7-9E51-1FDDB8E1A524}" srcOrd="0" destOrd="0" presId="urn:microsoft.com/office/officeart/2005/8/layout/process5"/>
    <dgm:cxn modelId="{F98D0A87-1154-4F2E-A6F8-0FCB46045403}" type="presParOf" srcId="{4E32E4F8-ED05-4B78-A61B-85EBDAEC97A7}" destId="{BE7CC0E6-D2DA-4FCE-9649-62AFCE22EDD3}" srcOrd="6" destOrd="0" presId="urn:microsoft.com/office/officeart/2005/8/layout/process5"/>
    <dgm:cxn modelId="{A7388015-A557-484A-A00A-D96870B4BAD0}" type="presParOf" srcId="{4E32E4F8-ED05-4B78-A61B-85EBDAEC97A7}" destId="{DB5953D4-F221-41D1-A4B2-B0C29EA13AE1}" srcOrd="7" destOrd="0" presId="urn:microsoft.com/office/officeart/2005/8/layout/process5"/>
    <dgm:cxn modelId="{14AF8835-824E-446C-9860-F87A6307379D}" type="presParOf" srcId="{DB5953D4-F221-41D1-A4B2-B0C29EA13AE1}" destId="{4249F06A-E48D-4FAD-BD0F-510732E8F2DC}" srcOrd="0" destOrd="0" presId="urn:microsoft.com/office/officeart/2005/8/layout/process5"/>
    <dgm:cxn modelId="{01D4EE5F-EE5B-4620-96C3-1060D4845D29}" type="presParOf" srcId="{4E32E4F8-ED05-4B78-A61B-85EBDAEC97A7}" destId="{9740B8AF-85F6-41A8-B122-466BB5A7B7B2}" srcOrd="8" destOrd="0" presId="urn:microsoft.com/office/officeart/2005/8/layout/process5"/>
    <dgm:cxn modelId="{9CB74A9E-22F9-492E-ABFF-8C052B28C315}" type="presParOf" srcId="{4E32E4F8-ED05-4B78-A61B-85EBDAEC97A7}" destId="{B9D2E414-3051-458D-9ED9-0BE9C7A71B18}" srcOrd="9" destOrd="0" presId="urn:microsoft.com/office/officeart/2005/8/layout/process5"/>
    <dgm:cxn modelId="{44F0A69A-7A25-41C1-8ADA-9458EFA7B5F0}" type="presParOf" srcId="{B9D2E414-3051-458D-9ED9-0BE9C7A71B18}" destId="{7EDD2472-F943-4B89-A1FC-AD475237E3BC}" srcOrd="0" destOrd="0" presId="urn:microsoft.com/office/officeart/2005/8/layout/process5"/>
    <dgm:cxn modelId="{68E7F743-6B3D-4475-9ACC-2285EA8FD1CE}" type="presParOf" srcId="{4E32E4F8-ED05-4B78-A61B-85EBDAEC97A7}" destId="{9DEAFD94-F5BA-4F00-BA80-857F6866DE5B}" srcOrd="10" destOrd="0" presId="urn:microsoft.com/office/officeart/2005/8/layout/process5"/>
    <dgm:cxn modelId="{26CEEAD2-6D83-4D8D-BC20-FB75C920DACE}" type="presParOf" srcId="{4E32E4F8-ED05-4B78-A61B-85EBDAEC97A7}" destId="{43738D25-93DC-43E1-8DD3-063472862595}" srcOrd="11" destOrd="0" presId="urn:microsoft.com/office/officeart/2005/8/layout/process5"/>
    <dgm:cxn modelId="{EDDF39BB-5085-4FA0-AFA6-31C84D9DF0B0}" type="presParOf" srcId="{43738D25-93DC-43E1-8DD3-063472862595}" destId="{B5E078ED-AA89-4F71-B265-32B05F02608D}" srcOrd="0" destOrd="0" presId="urn:microsoft.com/office/officeart/2005/8/layout/process5"/>
    <dgm:cxn modelId="{AF3075D6-4802-46A2-BA7B-CEB234A2FF8C}" type="presParOf" srcId="{4E32E4F8-ED05-4B78-A61B-85EBDAEC97A7}" destId="{F4EB2213-6AA6-4576-91C7-8D92F8840D8A}" srcOrd="12" destOrd="0" presId="urn:microsoft.com/office/officeart/2005/8/layout/process5"/>
    <dgm:cxn modelId="{664ABD22-D1B3-4183-A54E-B73F147FBFD3}" type="presParOf" srcId="{4E32E4F8-ED05-4B78-A61B-85EBDAEC97A7}" destId="{CE76D8C3-DC51-475E-9C84-D06A1F498E1B}" srcOrd="13" destOrd="0" presId="urn:microsoft.com/office/officeart/2005/8/layout/process5"/>
    <dgm:cxn modelId="{6F5AF80E-FC8D-437D-A047-B54DA7935441}" type="presParOf" srcId="{CE76D8C3-DC51-475E-9C84-D06A1F498E1B}" destId="{1EF748E4-3C70-4228-9A8A-11BA64398C4A}" srcOrd="0" destOrd="0" presId="urn:microsoft.com/office/officeart/2005/8/layout/process5"/>
    <dgm:cxn modelId="{9A5C1ECE-ED7E-4878-B690-8C87EFECDBFF}" type="presParOf" srcId="{4E32E4F8-ED05-4B78-A61B-85EBDAEC97A7}" destId="{E4B3A36F-6EC2-4DD4-9597-728DA308D863}" srcOrd="14" destOrd="0" presId="urn:microsoft.com/office/officeart/2005/8/layout/process5"/>
    <dgm:cxn modelId="{68167251-B721-4355-AA5A-44E183758D8E}" type="presParOf" srcId="{4E32E4F8-ED05-4B78-A61B-85EBDAEC97A7}" destId="{D29E99DE-9291-4C1D-9D9B-E69A7BC281D5}" srcOrd="15" destOrd="0" presId="urn:microsoft.com/office/officeart/2005/8/layout/process5"/>
    <dgm:cxn modelId="{C8F26FDE-3D95-4877-A04E-112FF1E17166}" type="presParOf" srcId="{D29E99DE-9291-4C1D-9D9B-E69A7BC281D5}" destId="{DFD84761-F9C1-4621-BB07-32693D58A332}" srcOrd="0" destOrd="0" presId="urn:microsoft.com/office/officeart/2005/8/layout/process5"/>
    <dgm:cxn modelId="{9B211F4D-F77F-4B7E-BD50-7286B1EFADA4}" type="presParOf" srcId="{4E32E4F8-ED05-4B78-A61B-85EBDAEC97A7}" destId="{8F365337-950E-4813-81C1-895D8B051B29}" srcOrd="1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0497B-28D9-4FD2-800F-95E4BE4CB0E2}">
      <dsp:nvSpPr>
        <dsp:cNvPr id="0" name=""/>
        <dsp:cNvSpPr/>
      </dsp:nvSpPr>
      <dsp:spPr>
        <a:xfrm>
          <a:off x="1384490" y="964"/>
          <a:ext cx="8947698" cy="5368619"/>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a:t>WH selects person to be considered for PAS position (Nominee)</a:t>
          </a:r>
          <a:endParaRPr lang="en-US" sz="4400" kern="1200"/>
        </a:p>
      </dsp:txBody>
      <dsp:txXfrm>
        <a:off x="1541731" y="158205"/>
        <a:ext cx="8633216" cy="505413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0497B-28D9-4FD2-800F-95E4BE4CB0E2}">
      <dsp:nvSpPr>
        <dsp:cNvPr id="0" name=""/>
        <dsp:cNvSpPr/>
      </dsp:nvSpPr>
      <dsp:spPr>
        <a:xfrm>
          <a:off x="1204708" y="343494"/>
          <a:ext cx="1332488" cy="799493"/>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WH selects person to be considered for PAS position (Nominee)</a:t>
          </a:r>
        </a:p>
      </dsp:txBody>
      <dsp:txXfrm>
        <a:off x="1228124" y="366910"/>
        <a:ext cx="1285656" cy="752661"/>
      </dsp:txXfrm>
    </dsp:sp>
    <dsp:sp modelId="{7F60C1DD-A605-4B46-BA98-7AED6185212B}">
      <dsp:nvSpPr>
        <dsp:cNvPr id="0" name=""/>
        <dsp:cNvSpPr/>
      </dsp:nvSpPr>
      <dsp:spPr>
        <a:xfrm>
          <a:off x="2654456" y="578012"/>
          <a:ext cx="282487" cy="33045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654456" y="644103"/>
        <a:ext cx="197741" cy="198275"/>
      </dsp:txXfrm>
    </dsp:sp>
    <dsp:sp modelId="{8A2B4BAC-E875-4A78-A53C-E3E967D13444}">
      <dsp:nvSpPr>
        <dsp:cNvPr id="0" name=""/>
        <dsp:cNvSpPr/>
      </dsp:nvSpPr>
      <dsp:spPr>
        <a:xfrm>
          <a:off x="3070192" y="343494"/>
          <a:ext cx="1332488" cy="799493"/>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t>Integrity report flows from</a:t>
          </a:r>
          <a:r>
            <a:rPr lang="en-US" sz="1200" b="0" kern="1200">
              <a:latin typeface="Century Gothic" panose="020B0502020202020204"/>
            </a:rPr>
            <a:t> </a:t>
          </a:r>
          <a:r>
            <a:rPr lang="en-US" sz="1200" b="0" kern="1200"/>
            <a:t>WH to OGE &amp; agency</a:t>
          </a:r>
        </a:p>
      </dsp:txBody>
      <dsp:txXfrm>
        <a:off x="3093608" y="366910"/>
        <a:ext cx="1285656" cy="752661"/>
      </dsp:txXfrm>
    </dsp:sp>
    <dsp:sp modelId="{FB84EEF1-40DE-452E-8A93-678A22625403}">
      <dsp:nvSpPr>
        <dsp:cNvPr id="0" name=""/>
        <dsp:cNvSpPr/>
      </dsp:nvSpPr>
      <dsp:spPr>
        <a:xfrm>
          <a:off x="4519940" y="578012"/>
          <a:ext cx="282487" cy="33045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519940" y="644103"/>
        <a:ext cx="197741" cy="198275"/>
      </dsp:txXfrm>
    </dsp:sp>
    <dsp:sp modelId="{C8A36B68-E627-4FF8-A6E5-906B37C2182E}">
      <dsp:nvSpPr>
        <dsp:cNvPr id="0" name=""/>
        <dsp:cNvSpPr/>
      </dsp:nvSpPr>
      <dsp:spPr>
        <a:xfrm>
          <a:off x="4935677" y="343494"/>
          <a:ext cx="1332488" cy="799493"/>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assigned</a:t>
          </a:r>
        </a:p>
      </dsp:txBody>
      <dsp:txXfrm>
        <a:off x="4959093" y="366910"/>
        <a:ext cx="1285656" cy="752661"/>
      </dsp:txXfrm>
    </dsp:sp>
    <dsp:sp modelId="{7174DB40-D006-4303-A040-FAE45B29B547}">
      <dsp:nvSpPr>
        <dsp:cNvPr id="0" name=""/>
        <dsp:cNvSpPr/>
      </dsp:nvSpPr>
      <dsp:spPr>
        <a:xfrm>
          <a:off x="6385424" y="578012"/>
          <a:ext cx="282487" cy="33045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385424" y="644103"/>
        <a:ext cx="197741" cy="198275"/>
      </dsp:txXfrm>
    </dsp:sp>
    <dsp:sp modelId="{BE7CC0E6-D2DA-4FCE-9649-62AFCE22EDD3}">
      <dsp:nvSpPr>
        <dsp:cNvPr id="0" name=""/>
        <dsp:cNvSpPr/>
      </dsp:nvSpPr>
      <dsp:spPr>
        <a:xfrm>
          <a:off x="6801161" y="343494"/>
          <a:ext cx="1332488" cy="799493"/>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review Integrity report &amp; prepare EA</a:t>
          </a:r>
        </a:p>
      </dsp:txBody>
      <dsp:txXfrm>
        <a:off x="6824577" y="366910"/>
        <a:ext cx="1285656" cy="752661"/>
      </dsp:txXfrm>
    </dsp:sp>
    <dsp:sp modelId="{DB5953D4-F221-41D1-A4B2-B0C29EA13AE1}">
      <dsp:nvSpPr>
        <dsp:cNvPr id="0" name=""/>
        <dsp:cNvSpPr/>
      </dsp:nvSpPr>
      <dsp:spPr>
        <a:xfrm>
          <a:off x="8250909" y="578012"/>
          <a:ext cx="282487" cy="33045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250909" y="644103"/>
        <a:ext cx="197741" cy="198275"/>
      </dsp:txXfrm>
    </dsp:sp>
    <dsp:sp modelId="{9740B8AF-85F6-41A8-B122-466BB5A7B7B2}">
      <dsp:nvSpPr>
        <dsp:cNvPr id="0" name=""/>
        <dsp:cNvSpPr/>
      </dsp:nvSpPr>
      <dsp:spPr>
        <a:xfrm>
          <a:off x="8666645" y="343494"/>
          <a:ext cx="1332488" cy="799493"/>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Docs prepared for preclearance/ confirmatory email</a:t>
          </a:r>
        </a:p>
      </dsp:txBody>
      <dsp:txXfrm>
        <a:off x="8690061" y="366910"/>
        <a:ext cx="1285656" cy="752661"/>
      </dsp:txXfrm>
    </dsp:sp>
    <dsp:sp modelId="{B9D2E414-3051-458D-9ED9-0BE9C7A71B18}">
      <dsp:nvSpPr>
        <dsp:cNvPr id="0" name=""/>
        <dsp:cNvSpPr/>
      </dsp:nvSpPr>
      <dsp:spPr>
        <a:xfrm>
          <a:off x="10116393" y="578012"/>
          <a:ext cx="282487" cy="33045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0116393" y="644103"/>
        <a:ext cx="197741" cy="198275"/>
      </dsp:txXfrm>
    </dsp:sp>
    <dsp:sp modelId="{9DEAFD94-F5BA-4F00-BA80-857F6866DE5B}">
      <dsp:nvSpPr>
        <dsp:cNvPr id="0" name=""/>
        <dsp:cNvSpPr/>
      </dsp:nvSpPr>
      <dsp:spPr>
        <a:xfrm>
          <a:off x="10532130" y="343494"/>
          <a:ext cx="1332488" cy="799493"/>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Package forwarded for preclearance</a:t>
          </a:r>
        </a:p>
      </dsp:txBody>
      <dsp:txXfrm>
        <a:off x="10555546" y="366910"/>
        <a:ext cx="1285656" cy="752661"/>
      </dsp:txXfrm>
    </dsp:sp>
    <dsp:sp modelId="{43738D25-93DC-43E1-8DD3-063472862595}">
      <dsp:nvSpPr>
        <dsp:cNvPr id="0" name=""/>
        <dsp:cNvSpPr/>
      </dsp:nvSpPr>
      <dsp:spPr>
        <a:xfrm rot="5400000">
          <a:off x="10655965" y="1970470"/>
          <a:ext cx="1084818" cy="33045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dsp:txBody>
      <dsp:txXfrm rot="-5400000">
        <a:off x="11099237" y="1593290"/>
        <a:ext cx="198275" cy="985681"/>
      </dsp:txXfrm>
    </dsp:sp>
    <dsp:sp modelId="{F4EB2213-6AA6-4576-91C7-8D92F8840D8A}">
      <dsp:nvSpPr>
        <dsp:cNvPr id="0" name=""/>
        <dsp:cNvSpPr/>
      </dsp:nvSpPr>
      <dsp:spPr>
        <a:xfrm>
          <a:off x="10532130" y="3189815"/>
          <a:ext cx="1332488" cy="799493"/>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PNB Chief pre-clears report &amp; EA</a:t>
          </a:r>
        </a:p>
      </dsp:txBody>
      <dsp:txXfrm>
        <a:off x="10555546" y="3213231"/>
        <a:ext cx="1285656" cy="752661"/>
      </dsp:txXfrm>
    </dsp:sp>
    <dsp:sp modelId="{CE76D8C3-DC51-475E-9C84-D06A1F498E1B}">
      <dsp:nvSpPr>
        <dsp:cNvPr id="0" name=""/>
        <dsp:cNvSpPr/>
      </dsp:nvSpPr>
      <dsp:spPr>
        <a:xfrm rot="10800000">
          <a:off x="10132383" y="3424333"/>
          <a:ext cx="282487" cy="33045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10217129" y="3490424"/>
        <a:ext cx="197741" cy="198275"/>
      </dsp:txXfrm>
    </dsp:sp>
    <dsp:sp modelId="{E4B3A36F-6EC2-4DD4-9597-728DA308D863}">
      <dsp:nvSpPr>
        <dsp:cNvPr id="0" name=""/>
        <dsp:cNvSpPr/>
      </dsp:nvSpPr>
      <dsp:spPr>
        <a:xfrm>
          <a:off x="8666645" y="3189815"/>
          <a:ext cx="1332488" cy="799493"/>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WH nominates Nominee</a:t>
          </a:r>
        </a:p>
      </dsp:txBody>
      <dsp:txXfrm>
        <a:off x="8690061" y="3213231"/>
        <a:ext cx="1285656" cy="752661"/>
      </dsp:txXfrm>
    </dsp:sp>
    <dsp:sp modelId="{D29E99DE-9291-4C1D-9D9B-E69A7BC281D5}">
      <dsp:nvSpPr>
        <dsp:cNvPr id="0" name=""/>
        <dsp:cNvSpPr/>
      </dsp:nvSpPr>
      <dsp:spPr>
        <a:xfrm rot="10800000">
          <a:off x="8266899" y="3424333"/>
          <a:ext cx="282487" cy="33045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8351645" y="3490424"/>
        <a:ext cx="197741" cy="198275"/>
      </dsp:txXfrm>
    </dsp:sp>
    <dsp:sp modelId="{8F365337-950E-4813-81C1-895D8B051B29}">
      <dsp:nvSpPr>
        <dsp:cNvPr id="0" name=""/>
        <dsp:cNvSpPr/>
      </dsp:nvSpPr>
      <dsp:spPr>
        <a:xfrm>
          <a:off x="6801161" y="3189815"/>
          <a:ext cx="1332488" cy="799493"/>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reviewer reaches out to agency for final package</a:t>
          </a:r>
        </a:p>
      </dsp:txBody>
      <dsp:txXfrm>
        <a:off x="6824577" y="3213231"/>
        <a:ext cx="1285656" cy="752661"/>
      </dsp:txXfrm>
    </dsp:sp>
    <dsp:sp modelId="{0458779A-464A-451C-9A6C-5430AE91FC9D}">
      <dsp:nvSpPr>
        <dsp:cNvPr id="0" name=""/>
        <dsp:cNvSpPr/>
      </dsp:nvSpPr>
      <dsp:spPr>
        <a:xfrm rot="10800000">
          <a:off x="6401171" y="3424333"/>
          <a:ext cx="282659" cy="33045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6485969" y="3490424"/>
        <a:ext cx="197861" cy="198275"/>
      </dsp:txXfrm>
    </dsp:sp>
    <dsp:sp modelId="{C7D58C58-8B27-4D44-BAD3-7FBC708F9957}">
      <dsp:nvSpPr>
        <dsp:cNvPr id="0" name=""/>
        <dsp:cNvSpPr/>
      </dsp:nvSpPr>
      <dsp:spPr>
        <a:xfrm>
          <a:off x="0" y="1675983"/>
          <a:ext cx="6267840" cy="3827158"/>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t>Final package received from agency</a:t>
          </a:r>
          <a:endParaRPr lang="en-US" sz="4000" kern="1200"/>
        </a:p>
      </dsp:txBody>
      <dsp:txXfrm>
        <a:off x="112094" y="1788077"/>
        <a:ext cx="6043652" cy="36029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0497B-28D9-4FD2-800F-95E4BE4CB0E2}">
      <dsp:nvSpPr>
        <dsp:cNvPr id="0" name=""/>
        <dsp:cNvSpPr/>
      </dsp:nvSpPr>
      <dsp:spPr>
        <a:xfrm>
          <a:off x="799203" y="1707"/>
          <a:ext cx="1555535" cy="933321"/>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WH selects person to be considered for PAS position (Nominee)</a:t>
          </a:r>
        </a:p>
      </dsp:txBody>
      <dsp:txXfrm>
        <a:off x="826539" y="29043"/>
        <a:ext cx="1500863" cy="878649"/>
      </dsp:txXfrm>
    </dsp:sp>
    <dsp:sp modelId="{7F60C1DD-A605-4B46-BA98-7AED6185212B}">
      <dsp:nvSpPr>
        <dsp:cNvPr id="0" name=""/>
        <dsp:cNvSpPr/>
      </dsp:nvSpPr>
      <dsp:spPr>
        <a:xfrm>
          <a:off x="2491626" y="275481"/>
          <a:ext cx="329773" cy="3857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491626" y="352635"/>
        <a:ext cx="230841" cy="231464"/>
      </dsp:txXfrm>
    </dsp:sp>
    <dsp:sp modelId="{8A2B4BAC-E875-4A78-A53C-E3E967D13444}">
      <dsp:nvSpPr>
        <dsp:cNvPr id="0" name=""/>
        <dsp:cNvSpPr/>
      </dsp:nvSpPr>
      <dsp:spPr>
        <a:xfrm>
          <a:off x="2976953" y="1707"/>
          <a:ext cx="1555535" cy="933321"/>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t>Integrity report flows from</a:t>
          </a:r>
          <a:r>
            <a:rPr lang="en-US" sz="1200" b="0" kern="1200">
              <a:latin typeface="Century Gothic" panose="020B0502020202020204"/>
            </a:rPr>
            <a:t> </a:t>
          </a:r>
          <a:r>
            <a:rPr lang="en-US" sz="1200" b="0" kern="1200"/>
            <a:t>WH to OGE &amp; agency</a:t>
          </a:r>
        </a:p>
      </dsp:txBody>
      <dsp:txXfrm>
        <a:off x="3004289" y="29043"/>
        <a:ext cx="1500863" cy="878649"/>
      </dsp:txXfrm>
    </dsp:sp>
    <dsp:sp modelId="{FB84EEF1-40DE-452E-8A93-678A22625403}">
      <dsp:nvSpPr>
        <dsp:cNvPr id="0" name=""/>
        <dsp:cNvSpPr/>
      </dsp:nvSpPr>
      <dsp:spPr>
        <a:xfrm>
          <a:off x="4669376" y="275481"/>
          <a:ext cx="329773" cy="3857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669376" y="352635"/>
        <a:ext cx="230841" cy="231464"/>
      </dsp:txXfrm>
    </dsp:sp>
    <dsp:sp modelId="{C8A36B68-E627-4FF8-A6E5-906B37C2182E}">
      <dsp:nvSpPr>
        <dsp:cNvPr id="0" name=""/>
        <dsp:cNvSpPr/>
      </dsp:nvSpPr>
      <dsp:spPr>
        <a:xfrm>
          <a:off x="5154704" y="1707"/>
          <a:ext cx="1555535" cy="933321"/>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assigned</a:t>
          </a:r>
        </a:p>
      </dsp:txBody>
      <dsp:txXfrm>
        <a:off x="5182040" y="29043"/>
        <a:ext cx="1500863" cy="878649"/>
      </dsp:txXfrm>
    </dsp:sp>
    <dsp:sp modelId="{7174DB40-D006-4303-A040-FAE45B29B547}">
      <dsp:nvSpPr>
        <dsp:cNvPr id="0" name=""/>
        <dsp:cNvSpPr/>
      </dsp:nvSpPr>
      <dsp:spPr>
        <a:xfrm>
          <a:off x="6847127" y="275481"/>
          <a:ext cx="329773" cy="3857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847127" y="352635"/>
        <a:ext cx="230841" cy="231464"/>
      </dsp:txXfrm>
    </dsp:sp>
    <dsp:sp modelId="{BE7CC0E6-D2DA-4FCE-9649-62AFCE22EDD3}">
      <dsp:nvSpPr>
        <dsp:cNvPr id="0" name=""/>
        <dsp:cNvSpPr/>
      </dsp:nvSpPr>
      <dsp:spPr>
        <a:xfrm>
          <a:off x="7332454" y="1707"/>
          <a:ext cx="1555535" cy="933321"/>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review Integrity report &amp; prepare EA</a:t>
          </a:r>
        </a:p>
      </dsp:txBody>
      <dsp:txXfrm>
        <a:off x="7359790" y="29043"/>
        <a:ext cx="1500863" cy="878649"/>
      </dsp:txXfrm>
    </dsp:sp>
    <dsp:sp modelId="{DB5953D4-F221-41D1-A4B2-B0C29EA13AE1}">
      <dsp:nvSpPr>
        <dsp:cNvPr id="0" name=""/>
        <dsp:cNvSpPr/>
      </dsp:nvSpPr>
      <dsp:spPr>
        <a:xfrm>
          <a:off x="9024877" y="275481"/>
          <a:ext cx="329773" cy="3857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9024877" y="352635"/>
        <a:ext cx="230841" cy="231464"/>
      </dsp:txXfrm>
    </dsp:sp>
    <dsp:sp modelId="{9740B8AF-85F6-41A8-B122-466BB5A7B7B2}">
      <dsp:nvSpPr>
        <dsp:cNvPr id="0" name=""/>
        <dsp:cNvSpPr/>
      </dsp:nvSpPr>
      <dsp:spPr>
        <a:xfrm>
          <a:off x="9510204" y="1707"/>
          <a:ext cx="1555535" cy="933321"/>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Docs prepared for preclearance/ confirmatory email</a:t>
          </a:r>
        </a:p>
      </dsp:txBody>
      <dsp:txXfrm>
        <a:off x="9537540" y="29043"/>
        <a:ext cx="1500863" cy="878649"/>
      </dsp:txXfrm>
    </dsp:sp>
    <dsp:sp modelId="{B9D2E414-3051-458D-9ED9-0BE9C7A71B18}">
      <dsp:nvSpPr>
        <dsp:cNvPr id="0" name=""/>
        <dsp:cNvSpPr/>
      </dsp:nvSpPr>
      <dsp:spPr>
        <a:xfrm rot="5400000">
          <a:off x="10123085" y="1043916"/>
          <a:ext cx="329773" cy="3857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72240" y="1071915"/>
        <a:ext cx="231464" cy="230841"/>
      </dsp:txXfrm>
    </dsp:sp>
    <dsp:sp modelId="{9DEAFD94-F5BA-4F00-BA80-857F6866DE5B}">
      <dsp:nvSpPr>
        <dsp:cNvPr id="0" name=""/>
        <dsp:cNvSpPr/>
      </dsp:nvSpPr>
      <dsp:spPr>
        <a:xfrm>
          <a:off x="9510204" y="1557243"/>
          <a:ext cx="1555535" cy="933321"/>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Package forwarded for preclearance</a:t>
          </a:r>
        </a:p>
      </dsp:txBody>
      <dsp:txXfrm>
        <a:off x="9537540" y="1584579"/>
        <a:ext cx="1500863" cy="878649"/>
      </dsp:txXfrm>
    </dsp:sp>
    <dsp:sp modelId="{43738D25-93DC-43E1-8DD3-063472862595}">
      <dsp:nvSpPr>
        <dsp:cNvPr id="0" name=""/>
        <dsp:cNvSpPr/>
      </dsp:nvSpPr>
      <dsp:spPr>
        <a:xfrm rot="10800000">
          <a:off x="9043543" y="1831017"/>
          <a:ext cx="329773" cy="3857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9142475" y="1908171"/>
        <a:ext cx="230841" cy="231464"/>
      </dsp:txXfrm>
    </dsp:sp>
    <dsp:sp modelId="{F4EB2213-6AA6-4576-91C7-8D92F8840D8A}">
      <dsp:nvSpPr>
        <dsp:cNvPr id="0" name=""/>
        <dsp:cNvSpPr/>
      </dsp:nvSpPr>
      <dsp:spPr>
        <a:xfrm>
          <a:off x="7332454" y="1557243"/>
          <a:ext cx="1555535" cy="933321"/>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PNB Chief pre-clears report &amp; EA</a:t>
          </a:r>
        </a:p>
      </dsp:txBody>
      <dsp:txXfrm>
        <a:off x="7359790" y="1584579"/>
        <a:ext cx="1500863" cy="878649"/>
      </dsp:txXfrm>
    </dsp:sp>
    <dsp:sp modelId="{CE76D8C3-DC51-475E-9C84-D06A1F498E1B}">
      <dsp:nvSpPr>
        <dsp:cNvPr id="0" name=""/>
        <dsp:cNvSpPr/>
      </dsp:nvSpPr>
      <dsp:spPr>
        <a:xfrm rot="10800000">
          <a:off x="6865793" y="1831017"/>
          <a:ext cx="329773" cy="3857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6964725" y="1908171"/>
        <a:ext cx="230841" cy="231464"/>
      </dsp:txXfrm>
    </dsp:sp>
    <dsp:sp modelId="{E4B3A36F-6EC2-4DD4-9597-728DA308D863}">
      <dsp:nvSpPr>
        <dsp:cNvPr id="0" name=""/>
        <dsp:cNvSpPr/>
      </dsp:nvSpPr>
      <dsp:spPr>
        <a:xfrm>
          <a:off x="5154704" y="1557243"/>
          <a:ext cx="1555535" cy="933321"/>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WH nominates Nominee</a:t>
          </a:r>
        </a:p>
      </dsp:txBody>
      <dsp:txXfrm>
        <a:off x="5182040" y="1584579"/>
        <a:ext cx="1500863" cy="878649"/>
      </dsp:txXfrm>
    </dsp:sp>
    <dsp:sp modelId="{D29E99DE-9291-4C1D-9D9B-E69A7BC281D5}">
      <dsp:nvSpPr>
        <dsp:cNvPr id="0" name=""/>
        <dsp:cNvSpPr/>
      </dsp:nvSpPr>
      <dsp:spPr>
        <a:xfrm rot="10800000">
          <a:off x="4688043" y="1831017"/>
          <a:ext cx="329773" cy="3857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4786975" y="1908171"/>
        <a:ext cx="230841" cy="231464"/>
      </dsp:txXfrm>
    </dsp:sp>
    <dsp:sp modelId="{8F365337-950E-4813-81C1-895D8B051B29}">
      <dsp:nvSpPr>
        <dsp:cNvPr id="0" name=""/>
        <dsp:cNvSpPr/>
      </dsp:nvSpPr>
      <dsp:spPr>
        <a:xfrm>
          <a:off x="2976953" y="1557243"/>
          <a:ext cx="1555535" cy="933321"/>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reviewer reaches out to agency for final package</a:t>
          </a:r>
        </a:p>
      </dsp:txBody>
      <dsp:txXfrm>
        <a:off x="3004289" y="1584579"/>
        <a:ext cx="1500863" cy="878649"/>
      </dsp:txXfrm>
    </dsp:sp>
    <dsp:sp modelId="{0458779A-464A-451C-9A6C-5430AE91FC9D}">
      <dsp:nvSpPr>
        <dsp:cNvPr id="0" name=""/>
        <dsp:cNvSpPr/>
      </dsp:nvSpPr>
      <dsp:spPr>
        <a:xfrm rot="10800000">
          <a:off x="2510293" y="1831017"/>
          <a:ext cx="329773" cy="3857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2609225" y="1908171"/>
        <a:ext cx="230841" cy="231464"/>
      </dsp:txXfrm>
    </dsp:sp>
    <dsp:sp modelId="{C7D58C58-8B27-4D44-BAD3-7FBC708F9957}">
      <dsp:nvSpPr>
        <dsp:cNvPr id="0" name=""/>
        <dsp:cNvSpPr/>
      </dsp:nvSpPr>
      <dsp:spPr>
        <a:xfrm>
          <a:off x="799203" y="1557243"/>
          <a:ext cx="1555535" cy="933321"/>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Final package received from agency</a:t>
          </a:r>
        </a:p>
      </dsp:txBody>
      <dsp:txXfrm>
        <a:off x="826539" y="1584579"/>
        <a:ext cx="1500863" cy="878649"/>
      </dsp:txXfrm>
    </dsp:sp>
    <dsp:sp modelId="{A71896B3-C14C-4BE0-9BC9-CC8340CADA2D}">
      <dsp:nvSpPr>
        <dsp:cNvPr id="0" name=""/>
        <dsp:cNvSpPr/>
      </dsp:nvSpPr>
      <dsp:spPr>
        <a:xfrm rot="2300850">
          <a:off x="2282876" y="2600280"/>
          <a:ext cx="532983" cy="3857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95360" y="2641532"/>
        <a:ext cx="417251" cy="231464"/>
      </dsp:txXfrm>
    </dsp:sp>
    <dsp:sp modelId="{FA23805B-860C-457A-8E2E-9D342A03A4B6}">
      <dsp:nvSpPr>
        <dsp:cNvPr id="0" name=""/>
        <dsp:cNvSpPr/>
      </dsp:nvSpPr>
      <dsp:spPr>
        <a:xfrm>
          <a:off x="996367" y="3114486"/>
          <a:ext cx="7371948" cy="2732149"/>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t>Nomination package processed through OGE</a:t>
          </a:r>
          <a:endParaRPr lang="en-US" sz="4000" kern="1200"/>
        </a:p>
      </dsp:txBody>
      <dsp:txXfrm>
        <a:off x="1076389" y="3194508"/>
        <a:ext cx="7211904" cy="25721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0497B-28D9-4FD2-800F-95E4BE4CB0E2}">
      <dsp:nvSpPr>
        <dsp:cNvPr id="0" name=""/>
        <dsp:cNvSpPr/>
      </dsp:nvSpPr>
      <dsp:spPr>
        <a:xfrm>
          <a:off x="770526" y="1439"/>
          <a:ext cx="1564226" cy="93853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WH selects person to be considered for PAS position (Nominee)</a:t>
          </a:r>
        </a:p>
      </dsp:txBody>
      <dsp:txXfrm>
        <a:off x="798015" y="28928"/>
        <a:ext cx="1509248" cy="883557"/>
      </dsp:txXfrm>
    </dsp:sp>
    <dsp:sp modelId="{7F60C1DD-A605-4B46-BA98-7AED6185212B}">
      <dsp:nvSpPr>
        <dsp:cNvPr id="0" name=""/>
        <dsp:cNvSpPr/>
      </dsp:nvSpPr>
      <dsp:spPr>
        <a:xfrm>
          <a:off x="2472404" y="276742"/>
          <a:ext cx="331615" cy="38792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472404" y="354328"/>
        <a:ext cx="232131" cy="232756"/>
      </dsp:txXfrm>
    </dsp:sp>
    <dsp:sp modelId="{8A2B4BAC-E875-4A78-A53C-E3E967D13444}">
      <dsp:nvSpPr>
        <dsp:cNvPr id="0" name=""/>
        <dsp:cNvSpPr/>
      </dsp:nvSpPr>
      <dsp:spPr>
        <a:xfrm>
          <a:off x="2960442" y="1439"/>
          <a:ext cx="1564226" cy="93853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t>Integrity report flows from</a:t>
          </a:r>
          <a:r>
            <a:rPr lang="en-US" sz="1200" b="0" kern="1200">
              <a:latin typeface="Century Gothic" panose="020B0502020202020204"/>
            </a:rPr>
            <a:t> </a:t>
          </a:r>
          <a:r>
            <a:rPr lang="en-US" sz="1200" b="0" kern="1200"/>
            <a:t>WH to OGE &amp; agency</a:t>
          </a:r>
        </a:p>
      </dsp:txBody>
      <dsp:txXfrm>
        <a:off x="2987931" y="28928"/>
        <a:ext cx="1509248" cy="883557"/>
      </dsp:txXfrm>
    </dsp:sp>
    <dsp:sp modelId="{FB84EEF1-40DE-452E-8A93-678A22625403}">
      <dsp:nvSpPr>
        <dsp:cNvPr id="0" name=""/>
        <dsp:cNvSpPr/>
      </dsp:nvSpPr>
      <dsp:spPr>
        <a:xfrm>
          <a:off x="4662320" y="276742"/>
          <a:ext cx="331615" cy="38792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662320" y="354328"/>
        <a:ext cx="232131" cy="232756"/>
      </dsp:txXfrm>
    </dsp:sp>
    <dsp:sp modelId="{C8A36B68-E627-4FF8-A6E5-906B37C2182E}">
      <dsp:nvSpPr>
        <dsp:cNvPr id="0" name=""/>
        <dsp:cNvSpPr/>
      </dsp:nvSpPr>
      <dsp:spPr>
        <a:xfrm>
          <a:off x="5150358" y="1439"/>
          <a:ext cx="1564226" cy="93853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assigned</a:t>
          </a:r>
        </a:p>
      </dsp:txBody>
      <dsp:txXfrm>
        <a:off x="5177847" y="28928"/>
        <a:ext cx="1509248" cy="883557"/>
      </dsp:txXfrm>
    </dsp:sp>
    <dsp:sp modelId="{7174DB40-D006-4303-A040-FAE45B29B547}">
      <dsp:nvSpPr>
        <dsp:cNvPr id="0" name=""/>
        <dsp:cNvSpPr/>
      </dsp:nvSpPr>
      <dsp:spPr>
        <a:xfrm>
          <a:off x="6852236" y="276742"/>
          <a:ext cx="331615" cy="38792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852236" y="354328"/>
        <a:ext cx="232131" cy="232756"/>
      </dsp:txXfrm>
    </dsp:sp>
    <dsp:sp modelId="{BE7CC0E6-D2DA-4FCE-9649-62AFCE22EDD3}">
      <dsp:nvSpPr>
        <dsp:cNvPr id="0" name=""/>
        <dsp:cNvSpPr/>
      </dsp:nvSpPr>
      <dsp:spPr>
        <a:xfrm>
          <a:off x="7340275" y="1439"/>
          <a:ext cx="1564226" cy="93853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review Integrity report &amp; prepare EA</a:t>
          </a:r>
        </a:p>
      </dsp:txBody>
      <dsp:txXfrm>
        <a:off x="7367764" y="28928"/>
        <a:ext cx="1509248" cy="883557"/>
      </dsp:txXfrm>
    </dsp:sp>
    <dsp:sp modelId="{DB5953D4-F221-41D1-A4B2-B0C29EA13AE1}">
      <dsp:nvSpPr>
        <dsp:cNvPr id="0" name=""/>
        <dsp:cNvSpPr/>
      </dsp:nvSpPr>
      <dsp:spPr>
        <a:xfrm>
          <a:off x="9042153" y="276742"/>
          <a:ext cx="331615" cy="38792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9042153" y="354328"/>
        <a:ext cx="232131" cy="232756"/>
      </dsp:txXfrm>
    </dsp:sp>
    <dsp:sp modelId="{9740B8AF-85F6-41A8-B122-466BB5A7B7B2}">
      <dsp:nvSpPr>
        <dsp:cNvPr id="0" name=""/>
        <dsp:cNvSpPr/>
      </dsp:nvSpPr>
      <dsp:spPr>
        <a:xfrm>
          <a:off x="9530191" y="1439"/>
          <a:ext cx="1564226" cy="93853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Docs prepared for preclearance/ confirmatory email</a:t>
          </a:r>
        </a:p>
      </dsp:txBody>
      <dsp:txXfrm>
        <a:off x="9557680" y="28928"/>
        <a:ext cx="1509248" cy="883557"/>
      </dsp:txXfrm>
    </dsp:sp>
    <dsp:sp modelId="{B9D2E414-3051-458D-9ED9-0BE9C7A71B18}">
      <dsp:nvSpPr>
        <dsp:cNvPr id="0" name=""/>
        <dsp:cNvSpPr/>
      </dsp:nvSpPr>
      <dsp:spPr>
        <a:xfrm rot="5400000">
          <a:off x="10146496" y="1049470"/>
          <a:ext cx="331615" cy="38792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95926" y="1077626"/>
        <a:ext cx="232756" cy="232131"/>
      </dsp:txXfrm>
    </dsp:sp>
    <dsp:sp modelId="{9DEAFD94-F5BA-4F00-BA80-857F6866DE5B}">
      <dsp:nvSpPr>
        <dsp:cNvPr id="0" name=""/>
        <dsp:cNvSpPr/>
      </dsp:nvSpPr>
      <dsp:spPr>
        <a:xfrm>
          <a:off x="9530191" y="1565665"/>
          <a:ext cx="1564226" cy="93853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Package forwarded for preclearance</a:t>
          </a:r>
        </a:p>
      </dsp:txBody>
      <dsp:txXfrm>
        <a:off x="9557680" y="1593154"/>
        <a:ext cx="1509248" cy="883557"/>
      </dsp:txXfrm>
    </dsp:sp>
    <dsp:sp modelId="{43738D25-93DC-43E1-8DD3-063472862595}">
      <dsp:nvSpPr>
        <dsp:cNvPr id="0" name=""/>
        <dsp:cNvSpPr/>
      </dsp:nvSpPr>
      <dsp:spPr>
        <a:xfrm rot="10800000">
          <a:off x="9060924" y="1840969"/>
          <a:ext cx="331615" cy="38792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9160408" y="1918555"/>
        <a:ext cx="232131" cy="232756"/>
      </dsp:txXfrm>
    </dsp:sp>
    <dsp:sp modelId="{F4EB2213-6AA6-4576-91C7-8D92F8840D8A}">
      <dsp:nvSpPr>
        <dsp:cNvPr id="0" name=""/>
        <dsp:cNvSpPr/>
      </dsp:nvSpPr>
      <dsp:spPr>
        <a:xfrm>
          <a:off x="7340275" y="1565665"/>
          <a:ext cx="1564226" cy="93853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PNB Chief pre-clears report &amp; EA</a:t>
          </a:r>
        </a:p>
      </dsp:txBody>
      <dsp:txXfrm>
        <a:off x="7367764" y="1593154"/>
        <a:ext cx="1509248" cy="883557"/>
      </dsp:txXfrm>
    </dsp:sp>
    <dsp:sp modelId="{CE76D8C3-DC51-475E-9C84-D06A1F498E1B}">
      <dsp:nvSpPr>
        <dsp:cNvPr id="0" name=""/>
        <dsp:cNvSpPr/>
      </dsp:nvSpPr>
      <dsp:spPr>
        <a:xfrm rot="10800000">
          <a:off x="6871007" y="1840969"/>
          <a:ext cx="331615" cy="38792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6970491" y="1918555"/>
        <a:ext cx="232131" cy="232756"/>
      </dsp:txXfrm>
    </dsp:sp>
    <dsp:sp modelId="{E4B3A36F-6EC2-4DD4-9597-728DA308D863}">
      <dsp:nvSpPr>
        <dsp:cNvPr id="0" name=""/>
        <dsp:cNvSpPr/>
      </dsp:nvSpPr>
      <dsp:spPr>
        <a:xfrm>
          <a:off x="5150358" y="1565665"/>
          <a:ext cx="1564226" cy="93853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WH nominates Nominee</a:t>
          </a:r>
        </a:p>
      </dsp:txBody>
      <dsp:txXfrm>
        <a:off x="5177847" y="1593154"/>
        <a:ext cx="1509248" cy="883557"/>
      </dsp:txXfrm>
    </dsp:sp>
    <dsp:sp modelId="{D29E99DE-9291-4C1D-9D9B-E69A7BC281D5}">
      <dsp:nvSpPr>
        <dsp:cNvPr id="0" name=""/>
        <dsp:cNvSpPr/>
      </dsp:nvSpPr>
      <dsp:spPr>
        <a:xfrm rot="10800000">
          <a:off x="4681091" y="1840969"/>
          <a:ext cx="331615" cy="38792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4780575" y="1918555"/>
        <a:ext cx="232131" cy="232756"/>
      </dsp:txXfrm>
    </dsp:sp>
    <dsp:sp modelId="{8F365337-950E-4813-81C1-895D8B051B29}">
      <dsp:nvSpPr>
        <dsp:cNvPr id="0" name=""/>
        <dsp:cNvSpPr/>
      </dsp:nvSpPr>
      <dsp:spPr>
        <a:xfrm>
          <a:off x="2960442" y="1565665"/>
          <a:ext cx="1564226" cy="93853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reviewer reaches out to agency for final package</a:t>
          </a:r>
        </a:p>
      </dsp:txBody>
      <dsp:txXfrm>
        <a:off x="2987931" y="1593154"/>
        <a:ext cx="1509248" cy="883557"/>
      </dsp:txXfrm>
    </dsp:sp>
    <dsp:sp modelId="{0458779A-464A-451C-9A6C-5430AE91FC9D}">
      <dsp:nvSpPr>
        <dsp:cNvPr id="0" name=""/>
        <dsp:cNvSpPr/>
      </dsp:nvSpPr>
      <dsp:spPr>
        <a:xfrm rot="10800000">
          <a:off x="2491174" y="1840969"/>
          <a:ext cx="331615" cy="38792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2590658" y="1918555"/>
        <a:ext cx="232131" cy="232756"/>
      </dsp:txXfrm>
    </dsp:sp>
    <dsp:sp modelId="{C7D58C58-8B27-4D44-BAD3-7FBC708F9957}">
      <dsp:nvSpPr>
        <dsp:cNvPr id="0" name=""/>
        <dsp:cNvSpPr/>
      </dsp:nvSpPr>
      <dsp:spPr>
        <a:xfrm>
          <a:off x="770526" y="1565665"/>
          <a:ext cx="1564226" cy="93853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Final package received from agency</a:t>
          </a:r>
        </a:p>
      </dsp:txBody>
      <dsp:txXfrm>
        <a:off x="798015" y="1593154"/>
        <a:ext cx="1509248" cy="883557"/>
      </dsp:txXfrm>
    </dsp:sp>
    <dsp:sp modelId="{A71896B3-C14C-4BE0-9BC9-CC8340CADA2D}">
      <dsp:nvSpPr>
        <dsp:cNvPr id="0" name=""/>
        <dsp:cNvSpPr/>
      </dsp:nvSpPr>
      <dsp:spPr>
        <a:xfrm rot="5400000">
          <a:off x="1151409" y="3044563"/>
          <a:ext cx="802459" cy="38792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rot="-5400000">
        <a:off x="1436260" y="2837298"/>
        <a:ext cx="232756" cy="686081"/>
      </dsp:txXfrm>
    </dsp:sp>
    <dsp:sp modelId="{FA23805B-860C-457A-8E2E-9D342A03A4B6}">
      <dsp:nvSpPr>
        <dsp:cNvPr id="0" name=""/>
        <dsp:cNvSpPr/>
      </dsp:nvSpPr>
      <dsp:spPr>
        <a:xfrm>
          <a:off x="770526" y="4018276"/>
          <a:ext cx="1564226" cy="93853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Nomination package processed through OGE</a:t>
          </a:r>
        </a:p>
      </dsp:txBody>
      <dsp:txXfrm>
        <a:off x="798015" y="4045765"/>
        <a:ext cx="1509248" cy="883557"/>
      </dsp:txXfrm>
    </dsp:sp>
    <dsp:sp modelId="{89E974B1-0E15-41D0-A64D-936E3158A1B0}">
      <dsp:nvSpPr>
        <dsp:cNvPr id="0" name=""/>
        <dsp:cNvSpPr/>
      </dsp:nvSpPr>
      <dsp:spPr>
        <a:xfrm rot="21598043">
          <a:off x="2476956" y="4292956"/>
          <a:ext cx="342584" cy="38792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476956" y="4370571"/>
        <a:ext cx="239809" cy="232756"/>
      </dsp:txXfrm>
    </dsp:sp>
    <dsp:sp modelId="{43DDF5FF-D9E1-41A3-BD41-93890E2F005B}">
      <dsp:nvSpPr>
        <dsp:cNvPr id="0" name=""/>
        <dsp:cNvSpPr/>
      </dsp:nvSpPr>
      <dsp:spPr>
        <a:xfrm>
          <a:off x="2981137" y="3126981"/>
          <a:ext cx="7362577" cy="271530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t>Nomination package sent to Senate Committee(s)</a:t>
          </a:r>
          <a:endParaRPr lang="en-US" sz="4000" kern="1200"/>
        </a:p>
      </dsp:txBody>
      <dsp:txXfrm>
        <a:off x="3060666" y="3206510"/>
        <a:ext cx="7203519" cy="255624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0497B-28D9-4FD2-800F-95E4BE4CB0E2}">
      <dsp:nvSpPr>
        <dsp:cNvPr id="0" name=""/>
        <dsp:cNvSpPr/>
      </dsp:nvSpPr>
      <dsp:spPr>
        <a:xfrm>
          <a:off x="388159" y="439"/>
          <a:ext cx="1386078" cy="831646"/>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WH selects person to be considered for PAS position (Nominee)</a:t>
          </a:r>
        </a:p>
      </dsp:txBody>
      <dsp:txXfrm>
        <a:off x="412517" y="24797"/>
        <a:ext cx="1337362" cy="782930"/>
      </dsp:txXfrm>
    </dsp:sp>
    <dsp:sp modelId="{7F60C1DD-A605-4B46-BA98-7AED6185212B}">
      <dsp:nvSpPr>
        <dsp:cNvPr id="0" name=""/>
        <dsp:cNvSpPr/>
      </dsp:nvSpPr>
      <dsp:spPr>
        <a:xfrm>
          <a:off x="1896212" y="244389"/>
          <a:ext cx="293848" cy="34374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896212" y="313138"/>
        <a:ext cx="205694" cy="206249"/>
      </dsp:txXfrm>
    </dsp:sp>
    <dsp:sp modelId="{8A2B4BAC-E875-4A78-A53C-E3E967D13444}">
      <dsp:nvSpPr>
        <dsp:cNvPr id="0" name=""/>
        <dsp:cNvSpPr/>
      </dsp:nvSpPr>
      <dsp:spPr>
        <a:xfrm>
          <a:off x="2328669" y="439"/>
          <a:ext cx="1386078" cy="831646"/>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t>Integrity report flows from</a:t>
          </a:r>
          <a:r>
            <a:rPr lang="en-US" sz="1200" b="0" kern="1200">
              <a:latin typeface="Century Gothic" panose="020B0502020202020204"/>
            </a:rPr>
            <a:t> </a:t>
          </a:r>
          <a:r>
            <a:rPr lang="en-US" sz="1200" b="0" kern="1200"/>
            <a:t>WH to OGE &amp; agency</a:t>
          </a:r>
        </a:p>
      </dsp:txBody>
      <dsp:txXfrm>
        <a:off x="2353027" y="24797"/>
        <a:ext cx="1337362" cy="782930"/>
      </dsp:txXfrm>
    </dsp:sp>
    <dsp:sp modelId="{FB84EEF1-40DE-452E-8A93-678A22625403}">
      <dsp:nvSpPr>
        <dsp:cNvPr id="0" name=""/>
        <dsp:cNvSpPr/>
      </dsp:nvSpPr>
      <dsp:spPr>
        <a:xfrm>
          <a:off x="3836721" y="244389"/>
          <a:ext cx="293848" cy="34374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836721" y="313138"/>
        <a:ext cx="205694" cy="206249"/>
      </dsp:txXfrm>
    </dsp:sp>
    <dsp:sp modelId="{C8A36B68-E627-4FF8-A6E5-906B37C2182E}">
      <dsp:nvSpPr>
        <dsp:cNvPr id="0" name=""/>
        <dsp:cNvSpPr/>
      </dsp:nvSpPr>
      <dsp:spPr>
        <a:xfrm>
          <a:off x="4269178" y="439"/>
          <a:ext cx="1386078" cy="831646"/>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assigned</a:t>
          </a:r>
        </a:p>
      </dsp:txBody>
      <dsp:txXfrm>
        <a:off x="4293536" y="24797"/>
        <a:ext cx="1337362" cy="782930"/>
      </dsp:txXfrm>
    </dsp:sp>
    <dsp:sp modelId="{7174DB40-D006-4303-A040-FAE45B29B547}">
      <dsp:nvSpPr>
        <dsp:cNvPr id="0" name=""/>
        <dsp:cNvSpPr/>
      </dsp:nvSpPr>
      <dsp:spPr>
        <a:xfrm>
          <a:off x="5777231" y="244389"/>
          <a:ext cx="293848" cy="34374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777231" y="313138"/>
        <a:ext cx="205694" cy="206249"/>
      </dsp:txXfrm>
    </dsp:sp>
    <dsp:sp modelId="{BE7CC0E6-D2DA-4FCE-9649-62AFCE22EDD3}">
      <dsp:nvSpPr>
        <dsp:cNvPr id="0" name=""/>
        <dsp:cNvSpPr/>
      </dsp:nvSpPr>
      <dsp:spPr>
        <a:xfrm>
          <a:off x="6209687" y="439"/>
          <a:ext cx="1386078" cy="831646"/>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review Integrity report &amp; prepare EA</a:t>
          </a:r>
        </a:p>
      </dsp:txBody>
      <dsp:txXfrm>
        <a:off x="6234045" y="24797"/>
        <a:ext cx="1337362" cy="782930"/>
      </dsp:txXfrm>
    </dsp:sp>
    <dsp:sp modelId="{DB5953D4-F221-41D1-A4B2-B0C29EA13AE1}">
      <dsp:nvSpPr>
        <dsp:cNvPr id="0" name=""/>
        <dsp:cNvSpPr/>
      </dsp:nvSpPr>
      <dsp:spPr>
        <a:xfrm>
          <a:off x="7717740" y="244389"/>
          <a:ext cx="293848" cy="34374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717740" y="313138"/>
        <a:ext cx="205694" cy="206249"/>
      </dsp:txXfrm>
    </dsp:sp>
    <dsp:sp modelId="{9740B8AF-85F6-41A8-B122-466BB5A7B7B2}">
      <dsp:nvSpPr>
        <dsp:cNvPr id="0" name=""/>
        <dsp:cNvSpPr/>
      </dsp:nvSpPr>
      <dsp:spPr>
        <a:xfrm>
          <a:off x="8150196" y="439"/>
          <a:ext cx="1386078" cy="831646"/>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Docs prepared for preclearance/ confirmatory email</a:t>
          </a:r>
        </a:p>
      </dsp:txBody>
      <dsp:txXfrm>
        <a:off x="8174554" y="24797"/>
        <a:ext cx="1337362" cy="782930"/>
      </dsp:txXfrm>
    </dsp:sp>
    <dsp:sp modelId="{B9D2E414-3051-458D-9ED9-0BE9C7A71B18}">
      <dsp:nvSpPr>
        <dsp:cNvPr id="0" name=""/>
        <dsp:cNvSpPr/>
      </dsp:nvSpPr>
      <dsp:spPr>
        <a:xfrm>
          <a:off x="9658249" y="244389"/>
          <a:ext cx="293848" cy="34374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9658249" y="313138"/>
        <a:ext cx="205694" cy="206249"/>
      </dsp:txXfrm>
    </dsp:sp>
    <dsp:sp modelId="{9DEAFD94-F5BA-4F00-BA80-857F6866DE5B}">
      <dsp:nvSpPr>
        <dsp:cNvPr id="0" name=""/>
        <dsp:cNvSpPr/>
      </dsp:nvSpPr>
      <dsp:spPr>
        <a:xfrm>
          <a:off x="10090706" y="439"/>
          <a:ext cx="1386078" cy="831646"/>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Package forwarded for preclearance</a:t>
          </a:r>
        </a:p>
      </dsp:txBody>
      <dsp:txXfrm>
        <a:off x="10115064" y="24797"/>
        <a:ext cx="1337362" cy="782930"/>
      </dsp:txXfrm>
    </dsp:sp>
    <dsp:sp modelId="{43738D25-93DC-43E1-8DD3-063472862595}">
      <dsp:nvSpPr>
        <dsp:cNvPr id="0" name=""/>
        <dsp:cNvSpPr/>
      </dsp:nvSpPr>
      <dsp:spPr>
        <a:xfrm rot="5400000">
          <a:off x="10636820" y="929112"/>
          <a:ext cx="293848" cy="34374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0680620" y="954061"/>
        <a:ext cx="206249" cy="205694"/>
      </dsp:txXfrm>
    </dsp:sp>
    <dsp:sp modelId="{F4EB2213-6AA6-4576-91C7-8D92F8840D8A}">
      <dsp:nvSpPr>
        <dsp:cNvPr id="0" name=""/>
        <dsp:cNvSpPr/>
      </dsp:nvSpPr>
      <dsp:spPr>
        <a:xfrm>
          <a:off x="10090706" y="1386517"/>
          <a:ext cx="1386078" cy="831646"/>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PNB Chief pre-clears report &amp; EA</a:t>
          </a:r>
        </a:p>
      </dsp:txBody>
      <dsp:txXfrm>
        <a:off x="10115064" y="1410875"/>
        <a:ext cx="1337362" cy="782930"/>
      </dsp:txXfrm>
    </dsp:sp>
    <dsp:sp modelId="{CE76D8C3-DC51-475E-9C84-D06A1F498E1B}">
      <dsp:nvSpPr>
        <dsp:cNvPr id="0" name=""/>
        <dsp:cNvSpPr/>
      </dsp:nvSpPr>
      <dsp:spPr>
        <a:xfrm rot="10800000">
          <a:off x="9674882" y="1630467"/>
          <a:ext cx="293848" cy="34374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9763036" y="1699216"/>
        <a:ext cx="205694" cy="206249"/>
      </dsp:txXfrm>
    </dsp:sp>
    <dsp:sp modelId="{E4B3A36F-6EC2-4DD4-9597-728DA308D863}">
      <dsp:nvSpPr>
        <dsp:cNvPr id="0" name=""/>
        <dsp:cNvSpPr/>
      </dsp:nvSpPr>
      <dsp:spPr>
        <a:xfrm>
          <a:off x="8150196" y="1386517"/>
          <a:ext cx="1386078" cy="831646"/>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WH nominates Nominee</a:t>
          </a:r>
        </a:p>
      </dsp:txBody>
      <dsp:txXfrm>
        <a:off x="8174554" y="1410875"/>
        <a:ext cx="1337362" cy="782930"/>
      </dsp:txXfrm>
    </dsp:sp>
    <dsp:sp modelId="{D29E99DE-9291-4C1D-9D9B-E69A7BC281D5}">
      <dsp:nvSpPr>
        <dsp:cNvPr id="0" name=""/>
        <dsp:cNvSpPr/>
      </dsp:nvSpPr>
      <dsp:spPr>
        <a:xfrm rot="10800000">
          <a:off x="7734373" y="1630467"/>
          <a:ext cx="293848" cy="34374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7822527" y="1699216"/>
        <a:ext cx="205694" cy="206249"/>
      </dsp:txXfrm>
    </dsp:sp>
    <dsp:sp modelId="{8F365337-950E-4813-81C1-895D8B051B29}">
      <dsp:nvSpPr>
        <dsp:cNvPr id="0" name=""/>
        <dsp:cNvSpPr/>
      </dsp:nvSpPr>
      <dsp:spPr>
        <a:xfrm>
          <a:off x="6209687" y="1386517"/>
          <a:ext cx="1386078" cy="831646"/>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reviewer reaches out to agency for final package</a:t>
          </a:r>
        </a:p>
      </dsp:txBody>
      <dsp:txXfrm>
        <a:off x="6234045" y="1410875"/>
        <a:ext cx="1337362" cy="782930"/>
      </dsp:txXfrm>
    </dsp:sp>
    <dsp:sp modelId="{0458779A-464A-451C-9A6C-5430AE91FC9D}">
      <dsp:nvSpPr>
        <dsp:cNvPr id="0" name=""/>
        <dsp:cNvSpPr/>
      </dsp:nvSpPr>
      <dsp:spPr>
        <a:xfrm rot="10800000">
          <a:off x="5793864" y="1630467"/>
          <a:ext cx="293848" cy="34374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5882018" y="1699216"/>
        <a:ext cx="205694" cy="206249"/>
      </dsp:txXfrm>
    </dsp:sp>
    <dsp:sp modelId="{C7D58C58-8B27-4D44-BAD3-7FBC708F9957}">
      <dsp:nvSpPr>
        <dsp:cNvPr id="0" name=""/>
        <dsp:cNvSpPr/>
      </dsp:nvSpPr>
      <dsp:spPr>
        <a:xfrm>
          <a:off x="4269178" y="1386517"/>
          <a:ext cx="1386078" cy="831646"/>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Final package received from agency</a:t>
          </a:r>
        </a:p>
      </dsp:txBody>
      <dsp:txXfrm>
        <a:off x="4293536" y="1410875"/>
        <a:ext cx="1337362" cy="782930"/>
      </dsp:txXfrm>
    </dsp:sp>
    <dsp:sp modelId="{A71896B3-C14C-4BE0-9BC9-CC8340CADA2D}">
      <dsp:nvSpPr>
        <dsp:cNvPr id="0" name=""/>
        <dsp:cNvSpPr/>
      </dsp:nvSpPr>
      <dsp:spPr>
        <a:xfrm rot="10800000">
          <a:off x="3853354" y="1630467"/>
          <a:ext cx="293848" cy="34374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3941508" y="1699216"/>
        <a:ext cx="205694" cy="206249"/>
      </dsp:txXfrm>
    </dsp:sp>
    <dsp:sp modelId="{FA23805B-860C-457A-8E2E-9D342A03A4B6}">
      <dsp:nvSpPr>
        <dsp:cNvPr id="0" name=""/>
        <dsp:cNvSpPr/>
      </dsp:nvSpPr>
      <dsp:spPr>
        <a:xfrm>
          <a:off x="2328669" y="1386517"/>
          <a:ext cx="1386078" cy="831646"/>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Nomination package processed through OGE</a:t>
          </a:r>
        </a:p>
      </dsp:txBody>
      <dsp:txXfrm>
        <a:off x="2353027" y="1410875"/>
        <a:ext cx="1337362" cy="782930"/>
      </dsp:txXfrm>
    </dsp:sp>
    <dsp:sp modelId="{89E974B1-0E15-41D0-A64D-936E3158A1B0}">
      <dsp:nvSpPr>
        <dsp:cNvPr id="0" name=""/>
        <dsp:cNvSpPr/>
      </dsp:nvSpPr>
      <dsp:spPr>
        <a:xfrm rot="10800000">
          <a:off x="1912845" y="1630467"/>
          <a:ext cx="293848" cy="34374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000999" y="1699216"/>
        <a:ext cx="205694" cy="206249"/>
      </dsp:txXfrm>
    </dsp:sp>
    <dsp:sp modelId="{43DDF5FF-D9E1-41A3-BD41-93890E2F005B}">
      <dsp:nvSpPr>
        <dsp:cNvPr id="0" name=""/>
        <dsp:cNvSpPr/>
      </dsp:nvSpPr>
      <dsp:spPr>
        <a:xfrm>
          <a:off x="388159" y="1386517"/>
          <a:ext cx="1386078" cy="831646"/>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Nomination package sent to Senate Committee(s)</a:t>
          </a:r>
        </a:p>
      </dsp:txBody>
      <dsp:txXfrm>
        <a:off x="412517" y="1410875"/>
        <a:ext cx="1337362" cy="782930"/>
      </dsp:txXfrm>
    </dsp:sp>
    <dsp:sp modelId="{EA8D6F2B-829A-442F-8931-A32D502F3D15}">
      <dsp:nvSpPr>
        <dsp:cNvPr id="0" name=""/>
        <dsp:cNvSpPr/>
      </dsp:nvSpPr>
      <dsp:spPr>
        <a:xfrm rot="2074835">
          <a:off x="1815612" y="2315190"/>
          <a:ext cx="517735" cy="34374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824722" y="2354674"/>
        <a:ext cx="414611" cy="206249"/>
      </dsp:txXfrm>
    </dsp:sp>
    <dsp:sp modelId="{C75C681F-7400-41C1-99CD-58EA18AA587B}">
      <dsp:nvSpPr>
        <dsp:cNvPr id="0" name=""/>
        <dsp:cNvSpPr/>
      </dsp:nvSpPr>
      <dsp:spPr>
        <a:xfrm>
          <a:off x="388159" y="2772595"/>
          <a:ext cx="8659716" cy="3073600"/>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t>Integrity report &amp; EA posted on OGE website</a:t>
          </a:r>
          <a:endParaRPr lang="en-US" sz="4000" kern="1200"/>
        </a:p>
      </dsp:txBody>
      <dsp:txXfrm>
        <a:off x="478182" y="2862618"/>
        <a:ext cx="8479670" cy="289355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0497B-28D9-4FD2-800F-95E4BE4CB0E2}">
      <dsp:nvSpPr>
        <dsp:cNvPr id="0" name=""/>
        <dsp:cNvSpPr/>
      </dsp:nvSpPr>
      <dsp:spPr>
        <a:xfrm>
          <a:off x="5793" y="588565"/>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WH selects person to be considered for PAS position (Nominee)</a:t>
          </a:r>
          <a:endParaRPr lang="en-US" sz="1600" kern="1200"/>
        </a:p>
      </dsp:txBody>
      <dsp:txXfrm>
        <a:off x="37354" y="620126"/>
        <a:ext cx="1732841" cy="1014455"/>
      </dsp:txXfrm>
    </dsp:sp>
    <dsp:sp modelId="{7F60C1DD-A605-4B46-BA98-7AED6185212B}">
      <dsp:nvSpPr>
        <dsp:cNvPr id="0" name=""/>
        <dsp:cNvSpPr/>
      </dsp:nvSpPr>
      <dsp:spPr>
        <a:xfrm>
          <a:off x="1959801" y="904655"/>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959801" y="993735"/>
        <a:ext cx="266521" cy="267238"/>
      </dsp:txXfrm>
    </dsp:sp>
    <dsp:sp modelId="{8A2B4BAC-E875-4A78-A53C-E3E967D13444}">
      <dsp:nvSpPr>
        <dsp:cNvPr id="0" name=""/>
        <dsp:cNvSpPr/>
      </dsp:nvSpPr>
      <dsp:spPr>
        <a:xfrm>
          <a:off x="2520141" y="588565"/>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a:t>Integrity report flows from</a:t>
          </a:r>
          <a:r>
            <a:rPr lang="en-US" sz="1600" b="1" kern="1200">
              <a:latin typeface="Century Gothic" panose="020B0502020202020204"/>
            </a:rPr>
            <a:t> </a:t>
          </a:r>
          <a:r>
            <a:rPr lang="en-US" sz="1600" b="1" kern="1200"/>
            <a:t>WH to OGE &amp; agency</a:t>
          </a:r>
          <a:endParaRPr lang="en-US" sz="1600" kern="1200"/>
        </a:p>
      </dsp:txBody>
      <dsp:txXfrm>
        <a:off x="2551702" y="620126"/>
        <a:ext cx="1732841" cy="1014455"/>
      </dsp:txXfrm>
    </dsp:sp>
    <dsp:sp modelId="{FB84EEF1-40DE-452E-8A93-678A22625403}">
      <dsp:nvSpPr>
        <dsp:cNvPr id="0" name=""/>
        <dsp:cNvSpPr/>
      </dsp:nvSpPr>
      <dsp:spPr>
        <a:xfrm>
          <a:off x="4474149" y="904655"/>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474149" y="993735"/>
        <a:ext cx="266521" cy="267238"/>
      </dsp:txXfrm>
    </dsp:sp>
    <dsp:sp modelId="{C8A36B68-E627-4FF8-A6E5-906B37C2182E}">
      <dsp:nvSpPr>
        <dsp:cNvPr id="0" name=""/>
        <dsp:cNvSpPr/>
      </dsp:nvSpPr>
      <dsp:spPr>
        <a:xfrm>
          <a:off x="5034490" y="588565"/>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OGE &amp; agency reviewers assigned</a:t>
          </a:r>
          <a:endParaRPr lang="en-US" sz="1600" kern="1200"/>
        </a:p>
      </dsp:txBody>
      <dsp:txXfrm>
        <a:off x="5066051" y="620126"/>
        <a:ext cx="1732841" cy="1014455"/>
      </dsp:txXfrm>
    </dsp:sp>
    <dsp:sp modelId="{7174DB40-D006-4303-A040-FAE45B29B547}">
      <dsp:nvSpPr>
        <dsp:cNvPr id="0" name=""/>
        <dsp:cNvSpPr/>
      </dsp:nvSpPr>
      <dsp:spPr>
        <a:xfrm>
          <a:off x="6988498" y="904655"/>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988498" y="993735"/>
        <a:ext cx="266521" cy="267238"/>
      </dsp:txXfrm>
    </dsp:sp>
    <dsp:sp modelId="{BE7CC0E6-D2DA-4FCE-9649-62AFCE22EDD3}">
      <dsp:nvSpPr>
        <dsp:cNvPr id="0" name=""/>
        <dsp:cNvSpPr/>
      </dsp:nvSpPr>
      <dsp:spPr>
        <a:xfrm>
          <a:off x="7548838" y="588565"/>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OGE &amp; agency reviewers review Integrity report &amp; prepare EA</a:t>
          </a:r>
          <a:endParaRPr lang="en-US" sz="1600" kern="1200"/>
        </a:p>
      </dsp:txBody>
      <dsp:txXfrm>
        <a:off x="7580399" y="620126"/>
        <a:ext cx="1732841" cy="1014455"/>
      </dsp:txXfrm>
    </dsp:sp>
    <dsp:sp modelId="{DB5953D4-F221-41D1-A4B2-B0C29EA13AE1}">
      <dsp:nvSpPr>
        <dsp:cNvPr id="0" name=""/>
        <dsp:cNvSpPr/>
      </dsp:nvSpPr>
      <dsp:spPr>
        <a:xfrm>
          <a:off x="9502846" y="904655"/>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9502846" y="993735"/>
        <a:ext cx="266521" cy="267238"/>
      </dsp:txXfrm>
    </dsp:sp>
    <dsp:sp modelId="{9740B8AF-85F6-41A8-B122-466BB5A7B7B2}">
      <dsp:nvSpPr>
        <dsp:cNvPr id="0" name=""/>
        <dsp:cNvSpPr/>
      </dsp:nvSpPr>
      <dsp:spPr>
        <a:xfrm>
          <a:off x="10063187" y="588565"/>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Docs prepared for preclearance/ confirmatory email</a:t>
          </a:r>
          <a:endParaRPr lang="en-US" sz="1600" kern="1200"/>
        </a:p>
      </dsp:txBody>
      <dsp:txXfrm>
        <a:off x="10094748" y="620126"/>
        <a:ext cx="1732841" cy="1014455"/>
      </dsp:txXfrm>
    </dsp:sp>
    <dsp:sp modelId="{B9D2E414-3051-458D-9ED9-0BE9C7A71B18}">
      <dsp:nvSpPr>
        <dsp:cNvPr id="0" name=""/>
        <dsp:cNvSpPr/>
      </dsp:nvSpPr>
      <dsp:spPr>
        <a:xfrm rot="5400000">
          <a:off x="10770796" y="1791861"/>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10827550" y="1824188"/>
        <a:ext cx="267238" cy="266521"/>
      </dsp:txXfrm>
    </dsp:sp>
    <dsp:sp modelId="{9DEAFD94-F5BA-4F00-BA80-857F6866DE5B}">
      <dsp:nvSpPr>
        <dsp:cNvPr id="0" name=""/>
        <dsp:cNvSpPr/>
      </dsp:nvSpPr>
      <dsp:spPr>
        <a:xfrm>
          <a:off x="10063187" y="2384529"/>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Package forwarded for preclearance</a:t>
          </a:r>
          <a:endParaRPr lang="en-US" sz="1600" kern="1200"/>
        </a:p>
      </dsp:txBody>
      <dsp:txXfrm>
        <a:off x="10094748" y="2416090"/>
        <a:ext cx="1732841" cy="1014455"/>
      </dsp:txXfrm>
    </dsp:sp>
    <dsp:sp modelId="{43738D25-93DC-43E1-8DD3-063472862595}">
      <dsp:nvSpPr>
        <dsp:cNvPr id="0" name=""/>
        <dsp:cNvSpPr/>
      </dsp:nvSpPr>
      <dsp:spPr>
        <a:xfrm rot="10800000">
          <a:off x="9524398" y="2700618"/>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9638621" y="2789698"/>
        <a:ext cx="266521" cy="267238"/>
      </dsp:txXfrm>
    </dsp:sp>
    <dsp:sp modelId="{F4EB2213-6AA6-4576-91C7-8D92F8840D8A}">
      <dsp:nvSpPr>
        <dsp:cNvPr id="0" name=""/>
        <dsp:cNvSpPr/>
      </dsp:nvSpPr>
      <dsp:spPr>
        <a:xfrm>
          <a:off x="7548838" y="2384529"/>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PNB Chief pre-clears report &amp; EA</a:t>
          </a:r>
          <a:endParaRPr lang="en-US" sz="1600" kern="1200"/>
        </a:p>
      </dsp:txBody>
      <dsp:txXfrm>
        <a:off x="7580399" y="2416090"/>
        <a:ext cx="1732841" cy="1014455"/>
      </dsp:txXfrm>
    </dsp:sp>
    <dsp:sp modelId="{CE76D8C3-DC51-475E-9C84-D06A1F498E1B}">
      <dsp:nvSpPr>
        <dsp:cNvPr id="0" name=""/>
        <dsp:cNvSpPr/>
      </dsp:nvSpPr>
      <dsp:spPr>
        <a:xfrm rot="10800000">
          <a:off x="7010049" y="2700618"/>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7124272" y="2789698"/>
        <a:ext cx="266521" cy="267238"/>
      </dsp:txXfrm>
    </dsp:sp>
    <dsp:sp modelId="{E4B3A36F-6EC2-4DD4-9597-728DA308D863}">
      <dsp:nvSpPr>
        <dsp:cNvPr id="0" name=""/>
        <dsp:cNvSpPr/>
      </dsp:nvSpPr>
      <dsp:spPr>
        <a:xfrm>
          <a:off x="5034490" y="2384529"/>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WH nominates Nominee</a:t>
          </a:r>
          <a:endParaRPr lang="en-US" sz="1600" kern="1200"/>
        </a:p>
      </dsp:txBody>
      <dsp:txXfrm>
        <a:off x="5066051" y="2416090"/>
        <a:ext cx="1732841" cy="1014455"/>
      </dsp:txXfrm>
    </dsp:sp>
    <dsp:sp modelId="{D29E99DE-9291-4C1D-9D9B-E69A7BC281D5}">
      <dsp:nvSpPr>
        <dsp:cNvPr id="0" name=""/>
        <dsp:cNvSpPr/>
      </dsp:nvSpPr>
      <dsp:spPr>
        <a:xfrm rot="10800000">
          <a:off x="4495701" y="2700618"/>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4609924" y="2789698"/>
        <a:ext cx="266521" cy="267238"/>
      </dsp:txXfrm>
    </dsp:sp>
    <dsp:sp modelId="{8F365337-950E-4813-81C1-895D8B051B29}">
      <dsp:nvSpPr>
        <dsp:cNvPr id="0" name=""/>
        <dsp:cNvSpPr/>
      </dsp:nvSpPr>
      <dsp:spPr>
        <a:xfrm>
          <a:off x="2520141" y="2384529"/>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OGE reviewer reaches out to agency for final package</a:t>
          </a:r>
          <a:endParaRPr lang="en-US" sz="1600" kern="1200"/>
        </a:p>
      </dsp:txBody>
      <dsp:txXfrm>
        <a:off x="2551702" y="2416090"/>
        <a:ext cx="1732841" cy="1014455"/>
      </dsp:txXfrm>
    </dsp:sp>
    <dsp:sp modelId="{0458779A-464A-451C-9A6C-5430AE91FC9D}">
      <dsp:nvSpPr>
        <dsp:cNvPr id="0" name=""/>
        <dsp:cNvSpPr/>
      </dsp:nvSpPr>
      <dsp:spPr>
        <a:xfrm rot="10800000">
          <a:off x="1981352" y="2700618"/>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095575" y="2789698"/>
        <a:ext cx="266521" cy="267238"/>
      </dsp:txXfrm>
    </dsp:sp>
    <dsp:sp modelId="{C7D58C58-8B27-4D44-BAD3-7FBC708F9957}">
      <dsp:nvSpPr>
        <dsp:cNvPr id="0" name=""/>
        <dsp:cNvSpPr/>
      </dsp:nvSpPr>
      <dsp:spPr>
        <a:xfrm>
          <a:off x="5793" y="2384529"/>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Final package received from agency</a:t>
          </a:r>
          <a:endParaRPr lang="en-US" sz="1600" kern="1200"/>
        </a:p>
      </dsp:txBody>
      <dsp:txXfrm>
        <a:off x="37354" y="2416090"/>
        <a:ext cx="1732841" cy="1014455"/>
      </dsp:txXfrm>
    </dsp:sp>
    <dsp:sp modelId="{A71896B3-C14C-4BE0-9BC9-CC8340CADA2D}">
      <dsp:nvSpPr>
        <dsp:cNvPr id="0" name=""/>
        <dsp:cNvSpPr/>
      </dsp:nvSpPr>
      <dsp:spPr>
        <a:xfrm rot="5400000">
          <a:off x="713402" y="3587824"/>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770156" y="3620151"/>
        <a:ext cx="267238" cy="266521"/>
      </dsp:txXfrm>
    </dsp:sp>
    <dsp:sp modelId="{FA23805B-860C-457A-8E2E-9D342A03A4B6}">
      <dsp:nvSpPr>
        <dsp:cNvPr id="0" name=""/>
        <dsp:cNvSpPr/>
      </dsp:nvSpPr>
      <dsp:spPr>
        <a:xfrm>
          <a:off x="5793" y="4180492"/>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Nomination package processed through OGE</a:t>
          </a:r>
          <a:endParaRPr lang="en-US" sz="1600" kern="1200"/>
        </a:p>
      </dsp:txBody>
      <dsp:txXfrm>
        <a:off x="37354" y="4212053"/>
        <a:ext cx="1732841" cy="1014455"/>
      </dsp:txXfrm>
    </dsp:sp>
    <dsp:sp modelId="{89E974B1-0E15-41D0-A64D-936E3158A1B0}">
      <dsp:nvSpPr>
        <dsp:cNvPr id="0" name=""/>
        <dsp:cNvSpPr/>
      </dsp:nvSpPr>
      <dsp:spPr>
        <a:xfrm>
          <a:off x="1959801" y="4496581"/>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959801" y="4585661"/>
        <a:ext cx="266521" cy="267238"/>
      </dsp:txXfrm>
    </dsp:sp>
    <dsp:sp modelId="{43DDF5FF-D9E1-41A3-BD41-93890E2F005B}">
      <dsp:nvSpPr>
        <dsp:cNvPr id="0" name=""/>
        <dsp:cNvSpPr/>
      </dsp:nvSpPr>
      <dsp:spPr>
        <a:xfrm>
          <a:off x="2520141" y="4180492"/>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Nomination package sent to Senate Committee(s)</a:t>
          </a:r>
          <a:endParaRPr lang="en-US" sz="1600" kern="1200"/>
        </a:p>
      </dsp:txBody>
      <dsp:txXfrm>
        <a:off x="2551702" y="4212053"/>
        <a:ext cx="1732841" cy="1014455"/>
      </dsp:txXfrm>
    </dsp:sp>
    <dsp:sp modelId="{EA8D6F2B-829A-442F-8931-A32D502F3D15}">
      <dsp:nvSpPr>
        <dsp:cNvPr id="0" name=""/>
        <dsp:cNvSpPr/>
      </dsp:nvSpPr>
      <dsp:spPr>
        <a:xfrm>
          <a:off x="4474149" y="4496581"/>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474149" y="4585661"/>
        <a:ext cx="266521" cy="267238"/>
      </dsp:txXfrm>
    </dsp:sp>
    <dsp:sp modelId="{C75C681F-7400-41C1-99CD-58EA18AA587B}">
      <dsp:nvSpPr>
        <dsp:cNvPr id="0" name=""/>
        <dsp:cNvSpPr/>
      </dsp:nvSpPr>
      <dsp:spPr>
        <a:xfrm>
          <a:off x="5034490" y="4180492"/>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Integrity report &amp; EA posted on OGE website</a:t>
          </a:r>
          <a:endParaRPr lang="en-US" sz="1600" kern="1200"/>
        </a:p>
      </dsp:txBody>
      <dsp:txXfrm>
        <a:off x="5066051" y="4212053"/>
        <a:ext cx="1732841" cy="101445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0497B-28D9-4FD2-800F-95E4BE4CB0E2}">
      <dsp:nvSpPr>
        <dsp:cNvPr id="0" name=""/>
        <dsp:cNvSpPr/>
      </dsp:nvSpPr>
      <dsp:spPr>
        <a:xfrm>
          <a:off x="5793" y="588565"/>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WH selects person to be considered for PAS position (Nominee)</a:t>
          </a:r>
          <a:endParaRPr lang="en-US" sz="1600" kern="1200"/>
        </a:p>
      </dsp:txBody>
      <dsp:txXfrm>
        <a:off x="37354" y="620126"/>
        <a:ext cx="1732841" cy="1014455"/>
      </dsp:txXfrm>
    </dsp:sp>
    <dsp:sp modelId="{7F60C1DD-A605-4B46-BA98-7AED6185212B}">
      <dsp:nvSpPr>
        <dsp:cNvPr id="0" name=""/>
        <dsp:cNvSpPr/>
      </dsp:nvSpPr>
      <dsp:spPr>
        <a:xfrm>
          <a:off x="1959801" y="904655"/>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959801" y="993735"/>
        <a:ext cx="266521" cy="267238"/>
      </dsp:txXfrm>
    </dsp:sp>
    <dsp:sp modelId="{8A2B4BAC-E875-4A78-A53C-E3E967D13444}">
      <dsp:nvSpPr>
        <dsp:cNvPr id="0" name=""/>
        <dsp:cNvSpPr/>
      </dsp:nvSpPr>
      <dsp:spPr>
        <a:xfrm>
          <a:off x="2520141" y="588565"/>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a:t>Integrity report flows from</a:t>
          </a:r>
          <a:r>
            <a:rPr lang="en-US" sz="1600" b="1" kern="1200">
              <a:latin typeface="Century Gothic" panose="020B0502020202020204"/>
            </a:rPr>
            <a:t> </a:t>
          </a:r>
          <a:r>
            <a:rPr lang="en-US" sz="1600" b="1" kern="1200"/>
            <a:t>WH to OGE &amp; agency</a:t>
          </a:r>
          <a:endParaRPr lang="en-US" sz="1600" kern="1200"/>
        </a:p>
      </dsp:txBody>
      <dsp:txXfrm>
        <a:off x="2551702" y="620126"/>
        <a:ext cx="1732841" cy="1014455"/>
      </dsp:txXfrm>
    </dsp:sp>
    <dsp:sp modelId="{FB84EEF1-40DE-452E-8A93-678A22625403}">
      <dsp:nvSpPr>
        <dsp:cNvPr id="0" name=""/>
        <dsp:cNvSpPr/>
      </dsp:nvSpPr>
      <dsp:spPr>
        <a:xfrm>
          <a:off x="4474149" y="904655"/>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474149" y="993735"/>
        <a:ext cx="266521" cy="267238"/>
      </dsp:txXfrm>
    </dsp:sp>
    <dsp:sp modelId="{C8A36B68-E627-4FF8-A6E5-906B37C2182E}">
      <dsp:nvSpPr>
        <dsp:cNvPr id="0" name=""/>
        <dsp:cNvSpPr/>
      </dsp:nvSpPr>
      <dsp:spPr>
        <a:xfrm>
          <a:off x="5034490" y="588565"/>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OGE &amp; agency reviewers assigned</a:t>
          </a:r>
          <a:endParaRPr lang="en-US" sz="1600" kern="1200"/>
        </a:p>
      </dsp:txBody>
      <dsp:txXfrm>
        <a:off x="5066051" y="620126"/>
        <a:ext cx="1732841" cy="1014455"/>
      </dsp:txXfrm>
    </dsp:sp>
    <dsp:sp modelId="{7174DB40-D006-4303-A040-FAE45B29B547}">
      <dsp:nvSpPr>
        <dsp:cNvPr id="0" name=""/>
        <dsp:cNvSpPr/>
      </dsp:nvSpPr>
      <dsp:spPr>
        <a:xfrm>
          <a:off x="6988498" y="904655"/>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988498" y="993735"/>
        <a:ext cx="266521" cy="267238"/>
      </dsp:txXfrm>
    </dsp:sp>
    <dsp:sp modelId="{BE7CC0E6-D2DA-4FCE-9649-62AFCE22EDD3}">
      <dsp:nvSpPr>
        <dsp:cNvPr id="0" name=""/>
        <dsp:cNvSpPr/>
      </dsp:nvSpPr>
      <dsp:spPr>
        <a:xfrm>
          <a:off x="7548838" y="588565"/>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OGE &amp; agency reviewers review Integrity report &amp; prepare EA</a:t>
          </a:r>
          <a:endParaRPr lang="en-US" sz="1600" kern="1200"/>
        </a:p>
      </dsp:txBody>
      <dsp:txXfrm>
        <a:off x="7580399" y="620126"/>
        <a:ext cx="1732841" cy="1014455"/>
      </dsp:txXfrm>
    </dsp:sp>
    <dsp:sp modelId="{DB5953D4-F221-41D1-A4B2-B0C29EA13AE1}">
      <dsp:nvSpPr>
        <dsp:cNvPr id="0" name=""/>
        <dsp:cNvSpPr/>
      </dsp:nvSpPr>
      <dsp:spPr>
        <a:xfrm>
          <a:off x="9502846" y="904655"/>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9502846" y="993735"/>
        <a:ext cx="266521" cy="267238"/>
      </dsp:txXfrm>
    </dsp:sp>
    <dsp:sp modelId="{9740B8AF-85F6-41A8-B122-466BB5A7B7B2}">
      <dsp:nvSpPr>
        <dsp:cNvPr id="0" name=""/>
        <dsp:cNvSpPr/>
      </dsp:nvSpPr>
      <dsp:spPr>
        <a:xfrm>
          <a:off x="10063187" y="588565"/>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Docs prepared for preclearance/ confirmatory email</a:t>
          </a:r>
          <a:endParaRPr lang="en-US" sz="1600" kern="1200"/>
        </a:p>
      </dsp:txBody>
      <dsp:txXfrm>
        <a:off x="10094748" y="620126"/>
        <a:ext cx="1732841" cy="1014455"/>
      </dsp:txXfrm>
    </dsp:sp>
    <dsp:sp modelId="{B9D2E414-3051-458D-9ED9-0BE9C7A71B18}">
      <dsp:nvSpPr>
        <dsp:cNvPr id="0" name=""/>
        <dsp:cNvSpPr/>
      </dsp:nvSpPr>
      <dsp:spPr>
        <a:xfrm rot="5400000">
          <a:off x="10770796" y="1791861"/>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10827550" y="1824188"/>
        <a:ext cx="267238" cy="266521"/>
      </dsp:txXfrm>
    </dsp:sp>
    <dsp:sp modelId="{9DEAFD94-F5BA-4F00-BA80-857F6866DE5B}">
      <dsp:nvSpPr>
        <dsp:cNvPr id="0" name=""/>
        <dsp:cNvSpPr/>
      </dsp:nvSpPr>
      <dsp:spPr>
        <a:xfrm>
          <a:off x="10063187" y="2384529"/>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Package forwarded for preclearance</a:t>
          </a:r>
          <a:endParaRPr lang="en-US" sz="1600" kern="1200"/>
        </a:p>
      </dsp:txBody>
      <dsp:txXfrm>
        <a:off x="10094748" y="2416090"/>
        <a:ext cx="1732841" cy="1014455"/>
      </dsp:txXfrm>
    </dsp:sp>
    <dsp:sp modelId="{43738D25-93DC-43E1-8DD3-063472862595}">
      <dsp:nvSpPr>
        <dsp:cNvPr id="0" name=""/>
        <dsp:cNvSpPr/>
      </dsp:nvSpPr>
      <dsp:spPr>
        <a:xfrm rot="10800000">
          <a:off x="9524398" y="2700618"/>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9638621" y="2789698"/>
        <a:ext cx="266521" cy="267238"/>
      </dsp:txXfrm>
    </dsp:sp>
    <dsp:sp modelId="{F4EB2213-6AA6-4576-91C7-8D92F8840D8A}">
      <dsp:nvSpPr>
        <dsp:cNvPr id="0" name=""/>
        <dsp:cNvSpPr/>
      </dsp:nvSpPr>
      <dsp:spPr>
        <a:xfrm>
          <a:off x="7548838" y="2384529"/>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PNB Chief pre-clears report &amp; EA</a:t>
          </a:r>
          <a:endParaRPr lang="en-US" sz="1600" kern="1200"/>
        </a:p>
      </dsp:txBody>
      <dsp:txXfrm>
        <a:off x="7580399" y="2416090"/>
        <a:ext cx="1732841" cy="1014455"/>
      </dsp:txXfrm>
    </dsp:sp>
    <dsp:sp modelId="{CE76D8C3-DC51-475E-9C84-D06A1F498E1B}">
      <dsp:nvSpPr>
        <dsp:cNvPr id="0" name=""/>
        <dsp:cNvSpPr/>
      </dsp:nvSpPr>
      <dsp:spPr>
        <a:xfrm rot="10800000">
          <a:off x="7010049" y="2700618"/>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7124272" y="2789698"/>
        <a:ext cx="266521" cy="267238"/>
      </dsp:txXfrm>
    </dsp:sp>
    <dsp:sp modelId="{E4B3A36F-6EC2-4DD4-9597-728DA308D863}">
      <dsp:nvSpPr>
        <dsp:cNvPr id="0" name=""/>
        <dsp:cNvSpPr/>
      </dsp:nvSpPr>
      <dsp:spPr>
        <a:xfrm>
          <a:off x="5034490" y="2384529"/>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WH nominates Nominee</a:t>
          </a:r>
          <a:endParaRPr lang="en-US" sz="1600" kern="1200"/>
        </a:p>
      </dsp:txBody>
      <dsp:txXfrm>
        <a:off x="5066051" y="2416090"/>
        <a:ext cx="1732841" cy="1014455"/>
      </dsp:txXfrm>
    </dsp:sp>
    <dsp:sp modelId="{D29E99DE-9291-4C1D-9D9B-E69A7BC281D5}">
      <dsp:nvSpPr>
        <dsp:cNvPr id="0" name=""/>
        <dsp:cNvSpPr/>
      </dsp:nvSpPr>
      <dsp:spPr>
        <a:xfrm rot="10800000">
          <a:off x="4495701" y="2700618"/>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4609924" y="2789698"/>
        <a:ext cx="266521" cy="267238"/>
      </dsp:txXfrm>
    </dsp:sp>
    <dsp:sp modelId="{8F365337-950E-4813-81C1-895D8B051B29}">
      <dsp:nvSpPr>
        <dsp:cNvPr id="0" name=""/>
        <dsp:cNvSpPr/>
      </dsp:nvSpPr>
      <dsp:spPr>
        <a:xfrm>
          <a:off x="2520141" y="2384529"/>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OGE reviewer reaches out to agency for final package</a:t>
          </a:r>
          <a:endParaRPr lang="en-US" sz="1600" kern="1200"/>
        </a:p>
      </dsp:txBody>
      <dsp:txXfrm>
        <a:off x="2551702" y="2416090"/>
        <a:ext cx="1732841" cy="1014455"/>
      </dsp:txXfrm>
    </dsp:sp>
    <dsp:sp modelId="{0458779A-464A-451C-9A6C-5430AE91FC9D}">
      <dsp:nvSpPr>
        <dsp:cNvPr id="0" name=""/>
        <dsp:cNvSpPr/>
      </dsp:nvSpPr>
      <dsp:spPr>
        <a:xfrm rot="10800000">
          <a:off x="1981352" y="2700618"/>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095575" y="2789698"/>
        <a:ext cx="266521" cy="267238"/>
      </dsp:txXfrm>
    </dsp:sp>
    <dsp:sp modelId="{C7D58C58-8B27-4D44-BAD3-7FBC708F9957}">
      <dsp:nvSpPr>
        <dsp:cNvPr id="0" name=""/>
        <dsp:cNvSpPr/>
      </dsp:nvSpPr>
      <dsp:spPr>
        <a:xfrm>
          <a:off x="5793" y="2384529"/>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Final package received from agency</a:t>
          </a:r>
          <a:endParaRPr lang="en-US" sz="1600" kern="1200"/>
        </a:p>
      </dsp:txBody>
      <dsp:txXfrm>
        <a:off x="37354" y="2416090"/>
        <a:ext cx="1732841" cy="1014455"/>
      </dsp:txXfrm>
    </dsp:sp>
    <dsp:sp modelId="{A71896B3-C14C-4BE0-9BC9-CC8340CADA2D}">
      <dsp:nvSpPr>
        <dsp:cNvPr id="0" name=""/>
        <dsp:cNvSpPr/>
      </dsp:nvSpPr>
      <dsp:spPr>
        <a:xfrm rot="5400000">
          <a:off x="713402" y="3587824"/>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770156" y="3620151"/>
        <a:ext cx="267238" cy="266521"/>
      </dsp:txXfrm>
    </dsp:sp>
    <dsp:sp modelId="{FA23805B-860C-457A-8E2E-9D342A03A4B6}">
      <dsp:nvSpPr>
        <dsp:cNvPr id="0" name=""/>
        <dsp:cNvSpPr/>
      </dsp:nvSpPr>
      <dsp:spPr>
        <a:xfrm>
          <a:off x="5793" y="4180492"/>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Nomination package processed through OGE</a:t>
          </a:r>
          <a:endParaRPr lang="en-US" sz="1600" kern="1200"/>
        </a:p>
      </dsp:txBody>
      <dsp:txXfrm>
        <a:off x="37354" y="4212053"/>
        <a:ext cx="1732841" cy="1014455"/>
      </dsp:txXfrm>
    </dsp:sp>
    <dsp:sp modelId="{89E974B1-0E15-41D0-A64D-936E3158A1B0}">
      <dsp:nvSpPr>
        <dsp:cNvPr id="0" name=""/>
        <dsp:cNvSpPr/>
      </dsp:nvSpPr>
      <dsp:spPr>
        <a:xfrm>
          <a:off x="1959801" y="4496581"/>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959801" y="4585661"/>
        <a:ext cx="266521" cy="267238"/>
      </dsp:txXfrm>
    </dsp:sp>
    <dsp:sp modelId="{43DDF5FF-D9E1-41A3-BD41-93890E2F005B}">
      <dsp:nvSpPr>
        <dsp:cNvPr id="0" name=""/>
        <dsp:cNvSpPr/>
      </dsp:nvSpPr>
      <dsp:spPr>
        <a:xfrm>
          <a:off x="2520141" y="4180492"/>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Nomination package sent to Senate Committee(s)</a:t>
          </a:r>
          <a:endParaRPr lang="en-US" sz="1600" kern="1200"/>
        </a:p>
      </dsp:txBody>
      <dsp:txXfrm>
        <a:off x="2551702" y="4212053"/>
        <a:ext cx="1732841" cy="1014455"/>
      </dsp:txXfrm>
    </dsp:sp>
    <dsp:sp modelId="{EA8D6F2B-829A-442F-8931-A32D502F3D15}">
      <dsp:nvSpPr>
        <dsp:cNvPr id="0" name=""/>
        <dsp:cNvSpPr/>
      </dsp:nvSpPr>
      <dsp:spPr>
        <a:xfrm>
          <a:off x="4474149" y="4496581"/>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474149" y="4585661"/>
        <a:ext cx="266521" cy="267238"/>
      </dsp:txXfrm>
    </dsp:sp>
    <dsp:sp modelId="{C75C681F-7400-41C1-99CD-58EA18AA587B}">
      <dsp:nvSpPr>
        <dsp:cNvPr id="0" name=""/>
        <dsp:cNvSpPr/>
      </dsp:nvSpPr>
      <dsp:spPr>
        <a:xfrm>
          <a:off x="5034490" y="4180492"/>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Integrity report &amp; EA posted on OGE website</a:t>
          </a:r>
          <a:endParaRPr lang="en-US" sz="1600" kern="1200"/>
        </a:p>
      </dsp:txBody>
      <dsp:txXfrm>
        <a:off x="5066051" y="4212053"/>
        <a:ext cx="1732841" cy="101445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0497B-28D9-4FD2-800F-95E4BE4CB0E2}">
      <dsp:nvSpPr>
        <dsp:cNvPr id="0" name=""/>
        <dsp:cNvSpPr/>
      </dsp:nvSpPr>
      <dsp:spPr>
        <a:xfrm>
          <a:off x="5793" y="588565"/>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WH selects person to be considered for PAS position (Nominee)</a:t>
          </a:r>
          <a:endParaRPr lang="en-US" sz="1600" kern="1200"/>
        </a:p>
      </dsp:txBody>
      <dsp:txXfrm>
        <a:off x="37354" y="620126"/>
        <a:ext cx="1732841" cy="1014455"/>
      </dsp:txXfrm>
    </dsp:sp>
    <dsp:sp modelId="{7F60C1DD-A605-4B46-BA98-7AED6185212B}">
      <dsp:nvSpPr>
        <dsp:cNvPr id="0" name=""/>
        <dsp:cNvSpPr/>
      </dsp:nvSpPr>
      <dsp:spPr>
        <a:xfrm>
          <a:off x="1959801" y="904655"/>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959801" y="993735"/>
        <a:ext cx="266521" cy="267238"/>
      </dsp:txXfrm>
    </dsp:sp>
    <dsp:sp modelId="{8A2B4BAC-E875-4A78-A53C-E3E967D13444}">
      <dsp:nvSpPr>
        <dsp:cNvPr id="0" name=""/>
        <dsp:cNvSpPr/>
      </dsp:nvSpPr>
      <dsp:spPr>
        <a:xfrm>
          <a:off x="2520141" y="588565"/>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a:t>Integrity report flows from</a:t>
          </a:r>
          <a:r>
            <a:rPr lang="en-US" sz="1600" b="1" kern="1200">
              <a:latin typeface="Century Gothic" panose="020B0502020202020204"/>
            </a:rPr>
            <a:t> </a:t>
          </a:r>
          <a:r>
            <a:rPr lang="en-US" sz="1600" b="1" kern="1200"/>
            <a:t>WH to OGE &amp; agency</a:t>
          </a:r>
          <a:endParaRPr lang="en-US" sz="1600" kern="1200"/>
        </a:p>
      </dsp:txBody>
      <dsp:txXfrm>
        <a:off x="2551702" y="620126"/>
        <a:ext cx="1732841" cy="1014455"/>
      </dsp:txXfrm>
    </dsp:sp>
    <dsp:sp modelId="{FB84EEF1-40DE-452E-8A93-678A22625403}">
      <dsp:nvSpPr>
        <dsp:cNvPr id="0" name=""/>
        <dsp:cNvSpPr/>
      </dsp:nvSpPr>
      <dsp:spPr>
        <a:xfrm>
          <a:off x="4474149" y="904655"/>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474149" y="993735"/>
        <a:ext cx="266521" cy="267238"/>
      </dsp:txXfrm>
    </dsp:sp>
    <dsp:sp modelId="{C8A36B68-E627-4FF8-A6E5-906B37C2182E}">
      <dsp:nvSpPr>
        <dsp:cNvPr id="0" name=""/>
        <dsp:cNvSpPr/>
      </dsp:nvSpPr>
      <dsp:spPr>
        <a:xfrm>
          <a:off x="5034490" y="588565"/>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OGE &amp; agency reviewers assigned</a:t>
          </a:r>
          <a:endParaRPr lang="en-US" sz="1600" kern="1200"/>
        </a:p>
      </dsp:txBody>
      <dsp:txXfrm>
        <a:off x="5066051" y="620126"/>
        <a:ext cx="1732841" cy="1014455"/>
      </dsp:txXfrm>
    </dsp:sp>
    <dsp:sp modelId="{7174DB40-D006-4303-A040-FAE45B29B547}">
      <dsp:nvSpPr>
        <dsp:cNvPr id="0" name=""/>
        <dsp:cNvSpPr/>
      </dsp:nvSpPr>
      <dsp:spPr>
        <a:xfrm>
          <a:off x="6988498" y="904655"/>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988498" y="993735"/>
        <a:ext cx="266521" cy="267238"/>
      </dsp:txXfrm>
    </dsp:sp>
    <dsp:sp modelId="{BE7CC0E6-D2DA-4FCE-9649-62AFCE22EDD3}">
      <dsp:nvSpPr>
        <dsp:cNvPr id="0" name=""/>
        <dsp:cNvSpPr/>
      </dsp:nvSpPr>
      <dsp:spPr>
        <a:xfrm>
          <a:off x="7548838" y="588565"/>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OGE &amp; agency reviewers review Integrity report &amp; prepare EA</a:t>
          </a:r>
          <a:endParaRPr lang="en-US" sz="1600" kern="1200"/>
        </a:p>
      </dsp:txBody>
      <dsp:txXfrm>
        <a:off x="7580399" y="620126"/>
        <a:ext cx="1732841" cy="1014455"/>
      </dsp:txXfrm>
    </dsp:sp>
    <dsp:sp modelId="{DB5953D4-F221-41D1-A4B2-B0C29EA13AE1}">
      <dsp:nvSpPr>
        <dsp:cNvPr id="0" name=""/>
        <dsp:cNvSpPr/>
      </dsp:nvSpPr>
      <dsp:spPr>
        <a:xfrm>
          <a:off x="9502846" y="904655"/>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9502846" y="993735"/>
        <a:ext cx="266521" cy="267238"/>
      </dsp:txXfrm>
    </dsp:sp>
    <dsp:sp modelId="{9740B8AF-85F6-41A8-B122-466BB5A7B7B2}">
      <dsp:nvSpPr>
        <dsp:cNvPr id="0" name=""/>
        <dsp:cNvSpPr/>
      </dsp:nvSpPr>
      <dsp:spPr>
        <a:xfrm>
          <a:off x="10063187" y="588565"/>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Docs prepared for preclearance/ confirmatory email</a:t>
          </a:r>
          <a:endParaRPr lang="en-US" sz="1600" kern="1200"/>
        </a:p>
      </dsp:txBody>
      <dsp:txXfrm>
        <a:off x="10094748" y="620126"/>
        <a:ext cx="1732841" cy="1014455"/>
      </dsp:txXfrm>
    </dsp:sp>
    <dsp:sp modelId="{B9D2E414-3051-458D-9ED9-0BE9C7A71B18}">
      <dsp:nvSpPr>
        <dsp:cNvPr id="0" name=""/>
        <dsp:cNvSpPr/>
      </dsp:nvSpPr>
      <dsp:spPr>
        <a:xfrm rot="5400000">
          <a:off x="10770796" y="1791861"/>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10827550" y="1824188"/>
        <a:ext cx="267238" cy="266521"/>
      </dsp:txXfrm>
    </dsp:sp>
    <dsp:sp modelId="{9DEAFD94-F5BA-4F00-BA80-857F6866DE5B}">
      <dsp:nvSpPr>
        <dsp:cNvPr id="0" name=""/>
        <dsp:cNvSpPr/>
      </dsp:nvSpPr>
      <dsp:spPr>
        <a:xfrm>
          <a:off x="10063187" y="2384529"/>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Package forwarded for preclearance</a:t>
          </a:r>
          <a:endParaRPr lang="en-US" sz="1600" kern="1200"/>
        </a:p>
      </dsp:txBody>
      <dsp:txXfrm>
        <a:off x="10094748" y="2416090"/>
        <a:ext cx="1732841" cy="1014455"/>
      </dsp:txXfrm>
    </dsp:sp>
    <dsp:sp modelId="{43738D25-93DC-43E1-8DD3-063472862595}">
      <dsp:nvSpPr>
        <dsp:cNvPr id="0" name=""/>
        <dsp:cNvSpPr/>
      </dsp:nvSpPr>
      <dsp:spPr>
        <a:xfrm rot="10800000">
          <a:off x="9524398" y="2700618"/>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9638621" y="2789698"/>
        <a:ext cx="266521" cy="267238"/>
      </dsp:txXfrm>
    </dsp:sp>
    <dsp:sp modelId="{F4EB2213-6AA6-4576-91C7-8D92F8840D8A}">
      <dsp:nvSpPr>
        <dsp:cNvPr id="0" name=""/>
        <dsp:cNvSpPr/>
      </dsp:nvSpPr>
      <dsp:spPr>
        <a:xfrm>
          <a:off x="7548838" y="2384529"/>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PNB Chief pre-clears report &amp; EA</a:t>
          </a:r>
          <a:endParaRPr lang="en-US" sz="1600" kern="1200"/>
        </a:p>
      </dsp:txBody>
      <dsp:txXfrm>
        <a:off x="7580399" y="2416090"/>
        <a:ext cx="1732841" cy="1014455"/>
      </dsp:txXfrm>
    </dsp:sp>
    <dsp:sp modelId="{CE76D8C3-DC51-475E-9C84-D06A1F498E1B}">
      <dsp:nvSpPr>
        <dsp:cNvPr id="0" name=""/>
        <dsp:cNvSpPr/>
      </dsp:nvSpPr>
      <dsp:spPr>
        <a:xfrm rot="10800000">
          <a:off x="7010049" y="2700618"/>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7124272" y="2789698"/>
        <a:ext cx="266521" cy="267238"/>
      </dsp:txXfrm>
    </dsp:sp>
    <dsp:sp modelId="{E4B3A36F-6EC2-4DD4-9597-728DA308D863}">
      <dsp:nvSpPr>
        <dsp:cNvPr id="0" name=""/>
        <dsp:cNvSpPr/>
      </dsp:nvSpPr>
      <dsp:spPr>
        <a:xfrm>
          <a:off x="5034490" y="2384529"/>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WH nominates Nominee</a:t>
          </a:r>
          <a:endParaRPr lang="en-US" sz="1600" kern="1200"/>
        </a:p>
      </dsp:txBody>
      <dsp:txXfrm>
        <a:off x="5066051" y="2416090"/>
        <a:ext cx="1732841" cy="1014455"/>
      </dsp:txXfrm>
    </dsp:sp>
    <dsp:sp modelId="{D29E99DE-9291-4C1D-9D9B-E69A7BC281D5}">
      <dsp:nvSpPr>
        <dsp:cNvPr id="0" name=""/>
        <dsp:cNvSpPr/>
      </dsp:nvSpPr>
      <dsp:spPr>
        <a:xfrm rot="10800000">
          <a:off x="4495701" y="2700618"/>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4609924" y="2789698"/>
        <a:ext cx="266521" cy="267238"/>
      </dsp:txXfrm>
    </dsp:sp>
    <dsp:sp modelId="{8F365337-950E-4813-81C1-895D8B051B29}">
      <dsp:nvSpPr>
        <dsp:cNvPr id="0" name=""/>
        <dsp:cNvSpPr/>
      </dsp:nvSpPr>
      <dsp:spPr>
        <a:xfrm>
          <a:off x="2520141" y="2384529"/>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OGE reviewer reaches out to agency for final package</a:t>
          </a:r>
          <a:endParaRPr lang="en-US" sz="1600" kern="1200"/>
        </a:p>
      </dsp:txBody>
      <dsp:txXfrm>
        <a:off x="2551702" y="2416090"/>
        <a:ext cx="1732841" cy="1014455"/>
      </dsp:txXfrm>
    </dsp:sp>
    <dsp:sp modelId="{0458779A-464A-451C-9A6C-5430AE91FC9D}">
      <dsp:nvSpPr>
        <dsp:cNvPr id="0" name=""/>
        <dsp:cNvSpPr/>
      </dsp:nvSpPr>
      <dsp:spPr>
        <a:xfrm rot="10800000">
          <a:off x="1981352" y="2700618"/>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095575" y="2789698"/>
        <a:ext cx="266521" cy="267238"/>
      </dsp:txXfrm>
    </dsp:sp>
    <dsp:sp modelId="{C7D58C58-8B27-4D44-BAD3-7FBC708F9957}">
      <dsp:nvSpPr>
        <dsp:cNvPr id="0" name=""/>
        <dsp:cNvSpPr/>
      </dsp:nvSpPr>
      <dsp:spPr>
        <a:xfrm>
          <a:off x="5793" y="2384529"/>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Final package received from agency</a:t>
          </a:r>
          <a:endParaRPr lang="en-US" sz="1600" kern="1200"/>
        </a:p>
      </dsp:txBody>
      <dsp:txXfrm>
        <a:off x="37354" y="2416090"/>
        <a:ext cx="1732841" cy="1014455"/>
      </dsp:txXfrm>
    </dsp:sp>
    <dsp:sp modelId="{A71896B3-C14C-4BE0-9BC9-CC8340CADA2D}">
      <dsp:nvSpPr>
        <dsp:cNvPr id="0" name=""/>
        <dsp:cNvSpPr/>
      </dsp:nvSpPr>
      <dsp:spPr>
        <a:xfrm rot="5400000">
          <a:off x="713402" y="3587824"/>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770156" y="3620151"/>
        <a:ext cx="267238" cy="266521"/>
      </dsp:txXfrm>
    </dsp:sp>
    <dsp:sp modelId="{FA23805B-860C-457A-8E2E-9D342A03A4B6}">
      <dsp:nvSpPr>
        <dsp:cNvPr id="0" name=""/>
        <dsp:cNvSpPr/>
      </dsp:nvSpPr>
      <dsp:spPr>
        <a:xfrm>
          <a:off x="5793" y="4180492"/>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Nomination package processed through OGE</a:t>
          </a:r>
          <a:endParaRPr lang="en-US" sz="1600" kern="1200"/>
        </a:p>
      </dsp:txBody>
      <dsp:txXfrm>
        <a:off x="37354" y="4212053"/>
        <a:ext cx="1732841" cy="1014455"/>
      </dsp:txXfrm>
    </dsp:sp>
    <dsp:sp modelId="{89E974B1-0E15-41D0-A64D-936E3158A1B0}">
      <dsp:nvSpPr>
        <dsp:cNvPr id="0" name=""/>
        <dsp:cNvSpPr/>
      </dsp:nvSpPr>
      <dsp:spPr>
        <a:xfrm>
          <a:off x="1959801" y="4496581"/>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959801" y="4585661"/>
        <a:ext cx="266521" cy="267238"/>
      </dsp:txXfrm>
    </dsp:sp>
    <dsp:sp modelId="{43DDF5FF-D9E1-41A3-BD41-93890E2F005B}">
      <dsp:nvSpPr>
        <dsp:cNvPr id="0" name=""/>
        <dsp:cNvSpPr/>
      </dsp:nvSpPr>
      <dsp:spPr>
        <a:xfrm>
          <a:off x="2520141" y="4180492"/>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Nomination package sent to Senate Committee(s)</a:t>
          </a:r>
          <a:endParaRPr lang="en-US" sz="1600" kern="1200"/>
        </a:p>
      </dsp:txBody>
      <dsp:txXfrm>
        <a:off x="2551702" y="4212053"/>
        <a:ext cx="1732841" cy="1014455"/>
      </dsp:txXfrm>
    </dsp:sp>
    <dsp:sp modelId="{EA8D6F2B-829A-442F-8931-A32D502F3D15}">
      <dsp:nvSpPr>
        <dsp:cNvPr id="0" name=""/>
        <dsp:cNvSpPr/>
      </dsp:nvSpPr>
      <dsp:spPr>
        <a:xfrm>
          <a:off x="4474149" y="4496581"/>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474149" y="4585661"/>
        <a:ext cx="266521" cy="267238"/>
      </dsp:txXfrm>
    </dsp:sp>
    <dsp:sp modelId="{C75C681F-7400-41C1-99CD-58EA18AA587B}">
      <dsp:nvSpPr>
        <dsp:cNvPr id="0" name=""/>
        <dsp:cNvSpPr/>
      </dsp:nvSpPr>
      <dsp:spPr>
        <a:xfrm>
          <a:off x="5034490" y="4180492"/>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Integrity report &amp; EA posted on OGE website</a:t>
          </a:r>
          <a:endParaRPr lang="en-US" sz="1600" kern="1200"/>
        </a:p>
      </dsp:txBody>
      <dsp:txXfrm>
        <a:off x="5066051" y="4212053"/>
        <a:ext cx="1732841" cy="10144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0497B-28D9-4FD2-800F-95E4BE4CB0E2}">
      <dsp:nvSpPr>
        <dsp:cNvPr id="0" name=""/>
        <dsp:cNvSpPr/>
      </dsp:nvSpPr>
      <dsp:spPr>
        <a:xfrm>
          <a:off x="43" y="2244617"/>
          <a:ext cx="2262334" cy="1357400"/>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WH selects person to be considered for PAS position (Nominee)</a:t>
          </a:r>
        </a:p>
      </dsp:txBody>
      <dsp:txXfrm>
        <a:off x="39800" y="2284374"/>
        <a:ext cx="2182820" cy="1277886"/>
      </dsp:txXfrm>
    </dsp:sp>
    <dsp:sp modelId="{7F60C1DD-A605-4B46-BA98-7AED6185212B}">
      <dsp:nvSpPr>
        <dsp:cNvPr id="0" name=""/>
        <dsp:cNvSpPr/>
      </dsp:nvSpPr>
      <dsp:spPr>
        <a:xfrm>
          <a:off x="2461462" y="2642788"/>
          <a:ext cx="479614" cy="56105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461462" y="2755000"/>
        <a:ext cx="335730" cy="336634"/>
      </dsp:txXfrm>
    </dsp:sp>
    <dsp:sp modelId="{8A2B4BAC-E875-4A78-A53C-E3E967D13444}">
      <dsp:nvSpPr>
        <dsp:cNvPr id="0" name=""/>
        <dsp:cNvSpPr/>
      </dsp:nvSpPr>
      <dsp:spPr>
        <a:xfrm>
          <a:off x="3167311" y="753031"/>
          <a:ext cx="8697589" cy="4340573"/>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b="1" kern="1200"/>
            <a:t>Integrity report </a:t>
          </a:r>
          <a:r>
            <a:rPr lang="en-US" sz="4000" b="1" kern="1200">
              <a:latin typeface="Century Gothic" panose="020B0502020202020204"/>
            </a:rPr>
            <a:t>flows from </a:t>
          </a:r>
          <a:r>
            <a:rPr lang="en-US" sz="4000" b="1" kern="1200"/>
            <a:t>WH to OGE &amp; agency</a:t>
          </a:r>
          <a:endParaRPr lang="en-US" sz="4000" kern="1200"/>
        </a:p>
      </dsp:txBody>
      <dsp:txXfrm>
        <a:off x="3294442" y="880162"/>
        <a:ext cx="8443327" cy="40863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0497B-28D9-4FD2-800F-95E4BE4CB0E2}">
      <dsp:nvSpPr>
        <dsp:cNvPr id="0" name=""/>
        <dsp:cNvSpPr/>
      </dsp:nvSpPr>
      <dsp:spPr>
        <a:xfrm>
          <a:off x="531" y="2219231"/>
          <a:ext cx="1622434" cy="973460"/>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WH selects person to be considered for PAS position (Nominee)</a:t>
          </a:r>
        </a:p>
      </dsp:txBody>
      <dsp:txXfrm>
        <a:off x="29043" y="2247743"/>
        <a:ext cx="1565410" cy="916436"/>
      </dsp:txXfrm>
    </dsp:sp>
    <dsp:sp modelId="{7F60C1DD-A605-4B46-BA98-7AED6185212B}">
      <dsp:nvSpPr>
        <dsp:cNvPr id="0" name=""/>
        <dsp:cNvSpPr/>
      </dsp:nvSpPr>
      <dsp:spPr>
        <a:xfrm>
          <a:off x="1765739" y="2504779"/>
          <a:ext cx="343956" cy="40236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765739" y="2585252"/>
        <a:ext cx="240769" cy="241417"/>
      </dsp:txXfrm>
    </dsp:sp>
    <dsp:sp modelId="{8A2B4BAC-E875-4A78-A53C-E3E967D13444}">
      <dsp:nvSpPr>
        <dsp:cNvPr id="0" name=""/>
        <dsp:cNvSpPr/>
      </dsp:nvSpPr>
      <dsp:spPr>
        <a:xfrm>
          <a:off x="2271938" y="2219231"/>
          <a:ext cx="1622434" cy="973460"/>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t>Integrity report flows </a:t>
          </a:r>
          <a:r>
            <a:rPr lang="en-US" sz="1200" b="0" kern="1200">
              <a:latin typeface="Century Gothic" panose="020B0502020202020204"/>
            </a:rPr>
            <a:t>from WH</a:t>
          </a:r>
          <a:r>
            <a:rPr lang="en-US" sz="1200" b="0" kern="1200"/>
            <a:t> to OGE &amp; agency</a:t>
          </a:r>
        </a:p>
      </dsp:txBody>
      <dsp:txXfrm>
        <a:off x="2300450" y="2247743"/>
        <a:ext cx="1565410" cy="916436"/>
      </dsp:txXfrm>
    </dsp:sp>
    <dsp:sp modelId="{FB84EEF1-40DE-452E-8A93-678A22625403}">
      <dsp:nvSpPr>
        <dsp:cNvPr id="0" name=""/>
        <dsp:cNvSpPr/>
      </dsp:nvSpPr>
      <dsp:spPr>
        <a:xfrm>
          <a:off x="4037147" y="2504779"/>
          <a:ext cx="343956" cy="40236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037147" y="2585252"/>
        <a:ext cx="240769" cy="241417"/>
      </dsp:txXfrm>
    </dsp:sp>
    <dsp:sp modelId="{C8A36B68-E627-4FF8-A6E5-906B37C2182E}">
      <dsp:nvSpPr>
        <dsp:cNvPr id="0" name=""/>
        <dsp:cNvSpPr/>
      </dsp:nvSpPr>
      <dsp:spPr>
        <a:xfrm>
          <a:off x="4543346" y="455131"/>
          <a:ext cx="7114876" cy="4501660"/>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t>OGE &amp; agency reviewers assigned</a:t>
          </a:r>
          <a:endParaRPr lang="en-US" sz="4000" kern="1200"/>
        </a:p>
      </dsp:txBody>
      <dsp:txXfrm>
        <a:off x="4675195" y="586980"/>
        <a:ext cx="6851178" cy="42379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0497B-28D9-4FD2-800F-95E4BE4CB0E2}">
      <dsp:nvSpPr>
        <dsp:cNvPr id="0" name=""/>
        <dsp:cNvSpPr/>
      </dsp:nvSpPr>
      <dsp:spPr>
        <a:xfrm>
          <a:off x="3877769" y="3923"/>
          <a:ext cx="2052336" cy="1059211"/>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WH selects person to be considered for PAS position (Nominee)</a:t>
          </a:r>
        </a:p>
      </dsp:txBody>
      <dsp:txXfrm>
        <a:off x="3908792" y="34946"/>
        <a:ext cx="1990290" cy="997165"/>
      </dsp:txXfrm>
    </dsp:sp>
    <dsp:sp modelId="{7F60C1DD-A605-4B46-BA98-7AED6185212B}">
      <dsp:nvSpPr>
        <dsp:cNvPr id="0" name=""/>
        <dsp:cNvSpPr/>
      </dsp:nvSpPr>
      <dsp:spPr>
        <a:xfrm>
          <a:off x="6052760" y="360696"/>
          <a:ext cx="295486" cy="34566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052760" y="429829"/>
        <a:ext cx="206840" cy="207397"/>
      </dsp:txXfrm>
    </dsp:sp>
    <dsp:sp modelId="{8A2B4BAC-E875-4A78-A53C-E3E967D13444}">
      <dsp:nvSpPr>
        <dsp:cNvPr id="0" name=""/>
        <dsp:cNvSpPr/>
      </dsp:nvSpPr>
      <dsp:spPr>
        <a:xfrm>
          <a:off x="6487627" y="1121"/>
          <a:ext cx="1631072" cy="1064814"/>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t>Integrity report flows </a:t>
          </a:r>
          <a:r>
            <a:rPr lang="en-US" sz="1200" b="0" kern="1200">
              <a:latin typeface="Century Gothic" panose="020B0502020202020204"/>
            </a:rPr>
            <a:t>from WH</a:t>
          </a:r>
          <a:r>
            <a:rPr lang="en-US" sz="1200" b="0" kern="1200"/>
            <a:t> to OGE &amp; agency</a:t>
          </a:r>
        </a:p>
      </dsp:txBody>
      <dsp:txXfrm>
        <a:off x="6518814" y="32308"/>
        <a:ext cx="1568698" cy="1002440"/>
      </dsp:txXfrm>
    </dsp:sp>
    <dsp:sp modelId="{FB84EEF1-40DE-452E-8A93-678A22625403}">
      <dsp:nvSpPr>
        <dsp:cNvPr id="0" name=""/>
        <dsp:cNvSpPr/>
      </dsp:nvSpPr>
      <dsp:spPr>
        <a:xfrm>
          <a:off x="8241354" y="360696"/>
          <a:ext cx="295486" cy="34566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241354" y="429829"/>
        <a:ext cx="206840" cy="207397"/>
      </dsp:txXfrm>
    </dsp:sp>
    <dsp:sp modelId="{C8A36B68-E627-4FF8-A6E5-906B37C2182E}">
      <dsp:nvSpPr>
        <dsp:cNvPr id="0" name=""/>
        <dsp:cNvSpPr/>
      </dsp:nvSpPr>
      <dsp:spPr>
        <a:xfrm>
          <a:off x="8676222" y="16550"/>
          <a:ext cx="1804211" cy="103395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assigned</a:t>
          </a:r>
        </a:p>
      </dsp:txBody>
      <dsp:txXfrm>
        <a:off x="8706506" y="46834"/>
        <a:ext cx="1743643" cy="973387"/>
      </dsp:txXfrm>
    </dsp:sp>
    <dsp:sp modelId="{7174DB40-D006-4303-A040-FAE45B29B547}">
      <dsp:nvSpPr>
        <dsp:cNvPr id="0" name=""/>
        <dsp:cNvSpPr/>
      </dsp:nvSpPr>
      <dsp:spPr>
        <a:xfrm rot="8402464">
          <a:off x="8393260" y="1155555"/>
          <a:ext cx="472821" cy="34566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8484852" y="1191388"/>
        <a:ext cx="369122" cy="207397"/>
      </dsp:txXfrm>
    </dsp:sp>
    <dsp:sp modelId="{BE7CC0E6-D2DA-4FCE-9649-62AFCE22EDD3}">
      <dsp:nvSpPr>
        <dsp:cNvPr id="0" name=""/>
        <dsp:cNvSpPr/>
      </dsp:nvSpPr>
      <dsp:spPr>
        <a:xfrm>
          <a:off x="1327272" y="1623457"/>
          <a:ext cx="9153160" cy="3977671"/>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t>OGE &amp; agency reviewers review Integrity report &amp; prepare EA</a:t>
          </a:r>
          <a:endParaRPr lang="en-US" sz="4000" kern="1200"/>
        </a:p>
      </dsp:txBody>
      <dsp:txXfrm>
        <a:off x="1443774" y="1739959"/>
        <a:ext cx="8920156" cy="37446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0497B-28D9-4FD2-800F-95E4BE4CB0E2}">
      <dsp:nvSpPr>
        <dsp:cNvPr id="0" name=""/>
        <dsp:cNvSpPr/>
      </dsp:nvSpPr>
      <dsp:spPr>
        <a:xfrm>
          <a:off x="35339" y="286"/>
          <a:ext cx="2268127" cy="1360876"/>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WH selects person to be considered for PAS position (Nominee)</a:t>
          </a:r>
        </a:p>
      </dsp:txBody>
      <dsp:txXfrm>
        <a:off x="75198" y="40145"/>
        <a:ext cx="2188409" cy="1281158"/>
      </dsp:txXfrm>
    </dsp:sp>
    <dsp:sp modelId="{7F60C1DD-A605-4B46-BA98-7AED6185212B}">
      <dsp:nvSpPr>
        <dsp:cNvPr id="0" name=""/>
        <dsp:cNvSpPr/>
      </dsp:nvSpPr>
      <dsp:spPr>
        <a:xfrm>
          <a:off x="2503062" y="399477"/>
          <a:ext cx="480843" cy="56249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503062" y="511976"/>
        <a:ext cx="336590" cy="337497"/>
      </dsp:txXfrm>
    </dsp:sp>
    <dsp:sp modelId="{8A2B4BAC-E875-4A78-A53C-E3E967D13444}">
      <dsp:nvSpPr>
        <dsp:cNvPr id="0" name=""/>
        <dsp:cNvSpPr/>
      </dsp:nvSpPr>
      <dsp:spPr>
        <a:xfrm>
          <a:off x="3210718" y="286"/>
          <a:ext cx="2268127" cy="1360876"/>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t>Integrity report flows from</a:t>
          </a:r>
          <a:r>
            <a:rPr lang="en-US" sz="1200" b="0" kern="1200">
              <a:latin typeface="Century Gothic" panose="020B0502020202020204"/>
            </a:rPr>
            <a:t> </a:t>
          </a:r>
          <a:r>
            <a:rPr lang="en-US" sz="1200" b="0" kern="1200"/>
            <a:t>WH to OGE &amp; agency</a:t>
          </a:r>
        </a:p>
      </dsp:txBody>
      <dsp:txXfrm>
        <a:off x="3250577" y="40145"/>
        <a:ext cx="2188409" cy="1281158"/>
      </dsp:txXfrm>
    </dsp:sp>
    <dsp:sp modelId="{FB84EEF1-40DE-452E-8A93-678A22625403}">
      <dsp:nvSpPr>
        <dsp:cNvPr id="0" name=""/>
        <dsp:cNvSpPr/>
      </dsp:nvSpPr>
      <dsp:spPr>
        <a:xfrm>
          <a:off x="5678441" y="399477"/>
          <a:ext cx="480843" cy="56249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678441" y="511976"/>
        <a:ext cx="336590" cy="337497"/>
      </dsp:txXfrm>
    </dsp:sp>
    <dsp:sp modelId="{C8A36B68-E627-4FF8-A6E5-906B37C2182E}">
      <dsp:nvSpPr>
        <dsp:cNvPr id="0" name=""/>
        <dsp:cNvSpPr/>
      </dsp:nvSpPr>
      <dsp:spPr>
        <a:xfrm>
          <a:off x="6386097" y="286"/>
          <a:ext cx="2268127" cy="1360876"/>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assigned</a:t>
          </a:r>
        </a:p>
      </dsp:txBody>
      <dsp:txXfrm>
        <a:off x="6425956" y="40145"/>
        <a:ext cx="2188409" cy="1281158"/>
      </dsp:txXfrm>
    </dsp:sp>
    <dsp:sp modelId="{7174DB40-D006-4303-A040-FAE45B29B547}">
      <dsp:nvSpPr>
        <dsp:cNvPr id="0" name=""/>
        <dsp:cNvSpPr/>
      </dsp:nvSpPr>
      <dsp:spPr>
        <a:xfrm>
          <a:off x="8853820" y="399477"/>
          <a:ext cx="480843" cy="56249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853820" y="511976"/>
        <a:ext cx="336590" cy="337497"/>
      </dsp:txXfrm>
    </dsp:sp>
    <dsp:sp modelId="{BE7CC0E6-D2DA-4FCE-9649-62AFCE22EDD3}">
      <dsp:nvSpPr>
        <dsp:cNvPr id="0" name=""/>
        <dsp:cNvSpPr/>
      </dsp:nvSpPr>
      <dsp:spPr>
        <a:xfrm>
          <a:off x="9561476" y="286"/>
          <a:ext cx="2268127" cy="1360876"/>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review Integrity report &amp; prepare EA</a:t>
          </a:r>
        </a:p>
      </dsp:txBody>
      <dsp:txXfrm>
        <a:off x="9601335" y="40145"/>
        <a:ext cx="2188409" cy="1281158"/>
      </dsp:txXfrm>
    </dsp:sp>
    <dsp:sp modelId="{DB5953D4-F221-41D1-A4B2-B0C29EA13AE1}">
      <dsp:nvSpPr>
        <dsp:cNvPr id="0" name=""/>
        <dsp:cNvSpPr/>
      </dsp:nvSpPr>
      <dsp:spPr>
        <a:xfrm rot="8240972">
          <a:off x="9124353" y="1519932"/>
          <a:ext cx="709706" cy="56249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9270784" y="1575266"/>
        <a:ext cx="540958" cy="337497"/>
      </dsp:txXfrm>
    </dsp:sp>
    <dsp:sp modelId="{9740B8AF-85F6-41A8-B122-466BB5A7B7B2}">
      <dsp:nvSpPr>
        <dsp:cNvPr id="0" name=""/>
        <dsp:cNvSpPr/>
      </dsp:nvSpPr>
      <dsp:spPr>
        <a:xfrm>
          <a:off x="2230275" y="2268414"/>
          <a:ext cx="9599328" cy="357793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t>Docs prepared for preclearance/confirmatory email</a:t>
          </a:r>
          <a:endParaRPr lang="en-US" sz="4000" kern="1200"/>
        </a:p>
      </dsp:txBody>
      <dsp:txXfrm>
        <a:off x="2335069" y="2373208"/>
        <a:ext cx="9389740" cy="33683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0497B-28D9-4FD2-800F-95E4BE4CB0E2}">
      <dsp:nvSpPr>
        <dsp:cNvPr id="0" name=""/>
        <dsp:cNvSpPr/>
      </dsp:nvSpPr>
      <dsp:spPr>
        <a:xfrm>
          <a:off x="1290029" y="380"/>
          <a:ext cx="1990043" cy="119402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WH selects person to be considered for PAS position (Nominee)</a:t>
          </a:r>
        </a:p>
      </dsp:txBody>
      <dsp:txXfrm>
        <a:off x="1325001" y="35352"/>
        <a:ext cx="1920099" cy="1124081"/>
      </dsp:txXfrm>
    </dsp:sp>
    <dsp:sp modelId="{7F60C1DD-A605-4B46-BA98-7AED6185212B}">
      <dsp:nvSpPr>
        <dsp:cNvPr id="0" name=""/>
        <dsp:cNvSpPr/>
      </dsp:nvSpPr>
      <dsp:spPr>
        <a:xfrm>
          <a:off x="3455196" y="350628"/>
          <a:ext cx="421889" cy="49353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455196" y="449334"/>
        <a:ext cx="295322" cy="296118"/>
      </dsp:txXfrm>
    </dsp:sp>
    <dsp:sp modelId="{8A2B4BAC-E875-4A78-A53C-E3E967D13444}">
      <dsp:nvSpPr>
        <dsp:cNvPr id="0" name=""/>
        <dsp:cNvSpPr/>
      </dsp:nvSpPr>
      <dsp:spPr>
        <a:xfrm>
          <a:off x="4076090" y="380"/>
          <a:ext cx="1990043" cy="119402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t>Integrity report flows from</a:t>
          </a:r>
          <a:r>
            <a:rPr lang="en-US" sz="1200" b="0" kern="1200">
              <a:latin typeface="Century Gothic" panose="020B0502020202020204"/>
            </a:rPr>
            <a:t> WH</a:t>
          </a:r>
          <a:r>
            <a:rPr lang="en-US" sz="1200" b="0" kern="1200"/>
            <a:t> to OGE &amp; agency</a:t>
          </a:r>
        </a:p>
      </dsp:txBody>
      <dsp:txXfrm>
        <a:off x="4111062" y="35352"/>
        <a:ext cx="1920099" cy="1124081"/>
      </dsp:txXfrm>
    </dsp:sp>
    <dsp:sp modelId="{FB84EEF1-40DE-452E-8A93-678A22625403}">
      <dsp:nvSpPr>
        <dsp:cNvPr id="0" name=""/>
        <dsp:cNvSpPr/>
      </dsp:nvSpPr>
      <dsp:spPr>
        <a:xfrm>
          <a:off x="6241257" y="350628"/>
          <a:ext cx="421889" cy="49353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241257" y="449334"/>
        <a:ext cx="295322" cy="296118"/>
      </dsp:txXfrm>
    </dsp:sp>
    <dsp:sp modelId="{C8A36B68-E627-4FF8-A6E5-906B37C2182E}">
      <dsp:nvSpPr>
        <dsp:cNvPr id="0" name=""/>
        <dsp:cNvSpPr/>
      </dsp:nvSpPr>
      <dsp:spPr>
        <a:xfrm>
          <a:off x="6862150" y="380"/>
          <a:ext cx="1990043" cy="119402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assigned</a:t>
          </a:r>
        </a:p>
      </dsp:txBody>
      <dsp:txXfrm>
        <a:off x="6897122" y="35352"/>
        <a:ext cx="1920099" cy="1124081"/>
      </dsp:txXfrm>
    </dsp:sp>
    <dsp:sp modelId="{7174DB40-D006-4303-A040-FAE45B29B547}">
      <dsp:nvSpPr>
        <dsp:cNvPr id="0" name=""/>
        <dsp:cNvSpPr/>
      </dsp:nvSpPr>
      <dsp:spPr>
        <a:xfrm>
          <a:off x="9027317" y="350628"/>
          <a:ext cx="421889" cy="49353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9027317" y="449334"/>
        <a:ext cx="295322" cy="296118"/>
      </dsp:txXfrm>
    </dsp:sp>
    <dsp:sp modelId="{BE7CC0E6-D2DA-4FCE-9649-62AFCE22EDD3}">
      <dsp:nvSpPr>
        <dsp:cNvPr id="0" name=""/>
        <dsp:cNvSpPr/>
      </dsp:nvSpPr>
      <dsp:spPr>
        <a:xfrm>
          <a:off x="9648210" y="380"/>
          <a:ext cx="1990043" cy="119402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review Integrity report &amp; prepare EA</a:t>
          </a:r>
        </a:p>
      </dsp:txBody>
      <dsp:txXfrm>
        <a:off x="9683182" y="35352"/>
        <a:ext cx="1920099" cy="1124081"/>
      </dsp:txXfrm>
    </dsp:sp>
    <dsp:sp modelId="{DB5953D4-F221-41D1-A4B2-B0C29EA13AE1}">
      <dsp:nvSpPr>
        <dsp:cNvPr id="0" name=""/>
        <dsp:cNvSpPr/>
      </dsp:nvSpPr>
      <dsp:spPr>
        <a:xfrm rot="5400000">
          <a:off x="10079598" y="1979197"/>
          <a:ext cx="1127267" cy="49353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dsp:txBody>
      <dsp:txXfrm rot="-5400000">
        <a:off x="10495173" y="1662329"/>
        <a:ext cx="296118" cy="979208"/>
      </dsp:txXfrm>
    </dsp:sp>
    <dsp:sp modelId="{9740B8AF-85F6-41A8-B122-466BB5A7B7B2}">
      <dsp:nvSpPr>
        <dsp:cNvPr id="0" name=""/>
        <dsp:cNvSpPr/>
      </dsp:nvSpPr>
      <dsp:spPr>
        <a:xfrm>
          <a:off x="9648210" y="3321326"/>
          <a:ext cx="1990043" cy="1194025"/>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Docs prepared for preclearance/ confirmatory email</a:t>
          </a:r>
        </a:p>
      </dsp:txBody>
      <dsp:txXfrm>
        <a:off x="9683182" y="3356298"/>
        <a:ext cx="1920099" cy="1124081"/>
      </dsp:txXfrm>
    </dsp:sp>
    <dsp:sp modelId="{B9D2E414-3051-458D-9ED9-0BE9C7A71B18}">
      <dsp:nvSpPr>
        <dsp:cNvPr id="0" name=""/>
        <dsp:cNvSpPr/>
      </dsp:nvSpPr>
      <dsp:spPr>
        <a:xfrm rot="10806984">
          <a:off x="9044988" y="3668760"/>
          <a:ext cx="426277" cy="49353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9172871" y="3767596"/>
        <a:ext cx="298394" cy="296118"/>
      </dsp:txXfrm>
    </dsp:sp>
    <dsp:sp modelId="{9DEAFD94-F5BA-4F00-BA80-857F6866DE5B}">
      <dsp:nvSpPr>
        <dsp:cNvPr id="0" name=""/>
        <dsp:cNvSpPr/>
      </dsp:nvSpPr>
      <dsp:spPr>
        <a:xfrm>
          <a:off x="218411" y="1978005"/>
          <a:ext cx="8625503" cy="3855831"/>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t>Package forwarded for preclearance</a:t>
          </a:r>
          <a:endParaRPr lang="en-US" sz="4000" kern="1200"/>
        </a:p>
      </dsp:txBody>
      <dsp:txXfrm>
        <a:off x="331344" y="2090938"/>
        <a:ext cx="8399637" cy="36299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0497B-28D9-4FD2-800F-95E4BE4CB0E2}">
      <dsp:nvSpPr>
        <dsp:cNvPr id="0" name=""/>
        <dsp:cNvSpPr/>
      </dsp:nvSpPr>
      <dsp:spPr>
        <a:xfrm>
          <a:off x="2213658" y="1435"/>
          <a:ext cx="1830723" cy="1098434"/>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WH selects person to be considered for PAS position (Nominee)</a:t>
          </a:r>
        </a:p>
      </dsp:txBody>
      <dsp:txXfrm>
        <a:off x="2245830" y="33607"/>
        <a:ext cx="1766379" cy="1034090"/>
      </dsp:txXfrm>
    </dsp:sp>
    <dsp:sp modelId="{7F60C1DD-A605-4B46-BA98-7AED6185212B}">
      <dsp:nvSpPr>
        <dsp:cNvPr id="0" name=""/>
        <dsp:cNvSpPr/>
      </dsp:nvSpPr>
      <dsp:spPr>
        <a:xfrm>
          <a:off x="4205486" y="323642"/>
          <a:ext cx="388113" cy="45401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205486" y="414446"/>
        <a:ext cx="271679" cy="272411"/>
      </dsp:txXfrm>
    </dsp:sp>
    <dsp:sp modelId="{8A2B4BAC-E875-4A78-A53C-E3E967D13444}">
      <dsp:nvSpPr>
        <dsp:cNvPr id="0" name=""/>
        <dsp:cNvSpPr/>
      </dsp:nvSpPr>
      <dsp:spPr>
        <a:xfrm>
          <a:off x="4776672" y="1435"/>
          <a:ext cx="1830723" cy="1098434"/>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t>Integrity report flows from</a:t>
          </a:r>
          <a:r>
            <a:rPr lang="en-US" sz="1200" b="0" kern="1200">
              <a:latin typeface="Century Gothic" panose="020B0502020202020204"/>
            </a:rPr>
            <a:t> </a:t>
          </a:r>
          <a:r>
            <a:rPr lang="en-US" sz="1200" b="0" kern="1200"/>
            <a:t>WH to OGE &amp; agency</a:t>
          </a:r>
        </a:p>
      </dsp:txBody>
      <dsp:txXfrm>
        <a:off x="4808844" y="33607"/>
        <a:ext cx="1766379" cy="1034090"/>
      </dsp:txXfrm>
    </dsp:sp>
    <dsp:sp modelId="{FB84EEF1-40DE-452E-8A93-678A22625403}">
      <dsp:nvSpPr>
        <dsp:cNvPr id="0" name=""/>
        <dsp:cNvSpPr/>
      </dsp:nvSpPr>
      <dsp:spPr>
        <a:xfrm>
          <a:off x="6768499" y="323642"/>
          <a:ext cx="388113" cy="45401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768499" y="414446"/>
        <a:ext cx="271679" cy="272411"/>
      </dsp:txXfrm>
    </dsp:sp>
    <dsp:sp modelId="{C8A36B68-E627-4FF8-A6E5-906B37C2182E}">
      <dsp:nvSpPr>
        <dsp:cNvPr id="0" name=""/>
        <dsp:cNvSpPr/>
      </dsp:nvSpPr>
      <dsp:spPr>
        <a:xfrm>
          <a:off x="7339685" y="1435"/>
          <a:ext cx="1830723" cy="1098434"/>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assigned</a:t>
          </a:r>
        </a:p>
      </dsp:txBody>
      <dsp:txXfrm>
        <a:off x="7371857" y="33607"/>
        <a:ext cx="1766379" cy="1034090"/>
      </dsp:txXfrm>
    </dsp:sp>
    <dsp:sp modelId="{7174DB40-D006-4303-A040-FAE45B29B547}">
      <dsp:nvSpPr>
        <dsp:cNvPr id="0" name=""/>
        <dsp:cNvSpPr/>
      </dsp:nvSpPr>
      <dsp:spPr>
        <a:xfrm>
          <a:off x="9331512" y="323642"/>
          <a:ext cx="388113" cy="45401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9331512" y="414446"/>
        <a:ext cx="271679" cy="272411"/>
      </dsp:txXfrm>
    </dsp:sp>
    <dsp:sp modelId="{BE7CC0E6-D2DA-4FCE-9649-62AFCE22EDD3}">
      <dsp:nvSpPr>
        <dsp:cNvPr id="0" name=""/>
        <dsp:cNvSpPr/>
      </dsp:nvSpPr>
      <dsp:spPr>
        <a:xfrm>
          <a:off x="9902698" y="1435"/>
          <a:ext cx="1830723" cy="1098434"/>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review Integrity report &amp; prepare EA</a:t>
          </a:r>
        </a:p>
      </dsp:txBody>
      <dsp:txXfrm>
        <a:off x="9934870" y="33607"/>
        <a:ext cx="1766379" cy="1034090"/>
      </dsp:txXfrm>
    </dsp:sp>
    <dsp:sp modelId="{DB5953D4-F221-41D1-A4B2-B0C29EA13AE1}">
      <dsp:nvSpPr>
        <dsp:cNvPr id="0" name=""/>
        <dsp:cNvSpPr/>
      </dsp:nvSpPr>
      <dsp:spPr>
        <a:xfrm rot="5400000">
          <a:off x="10237818" y="1934812"/>
          <a:ext cx="1160484" cy="45401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dsp:txBody>
      <dsp:txXfrm rot="-5400000">
        <a:off x="10681854" y="1581580"/>
        <a:ext cx="272411" cy="1024278"/>
      </dsp:txXfrm>
    </dsp:sp>
    <dsp:sp modelId="{9740B8AF-85F6-41A8-B122-466BB5A7B7B2}">
      <dsp:nvSpPr>
        <dsp:cNvPr id="0" name=""/>
        <dsp:cNvSpPr/>
      </dsp:nvSpPr>
      <dsp:spPr>
        <a:xfrm>
          <a:off x="9902698" y="3289462"/>
          <a:ext cx="1830723" cy="1098434"/>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Docs prepared for preclearance/ confirmatory email</a:t>
          </a:r>
        </a:p>
      </dsp:txBody>
      <dsp:txXfrm>
        <a:off x="9934870" y="3321634"/>
        <a:ext cx="1766379" cy="1034090"/>
      </dsp:txXfrm>
    </dsp:sp>
    <dsp:sp modelId="{B9D2E414-3051-458D-9ED9-0BE9C7A71B18}">
      <dsp:nvSpPr>
        <dsp:cNvPr id="0" name=""/>
        <dsp:cNvSpPr/>
      </dsp:nvSpPr>
      <dsp:spPr>
        <a:xfrm rot="10800000">
          <a:off x="9353481" y="3611670"/>
          <a:ext cx="388113" cy="45401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9469915" y="3702474"/>
        <a:ext cx="271679" cy="272411"/>
      </dsp:txXfrm>
    </dsp:sp>
    <dsp:sp modelId="{9DEAFD94-F5BA-4F00-BA80-857F6866DE5B}">
      <dsp:nvSpPr>
        <dsp:cNvPr id="0" name=""/>
        <dsp:cNvSpPr/>
      </dsp:nvSpPr>
      <dsp:spPr>
        <a:xfrm>
          <a:off x="7339685" y="3289462"/>
          <a:ext cx="1830723" cy="1098434"/>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Package forwarded for preclearance</a:t>
          </a:r>
        </a:p>
      </dsp:txBody>
      <dsp:txXfrm>
        <a:off x="7371857" y="3321634"/>
        <a:ext cx="1766379" cy="1034090"/>
      </dsp:txXfrm>
    </dsp:sp>
    <dsp:sp modelId="{43738D25-93DC-43E1-8DD3-063472862595}">
      <dsp:nvSpPr>
        <dsp:cNvPr id="0" name=""/>
        <dsp:cNvSpPr/>
      </dsp:nvSpPr>
      <dsp:spPr>
        <a:xfrm rot="10800000">
          <a:off x="6790468" y="3611670"/>
          <a:ext cx="388113" cy="45401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6906902" y="3702474"/>
        <a:ext cx="271679" cy="272411"/>
      </dsp:txXfrm>
    </dsp:sp>
    <dsp:sp modelId="{F4EB2213-6AA6-4576-91C7-8D92F8840D8A}">
      <dsp:nvSpPr>
        <dsp:cNvPr id="0" name=""/>
        <dsp:cNvSpPr/>
      </dsp:nvSpPr>
      <dsp:spPr>
        <a:xfrm>
          <a:off x="131521" y="1832159"/>
          <a:ext cx="6475874" cy="4013041"/>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t>PNB Chief pre-clears report &amp; EA</a:t>
          </a:r>
          <a:endParaRPr lang="en-US" sz="4000" kern="1200"/>
        </a:p>
      </dsp:txBody>
      <dsp:txXfrm>
        <a:off x="249059" y="1949697"/>
        <a:ext cx="6240798" cy="37779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0497B-28D9-4FD2-800F-95E4BE4CB0E2}">
      <dsp:nvSpPr>
        <dsp:cNvPr id="0" name=""/>
        <dsp:cNvSpPr/>
      </dsp:nvSpPr>
      <dsp:spPr>
        <a:xfrm>
          <a:off x="5793" y="124122"/>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WH selects person to be considered for PAS position (Nominee)</a:t>
          </a:r>
        </a:p>
      </dsp:txBody>
      <dsp:txXfrm>
        <a:off x="37354" y="155683"/>
        <a:ext cx="1732841" cy="1014455"/>
      </dsp:txXfrm>
    </dsp:sp>
    <dsp:sp modelId="{7F60C1DD-A605-4B46-BA98-7AED6185212B}">
      <dsp:nvSpPr>
        <dsp:cNvPr id="0" name=""/>
        <dsp:cNvSpPr/>
      </dsp:nvSpPr>
      <dsp:spPr>
        <a:xfrm>
          <a:off x="1959801" y="440212"/>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959801" y="529292"/>
        <a:ext cx="266521" cy="267238"/>
      </dsp:txXfrm>
    </dsp:sp>
    <dsp:sp modelId="{8A2B4BAC-E875-4A78-A53C-E3E967D13444}">
      <dsp:nvSpPr>
        <dsp:cNvPr id="0" name=""/>
        <dsp:cNvSpPr/>
      </dsp:nvSpPr>
      <dsp:spPr>
        <a:xfrm>
          <a:off x="2520141" y="124122"/>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t>Integrity report flows from</a:t>
          </a:r>
          <a:r>
            <a:rPr lang="en-US" sz="1200" b="0" kern="1200">
              <a:latin typeface="Century Gothic" panose="020B0502020202020204"/>
            </a:rPr>
            <a:t> </a:t>
          </a:r>
          <a:r>
            <a:rPr lang="en-US" sz="1200" b="0" kern="1200"/>
            <a:t>WH to OGE &amp; agency</a:t>
          </a:r>
        </a:p>
      </dsp:txBody>
      <dsp:txXfrm>
        <a:off x="2551702" y="155683"/>
        <a:ext cx="1732841" cy="1014455"/>
      </dsp:txXfrm>
    </dsp:sp>
    <dsp:sp modelId="{FB84EEF1-40DE-452E-8A93-678A22625403}">
      <dsp:nvSpPr>
        <dsp:cNvPr id="0" name=""/>
        <dsp:cNvSpPr/>
      </dsp:nvSpPr>
      <dsp:spPr>
        <a:xfrm>
          <a:off x="4474149" y="440212"/>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474149" y="529292"/>
        <a:ext cx="266521" cy="267238"/>
      </dsp:txXfrm>
    </dsp:sp>
    <dsp:sp modelId="{C8A36B68-E627-4FF8-A6E5-906B37C2182E}">
      <dsp:nvSpPr>
        <dsp:cNvPr id="0" name=""/>
        <dsp:cNvSpPr/>
      </dsp:nvSpPr>
      <dsp:spPr>
        <a:xfrm>
          <a:off x="5034490" y="124122"/>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assigned</a:t>
          </a:r>
        </a:p>
      </dsp:txBody>
      <dsp:txXfrm>
        <a:off x="5066051" y="155683"/>
        <a:ext cx="1732841" cy="1014455"/>
      </dsp:txXfrm>
    </dsp:sp>
    <dsp:sp modelId="{7174DB40-D006-4303-A040-FAE45B29B547}">
      <dsp:nvSpPr>
        <dsp:cNvPr id="0" name=""/>
        <dsp:cNvSpPr/>
      </dsp:nvSpPr>
      <dsp:spPr>
        <a:xfrm>
          <a:off x="6988498" y="440212"/>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988498" y="529292"/>
        <a:ext cx="266521" cy="267238"/>
      </dsp:txXfrm>
    </dsp:sp>
    <dsp:sp modelId="{BE7CC0E6-D2DA-4FCE-9649-62AFCE22EDD3}">
      <dsp:nvSpPr>
        <dsp:cNvPr id="0" name=""/>
        <dsp:cNvSpPr/>
      </dsp:nvSpPr>
      <dsp:spPr>
        <a:xfrm>
          <a:off x="7548838" y="124122"/>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review Integrity report &amp; prepare EA</a:t>
          </a:r>
        </a:p>
      </dsp:txBody>
      <dsp:txXfrm>
        <a:off x="7580399" y="155683"/>
        <a:ext cx="1732841" cy="1014455"/>
      </dsp:txXfrm>
    </dsp:sp>
    <dsp:sp modelId="{DB5953D4-F221-41D1-A4B2-B0C29EA13AE1}">
      <dsp:nvSpPr>
        <dsp:cNvPr id="0" name=""/>
        <dsp:cNvSpPr/>
      </dsp:nvSpPr>
      <dsp:spPr>
        <a:xfrm>
          <a:off x="9502846" y="440212"/>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9502846" y="529292"/>
        <a:ext cx="266521" cy="267238"/>
      </dsp:txXfrm>
    </dsp:sp>
    <dsp:sp modelId="{9740B8AF-85F6-41A8-B122-466BB5A7B7B2}">
      <dsp:nvSpPr>
        <dsp:cNvPr id="0" name=""/>
        <dsp:cNvSpPr/>
      </dsp:nvSpPr>
      <dsp:spPr>
        <a:xfrm>
          <a:off x="10063187" y="124122"/>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Docs prepared for preclearance/ confirmatory email</a:t>
          </a:r>
        </a:p>
      </dsp:txBody>
      <dsp:txXfrm>
        <a:off x="10094748" y="155683"/>
        <a:ext cx="1732841" cy="1014455"/>
      </dsp:txXfrm>
    </dsp:sp>
    <dsp:sp modelId="{B9D2E414-3051-458D-9ED9-0BE9C7A71B18}">
      <dsp:nvSpPr>
        <dsp:cNvPr id="0" name=""/>
        <dsp:cNvSpPr/>
      </dsp:nvSpPr>
      <dsp:spPr>
        <a:xfrm rot="5400000">
          <a:off x="10409754" y="1988193"/>
          <a:ext cx="1102829"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dsp:txBody>
      <dsp:txXfrm rot="-5400000">
        <a:off x="10827550" y="1659478"/>
        <a:ext cx="267238" cy="969210"/>
      </dsp:txXfrm>
    </dsp:sp>
    <dsp:sp modelId="{9DEAFD94-F5BA-4F00-BA80-857F6866DE5B}">
      <dsp:nvSpPr>
        <dsp:cNvPr id="0" name=""/>
        <dsp:cNvSpPr/>
      </dsp:nvSpPr>
      <dsp:spPr>
        <a:xfrm>
          <a:off x="10063187" y="3282510"/>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Package forwarded for preclearance</a:t>
          </a:r>
        </a:p>
      </dsp:txBody>
      <dsp:txXfrm>
        <a:off x="10094748" y="3314071"/>
        <a:ext cx="1732841" cy="1014455"/>
      </dsp:txXfrm>
    </dsp:sp>
    <dsp:sp modelId="{43738D25-93DC-43E1-8DD3-063472862595}">
      <dsp:nvSpPr>
        <dsp:cNvPr id="0" name=""/>
        <dsp:cNvSpPr/>
      </dsp:nvSpPr>
      <dsp:spPr>
        <a:xfrm rot="10800000">
          <a:off x="9524398" y="3598600"/>
          <a:ext cx="380744"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9638621" y="3687680"/>
        <a:ext cx="266521" cy="267238"/>
      </dsp:txXfrm>
    </dsp:sp>
    <dsp:sp modelId="{F4EB2213-6AA6-4576-91C7-8D92F8840D8A}">
      <dsp:nvSpPr>
        <dsp:cNvPr id="0" name=""/>
        <dsp:cNvSpPr/>
      </dsp:nvSpPr>
      <dsp:spPr>
        <a:xfrm>
          <a:off x="7548838" y="3282510"/>
          <a:ext cx="1795963" cy="107757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PNB Chief pre-clears report &amp; EA</a:t>
          </a:r>
        </a:p>
      </dsp:txBody>
      <dsp:txXfrm>
        <a:off x="7580399" y="3314071"/>
        <a:ext cx="1732841" cy="1014455"/>
      </dsp:txXfrm>
    </dsp:sp>
    <dsp:sp modelId="{CE76D8C3-DC51-475E-9C84-D06A1F498E1B}">
      <dsp:nvSpPr>
        <dsp:cNvPr id="0" name=""/>
        <dsp:cNvSpPr/>
      </dsp:nvSpPr>
      <dsp:spPr>
        <a:xfrm rot="10782951">
          <a:off x="7010047" y="3604781"/>
          <a:ext cx="380748" cy="445398"/>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7124270" y="3693578"/>
        <a:ext cx="266524" cy="267238"/>
      </dsp:txXfrm>
    </dsp:sp>
    <dsp:sp modelId="{E4B3A36F-6EC2-4DD4-9597-728DA308D863}">
      <dsp:nvSpPr>
        <dsp:cNvPr id="0" name=""/>
        <dsp:cNvSpPr/>
      </dsp:nvSpPr>
      <dsp:spPr>
        <a:xfrm>
          <a:off x="50961" y="1944913"/>
          <a:ext cx="6779491" cy="3802427"/>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t>WH nominates Nominee</a:t>
          </a:r>
          <a:endParaRPr lang="en-US" sz="4000" kern="1200"/>
        </a:p>
      </dsp:txBody>
      <dsp:txXfrm>
        <a:off x="162330" y="2056282"/>
        <a:ext cx="6556753" cy="35796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0497B-28D9-4FD2-800F-95E4BE4CB0E2}">
      <dsp:nvSpPr>
        <dsp:cNvPr id="0" name=""/>
        <dsp:cNvSpPr/>
      </dsp:nvSpPr>
      <dsp:spPr>
        <a:xfrm>
          <a:off x="0" y="173774"/>
          <a:ext cx="1483118" cy="889870"/>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WH selects person to be considered for PAS position (Nominee)</a:t>
          </a:r>
        </a:p>
      </dsp:txBody>
      <dsp:txXfrm>
        <a:off x="26063" y="199837"/>
        <a:ext cx="1430992" cy="837744"/>
      </dsp:txXfrm>
    </dsp:sp>
    <dsp:sp modelId="{7F60C1DD-A605-4B46-BA98-7AED6185212B}">
      <dsp:nvSpPr>
        <dsp:cNvPr id="0" name=""/>
        <dsp:cNvSpPr/>
      </dsp:nvSpPr>
      <dsp:spPr>
        <a:xfrm>
          <a:off x="1613632" y="434803"/>
          <a:ext cx="314421" cy="36781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613632" y="508366"/>
        <a:ext cx="220095" cy="220687"/>
      </dsp:txXfrm>
    </dsp:sp>
    <dsp:sp modelId="{8A2B4BAC-E875-4A78-A53C-E3E967D13444}">
      <dsp:nvSpPr>
        <dsp:cNvPr id="0" name=""/>
        <dsp:cNvSpPr/>
      </dsp:nvSpPr>
      <dsp:spPr>
        <a:xfrm>
          <a:off x="2076365" y="173774"/>
          <a:ext cx="1483118" cy="889870"/>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t>Integrity report flows from</a:t>
          </a:r>
          <a:r>
            <a:rPr lang="en-US" sz="1200" b="0" kern="1200">
              <a:latin typeface="Century Gothic" panose="020B0502020202020204"/>
            </a:rPr>
            <a:t> </a:t>
          </a:r>
          <a:r>
            <a:rPr lang="en-US" sz="1200" b="0" kern="1200"/>
            <a:t>WH to OGE &amp; agency</a:t>
          </a:r>
        </a:p>
      </dsp:txBody>
      <dsp:txXfrm>
        <a:off x="2102428" y="199837"/>
        <a:ext cx="1430992" cy="837744"/>
      </dsp:txXfrm>
    </dsp:sp>
    <dsp:sp modelId="{FB84EEF1-40DE-452E-8A93-678A22625403}">
      <dsp:nvSpPr>
        <dsp:cNvPr id="0" name=""/>
        <dsp:cNvSpPr/>
      </dsp:nvSpPr>
      <dsp:spPr>
        <a:xfrm>
          <a:off x="3689997" y="434803"/>
          <a:ext cx="314421" cy="36781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689997" y="508366"/>
        <a:ext cx="220095" cy="220687"/>
      </dsp:txXfrm>
    </dsp:sp>
    <dsp:sp modelId="{C8A36B68-E627-4FF8-A6E5-906B37C2182E}">
      <dsp:nvSpPr>
        <dsp:cNvPr id="0" name=""/>
        <dsp:cNvSpPr/>
      </dsp:nvSpPr>
      <dsp:spPr>
        <a:xfrm>
          <a:off x="4152730" y="173774"/>
          <a:ext cx="1483118" cy="889870"/>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assigned</a:t>
          </a:r>
        </a:p>
      </dsp:txBody>
      <dsp:txXfrm>
        <a:off x="4178793" y="199837"/>
        <a:ext cx="1430992" cy="837744"/>
      </dsp:txXfrm>
    </dsp:sp>
    <dsp:sp modelId="{7174DB40-D006-4303-A040-FAE45B29B547}">
      <dsp:nvSpPr>
        <dsp:cNvPr id="0" name=""/>
        <dsp:cNvSpPr/>
      </dsp:nvSpPr>
      <dsp:spPr>
        <a:xfrm>
          <a:off x="5766362" y="434803"/>
          <a:ext cx="314421" cy="36781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766362" y="508366"/>
        <a:ext cx="220095" cy="220687"/>
      </dsp:txXfrm>
    </dsp:sp>
    <dsp:sp modelId="{BE7CC0E6-D2DA-4FCE-9649-62AFCE22EDD3}">
      <dsp:nvSpPr>
        <dsp:cNvPr id="0" name=""/>
        <dsp:cNvSpPr/>
      </dsp:nvSpPr>
      <dsp:spPr>
        <a:xfrm>
          <a:off x="6229095" y="173774"/>
          <a:ext cx="1483118" cy="889870"/>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OGE &amp; agency reviewers review Integrity report &amp; prepare EA</a:t>
          </a:r>
        </a:p>
      </dsp:txBody>
      <dsp:txXfrm>
        <a:off x="6255158" y="199837"/>
        <a:ext cx="1430992" cy="837744"/>
      </dsp:txXfrm>
    </dsp:sp>
    <dsp:sp modelId="{DB5953D4-F221-41D1-A4B2-B0C29EA13AE1}">
      <dsp:nvSpPr>
        <dsp:cNvPr id="0" name=""/>
        <dsp:cNvSpPr/>
      </dsp:nvSpPr>
      <dsp:spPr>
        <a:xfrm>
          <a:off x="7842727" y="434803"/>
          <a:ext cx="314421" cy="36781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842727" y="508366"/>
        <a:ext cx="220095" cy="220687"/>
      </dsp:txXfrm>
    </dsp:sp>
    <dsp:sp modelId="{9740B8AF-85F6-41A8-B122-466BB5A7B7B2}">
      <dsp:nvSpPr>
        <dsp:cNvPr id="0" name=""/>
        <dsp:cNvSpPr/>
      </dsp:nvSpPr>
      <dsp:spPr>
        <a:xfrm>
          <a:off x="8305460" y="173774"/>
          <a:ext cx="1483118" cy="889870"/>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Docs prepared for preclearance/ confirmatory email</a:t>
          </a:r>
        </a:p>
      </dsp:txBody>
      <dsp:txXfrm>
        <a:off x="8331523" y="199837"/>
        <a:ext cx="1430992" cy="837744"/>
      </dsp:txXfrm>
    </dsp:sp>
    <dsp:sp modelId="{B9D2E414-3051-458D-9ED9-0BE9C7A71B18}">
      <dsp:nvSpPr>
        <dsp:cNvPr id="0" name=""/>
        <dsp:cNvSpPr/>
      </dsp:nvSpPr>
      <dsp:spPr>
        <a:xfrm>
          <a:off x="9919093" y="434803"/>
          <a:ext cx="314421" cy="36781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9919093" y="508366"/>
        <a:ext cx="220095" cy="220687"/>
      </dsp:txXfrm>
    </dsp:sp>
    <dsp:sp modelId="{9DEAFD94-F5BA-4F00-BA80-857F6866DE5B}">
      <dsp:nvSpPr>
        <dsp:cNvPr id="0" name=""/>
        <dsp:cNvSpPr/>
      </dsp:nvSpPr>
      <dsp:spPr>
        <a:xfrm>
          <a:off x="10381826" y="173774"/>
          <a:ext cx="1483118" cy="889870"/>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Package forwarded for preclearance</a:t>
          </a:r>
        </a:p>
      </dsp:txBody>
      <dsp:txXfrm>
        <a:off x="10407889" y="199837"/>
        <a:ext cx="1430992" cy="837744"/>
      </dsp:txXfrm>
    </dsp:sp>
    <dsp:sp modelId="{43738D25-93DC-43E1-8DD3-063472862595}">
      <dsp:nvSpPr>
        <dsp:cNvPr id="0" name=""/>
        <dsp:cNvSpPr/>
      </dsp:nvSpPr>
      <dsp:spPr>
        <a:xfrm rot="5400000">
          <a:off x="10551966" y="1925542"/>
          <a:ext cx="1142837" cy="36781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dsp:txBody>
      <dsp:txXfrm rot="-5400000">
        <a:off x="11013041" y="1538030"/>
        <a:ext cx="220687" cy="1032493"/>
      </dsp:txXfrm>
    </dsp:sp>
    <dsp:sp modelId="{F4EB2213-6AA6-4576-91C7-8D92F8840D8A}">
      <dsp:nvSpPr>
        <dsp:cNvPr id="0" name=""/>
        <dsp:cNvSpPr/>
      </dsp:nvSpPr>
      <dsp:spPr>
        <a:xfrm>
          <a:off x="10381826" y="3219941"/>
          <a:ext cx="1483118" cy="889870"/>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PNB Chief pre-clears report &amp; EA</a:t>
          </a:r>
        </a:p>
      </dsp:txBody>
      <dsp:txXfrm>
        <a:off x="10407889" y="3246004"/>
        <a:ext cx="1430992" cy="837744"/>
      </dsp:txXfrm>
    </dsp:sp>
    <dsp:sp modelId="{CE76D8C3-DC51-475E-9C84-D06A1F498E1B}">
      <dsp:nvSpPr>
        <dsp:cNvPr id="0" name=""/>
        <dsp:cNvSpPr/>
      </dsp:nvSpPr>
      <dsp:spPr>
        <a:xfrm rot="10800000">
          <a:off x="9936890" y="3480970"/>
          <a:ext cx="314421" cy="36781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10031216" y="3554533"/>
        <a:ext cx="220095" cy="220687"/>
      </dsp:txXfrm>
    </dsp:sp>
    <dsp:sp modelId="{E4B3A36F-6EC2-4DD4-9597-728DA308D863}">
      <dsp:nvSpPr>
        <dsp:cNvPr id="0" name=""/>
        <dsp:cNvSpPr/>
      </dsp:nvSpPr>
      <dsp:spPr>
        <a:xfrm>
          <a:off x="8305460" y="3219941"/>
          <a:ext cx="1483118" cy="889870"/>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WH nominates Nominee</a:t>
          </a:r>
        </a:p>
      </dsp:txBody>
      <dsp:txXfrm>
        <a:off x="8331523" y="3246004"/>
        <a:ext cx="1430992" cy="837744"/>
      </dsp:txXfrm>
    </dsp:sp>
    <dsp:sp modelId="{D29E99DE-9291-4C1D-9D9B-E69A7BC281D5}">
      <dsp:nvSpPr>
        <dsp:cNvPr id="0" name=""/>
        <dsp:cNvSpPr/>
      </dsp:nvSpPr>
      <dsp:spPr>
        <a:xfrm rot="10800000">
          <a:off x="7860525" y="3480970"/>
          <a:ext cx="314421" cy="36781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7954851" y="3554533"/>
        <a:ext cx="220095" cy="220687"/>
      </dsp:txXfrm>
    </dsp:sp>
    <dsp:sp modelId="{8F365337-950E-4813-81C1-895D8B051B29}">
      <dsp:nvSpPr>
        <dsp:cNvPr id="0" name=""/>
        <dsp:cNvSpPr/>
      </dsp:nvSpPr>
      <dsp:spPr>
        <a:xfrm>
          <a:off x="91033" y="1656892"/>
          <a:ext cx="7621179" cy="4015969"/>
        </a:xfrm>
        <a:prstGeom prst="roundRect">
          <a:avLst>
            <a:gd name="adj" fmla="val 1000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t>OGE reviewer reaches out to agency for final package</a:t>
          </a:r>
          <a:endParaRPr lang="en-US" sz="4000" kern="1200"/>
        </a:p>
      </dsp:txBody>
      <dsp:txXfrm>
        <a:off x="208657" y="1774516"/>
        <a:ext cx="7385931" cy="3780721"/>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C901BBCF-0207-4220-A63D-CDDDFBE0F6E4}" type="datetimeFigureOut">
              <a:rPr lang="en-US" smtClean="0"/>
              <a:t>9/9/2024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9B06339E-96D7-4DFD-A2E0-621CACBFC67E}" type="slidenum">
              <a:rPr lang="en-US" smtClean="0"/>
              <a:t>‹#›</a:t>
            </a:fld>
            <a:endParaRPr lang="en-US"/>
          </a:p>
        </p:txBody>
      </p:sp>
    </p:spTree>
    <p:extLst>
      <p:ext uri="{BB962C8B-B14F-4D97-AF65-F5344CB8AC3E}">
        <p14:creationId xmlns:p14="http://schemas.microsoft.com/office/powerpoint/2010/main" val="2639463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06339E-96D7-4DFD-A2E0-621CACBFC67E}" type="slidenum">
              <a:rPr lang="en-US" smtClean="0"/>
              <a:t>1</a:t>
            </a:fld>
            <a:endParaRPr lang="en-US"/>
          </a:p>
        </p:txBody>
      </p:sp>
    </p:spTree>
    <p:extLst>
      <p:ext uri="{BB962C8B-B14F-4D97-AF65-F5344CB8AC3E}">
        <p14:creationId xmlns:p14="http://schemas.microsoft.com/office/powerpoint/2010/main" val="1422957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B06339E-96D7-4DFD-A2E0-621CACBFC67E}" type="slidenum">
              <a:rPr lang="en-US" smtClean="0"/>
              <a:t>10</a:t>
            </a:fld>
            <a:endParaRPr lang="en-US"/>
          </a:p>
        </p:txBody>
      </p:sp>
    </p:spTree>
    <p:extLst>
      <p:ext uri="{BB962C8B-B14F-4D97-AF65-F5344CB8AC3E}">
        <p14:creationId xmlns:p14="http://schemas.microsoft.com/office/powerpoint/2010/main" val="701437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11</a:t>
            </a:fld>
            <a:endParaRPr lang="en-US"/>
          </a:p>
        </p:txBody>
      </p:sp>
    </p:spTree>
    <p:extLst>
      <p:ext uri="{BB962C8B-B14F-4D97-AF65-F5344CB8AC3E}">
        <p14:creationId xmlns:p14="http://schemas.microsoft.com/office/powerpoint/2010/main" val="3384353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12</a:t>
            </a:fld>
            <a:endParaRPr lang="en-US"/>
          </a:p>
        </p:txBody>
      </p:sp>
    </p:spTree>
    <p:extLst>
      <p:ext uri="{BB962C8B-B14F-4D97-AF65-F5344CB8AC3E}">
        <p14:creationId xmlns:p14="http://schemas.microsoft.com/office/powerpoint/2010/main" val="2385529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13</a:t>
            </a:fld>
            <a:endParaRPr lang="en-US"/>
          </a:p>
        </p:txBody>
      </p:sp>
    </p:spTree>
    <p:extLst>
      <p:ext uri="{BB962C8B-B14F-4D97-AF65-F5344CB8AC3E}">
        <p14:creationId xmlns:p14="http://schemas.microsoft.com/office/powerpoint/2010/main" val="2238358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14</a:t>
            </a:fld>
            <a:endParaRPr lang="en-US"/>
          </a:p>
        </p:txBody>
      </p:sp>
    </p:spTree>
    <p:extLst>
      <p:ext uri="{BB962C8B-B14F-4D97-AF65-F5344CB8AC3E}">
        <p14:creationId xmlns:p14="http://schemas.microsoft.com/office/powerpoint/2010/main" val="2854919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06339E-96D7-4DFD-A2E0-621CACBFC67E}" type="slidenum">
              <a:rPr lang="en-US" smtClean="0"/>
              <a:t>15</a:t>
            </a:fld>
            <a:endParaRPr lang="en-US"/>
          </a:p>
        </p:txBody>
      </p:sp>
    </p:spTree>
    <p:extLst>
      <p:ext uri="{BB962C8B-B14F-4D97-AF65-F5344CB8AC3E}">
        <p14:creationId xmlns:p14="http://schemas.microsoft.com/office/powerpoint/2010/main" val="3651260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16</a:t>
            </a:fld>
            <a:endParaRPr lang="en-US"/>
          </a:p>
        </p:txBody>
      </p:sp>
    </p:spTree>
    <p:extLst>
      <p:ext uri="{BB962C8B-B14F-4D97-AF65-F5344CB8AC3E}">
        <p14:creationId xmlns:p14="http://schemas.microsoft.com/office/powerpoint/2010/main" val="158474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17</a:t>
            </a:fld>
            <a:endParaRPr lang="en-US"/>
          </a:p>
        </p:txBody>
      </p:sp>
    </p:spTree>
    <p:extLst>
      <p:ext uri="{BB962C8B-B14F-4D97-AF65-F5344CB8AC3E}">
        <p14:creationId xmlns:p14="http://schemas.microsoft.com/office/powerpoint/2010/main" val="965593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a:p>
            <a:endParaRPr lang="en-US" b="1" dirty="0">
              <a:ea typeface="Calibri"/>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18</a:t>
            </a:fld>
            <a:endParaRPr lang="en-US"/>
          </a:p>
        </p:txBody>
      </p:sp>
    </p:spTree>
    <p:extLst>
      <p:ext uri="{BB962C8B-B14F-4D97-AF65-F5344CB8AC3E}">
        <p14:creationId xmlns:p14="http://schemas.microsoft.com/office/powerpoint/2010/main" val="1207577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19</a:t>
            </a:fld>
            <a:endParaRPr lang="en-US"/>
          </a:p>
        </p:txBody>
      </p:sp>
    </p:spTree>
    <p:extLst>
      <p:ext uri="{BB962C8B-B14F-4D97-AF65-F5344CB8AC3E}">
        <p14:creationId xmlns:p14="http://schemas.microsoft.com/office/powerpoint/2010/main" val="2131897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2</a:t>
            </a:fld>
            <a:endParaRPr lang="en-US"/>
          </a:p>
        </p:txBody>
      </p:sp>
    </p:spTree>
    <p:extLst>
      <p:ext uri="{BB962C8B-B14F-4D97-AF65-F5344CB8AC3E}">
        <p14:creationId xmlns:p14="http://schemas.microsoft.com/office/powerpoint/2010/main" val="2140036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20</a:t>
            </a:fld>
            <a:endParaRPr lang="en-US"/>
          </a:p>
        </p:txBody>
      </p:sp>
    </p:spTree>
    <p:extLst>
      <p:ext uri="{BB962C8B-B14F-4D97-AF65-F5344CB8AC3E}">
        <p14:creationId xmlns:p14="http://schemas.microsoft.com/office/powerpoint/2010/main" val="3612214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endParaRPr lang="en-US" dirty="0">
              <a:cs typeface="Calibri"/>
            </a:endParaRPr>
          </a:p>
          <a:p>
            <a:r>
              <a:rPr lang="en-US" dirty="0"/>
              <a:t> </a:t>
            </a:r>
            <a:endParaRPr lang="en-US" dirty="0">
              <a:cs typeface="Calibri"/>
            </a:endParaRPr>
          </a:p>
          <a:p>
            <a:endParaRPr lang="en-US" dirty="0">
              <a:cs typeface="Calibri"/>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21</a:t>
            </a:fld>
            <a:endParaRPr lang="en-US"/>
          </a:p>
        </p:txBody>
      </p:sp>
    </p:spTree>
    <p:extLst>
      <p:ext uri="{BB962C8B-B14F-4D97-AF65-F5344CB8AC3E}">
        <p14:creationId xmlns:p14="http://schemas.microsoft.com/office/powerpoint/2010/main" val="2105041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22</a:t>
            </a:fld>
            <a:endParaRPr lang="en-US"/>
          </a:p>
        </p:txBody>
      </p:sp>
    </p:spTree>
    <p:extLst>
      <p:ext uri="{BB962C8B-B14F-4D97-AF65-F5344CB8AC3E}">
        <p14:creationId xmlns:p14="http://schemas.microsoft.com/office/powerpoint/2010/main" val="3278203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23</a:t>
            </a:fld>
            <a:endParaRPr lang="en-US"/>
          </a:p>
        </p:txBody>
      </p:sp>
    </p:spTree>
    <p:extLst>
      <p:ext uri="{BB962C8B-B14F-4D97-AF65-F5344CB8AC3E}">
        <p14:creationId xmlns:p14="http://schemas.microsoft.com/office/powerpoint/2010/main" val="3407829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a:p>
            <a:endParaRPr lang="en-US" b="1" dirty="0">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24</a:t>
            </a:fld>
            <a:endParaRPr lang="en-US"/>
          </a:p>
        </p:txBody>
      </p:sp>
    </p:spTree>
    <p:extLst>
      <p:ext uri="{BB962C8B-B14F-4D97-AF65-F5344CB8AC3E}">
        <p14:creationId xmlns:p14="http://schemas.microsoft.com/office/powerpoint/2010/main" val="2511320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25</a:t>
            </a:fld>
            <a:endParaRPr lang="en-US"/>
          </a:p>
        </p:txBody>
      </p:sp>
    </p:spTree>
    <p:extLst>
      <p:ext uri="{BB962C8B-B14F-4D97-AF65-F5344CB8AC3E}">
        <p14:creationId xmlns:p14="http://schemas.microsoft.com/office/powerpoint/2010/main" val="3445668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26</a:t>
            </a:fld>
            <a:endParaRPr lang="en-US"/>
          </a:p>
        </p:txBody>
      </p:sp>
    </p:spTree>
    <p:extLst>
      <p:ext uri="{BB962C8B-B14F-4D97-AF65-F5344CB8AC3E}">
        <p14:creationId xmlns:p14="http://schemas.microsoft.com/office/powerpoint/2010/main" val="625468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27</a:t>
            </a:fld>
            <a:endParaRPr lang="en-US"/>
          </a:p>
        </p:txBody>
      </p:sp>
    </p:spTree>
    <p:extLst>
      <p:ext uri="{BB962C8B-B14F-4D97-AF65-F5344CB8AC3E}">
        <p14:creationId xmlns:p14="http://schemas.microsoft.com/office/powerpoint/2010/main" val="4026306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28</a:t>
            </a:fld>
            <a:endParaRPr lang="en-US"/>
          </a:p>
        </p:txBody>
      </p:sp>
    </p:spTree>
    <p:extLst>
      <p:ext uri="{BB962C8B-B14F-4D97-AF65-F5344CB8AC3E}">
        <p14:creationId xmlns:p14="http://schemas.microsoft.com/office/powerpoint/2010/main" val="3568956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29</a:t>
            </a:fld>
            <a:endParaRPr lang="en-US"/>
          </a:p>
        </p:txBody>
      </p:sp>
    </p:spTree>
    <p:extLst>
      <p:ext uri="{BB962C8B-B14F-4D97-AF65-F5344CB8AC3E}">
        <p14:creationId xmlns:p14="http://schemas.microsoft.com/office/powerpoint/2010/main" val="142379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3</a:t>
            </a:fld>
            <a:endParaRPr lang="en-US"/>
          </a:p>
        </p:txBody>
      </p:sp>
    </p:spTree>
    <p:extLst>
      <p:ext uri="{BB962C8B-B14F-4D97-AF65-F5344CB8AC3E}">
        <p14:creationId xmlns:p14="http://schemas.microsoft.com/office/powerpoint/2010/main" val="1948720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B06339E-96D7-4DFD-A2E0-621CACBFC67E}" type="slidenum">
              <a:rPr lang="en-US" smtClean="0"/>
              <a:t>30</a:t>
            </a:fld>
            <a:endParaRPr lang="en-US"/>
          </a:p>
        </p:txBody>
      </p:sp>
    </p:spTree>
    <p:extLst>
      <p:ext uri="{BB962C8B-B14F-4D97-AF65-F5344CB8AC3E}">
        <p14:creationId xmlns:p14="http://schemas.microsoft.com/office/powerpoint/2010/main" val="1346440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B06339E-96D7-4DFD-A2E0-621CACBFC67E}" type="slidenum">
              <a:rPr lang="en-US" smtClean="0"/>
              <a:t>31</a:t>
            </a:fld>
            <a:endParaRPr lang="en-US"/>
          </a:p>
        </p:txBody>
      </p:sp>
    </p:spTree>
    <p:extLst>
      <p:ext uri="{BB962C8B-B14F-4D97-AF65-F5344CB8AC3E}">
        <p14:creationId xmlns:p14="http://schemas.microsoft.com/office/powerpoint/2010/main" val="642766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B06339E-96D7-4DFD-A2E0-621CACBFC67E}" type="slidenum">
              <a:rPr lang="en-US" smtClean="0"/>
              <a:t>32</a:t>
            </a:fld>
            <a:endParaRPr lang="en-US"/>
          </a:p>
        </p:txBody>
      </p:sp>
    </p:spTree>
    <p:extLst>
      <p:ext uri="{BB962C8B-B14F-4D97-AF65-F5344CB8AC3E}">
        <p14:creationId xmlns:p14="http://schemas.microsoft.com/office/powerpoint/2010/main" val="4182863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B06339E-96D7-4DFD-A2E0-621CACBFC67E}" type="slidenum">
              <a:rPr lang="en-US" smtClean="0"/>
              <a:t>33</a:t>
            </a:fld>
            <a:endParaRPr lang="en-US"/>
          </a:p>
        </p:txBody>
      </p:sp>
    </p:spTree>
    <p:extLst>
      <p:ext uri="{BB962C8B-B14F-4D97-AF65-F5344CB8AC3E}">
        <p14:creationId xmlns:p14="http://schemas.microsoft.com/office/powerpoint/2010/main" val="3171638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B06339E-96D7-4DFD-A2E0-621CACBFC67E}" type="slidenum">
              <a:rPr lang="en-US" smtClean="0"/>
              <a:t>34</a:t>
            </a:fld>
            <a:endParaRPr lang="en-US"/>
          </a:p>
        </p:txBody>
      </p:sp>
    </p:spTree>
    <p:extLst>
      <p:ext uri="{BB962C8B-B14F-4D97-AF65-F5344CB8AC3E}">
        <p14:creationId xmlns:p14="http://schemas.microsoft.com/office/powerpoint/2010/main" val="391238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35</a:t>
            </a:fld>
            <a:endParaRPr lang="en-US"/>
          </a:p>
        </p:txBody>
      </p:sp>
    </p:spTree>
    <p:extLst>
      <p:ext uri="{BB962C8B-B14F-4D97-AF65-F5344CB8AC3E}">
        <p14:creationId xmlns:p14="http://schemas.microsoft.com/office/powerpoint/2010/main" val="1096516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9B06339E-96D7-4DFD-A2E0-621CACBFC67E}" type="slidenum">
              <a:rPr lang="en-US" smtClean="0"/>
              <a:t>36</a:t>
            </a:fld>
            <a:endParaRPr lang="en-US"/>
          </a:p>
        </p:txBody>
      </p:sp>
    </p:spTree>
    <p:extLst>
      <p:ext uri="{BB962C8B-B14F-4D97-AF65-F5344CB8AC3E}">
        <p14:creationId xmlns:p14="http://schemas.microsoft.com/office/powerpoint/2010/main" val="10802188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37</a:t>
            </a:fld>
            <a:endParaRPr lang="en-US"/>
          </a:p>
        </p:txBody>
      </p:sp>
    </p:spTree>
    <p:extLst>
      <p:ext uri="{BB962C8B-B14F-4D97-AF65-F5344CB8AC3E}">
        <p14:creationId xmlns:p14="http://schemas.microsoft.com/office/powerpoint/2010/main" val="3349948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4</a:t>
            </a:fld>
            <a:endParaRPr lang="en-US"/>
          </a:p>
        </p:txBody>
      </p:sp>
    </p:spTree>
    <p:extLst>
      <p:ext uri="{BB962C8B-B14F-4D97-AF65-F5344CB8AC3E}">
        <p14:creationId xmlns:p14="http://schemas.microsoft.com/office/powerpoint/2010/main" val="1381213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5</a:t>
            </a:fld>
            <a:endParaRPr lang="en-US"/>
          </a:p>
        </p:txBody>
      </p:sp>
    </p:spTree>
    <p:extLst>
      <p:ext uri="{BB962C8B-B14F-4D97-AF65-F5344CB8AC3E}">
        <p14:creationId xmlns:p14="http://schemas.microsoft.com/office/powerpoint/2010/main" val="203008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a:p>
            <a:endParaRPr lang="en-US" b="1" dirty="0">
              <a:cs typeface="Calibri" panose="020F0502020204030204"/>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6</a:t>
            </a:fld>
            <a:endParaRPr lang="en-US"/>
          </a:p>
        </p:txBody>
      </p:sp>
    </p:spTree>
    <p:extLst>
      <p:ext uri="{BB962C8B-B14F-4D97-AF65-F5344CB8AC3E}">
        <p14:creationId xmlns:p14="http://schemas.microsoft.com/office/powerpoint/2010/main" val="2446234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7</a:t>
            </a:fld>
            <a:endParaRPr lang="en-US"/>
          </a:p>
        </p:txBody>
      </p:sp>
    </p:spTree>
    <p:extLst>
      <p:ext uri="{BB962C8B-B14F-4D97-AF65-F5344CB8AC3E}">
        <p14:creationId xmlns:p14="http://schemas.microsoft.com/office/powerpoint/2010/main" val="3970109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endParaRPr lang="en-US" dirty="0">
              <a:ea typeface="Calibri"/>
              <a:cs typeface="Calibri"/>
            </a:endParaRPr>
          </a:p>
          <a:p>
            <a:endParaRPr lang="en-US" dirty="0"/>
          </a:p>
          <a:p>
            <a:endParaRPr lang="en-US" b="1" dirty="0">
              <a:ea typeface="Calibri"/>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8</a:t>
            </a:fld>
            <a:endParaRPr lang="en-US"/>
          </a:p>
        </p:txBody>
      </p:sp>
    </p:spTree>
    <p:extLst>
      <p:ext uri="{BB962C8B-B14F-4D97-AF65-F5344CB8AC3E}">
        <p14:creationId xmlns:p14="http://schemas.microsoft.com/office/powerpoint/2010/main" val="65540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9B06339E-96D7-4DFD-A2E0-621CACBFC67E}" type="slidenum">
              <a:rPr lang="en-US" smtClean="0"/>
              <a:t>9</a:t>
            </a:fld>
            <a:endParaRPr lang="en-US"/>
          </a:p>
        </p:txBody>
      </p:sp>
    </p:spTree>
    <p:extLst>
      <p:ext uri="{BB962C8B-B14F-4D97-AF65-F5344CB8AC3E}">
        <p14:creationId xmlns:p14="http://schemas.microsoft.com/office/powerpoint/2010/main" val="1688276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982250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3882844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7469385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371675728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1998164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175078820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7131634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8771599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4271608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7354560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59287393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234180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993642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1592213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4241694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8261105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8726979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9/9/2024</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011053559"/>
      </p:ext>
    </p:extLst>
  </p:cSld>
  <p:clrMap bg1="dk1" tx1="lt1" bg2="dk2" tx2="lt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 id="2147484059" r:id="rId15"/>
    <p:sldLayoutId id="2147484060" r:id="rId16"/>
    <p:sldLayoutId id="2147484061"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3FBCE7-0162-95B0-BCBF-AC09B0EB125E}"/>
              </a:ext>
            </a:extLst>
          </p:cNvPr>
          <p:cNvSpPr txBox="1"/>
          <p:nvPr/>
        </p:nvSpPr>
        <p:spPr>
          <a:xfrm>
            <a:off x="7429500" y="6173390"/>
            <a:ext cx="4762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Bef>
                <a:spcPct val="0"/>
              </a:spcBef>
            </a:pPr>
            <a:r>
              <a:rPr lang="en-US"/>
              <a:t>September 11, 2024</a:t>
            </a:r>
          </a:p>
        </p:txBody>
      </p:sp>
      <p:sp>
        <p:nvSpPr>
          <p:cNvPr id="2" name="Title 1">
            <a:extLst>
              <a:ext uri="{FF2B5EF4-FFF2-40B4-BE49-F238E27FC236}">
                <a16:creationId xmlns:a16="http://schemas.microsoft.com/office/drawing/2014/main" id="{0A4546BC-6D5A-5B59-6634-5B40891D123C}"/>
              </a:ext>
            </a:extLst>
          </p:cNvPr>
          <p:cNvSpPr>
            <a:spLocks noGrp="1"/>
          </p:cNvSpPr>
          <p:nvPr>
            <p:ph type="title"/>
          </p:nvPr>
        </p:nvSpPr>
        <p:spPr>
          <a:xfrm>
            <a:off x="1260264" y="1922909"/>
            <a:ext cx="10317284" cy="1507067"/>
          </a:xfrm>
        </p:spPr>
        <p:txBody>
          <a:bodyPr>
            <a:noAutofit/>
          </a:bodyPr>
          <a:lstStyle/>
          <a:p>
            <a:r>
              <a:rPr lang="en-US" sz="8000" b="1"/>
              <a:t>NOMINEE PROCESs</a:t>
            </a:r>
          </a:p>
        </p:txBody>
      </p:sp>
      <p:sp>
        <p:nvSpPr>
          <p:cNvPr id="3" name="TextBox 2">
            <a:extLst>
              <a:ext uri="{FF2B5EF4-FFF2-40B4-BE49-F238E27FC236}">
                <a16:creationId xmlns:a16="http://schemas.microsoft.com/office/drawing/2014/main" id="{7E7EFC44-5952-2481-DBAD-EE18CAEB3EE3}"/>
              </a:ext>
            </a:extLst>
          </p:cNvPr>
          <p:cNvSpPr txBox="1"/>
          <p:nvPr/>
        </p:nvSpPr>
        <p:spPr>
          <a:xfrm>
            <a:off x="0" y="4860925"/>
            <a:ext cx="609282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Speakers:</a:t>
            </a:r>
            <a:endParaRPr lang="en-US" sz="1700">
              <a:solidFill>
                <a:srgbClr val="000000"/>
              </a:solidFill>
            </a:endParaRPr>
          </a:p>
          <a:p>
            <a:r>
              <a:rPr lang="en-US"/>
              <a:t>Teresa Williamson, </a:t>
            </a:r>
            <a:r>
              <a:rPr lang="en-US" sz="1700"/>
              <a:t>Joyce Merilos, and </a:t>
            </a:r>
            <a:r>
              <a:rPr lang="en-US"/>
              <a:t>Stephanie Dyer</a:t>
            </a:r>
            <a:endParaRPr lang="en-US" sz="1700">
              <a:solidFill>
                <a:srgbClr val="000000"/>
              </a:solidFill>
            </a:endParaRPr>
          </a:p>
          <a:p>
            <a:r>
              <a:rPr lang="en-US"/>
              <a:t>Presidential Nominations Branch, OGE</a:t>
            </a:r>
          </a:p>
          <a:p>
            <a:endParaRPr lang="en-US"/>
          </a:p>
        </p:txBody>
      </p:sp>
    </p:spTree>
    <p:extLst>
      <p:ext uri="{BB962C8B-B14F-4D97-AF65-F5344CB8AC3E}">
        <p14:creationId xmlns:p14="http://schemas.microsoft.com/office/powerpoint/2010/main" val="3529256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0CED64-CD05-8872-3069-EED8772DDE29}"/>
              </a:ext>
            </a:extLst>
          </p:cNvPr>
          <p:cNvSpPr txBox="1"/>
          <p:nvPr/>
        </p:nvSpPr>
        <p:spPr>
          <a:xfrm>
            <a:off x="3735163" y="205670"/>
            <a:ext cx="5233271" cy="707886"/>
          </a:xfrm>
          <a:prstGeom prst="rect">
            <a:avLst/>
          </a:prstGeom>
          <a:noFill/>
        </p:spPr>
        <p:txBody>
          <a:bodyPr wrap="square" rtlCol="0">
            <a:spAutoFit/>
          </a:bodyPr>
          <a:lstStyle/>
          <a:p>
            <a:r>
              <a:rPr lang="en-US" sz="4000" b="1"/>
              <a:t>Nominee Process</a:t>
            </a:r>
          </a:p>
        </p:txBody>
      </p:sp>
      <p:sp>
        <p:nvSpPr>
          <p:cNvPr id="5" name="Slide Number Placeholder 4">
            <a:extLst>
              <a:ext uri="{FF2B5EF4-FFF2-40B4-BE49-F238E27FC236}">
                <a16:creationId xmlns:a16="http://schemas.microsoft.com/office/drawing/2014/main" id="{ABB22E23-49A9-4964-7925-525500E789A3}"/>
              </a:ext>
            </a:extLst>
          </p:cNvPr>
          <p:cNvSpPr>
            <a:spLocks noGrp="1"/>
          </p:cNvSpPr>
          <p:nvPr>
            <p:ph type="sldNum" sz="quarter" idx="12"/>
          </p:nvPr>
        </p:nvSpPr>
        <p:spPr>
          <a:xfrm>
            <a:off x="10847388" y="5530850"/>
            <a:ext cx="1142245" cy="669925"/>
          </a:xfrm>
        </p:spPr>
        <p:txBody>
          <a:bodyPr/>
          <a:lstStyle/>
          <a:p>
            <a:fld id="{D57F1E4F-1CFF-5643-939E-217C01CDF565}" type="slidenum">
              <a:rPr lang="en-US" sz="1600" dirty="0"/>
              <a:pPr/>
              <a:t>10</a:t>
            </a:fld>
            <a:endParaRPr lang="en-US" sz="1600"/>
          </a:p>
        </p:txBody>
      </p:sp>
      <p:pic>
        <p:nvPicPr>
          <p:cNvPr id="10" name="Content Placeholder 9">
            <a:extLst>
              <a:ext uri="{FF2B5EF4-FFF2-40B4-BE49-F238E27FC236}">
                <a16:creationId xmlns:a16="http://schemas.microsoft.com/office/drawing/2014/main" id="{E9385C7E-4DEF-3D12-8ED2-12B9CC764A75}"/>
              </a:ext>
            </a:extLst>
          </p:cNvPr>
          <p:cNvPicPr>
            <a:picLocks noGrp="1" noChangeAspect="1"/>
          </p:cNvPicPr>
          <p:nvPr>
            <p:ph idx="1"/>
          </p:nvPr>
        </p:nvPicPr>
        <p:blipFill>
          <a:blip r:embed="rId3"/>
          <a:stretch>
            <a:fillRect/>
          </a:stretch>
        </p:blipFill>
        <p:spPr>
          <a:xfrm>
            <a:off x="849783" y="1369981"/>
            <a:ext cx="10479851" cy="5116164"/>
          </a:xfrm>
        </p:spPr>
      </p:pic>
    </p:spTree>
    <p:extLst>
      <p:ext uri="{BB962C8B-B14F-4D97-AF65-F5344CB8AC3E}">
        <p14:creationId xmlns:p14="http://schemas.microsoft.com/office/powerpoint/2010/main" val="440124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81502" y="130543"/>
            <a:ext cx="5233271" cy="707886"/>
          </a:xfrm>
          <a:prstGeom prst="rect">
            <a:avLst/>
          </a:prstGeom>
          <a:noFill/>
        </p:spPr>
        <p:txBody>
          <a:bodyPr wrap="square" rtlCol="0">
            <a:spAutoFit/>
          </a:bodyPr>
          <a:lstStyle/>
          <a:p>
            <a:r>
              <a:rPr lang="en-US" sz="4000" b="1"/>
              <a:t>Nominee Process</a:t>
            </a:r>
          </a:p>
        </p:txBody>
      </p:sp>
      <p:graphicFrame>
        <p:nvGraphicFramePr>
          <p:cNvPr id="9" name="Diagram 8">
            <a:extLst>
              <a:ext uri="{FF2B5EF4-FFF2-40B4-BE49-F238E27FC236}">
                <a16:creationId xmlns:a16="http://schemas.microsoft.com/office/drawing/2014/main" id="{E3FE43FD-6FD1-D037-88DC-B7D700981604}"/>
              </a:ext>
            </a:extLst>
          </p:cNvPr>
          <p:cNvGraphicFramePr/>
          <p:nvPr>
            <p:extLst>
              <p:ext uri="{D42A27DB-BD31-4B8C-83A1-F6EECF244321}">
                <p14:modId xmlns:p14="http://schemas.microsoft.com/office/powerpoint/2010/main" val="644344387"/>
              </p:ext>
            </p:extLst>
          </p:nvPr>
        </p:nvGraphicFramePr>
        <p:xfrm>
          <a:off x="174658" y="930679"/>
          <a:ext cx="11864944" cy="5846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 name="Slide Number Placeholder 39">
            <a:extLst>
              <a:ext uri="{FF2B5EF4-FFF2-40B4-BE49-F238E27FC236}">
                <a16:creationId xmlns:a16="http://schemas.microsoft.com/office/drawing/2014/main" id="{2EB197D1-FFBD-D385-55FD-DF632E8405B8}"/>
              </a:ext>
            </a:extLst>
          </p:cNvPr>
          <p:cNvSpPr>
            <a:spLocks noGrp="1"/>
          </p:cNvSpPr>
          <p:nvPr>
            <p:ph type="sldNum" sz="quarter" idx="12"/>
          </p:nvPr>
        </p:nvSpPr>
        <p:spPr/>
        <p:txBody>
          <a:bodyPr/>
          <a:lstStyle/>
          <a:p>
            <a:fld id="{D57F1E4F-1CFF-5643-939E-217C01CDF565}" type="slidenum">
              <a:rPr lang="en-US" sz="1600" dirty="0"/>
              <a:pPr/>
              <a:t>11</a:t>
            </a:fld>
            <a:endParaRPr lang="en-US" sz="1600"/>
          </a:p>
        </p:txBody>
      </p:sp>
    </p:spTree>
    <p:extLst>
      <p:ext uri="{BB962C8B-B14F-4D97-AF65-F5344CB8AC3E}">
        <p14:creationId xmlns:p14="http://schemas.microsoft.com/office/powerpoint/2010/main" val="2468134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45896" y="173472"/>
            <a:ext cx="5233271" cy="707886"/>
          </a:xfrm>
          <a:prstGeom prst="rect">
            <a:avLst/>
          </a:prstGeom>
          <a:noFill/>
        </p:spPr>
        <p:txBody>
          <a:bodyPr wrap="square" lIns="91440" tIns="45720" rIns="91440" bIns="45720" rtlCol="0" anchor="t">
            <a:spAutoFit/>
          </a:bodyPr>
          <a:lstStyle/>
          <a:p>
            <a:r>
              <a:rPr lang="en-US" sz="4000" b="1"/>
              <a:t>Nominee Process</a:t>
            </a:r>
            <a:endPar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aphicFrame>
        <p:nvGraphicFramePr>
          <p:cNvPr id="9" name="Diagram 8">
            <a:extLst>
              <a:ext uri="{FF2B5EF4-FFF2-40B4-BE49-F238E27FC236}">
                <a16:creationId xmlns:a16="http://schemas.microsoft.com/office/drawing/2014/main" id="{E3FE43FD-6FD1-D037-88DC-B7D700981604}"/>
              </a:ext>
            </a:extLst>
          </p:cNvPr>
          <p:cNvGraphicFramePr/>
          <p:nvPr>
            <p:extLst>
              <p:ext uri="{D42A27DB-BD31-4B8C-83A1-F6EECF244321}">
                <p14:modId xmlns:p14="http://schemas.microsoft.com/office/powerpoint/2010/main" val="4188826173"/>
              </p:ext>
            </p:extLst>
          </p:nvPr>
        </p:nvGraphicFramePr>
        <p:xfrm>
          <a:off x="174658" y="876891"/>
          <a:ext cx="11864944" cy="5846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7" name="Slide Number Placeholder 46">
            <a:extLst>
              <a:ext uri="{FF2B5EF4-FFF2-40B4-BE49-F238E27FC236}">
                <a16:creationId xmlns:a16="http://schemas.microsoft.com/office/drawing/2014/main" id="{1E6540E3-F8DB-E4D8-9E26-1C2FBC424FFF}"/>
              </a:ext>
            </a:extLst>
          </p:cNvPr>
          <p:cNvSpPr>
            <a:spLocks noGrp="1"/>
          </p:cNvSpPr>
          <p:nvPr>
            <p:ph type="sldNum" sz="quarter" idx="12"/>
          </p:nvPr>
        </p:nvSpPr>
        <p:spPr/>
        <p:txBody>
          <a:bodyPr/>
          <a:lstStyle/>
          <a:p>
            <a:fld id="{D57F1E4F-1CFF-5643-939E-217C01CDF565}" type="slidenum">
              <a:rPr lang="en-US" sz="1600" dirty="0"/>
              <a:pPr/>
              <a:t>12</a:t>
            </a:fld>
            <a:endParaRPr lang="en-US" sz="1600"/>
          </a:p>
        </p:txBody>
      </p:sp>
    </p:spTree>
    <p:extLst>
      <p:ext uri="{BB962C8B-B14F-4D97-AF65-F5344CB8AC3E}">
        <p14:creationId xmlns:p14="http://schemas.microsoft.com/office/powerpoint/2010/main" val="2128909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12126" y="374661"/>
            <a:ext cx="4935367" cy="707886"/>
          </a:xfrm>
          <a:prstGeom prst="rect">
            <a:avLst/>
          </a:prstGeom>
          <a:noFill/>
        </p:spPr>
        <p:txBody>
          <a:bodyPr wrap="square" lIns="91440" tIns="45720" rIns="91440" bIns="45720" rtlCol="0" anchor="t">
            <a:spAutoFit/>
          </a:bodyPr>
          <a:lstStyle/>
          <a:p>
            <a:r>
              <a:rPr lang="en-US" sz="4000" b="1"/>
              <a:t>Nominee Process</a:t>
            </a:r>
            <a:endPar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Slide Number Placeholder 3">
            <a:extLst>
              <a:ext uri="{FF2B5EF4-FFF2-40B4-BE49-F238E27FC236}">
                <a16:creationId xmlns:a16="http://schemas.microsoft.com/office/drawing/2014/main" id="{0B5E75B1-5AD7-D0AB-586D-A519C8D598E8}"/>
              </a:ext>
            </a:extLst>
          </p:cNvPr>
          <p:cNvSpPr>
            <a:spLocks noGrp="1"/>
          </p:cNvSpPr>
          <p:nvPr>
            <p:ph type="sldNum" sz="quarter" idx="12"/>
          </p:nvPr>
        </p:nvSpPr>
        <p:spPr>
          <a:xfrm>
            <a:off x="10847388" y="5514975"/>
            <a:ext cx="1142245" cy="669925"/>
          </a:xfrm>
        </p:spPr>
        <p:txBody>
          <a:bodyPr/>
          <a:lstStyle/>
          <a:p>
            <a:fld id="{D57F1E4F-1CFF-5643-939E-217C01CDF565}" type="slidenum">
              <a:rPr lang="en-US" sz="1600" dirty="0"/>
              <a:pPr/>
              <a:t>13</a:t>
            </a:fld>
            <a:endParaRPr lang="en-US" sz="1600"/>
          </a:p>
        </p:txBody>
      </p:sp>
      <p:pic>
        <p:nvPicPr>
          <p:cNvPr id="2" name="Picture 1">
            <a:extLst>
              <a:ext uri="{FF2B5EF4-FFF2-40B4-BE49-F238E27FC236}">
                <a16:creationId xmlns:a16="http://schemas.microsoft.com/office/drawing/2014/main" id="{C9A64340-CEDD-6719-075E-844C0CF46053}"/>
              </a:ext>
            </a:extLst>
          </p:cNvPr>
          <p:cNvPicPr>
            <a:picLocks noChangeAspect="1"/>
          </p:cNvPicPr>
          <p:nvPr/>
        </p:nvPicPr>
        <p:blipFill>
          <a:blip r:embed="rId3"/>
          <a:stretch>
            <a:fillRect/>
          </a:stretch>
        </p:blipFill>
        <p:spPr>
          <a:xfrm>
            <a:off x="1641231" y="1715305"/>
            <a:ext cx="8762999" cy="4609467"/>
          </a:xfrm>
          <a:prstGeom prst="rect">
            <a:avLst/>
          </a:prstGeom>
        </p:spPr>
      </p:pic>
    </p:spTree>
    <p:extLst>
      <p:ext uri="{BB962C8B-B14F-4D97-AF65-F5344CB8AC3E}">
        <p14:creationId xmlns:p14="http://schemas.microsoft.com/office/powerpoint/2010/main" val="4258023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69196" y="374661"/>
            <a:ext cx="4860891" cy="707886"/>
          </a:xfrm>
          <a:prstGeom prst="rect">
            <a:avLst/>
          </a:prstGeom>
          <a:noFill/>
        </p:spPr>
        <p:txBody>
          <a:bodyPr wrap="square" lIns="91440" tIns="45720" rIns="91440" bIns="45720" rtlCol="0" anchor="t">
            <a:spAutoFit/>
          </a:bodyPr>
          <a:lstStyle/>
          <a:p>
            <a:r>
              <a:rPr lang="en-US" sz="4000" b="1"/>
              <a:t>Nominee Process</a:t>
            </a:r>
            <a:endPar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Slide Number Placeholder 3">
            <a:extLst>
              <a:ext uri="{FF2B5EF4-FFF2-40B4-BE49-F238E27FC236}">
                <a16:creationId xmlns:a16="http://schemas.microsoft.com/office/drawing/2014/main" id="{333C9540-F23A-3F5D-974F-C54B7F9D1855}"/>
              </a:ext>
            </a:extLst>
          </p:cNvPr>
          <p:cNvSpPr>
            <a:spLocks noGrp="1"/>
          </p:cNvSpPr>
          <p:nvPr>
            <p:ph type="sldNum" sz="quarter" idx="12"/>
          </p:nvPr>
        </p:nvSpPr>
        <p:spPr>
          <a:xfrm>
            <a:off x="10736263" y="5562600"/>
            <a:ext cx="1142245" cy="669925"/>
          </a:xfrm>
        </p:spPr>
        <p:txBody>
          <a:bodyPr/>
          <a:lstStyle/>
          <a:p>
            <a:fld id="{D57F1E4F-1CFF-5643-939E-217C01CDF565}" type="slidenum">
              <a:rPr lang="en-US" sz="1600" dirty="0"/>
              <a:pPr/>
              <a:t>14</a:t>
            </a:fld>
            <a:endParaRPr lang="en-US" sz="1600"/>
          </a:p>
        </p:txBody>
      </p:sp>
      <p:pic>
        <p:nvPicPr>
          <p:cNvPr id="3" name="Picture 2">
            <a:extLst>
              <a:ext uri="{FF2B5EF4-FFF2-40B4-BE49-F238E27FC236}">
                <a16:creationId xmlns:a16="http://schemas.microsoft.com/office/drawing/2014/main" id="{EFDF557F-053A-293A-620D-7EFC84BDDDD8}"/>
              </a:ext>
            </a:extLst>
          </p:cNvPr>
          <p:cNvPicPr>
            <a:picLocks noChangeAspect="1"/>
          </p:cNvPicPr>
          <p:nvPr/>
        </p:nvPicPr>
        <p:blipFill>
          <a:blip r:embed="rId3"/>
          <a:stretch>
            <a:fillRect/>
          </a:stretch>
        </p:blipFill>
        <p:spPr>
          <a:xfrm>
            <a:off x="1581510" y="1565683"/>
            <a:ext cx="9158377" cy="4848068"/>
          </a:xfrm>
          <a:prstGeom prst="rect">
            <a:avLst/>
          </a:prstGeom>
        </p:spPr>
      </p:pic>
    </p:spTree>
    <p:extLst>
      <p:ext uri="{BB962C8B-B14F-4D97-AF65-F5344CB8AC3E}">
        <p14:creationId xmlns:p14="http://schemas.microsoft.com/office/powerpoint/2010/main" val="416791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12126" y="374661"/>
            <a:ext cx="4567125" cy="707886"/>
          </a:xfrm>
          <a:prstGeom prst="rect">
            <a:avLst/>
          </a:prstGeom>
          <a:noFill/>
        </p:spPr>
        <p:txBody>
          <a:bodyPr wrap="square" lIns="91440" tIns="45720" rIns="91440" bIns="45720" rtlCol="0" anchor="t">
            <a:spAutoFit/>
          </a:bodyPr>
          <a:lstStyle/>
          <a:p>
            <a:r>
              <a:rPr lang="en-US" sz="4000" b="1"/>
              <a:t>Nominee Process</a:t>
            </a:r>
            <a:endPar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TextBox 4"/>
          <p:cNvSpPr txBox="1"/>
          <p:nvPr/>
        </p:nvSpPr>
        <p:spPr>
          <a:xfrm>
            <a:off x="2138683" y="1713033"/>
            <a:ext cx="7709748" cy="1400383"/>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4000" b="1"/>
              <a:t>STALE report</a:t>
            </a:r>
          </a:p>
          <a:p>
            <a:pPr marL="742950" lvl="1" indent="-285750">
              <a:spcAft>
                <a:spcPts val="600"/>
              </a:spcAft>
              <a:buFont typeface="Arial" panose="020B0604020202020204" pitchFamily="34" charset="0"/>
              <a:buChar char="•"/>
            </a:pPr>
            <a:r>
              <a:rPr lang="en-US" sz="4000" b="1"/>
              <a:t>6 months from date filed</a:t>
            </a:r>
          </a:p>
        </p:txBody>
      </p:sp>
      <p:sp>
        <p:nvSpPr>
          <p:cNvPr id="7" name="Slide Number Placeholder 6">
            <a:extLst>
              <a:ext uri="{FF2B5EF4-FFF2-40B4-BE49-F238E27FC236}">
                <a16:creationId xmlns:a16="http://schemas.microsoft.com/office/drawing/2014/main" id="{E8B47B94-36AB-D010-7123-7635697119D9}"/>
              </a:ext>
            </a:extLst>
          </p:cNvPr>
          <p:cNvSpPr>
            <a:spLocks noGrp="1"/>
          </p:cNvSpPr>
          <p:nvPr>
            <p:ph type="sldNum" sz="quarter" idx="12"/>
          </p:nvPr>
        </p:nvSpPr>
        <p:spPr/>
        <p:txBody>
          <a:bodyPr/>
          <a:lstStyle/>
          <a:p>
            <a:fld id="{D57F1E4F-1CFF-5643-939E-217C01CDF565}" type="slidenum">
              <a:rPr lang="en-US" sz="1600" dirty="0"/>
              <a:pPr/>
              <a:t>15</a:t>
            </a:fld>
            <a:endParaRPr lang="en-US" sz="1600"/>
          </a:p>
        </p:txBody>
      </p:sp>
      <p:pic>
        <p:nvPicPr>
          <p:cNvPr id="6" name="Picture 5" descr="White calendar with a blue pen on top">
            <a:extLst>
              <a:ext uri="{FF2B5EF4-FFF2-40B4-BE49-F238E27FC236}">
                <a16:creationId xmlns:a16="http://schemas.microsoft.com/office/drawing/2014/main" id="{66FD1965-74DD-1426-EE24-2E4672D40C15}"/>
              </a:ext>
            </a:extLst>
          </p:cNvPr>
          <p:cNvPicPr>
            <a:picLocks noChangeAspect="1"/>
          </p:cNvPicPr>
          <p:nvPr/>
        </p:nvPicPr>
        <p:blipFill>
          <a:blip r:embed="rId3"/>
          <a:stretch>
            <a:fillRect/>
          </a:stretch>
        </p:blipFill>
        <p:spPr>
          <a:xfrm>
            <a:off x="3407535" y="3166055"/>
            <a:ext cx="4947634" cy="3316310"/>
          </a:xfrm>
          <a:prstGeom prst="rect">
            <a:avLst/>
          </a:prstGeom>
        </p:spPr>
      </p:pic>
    </p:spTree>
    <p:extLst>
      <p:ext uri="{BB962C8B-B14F-4D97-AF65-F5344CB8AC3E}">
        <p14:creationId xmlns:p14="http://schemas.microsoft.com/office/powerpoint/2010/main" val="763287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74714" y="175367"/>
            <a:ext cx="5233271" cy="707886"/>
          </a:xfrm>
          <a:prstGeom prst="rect">
            <a:avLst/>
          </a:prstGeom>
          <a:noFill/>
        </p:spPr>
        <p:txBody>
          <a:bodyPr wrap="square" rtlCol="0">
            <a:spAutoFit/>
          </a:bodyPr>
          <a:lstStyle/>
          <a:p>
            <a:r>
              <a:rPr lang="en-US" sz="4000" b="1"/>
              <a:t>Nominee Process</a:t>
            </a:r>
          </a:p>
        </p:txBody>
      </p:sp>
      <p:graphicFrame>
        <p:nvGraphicFramePr>
          <p:cNvPr id="9" name="Diagram 8">
            <a:extLst>
              <a:ext uri="{FF2B5EF4-FFF2-40B4-BE49-F238E27FC236}">
                <a16:creationId xmlns:a16="http://schemas.microsoft.com/office/drawing/2014/main" id="{E3FE43FD-6FD1-D037-88DC-B7D700981604}"/>
              </a:ext>
            </a:extLst>
          </p:cNvPr>
          <p:cNvGraphicFramePr/>
          <p:nvPr>
            <p:extLst>
              <p:ext uri="{D42A27DB-BD31-4B8C-83A1-F6EECF244321}">
                <p14:modId xmlns:p14="http://schemas.microsoft.com/office/powerpoint/2010/main" val="1923416813"/>
              </p:ext>
            </p:extLst>
          </p:nvPr>
        </p:nvGraphicFramePr>
        <p:xfrm>
          <a:off x="174658" y="885166"/>
          <a:ext cx="11864944" cy="5846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3" name="Slide Number Placeholder 52">
            <a:extLst>
              <a:ext uri="{FF2B5EF4-FFF2-40B4-BE49-F238E27FC236}">
                <a16:creationId xmlns:a16="http://schemas.microsoft.com/office/drawing/2014/main" id="{7A28C850-7250-7295-366D-CD347555EFAE}"/>
              </a:ext>
            </a:extLst>
          </p:cNvPr>
          <p:cNvSpPr>
            <a:spLocks noGrp="1"/>
          </p:cNvSpPr>
          <p:nvPr>
            <p:ph type="sldNum" sz="quarter" idx="12"/>
          </p:nvPr>
        </p:nvSpPr>
        <p:spPr/>
        <p:txBody>
          <a:bodyPr/>
          <a:lstStyle/>
          <a:p>
            <a:fld id="{D57F1E4F-1CFF-5643-939E-217C01CDF565}" type="slidenum">
              <a:rPr lang="en-US" sz="1600" dirty="0"/>
              <a:pPr/>
              <a:t>16</a:t>
            </a:fld>
            <a:endParaRPr lang="en-US" sz="1600"/>
          </a:p>
        </p:txBody>
      </p:sp>
    </p:spTree>
    <p:extLst>
      <p:ext uri="{BB962C8B-B14F-4D97-AF65-F5344CB8AC3E}">
        <p14:creationId xmlns:p14="http://schemas.microsoft.com/office/powerpoint/2010/main" val="664812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DA3CEC-F5DB-C66E-1B63-7AFA33F228B8}"/>
              </a:ext>
            </a:extLst>
          </p:cNvPr>
          <p:cNvSpPr txBox="1"/>
          <p:nvPr/>
        </p:nvSpPr>
        <p:spPr>
          <a:xfrm>
            <a:off x="3712126" y="374661"/>
            <a:ext cx="4860891" cy="707886"/>
          </a:xfrm>
          <a:prstGeom prst="rect">
            <a:avLst/>
          </a:prstGeom>
          <a:noFill/>
        </p:spPr>
        <p:txBody>
          <a:bodyPr wrap="square" lIns="91440" tIns="45720" rIns="91440" bIns="45720" rtlCol="0" anchor="t">
            <a:spAutoFit/>
          </a:bodyPr>
          <a:lstStyle/>
          <a:p>
            <a:r>
              <a:rPr lang="en-US" sz="4000" b="1"/>
              <a:t>Nominee Process</a:t>
            </a:r>
            <a:endPar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Slide Number Placeholder 4">
            <a:extLst>
              <a:ext uri="{FF2B5EF4-FFF2-40B4-BE49-F238E27FC236}">
                <a16:creationId xmlns:a16="http://schemas.microsoft.com/office/drawing/2014/main" id="{446A7B6B-0BAD-17E3-DB52-65DB19C24DA6}"/>
              </a:ext>
            </a:extLst>
          </p:cNvPr>
          <p:cNvSpPr>
            <a:spLocks noGrp="1"/>
          </p:cNvSpPr>
          <p:nvPr>
            <p:ph type="sldNum" sz="quarter" idx="12"/>
          </p:nvPr>
        </p:nvSpPr>
        <p:spPr/>
        <p:txBody>
          <a:bodyPr/>
          <a:lstStyle/>
          <a:p>
            <a:fld id="{D57F1E4F-1CFF-5643-939E-217C01CDF565}" type="slidenum">
              <a:rPr lang="en-US" sz="1600" dirty="0"/>
              <a:pPr/>
              <a:t>17</a:t>
            </a:fld>
            <a:endParaRPr lang="en-US" sz="1600"/>
          </a:p>
        </p:txBody>
      </p:sp>
      <p:pic>
        <p:nvPicPr>
          <p:cNvPr id="7" name="Picture 6">
            <a:extLst>
              <a:ext uri="{FF2B5EF4-FFF2-40B4-BE49-F238E27FC236}">
                <a16:creationId xmlns:a16="http://schemas.microsoft.com/office/drawing/2014/main" id="{8426B179-D297-8078-FD69-89D307F56566}"/>
              </a:ext>
            </a:extLst>
          </p:cNvPr>
          <p:cNvPicPr>
            <a:picLocks noChangeAspect="1"/>
          </p:cNvPicPr>
          <p:nvPr/>
        </p:nvPicPr>
        <p:blipFill>
          <a:blip r:embed="rId3"/>
          <a:stretch>
            <a:fillRect/>
          </a:stretch>
        </p:blipFill>
        <p:spPr>
          <a:xfrm>
            <a:off x="1723450" y="1282491"/>
            <a:ext cx="7898947" cy="5105831"/>
          </a:xfrm>
          <a:prstGeom prst="rect">
            <a:avLst/>
          </a:prstGeom>
        </p:spPr>
      </p:pic>
    </p:spTree>
    <p:extLst>
      <p:ext uri="{BB962C8B-B14F-4D97-AF65-F5344CB8AC3E}">
        <p14:creationId xmlns:p14="http://schemas.microsoft.com/office/powerpoint/2010/main" val="3774894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12126" y="374661"/>
            <a:ext cx="4860891" cy="707886"/>
          </a:xfrm>
          <a:prstGeom prst="rect">
            <a:avLst/>
          </a:prstGeom>
          <a:noFill/>
        </p:spPr>
        <p:txBody>
          <a:bodyPr wrap="square" lIns="91440" tIns="45720" rIns="91440" bIns="45720" rtlCol="0" anchor="t">
            <a:spAutoFit/>
          </a:bodyPr>
          <a:lstStyle/>
          <a:p>
            <a:r>
              <a:rPr lang="en-US" sz="4000" b="1"/>
              <a:t>Nominee Process</a:t>
            </a:r>
            <a:endPar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Slide Number Placeholder 3">
            <a:extLst>
              <a:ext uri="{FF2B5EF4-FFF2-40B4-BE49-F238E27FC236}">
                <a16:creationId xmlns:a16="http://schemas.microsoft.com/office/drawing/2014/main" id="{B30AA644-2CB4-DCA8-1DA1-87385186C7E9}"/>
              </a:ext>
            </a:extLst>
          </p:cNvPr>
          <p:cNvSpPr>
            <a:spLocks noGrp="1"/>
          </p:cNvSpPr>
          <p:nvPr>
            <p:ph type="sldNum" sz="quarter" idx="12"/>
          </p:nvPr>
        </p:nvSpPr>
        <p:spPr/>
        <p:txBody>
          <a:bodyPr/>
          <a:lstStyle/>
          <a:p>
            <a:fld id="{D57F1E4F-1CFF-5643-939E-217C01CDF565}" type="slidenum">
              <a:rPr lang="en-US" sz="1600" dirty="0"/>
              <a:pPr/>
              <a:t>18</a:t>
            </a:fld>
            <a:endParaRPr lang="en-US" sz="1600"/>
          </a:p>
        </p:txBody>
      </p:sp>
      <p:pic>
        <p:nvPicPr>
          <p:cNvPr id="2" name="Picture 1">
            <a:extLst>
              <a:ext uri="{FF2B5EF4-FFF2-40B4-BE49-F238E27FC236}">
                <a16:creationId xmlns:a16="http://schemas.microsoft.com/office/drawing/2014/main" id="{2D08265F-06BA-8048-C586-B2C42AE73653}"/>
              </a:ext>
            </a:extLst>
          </p:cNvPr>
          <p:cNvPicPr>
            <a:picLocks noChangeAspect="1"/>
          </p:cNvPicPr>
          <p:nvPr/>
        </p:nvPicPr>
        <p:blipFill>
          <a:blip r:embed="rId3"/>
          <a:stretch>
            <a:fillRect/>
          </a:stretch>
        </p:blipFill>
        <p:spPr>
          <a:xfrm>
            <a:off x="2473707" y="1340197"/>
            <a:ext cx="6556278" cy="5250996"/>
          </a:xfrm>
          <a:prstGeom prst="rect">
            <a:avLst/>
          </a:prstGeom>
        </p:spPr>
      </p:pic>
    </p:spTree>
    <p:extLst>
      <p:ext uri="{BB962C8B-B14F-4D97-AF65-F5344CB8AC3E}">
        <p14:creationId xmlns:p14="http://schemas.microsoft.com/office/powerpoint/2010/main" val="2705341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12126" y="374661"/>
            <a:ext cx="4860891" cy="707886"/>
          </a:xfrm>
          <a:prstGeom prst="rect">
            <a:avLst/>
          </a:prstGeom>
          <a:noFill/>
        </p:spPr>
        <p:txBody>
          <a:bodyPr wrap="square" lIns="91440" tIns="45720" rIns="91440" bIns="45720" rtlCol="0" anchor="t">
            <a:spAutoFit/>
          </a:bodyPr>
          <a:lstStyle/>
          <a:p>
            <a:r>
              <a:rPr lang="en-US" sz="4000" b="1"/>
              <a:t>Nominee Process</a:t>
            </a:r>
            <a:endPar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2" name="Picture 1">
            <a:extLst>
              <a:ext uri="{FF2B5EF4-FFF2-40B4-BE49-F238E27FC236}">
                <a16:creationId xmlns:a16="http://schemas.microsoft.com/office/drawing/2014/main" id="{7560C953-D5BF-216F-CB83-05CC44D83F52}"/>
              </a:ext>
            </a:extLst>
          </p:cNvPr>
          <p:cNvPicPr>
            <a:picLocks noChangeAspect="1"/>
          </p:cNvPicPr>
          <p:nvPr/>
        </p:nvPicPr>
        <p:blipFill>
          <a:blip r:embed="rId3"/>
          <a:stretch>
            <a:fillRect/>
          </a:stretch>
        </p:blipFill>
        <p:spPr>
          <a:xfrm>
            <a:off x="1574185" y="1266495"/>
            <a:ext cx="9133278" cy="5366472"/>
          </a:xfrm>
          <a:prstGeom prst="rect">
            <a:avLst/>
          </a:prstGeom>
        </p:spPr>
      </p:pic>
      <p:sp>
        <p:nvSpPr>
          <p:cNvPr id="4" name="Slide Number Placeholder 3">
            <a:extLst>
              <a:ext uri="{FF2B5EF4-FFF2-40B4-BE49-F238E27FC236}">
                <a16:creationId xmlns:a16="http://schemas.microsoft.com/office/drawing/2014/main" id="{366D97E7-35DF-91EC-E781-6CDC87DCB87E}"/>
              </a:ext>
            </a:extLst>
          </p:cNvPr>
          <p:cNvSpPr>
            <a:spLocks noGrp="1"/>
          </p:cNvSpPr>
          <p:nvPr>
            <p:ph type="sldNum" sz="quarter" idx="12"/>
          </p:nvPr>
        </p:nvSpPr>
        <p:spPr/>
        <p:txBody>
          <a:bodyPr/>
          <a:lstStyle/>
          <a:p>
            <a:fld id="{D57F1E4F-1CFF-5643-939E-217C01CDF565}" type="slidenum">
              <a:rPr lang="en-US" sz="1600" dirty="0"/>
              <a:pPr/>
              <a:t>19</a:t>
            </a:fld>
            <a:endParaRPr lang="en-US" sz="1600"/>
          </a:p>
        </p:txBody>
      </p:sp>
    </p:spTree>
    <p:extLst>
      <p:ext uri="{BB962C8B-B14F-4D97-AF65-F5344CB8AC3E}">
        <p14:creationId xmlns:p14="http://schemas.microsoft.com/office/powerpoint/2010/main" val="3240545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77585" y="152007"/>
            <a:ext cx="5233271" cy="707886"/>
          </a:xfrm>
          <a:prstGeom prst="rect">
            <a:avLst/>
          </a:prstGeom>
          <a:noFill/>
          <a:ln>
            <a:noFill/>
          </a:ln>
        </p:spPr>
        <p:txBody>
          <a:bodyPr wrap="square" lIns="91440" tIns="45720" rIns="91440" bIns="45720" rtlCol="0" anchor="t">
            <a:spAutoFit/>
          </a:bodyPr>
          <a:lstStyle/>
          <a:p>
            <a:r>
              <a:rPr lang="en-US" sz="4000" b="1"/>
              <a:t>Nominee Process</a:t>
            </a:r>
          </a:p>
        </p:txBody>
      </p:sp>
      <p:graphicFrame>
        <p:nvGraphicFramePr>
          <p:cNvPr id="9" name="Diagram 8">
            <a:extLst>
              <a:ext uri="{FF2B5EF4-FFF2-40B4-BE49-F238E27FC236}">
                <a16:creationId xmlns:a16="http://schemas.microsoft.com/office/drawing/2014/main" id="{E3FE43FD-6FD1-D037-88DC-B7D700981604}"/>
              </a:ext>
            </a:extLst>
          </p:cNvPr>
          <p:cNvGraphicFramePr/>
          <p:nvPr>
            <p:extLst>
              <p:ext uri="{D42A27DB-BD31-4B8C-83A1-F6EECF244321}">
                <p14:modId xmlns:p14="http://schemas.microsoft.com/office/powerpoint/2010/main" val="3407482937"/>
              </p:ext>
            </p:extLst>
          </p:nvPr>
        </p:nvGraphicFramePr>
        <p:xfrm>
          <a:off x="174658" y="1212304"/>
          <a:ext cx="11716680" cy="5370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Slide Number Placeholder 14">
            <a:extLst>
              <a:ext uri="{FF2B5EF4-FFF2-40B4-BE49-F238E27FC236}">
                <a16:creationId xmlns:a16="http://schemas.microsoft.com/office/drawing/2014/main" id="{81272FCF-EAEB-A66E-F22C-37D4DAF6C818}"/>
              </a:ext>
            </a:extLst>
          </p:cNvPr>
          <p:cNvSpPr>
            <a:spLocks noGrp="1"/>
          </p:cNvSpPr>
          <p:nvPr>
            <p:ph type="sldNum" sz="quarter" idx="12"/>
          </p:nvPr>
        </p:nvSpPr>
        <p:spPr/>
        <p:txBody>
          <a:bodyPr/>
          <a:lstStyle/>
          <a:p>
            <a:fld id="{D57F1E4F-1CFF-5643-939E-217C01CDF565}" type="slidenum">
              <a:rPr lang="en-US" sz="1600" dirty="0"/>
              <a:pPr/>
              <a:t>2</a:t>
            </a:fld>
            <a:endParaRPr lang="en-US" sz="1600"/>
          </a:p>
        </p:txBody>
      </p:sp>
    </p:spTree>
    <p:extLst>
      <p:ext uri="{BB962C8B-B14F-4D97-AF65-F5344CB8AC3E}">
        <p14:creationId xmlns:p14="http://schemas.microsoft.com/office/powerpoint/2010/main" val="2287403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12126" y="374661"/>
            <a:ext cx="4824746" cy="707886"/>
          </a:xfrm>
          <a:prstGeom prst="rect">
            <a:avLst/>
          </a:prstGeom>
          <a:noFill/>
        </p:spPr>
        <p:txBody>
          <a:bodyPr wrap="square" lIns="91440" tIns="45720" rIns="91440" bIns="45720" rtlCol="0" anchor="t">
            <a:spAutoFit/>
          </a:bodyPr>
          <a:lstStyle/>
          <a:p>
            <a:r>
              <a:rPr lang="en-US" sz="4000" b="1"/>
              <a:t>Nominee Process</a:t>
            </a:r>
          </a:p>
        </p:txBody>
      </p:sp>
      <p:sp>
        <p:nvSpPr>
          <p:cNvPr id="3" name="Slide Number Placeholder 2">
            <a:extLst>
              <a:ext uri="{FF2B5EF4-FFF2-40B4-BE49-F238E27FC236}">
                <a16:creationId xmlns:a16="http://schemas.microsoft.com/office/drawing/2014/main" id="{570C358F-D992-3ADB-F9AB-7919F8964CDD}"/>
              </a:ext>
            </a:extLst>
          </p:cNvPr>
          <p:cNvSpPr>
            <a:spLocks noGrp="1"/>
          </p:cNvSpPr>
          <p:nvPr>
            <p:ph type="sldNum" sz="quarter" idx="12"/>
          </p:nvPr>
        </p:nvSpPr>
        <p:spPr>
          <a:xfrm>
            <a:off x="10918825" y="6189663"/>
            <a:ext cx="1142245" cy="669925"/>
          </a:xfrm>
        </p:spPr>
        <p:txBody>
          <a:bodyPr/>
          <a:lstStyle/>
          <a:p>
            <a:fld id="{D57F1E4F-1CFF-5643-939E-217C01CDF565}" type="slidenum">
              <a:rPr lang="en-US" sz="1600" dirty="0"/>
              <a:pPr/>
              <a:t>20</a:t>
            </a:fld>
            <a:endParaRPr lang="en-US" sz="1600"/>
          </a:p>
        </p:txBody>
      </p:sp>
      <p:pic>
        <p:nvPicPr>
          <p:cNvPr id="2" name="Picture 1">
            <a:extLst>
              <a:ext uri="{FF2B5EF4-FFF2-40B4-BE49-F238E27FC236}">
                <a16:creationId xmlns:a16="http://schemas.microsoft.com/office/drawing/2014/main" id="{956086AE-33EC-A71E-EC1A-F331F30C3598}"/>
              </a:ext>
            </a:extLst>
          </p:cNvPr>
          <p:cNvPicPr>
            <a:picLocks noChangeAspect="1"/>
          </p:cNvPicPr>
          <p:nvPr/>
        </p:nvPicPr>
        <p:blipFill>
          <a:blip r:embed="rId3"/>
          <a:stretch>
            <a:fillRect/>
          </a:stretch>
        </p:blipFill>
        <p:spPr>
          <a:xfrm>
            <a:off x="585947" y="1083912"/>
            <a:ext cx="11170501" cy="4680187"/>
          </a:xfrm>
          <a:prstGeom prst="rect">
            <a:avLst/>
          </a:prstGeom>
        </p:spPr>
      </p:pic>
      <p:pic>
        <p:nvPicPr>
          <p:cNvPr id="6" name="Picture 5">
            <a:extLst>
              <a:ext uri="{FF2B5EF4-FFF2-40B4-BE49-F238E27FC236}">
                <a16:creationId xmlns:a16="http://schemas.microsoft.com/office/drawing/2014/main" id="{4B3C032C-D769-1F08-430D-E3708CDE999E}"/>
              </a:ext>
            </a:extLst>
          </p:cNvPr>
          <p:cNvPicPr>
            <a:picLocks noChangeAspect="1"/>
          </p:cNvPicPr>
          <p:nvPr/>
        </p:nvPicPr>
        <p:blipFill>
          <a:blip r:embed="rId4"/>
          <a:stretch>
            <a:fillRect/>
          </a:stretch>
        </p:blipFill>
        <p:spPr>
          <a:xfrm>
            <a:off x="1993936" y="4722804"/>
            <a:ext cx="9762892" cy="1653587"/>
          </a:xfrm>
          <a:prstGeom prst="rect">
            <a:avLst/>
          </a:prstGeom>
        </p:spPr>
      </p:pic>
    </p:spTree>
    <p:extLst>
      <p:ext uri="{BB962C8B-B14F-4D97-AF65-F5344CB8AC3E}">
        <p14:creationId xmlns:p14="http://schemas.microsoft.com/office/powerpoint/2010/main" val="2127416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4214" y="186572"/>
            <a:ext cx="5233271" cy="707886"/>
          </a:xfrm>
          <a:prstGeom prst="rect">
            <a:avLst/>
          </a:prstGeom>
          <a:noFill/>
        </p:spPr>
        <p:txBody>
          <a:bodyPr wrap="square" lIns="91440" tIns="45720" rIns="91440" bIns="45720" rtlCol="0" anchor="t">
            <a:spAutoFit/>
          </a:bodyPr>
          <a:lstStyle/>
          <a:p>
            <a:r>
              <a:rPr lang="en-US" sz="4000" b="1"/>
              <a:t>Nominee Process</a:t>
            </a:r>
            <a:endPar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aphicFrame>
        <p:nvGraphicFramePr>
          <p:cNvPr id="9" name="Diagram 8">
            <a:extLst>
              <a:ext uri="{FF2B5EF4-FFF2-40B4-BE49-F238E27FC236}">
                <a16:creationId xmlns:a16="http://schemas.microsoft.com/office/drawing/2014/main" id="{E3FE43FD-6FD1-D037-88DC-B7D700981604}"/>
              </a:ext>
            </a:extLst>
          </p:cNvPr>
          <p:cNvGraphicFramePr/>
          <p:nvPr>
            <p:extLst>
              <p:ext uri="{D42A27DB-BD31-4B8C-83A1-F6EECF244321}">
                <p14:modId xmlns:p14="http://schemas.microsoft.com/office/powerpoint/2010/main" val="1890331591"/>
              </p:ext>
            </p:extLst>
          </p:nvPr>
        </p:nvGraphicFramePr>
        <p:xfrm>
          <a:off x="174658" y="893441"/>
          <a:ext cx="11864944" cy="5846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9" name="Slide Number Placeholder 58">
            <a:extLst>
              <a:ext uri="{FF2B5EF4-FFF2-40B4-BE49-F238E27FC236}">
                <a16:creationId xmlns:a16="http://schemas.microsoft.com/office/drawing/2014/main" id="{4C9CDADF-75CE-8073-72A5-66F35C698153}"/>
              </a:ext>
            </a:extLst>
          </p:cNvPr>
          <p:cNvSpPr>
            <a:spLocks noGrp="1"/>
          </p:cNvSpPr>
          <p:nvPr>
            <p:ph type="sldNum" sz="quarter" idx="12"/>
          </p:nvPr>
        </p:nvSpPr>
        <p:spPr/>
        <p:txBody>
          <a:bodyPr/>
          <a:lstStyle/>
          <a:p>
            <a:fld id="{D57F1E4F-1CFF-5643-939E-217C01CDF565}" type="slidenum">
              <a:rPr lang="en-US" sz="1600" dirty="0"/>
              <a:pPr/>
              <a:t>21</a:t>
            </a:fld>
            <a:endParaRPr lang="en-US" sz="1600"/>
          </a:p>
        </p:txBody>
      </p:sp>
    </p:spTree>
    <p:extLst>
      <p:ext uri="{BB962C8B-B14F-4D97-AF65-F5344CB8AC3E}">
        <p14:creationId xmlns:p14="http://schemas.microsoft.com/office/powerpoint/2010/main" val="2347188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68155" y="352249"/>
            <a:ext cx="4658151" cy="707886"/>
          </a:xfrm>
          <a:prstGeom prst="rect">
            <a:avLst/>
          </a:prstGeom>
          <a:noFill/>
        </p:spPr>
        <p:txBody>
          <a:bodyPr wrap="square" rtlCol="0">
            <a:spAutoFit/>
          </a:bodyPr>
          <a:lstStyle/>
          <a:p>
            <a:r>
              <a:rPr lang="en-US" sz="4000" b="1"/>
              <a:t>Nominee Process</a:t>
            </a:r>
          </a:p>
        </p:txBody>
      </p:sp>
      <p:sp>
        <p:nvSpPr>
          <p:cNvPr id="23" name="TextBox 22"/>
          <p:cNvSpPr txBox="1"/>
          <p:nvPr/>
        </p:nvSpPr>
        <p:spPr>
          <a:xfrm>
            <a:off x="1593309" y="2165984"/>
            <a:ext cx="8456319" cy="3416320"/>
          </a:xfrm>
          <a:prstGeom prst="rect">
            <a:avLst/>
          </a:prstGeom>
          <a:noFill/>
        </p:spPr>
        <p:txBody>
          <a:bodyPr wrap="square" lIns="91440" tIns="45720" rIns="91440" bIns="45720" rtlCol="0" anchor="t">
            <a:spAutoFit/>
          </a:bodyPr>
          <a:lstStyle/>
          <a:p>
            <a:pPr lvl="0">
              <a:spcAft>
                <a:spcPts val="600"/>
              </a:spcAft>
            </a:pPr>
            <a:r>
              <a:rPr lang="en-US" sz="4800" b="1"/>
              <a:t>What’s a Final Package?</a:t>
            </a:r>
          </a:p>
          <a:p>
            <a:pPr marL="1200150" lvl="1" indent="-742950">
              <a:spcAft>
                <a:spcPts val="600"/>
              </a:spcAft>
              <a:buAutoNum type="arabicPeriod"/>
            </a:pPr>
            <a:r>
              <a:rPr lang="en-US" sz="4000" b="1"/>
              <a:t>Integrity report</a:t>
            </a:r>
          </a:p>
          <a:p>
            <a:pPr marL="1200150" lvl="1" indent="-742950">
              <a:spcAft>
                <a:spcPts val="600"/>
              </a:spcAft>
              <a:buAutoNum type="arabicPeriod"/>
            </a:pPr>
            <a:r>
              <a:rPr lang="en-US" sz="4000" b="1"/>
              <a:t>Ethics agreement </a:t>
            </a:r>
            <a:endParaRPr lang="en-US" sz="4000" b="1">
              <a:solidFill>
                <a:srgbClr val="FFFFFF"/>
              </a:solidFill>
              <a:latin typeface="Century Gothic" panose="020B0502020202020204"/>
              <a:cs typeface="Calibri"/>
            </a:endParaRPr>
          </a:p>
          <a:p>
            <a:pPr marL="1200150" lvl="1" indent="-742950">
              <a:spcAft>
                <a:spcPts val="600"/>
              </a:spcAft>
              <a:buAutoNum type="arabicPeriod"/>
            </a:pPr>
            <a:r>
              <a:rPr lang="en-US" sz="4000" b="1"/>
              <a:t>Agency transmittal letter  </a:t>
            </a:r>
            <a:endParaRPr lang="en-US" sz="2800" b="1">
              <a:cs typeface="Calibri"/>
            </a:endParaRPr>
          </a:p>
          <a:p>
            <a:pPr lvl="1">
              <a:spcAft>
                <a:spcPts val="600"/>
              </a:spcAft>
            </a:pPr>
            <a:r>
              <a:rPr lang="en-US" sz="2800" b="1"/>
              <a:t>        (5</a:t>
            </a:r>
            <a:r>
              <a:rPr lang="en-US" sz="2800" b="1">
                <a:solidFill>
                  <a:srgbClr val="FFFFFF"/>
                </a:solidFill>
                <a:latin typeface="Century Gothic"/>
                <a:cs typeface="Calibri"/>
              </a:rPr>
              <a:t> CFR </a:t>
            </a:r>
            <a:r>
              <a:rPr lang="en-US" sz="2800">
                <a:solidFill>
                  <a:srgbClr val="FFFFFF"/>
                </a:solidFill>
                <a:ea typeface="+mn-lt"/>
                <a:cs typeface="+mn-lt"/>
              </a:rPr>
              <a:t>§</a:t>
            </a:r>
            <a:r>
              <a:rPr lang="en-US" sz="2800">
                <a:solidFill>
                  <a:srgbClr val="FFFFFF"/>
                </a:solidFill>
                <a:latin typeface="Century Gothic"/>
                <a:cs typeface="Calibri"/>
              </a:rPr>
              <a:t> </a:t>
            </a:r>
            <a:r>
              <a:rPr lang="en-US" sz="2800" b="1">
                <a:solidFill>
                  <a:srgbClr val="FFFFFF"/>
                </a:solidFill>
                <a:latin typeface="Century Gothic"/>
                <a:cs typeface="Calibri"/>
              </a:rPr>
              <a:t>2634.605(c)(2))</a:t>
            </a:r>
            <a:endParaRPr lang="en-US" sz="2800" b="1">
              <a:cs typeface="Calibri"/>
            </a:endParaRPr>
          </a:p>
        </p:txBody>
      </p:sp>
      <p:sp>
        <p:nvSpPr>
          <p:cNvPr id="3" name="Slide Number Placeholder 2">
            <a:extLst>
              <a:ext uri="{FF2B5EF4-FFF2-40B4-BE49-F238E27FC236}">
                <a16:creationId xmlns:a16="http://schemas.microsoft.com/office/drawing/2014/main" id="{D46F61EA-BD33-755D-28B1-47DD98B0B472}"/>
              </a:ext>
            </a:extLst>
          </p:cNvPr>
          <p:cNvSpPr>
            <a:spLocks noGrp="1"/>
          </p:cNvSpPr>
          <p:nvPr>
            <p:ph type="sldNum" sz="quarter" idx="12"/>
          </p:nvPr>
        </p:nvSpPr>
        <p:spPr/>
        <p:txBody>
          <a:bodyPr/>
          <a:lstStyle/>
          <a:p>
            <a:fld id="{D57F1E4F-1CFF-5643-939E-217C01CDF565}" type="slidenum">
              <a:rPr lang="en-US" sz="1600" dirty="0"/>
              <a:pPr/>
              <a:t>22</a:t>
            </a:fld>
            <a:endParaRPr lang="en-US" sz="1600"/>
          </a:p>
        </p:txBody>
      </p:sp>
    </p:spTree>
    <p:extLst>
      <p:ext uri="{BB962C8B-B14F-4D97-AF65-F5344CB8AC3E}">
        <p14:creationId xmlns:p14="http://schemas.microsoft.com/office/powerpoint/2010/main" val="3823718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4214" y="197778"/>
            <a:ext cx="5233271" cy="707886"/>
          </a:xfrm>
          <a:prstGeom prst="rect">
            <a:avLst/>
          </a:prstGeom>
          <a:noFill/>
        </p:spPr>
        <p:txBody>
          <a:bodyPr wrap="square" lIns="91440" tIns="45720" rIns="91440" bIns="45720" rtlCol="0" anchor="t">
            <a:spAutoFit/>
          </a:bodyPr>
          <a:lstStyle/>
          <a:p>
            <a:r>
              <a:rPr lang="en-US" sz="4000" b="1"/>
              <a:t>Nominee Process</a:t>
            </a:r>
            <a:endPar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aphicFrame>
        <p:nvGraphicFramePr>
          <p:cNvPr id="9" name="Diagram 8">
            <a:extLst>
              <a:ext uri="{FF2B5EF4-FFF2-40B4-BE49-F238E27FC236}">
                <a16:creationId xmlns:a16="http://schemas.microsoft.com/office/drawing/2014/main" id="{E3FE43FD-6FD1-D037-88DC-B7D700981604}"/>
              </a:ext>
            </a:extLst>
          </p:cNvPr>
          <p:cNvGraphicFramePr/>
          <p:nvPr>
            <p:extLst>
              <p:ext uri="{D42A27DB-BD31-4B8C-83A1-F6EECF244321}">
                <p14:modId xmlns:p14="http://schemas.microsoft.com/office/powerpoint/2010/main" val="3785182570"/>
              </p:ext>
            </p:extLst>
          </p:nvPr>
        </p:nvGraphicFramePr>
        <p:xfrm>
          <a:off x="174658" y="901716"/>
          <a:ext cx="11864944" cy="5846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5" name="Slide Number Placeholder 64">
            <a:extLst>
              <a:ext uri="{FF2B5EF4-FFF2-40B4-BE49-F238E27FC236}">
                <a16:creationId xmlns:a16="http://schemas.microsoft.com/office/drawing/2014/main" id="{3E924287-C6AC-8504-27F4-2865B3F9E8DA}"/>
              </a:ext>
            </a:extLst>
          </p:cNvPr>
          <p:cNvSpPr>
            <a:spLocks noGrp="1"/>
          </p:cNvSpPr>
          <p:nvPr>
            <p:ph type="sldNum" sz="quarter" idx="12"/>
          </p:nvPr>
        </p:nvSpPr>
        <p:spPr/>
        <p:txBody>
          <a:bodyPr/>
          <a:lstStyle/>
          <a:p>
            <a:fld id="{D57F1E4F-1CFF-5643-939E-217C01CDF565}" type="slidenum">
              <a:rPr lang="en-US" sz="1600" dirty="0"/>
              <a:pPr/>
              <a:t>23</a:t>
            </a:fld>
            <a:endParaRPr lang="en-US" sz="1600"/>
          </a:p>
        </p:txBody>
      </p:sp>
    </p:spTree>
    <p:extLst>
      <p:ext uri="{BB962C8B-B14F-4D97-AF65-F5344CB8AC3E}">
        <p14:creationId xmlns:p14="http://schemas.microsoft.com/office/powerpoint/2010/main" val="1483867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4214" y="208984"/>
            <a:ext cx="5233271" cy="707886"/>
          </a:xfrm>
          <a:prstGeom prst="rect">
            <a:avLst/>
          </a:prstGeom>
          <a:noFill/>
        </p:spPr>
        <p:txBody>
          <a:bodyPr wrap="square" rtlCol="0">
            <a:spAutoFit/>
          </a:bodyPr>
          <a:lstStyle/>
          <a:p>
            <a:r>
              <a:rPr lang="en-US" sz="4000" b="1"/>
              <a:t>Nominee Process</a:t>
            </a:r>
          </a:p>
        </p:txBody>
      </p:sp>
      <p:graphicFrame>
        <p:nvGraphicFramePr>
          <p:cNvPr id="9" name="Diagram 8">
            <a:extLst>
              <a:ext uri="{FF2B5EF4-FFF2-40B4-BE49-F238E27FC236}">
                <a16:creationId xmlns:a16="http://schemas.microsoft.com/office/drawing/2014/main" id="{E3FE43FD-6FD1-D037-88DC-B7D700981604}"/>
              </a:ext>
            </a:extLst>
          </p:cNvPr>
          <p:cNvGraphicFramePr/>
          <p:nvPr>
            <p:extLst>
              <p:ext uri="{D42A27DB-BD31-4B8C-83A1-F6EECF244321}">
                <p14:modId xmlns:p14="http://schemas.microsoft.com/office/powerpoint/2010/main" val="3503248085"/>
              </p:ext>
            </p:extLst>
          </p:nvPr>
        </p:nvGraphicFramePr>
        <p:xfrm>
          <a:off x="174658" y="909991"/>
          <a:ext cx="11864944" cy="5846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1" name="Slide Number Placeholder 70">
            <a:extLst>
              <a:ext uri="{FF2B5EF4-FFF2-40B4-BE49-F238E27FC236}">
                <a16:creationId xmlns:a16="http://schemas.microsoft.com/office/drawing/2014/main" id="{70B03941-9215-BD87-FF35-0C8C97FA53FE}"/>
              </a:ext>
            </a:extLst>
          </p:cNvPr>
          <p:cNvSpPr>
            <a:spLocks noGrp="1"/>
          </p:cNvSpPr>
          <p:nvPr>
            <p:ph type="sldNum" sz="quarter" idx="12"/>
          </p:nvPr>
        </p:nvSpPr>
        <p:spPr/>
        <p:txBody>
          <a:bodyPr/>
          <a:lstStyle/>
          <a:p>
            <a:fld id="{D57F1E4F-1CFF-5643-939E-217C01CDF565}" type="slidenum">
              <a:rPr lang="en-US" sz="1600" dirty="0"/>
              <a:pPr/>
              <a:t>24</a:t>
            </a:fld>
            <a:endParaRPr lang="en-US" sz="1600"/>
          </a:p>
        </p:txBody>
      </p:sp>
    </p:spTree>
    <p:extLst>
      <p:ext uri="{BB962C8B-B14F-4D97-AF65-F5344CB8AC3E}">
        <p14:creationId xmlns:p14="http://schemas.microsoft.com/office/powerpoint/2010/main" val="3932909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4214" y="175367"/>
            <a:ext cx="5233271" cy="707886"/>
          </a:xfrm>
          <a:prstGeom prst="rect">
            <a:avLst/>
          </a:prstGeom>
          <a:noFill/>
        </p:spPr>
        <p:txBody>
          <a:bodyPr wrap="square" rtlCol="0">
            <a:spAutoFit/>
          </a:bodyPr>
          <a:lstStyle/>
          <a:p>
            <a:r>
              <a:rPr lang="en-US" sz="4000" b="1"/>
              <a:t>Nominee Process</a:t>
            </a:r>
          </a:p>
        </p:txBody>
      </p:sp>
      <p:graphicFrame>
        <p:nvGraphicFramePr>
          <p:cNvPr id="9" name="Diagram 8">
            <a:extLst>
              <a:ext uri="{FF2B5EF4-FFF2-40B4-BE49-F238E27FC236}">
                <a16:creationId xmlns:a16="http://schemas.microsoft.com/office/drawing/2014/main" id="{E3FE43FD-6FD1-D037-88DC-B7D700981604}"/>
              </a:ext>
            </a:extLst>
          </p:cNvPr>
          <p:cNvGraphicFramePr/>
          <p:nvPr>
            <p:extLst>
              <p:ext uri="{D42A27DB-BD31-4B8C-83A1-F6EECF244321}">
                <p14:modId xmlns:p14="http://schemas.microsoft.com/office/powerpoint/2010/main" val="4045090716"/>
              </p:ext>
            </p:extLst>
          </p:nvPr>
        </p:nvGraphicFramePr>
        <p:xfrm>
          <a:off x="174658" y="885166"/>
          <a:ext cx="11864944" cy="5846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7" name="Slide Number Placeholder 76">
            <a:extLst>
              <a:ext uri="{FF2B5EF4-FFF2-40B4-BE49-F238E27FC236}">
                <a16:creationId xmlns:a16="http://schemas.microsoft.com/office/drawing/2014/main" id="{D31DB4FA-9CFF-6167-B093-9B4867F5DF29}"/>
              </a:ext>
            </a:extLst>
          </p:cNvPr>
          <p:cNvSpPr>
            <a:spLocks noGrp="1"/>
          </p:cNvSpPr>
          <p:nvPr>
            <p:ph type="sldNum" sz="quarter" idx="12"/>
          </p:nvPr>
        </p:nvSpPr>
        <p:spPr/>
        <p:txBody>
          <a:bodyPr/>
          <a:lstStyle/>
          <a:p>
            <a:fld id="{D57F1E4F-1CFF-5643-939E-217C01CDF565}" type="slidenum">
              <a:rPr lang="en-US" sz="1600" dirty="0"/>
              <a:pPr/>
              <a:t>25</a:t>
            </a:fld>
            <a:endParaRPr lang="en-US" sz="1600"/>
          </a:p>
        </p:txBody>
      </p:sp>
    </p:spTree>
    <p:extLst>
      <p:ext uri="{BB962C8B-B14F-4D97-AF65-F5344CB8AC3E}">
        <p14:creationId xmlns:p14="http://schemas.microsoft.com/office/powerpoint/2010/main" val="1906762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4214" y="-3928"/>
            <a:ext cx="5233271" cy="707886"/>
          </a:xfrm>
          <a:prstGeom prst="rect">
            <a:avLst/>
          </a:prstGeom>
          <a:noFill/>
        </p:spPr>
        <p:txBody>
          <a:bodyPr wrap="square" rtlCol="0">
            <a:spAutoFit/>
          </a:bodyPr>
          <a:lstStyle/>
          <a:p>
            <a:r>
              <a:rPr lang="en-US" sz="4000" b="1"/>
              <a:t>Nominee Process</a:t>
            </a:r>
          </a:p>
        </p:txBody>
      </p:sp>
      <p:sp>
        <p:nvSpPr>
          <p:cNvPr id="4" name="Slide Number Placeholder 3">
            <a:extLst>
              <a:ext uri="{FF2B5EF4-FFF2-40B4-BE49-F238E27FC236}">
                <a16:creationId xmlns:a16="http://schemas.microsoft.com/office/drawing/2014/main" id="{170E9307-D0CA-889A-8083-752C82A222DD}"/>
              </a:ext>
            </a:extLst>
          </p:cNvPr>
          <p:cNvSpPr>
            <a:spLocks noGrp="1"/>
          </p:cNvSpPr>
          <p:nvPr>
            <p:ph type="sldNum" sz="quarter" idx="12"/>
          </p:nvPr>
        </p:nvSpPr>
        <p:spPr>
          <a:xfrm>
            <a:off x="10831512" y="5705475"/>
            <a:ext cx="1142245" cy="669925"/>
          </a:xfrm>
        </p:spPr>
        <p:txBody>
          <a:bodyPr/>
          <a:lstStyle/>
          <a:p>
            <a:fld id="{D57F1E4F-1CFF-5643-939E-217C01CDF565}" type="slidenum">
              <a:rPr lang="en-US" sz="1600" dirty="0"/>
              <a:pPr/>
              <a:t>26</a:t>
            </a:fld>
            <a:endParaRPr lang="en-US" sz="1600"/>
          </a:p>
        </p:txBody>
      </p:sp>
      <p:pic>
        <p:nvPicPr>
          <p:cNvPr id="3" name="Picture 2">
            <a:extLst>
              <a:ext uri="{FF2B5EF4-FFF2-40B4-BE49-F238E27FC236}">
                <a16:creationId xmlns:a16="http://schemas.microsoft.com/office/drawing/2014/main" id="{76A062D1-503F-8DAE-7E60-6DE09117219B}"/>
              </a:ext>
            </a:extLst>
          </p:cNvPr>
          <p:cNvPicPr>
            <a:picLocks noChangeAspect="1"/>
          </p:cNvPicPr>
          <p:nvPr/>
        </p:nvPicPr>
        <p:blipFill>
          <a:blip r:embed="rId3"/>
          <a:stretch>
            <a:fillRect/>
          </a:stretch>
        </p:blipFill>
        <p:spPr>
          <a:xfrm>
            <a:off x="1121553" y="1104290"/>
            <a:ext cx="9537958" cy="4936434"/>
          </a:xfrm>
          <a:prstGeom prst="rect">
            <a:avLst/>
          </a:prstGeom>
        </p:spPr>
      </p:pic>
    </p:spTree>
    <p:extLst>
      <p:ext uri="{BB962C8B-B14F-4D97-AF65-F5344CB8AC3E}">
        <p14:creationId xmlns:p14="http://schemas.microsoft.com/office/powerpoint/2010/main" val="3033375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4214" y="141749"/>
            <a:ext cx="5233271" cy="707886"/>
          </a:xfrm>
          <a:prstGeom prst="rect">
            <a:avLst/>
          </a:prstGeom>
          <a:noFill/>
        </p:spPr>
        <p:txBody>
          <a:bodyPr wrap="square" rtlCol="0">
            <a:spAutoFit/>
          </a:bodyPr>
          <a:lstStyle/>
          <a:p>
            <a:r>
              <a:rPr lang="en-US" sz="4000" b="1"/>
              <a:t>Nominee Process</a:t>
            </a:r>
          </a:p>
        </p:txBody>
      </p:sp>
      <p:graphicFrame>
        <p:nvGraphicFramePr>
          <p:cNvPr id="9" name="Diagram 8">
            <a:extLst>
              <a:ext uri="{FF2B5EF4-FFF2-40B4-BE49-F238E27FC236}">
                <a16:creationId xmlns:a16="http://schemas.microsoft.com/office/drawing/2014/main" id="{E3FE43FD-6FD1-D037-88DC-B7D700981604}"/>
              </a:ext>
            </a:extLst>
          </p:cNvPr>
          <p:cNvGraphicFramePr/>
          <p:nvPr>
            <p:extLst>
              <p:ext uri="{D42A27DB-BD31-4B8C-83A1-F6EECF244321}">
                <p14:modId xmlns:p14="http://schemas.microsoft.com/office/powerpoint/2010/main" val="2721789184"/>
              </p:ext>
            </p:extLst>
          </p:nvPr>
        </p:nvGraphicFramePr>
        <p:xfrm>
          <a:off x="174658" y="843791"/>
          <a:ext cx="11864944" cy="5846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3" name="Slide Number Placeholder 82">
            <a:extLst>
              <a:ext uri="{FF2B5EF4-FFF2-40B4-BE49-F238E27FC236}">
                <a16:creationId xmlns:a16="http://schemas.microsoft.com/office/drawing/2014/main" id="{14D49704-BB3F-12EA-C73A-A02169C381CF}"/>
              </a:ext>
            </a:extLst>
          </p:cNvPr>
          <p:cNvSpPr>
            <a:spLocks noGrp="1"/>
          </p:cNvSpPr>
          <p:nvPr>
            <p:ph type="sldNum" sz="quarter" idx="12"/>
          </p:nvPr>
        </p:nvSpPr>
        <p:spPr/>
        <p:txBody>
          <a:bodyPr/>
          <a:lstStyle/>
          <a:p>
            <a:fld id="{D57F1E4F-1CFF-5643-939E-217C01CDF565}" type="slidenum">
              <a:rPr lang="en-US" sz="1600" dirty="0"/>
              <a:pPr/>
              <a:t>27</a:t>
            </a:fld>
            <a:endParaRPr lang="en-US" sz="1600"/>
          </a:p>
        </p:txBody>
      </p:sp>
    </p:spTree>
    <p:extLst>
      <p:ext uri="{BB962C8B-B14F-4D97-AF65-F5344CB8AC3E}">
        <p14:creationId xmlns:p14="http://schemas.microsoft.com/office/powerpoint/2010/main" val="1098984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4214" y="130543"/>
            <a:ext cx="5233271" cy="707886"/>
          </a:xfrm>
          <a:prstGeom prst="rect">
            <a:avLst/>
          </a:prstGeom>
          <a:noFill/>
        </p:spPr>
        <p:txBody>
          <a:bodyPr wrap="square" rtlCol="0">
            <a:spAutoFit/>
          </a:bodyPr>
          <a:lstStyle/>
          <a:p>
            <a:r>
              <a:rPr lang="en-US" sz="4000" b="1"/>
              <a:t>Nominee Process</a:t>
            </a:r>
          </a:p>
        </p:txBody>
      </p:sp>
      <p:pic>
        <p:nvPicPr>
          <p:cNvPr id="2" name="Picture 1">
            <a:extLst>
              <a:ext uri="{FF2B5EF4-FFF2-40B4-BE49-F238E27FC236}">
                <a16:creationId xmlns:a16="http://schemas.microsoft.com/office/drawing/2014/main" id="{E9D72458-297E-3567-2A34-D249D4CBAE26}"/>
              </a:ext>
            </a:extLst>
          </p:cNvPr>
          <p:cNvPicPr>
            <a:picLocks noChangeAspect="1"/>
          </p:cNvPicPr>
          <p:nvPr/>
        </p:nvPicPr>
        <p:blipFill>
          <a:blip r:embed="rId3"/>
          <a:stretch>
            <a:fillRect/>
          </a:stretch>
        </p:blipFill>
        <p:spPr>
          <a:xfrm>
            <a:off x="269488" y="837621"/>
            <a:ext cx="11179098" cy="5851830"/>
          </a:xfrm>
          <a:prstGeom prst="rect">
            <a:avLst/>
          </a:prstGeom>
        </p:spPr>
      </p:pic>
      <p:sp>
        <p:nvSpPr>
          <p:cNvPr id="3" name="Slide Number Placeholder 2">
            <a:extLst>
              <a:ext uri="{FF2B5EF4-FFF2-40B4-BE49-F238E27FC236}">
                <a16:creationId xmlns:a16="http://schemas.microsoft.com/office/drawing/2014/main" id="{7546B481-57C1-2786-3D9D-0E07D9C6C222}"/>
              </a:ext>
            </a:extLst>
          </p:cNvPr>
          <p:cNvSpPr>
            <a:spLocks noGrp="1"/>
          </p:cNvSpPr>
          <p:nvPr>
            <p:ph type="sldNum" sz="quarter" idx="12"/>
          </p:nvPr>
        </p:nvSpPr>
        <p:spPr>
          <a:xfrm>
            <a:off x="10871200" y="5594350"/>
            <a:ext cx="1142245" cy="669925"/>
          </a:xfrm>
        </p:spPr>
        <p:txBody>
          <a:bodyPr/>
          <a:lstStyle/>
          <a:p>
            <a:fld id="{D57F1E4F-1CFF-5643-939E-217C01CDF565}" type="slidenum">
              <a:rPr lang="en-US" sz="1600" dirty="0"/>
              <a:pPr/>
              <a:t>28</a:t>
            </a:fld>
            <a:endParaRPr lang="en-US" sz="1600"/>
          </a:p>
        </p:txBody>
      </p:sp>
    </p:spTree>
    <p:extLst>
      <p:ext uri="{BB962C8B-B14F-4D97-AF65-F5344CB8AC3E}">
        <p14:creationId xmlns:p14="http://schemas.microsoft.com/office/powerpoint/2010/main" val="3477422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4214" y="29690"/>
            <a:ext cx="5233271" cy="707886"/>
          </a:xfrm>
          <a:prstGeom prst="rect">
            <a:avLst/>
          </a:prstGeom>
          <a:noFill/>
        </p:spPr>
        <p:txBody>
          <a:bodyPr wrap="square" rtlCol="0">
            <a:spAutoFit/>
          </a:bodyPr>
          <a:lstStyle/>
          <a:p>
            <a:r>
              <a:rPr lang="en-US" sz="4000" b="1"/>
              <a:t>Nominee Process</a:t>
            </a:r>
          </a:p>
        </p:txBody>
      </p:sp>
      <p:graphicFrame>
        <p:nvGraphicFramePr>
          <p:cNvPr id="9" name="Diagram 8">
            <a:extLst>
              <a:ext uri="{FF2B5EF4-FFF2-40B4-BE49-F238E27FC236}">
                <a16:creationId xmlns:a16="http://schemas.microsoft.com/office/drawing/2014/main" id="{E3FE43FD-6FD1-D037-88DC-B7D700981604}"/>
              </a:ext>
            </a:extLst>
          </p:cNvPr>
          <p:cNvGraphicFramePr/>
          <p:nvPr>
            <p:extLst>
              <p:ext uri="{D42A27DB-BD31-4B8C-83A1-F6EECF244321}">
                <p14:modId xmlns:p14="http://schemas.microsoft.com/office/powerpoint/2010/main" val="480230387"/>
              </p:ext>
            </p:extLst>
          </p:nvPr>
        </p:nvGraphicFramePr>
        <p:xfrm>
          <a:off x="174658" y="736216"/>
          <a:ext cx="11864944" cy="5846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 name="Slide Number Placeholder 81">
            <a:extLst>
              <a:ext uri="{FF2B5EF4-FFF2-40B4-BE49-F238E27FC236}">
                <a16:creationId xmlns:a16="http://schemas.microsoft.com/office/drawing/2014/main" id="{7C2E4EE8-87DE-4655-DF1A-A861D1F63811}"/>
              </a:ext>
            </a:extLst>
          </p:cNvPr>
          <p:cNvSpPr>
            <a:spLocks noGrp="1"/>
          </p:cNvSpPr>
          <p:nvPr>
            <p:ph type="sldNum" sz="quarter" idx="12"/>
          </p:nvPr>
        </p:nvSpPr>
        <p:spPr/>
        <p:txBody>
          <a:bodyPr/>
          <a:lstStyle/>
          <a:p>
            <a:fld id="{D57F1E4F-1CFF-5643-939E-217C01CDF565}" type="slidenum">
              <a:rPr lang="en-US" sz="1600" dirty="0"/>
              <a:pPr/>
              <a:t>29</a:t>
            </a:fld>
            <a:endParaRPr lang="en-US" sz="1600"/>
          </a:p>
        </p:txBody>
      </p:sp>
    </p:spTree>
    <p:extLst>
      <p:ext uri="{BB962C8B-B14F-4D97-AF65-F5344CB8AC3E}">
        <p14:creationId xmlns:p14="http://schemas.microsoft.com/office/powerpoint/2010/main" val="3643582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8318" y="130543"/>
            <a:ext cx="5233271" cy="707886"/>
          </a:xfrm>
          <a:prstGeom prst="rect">
            <a:avLst/>
          </a:prstGeom>
          <a:noFill/>
        </p:spPr>
        <p:txBody>
          <a:bodyPr wrap="square" lIns="91440" tIns="45720" rIns="91440" bIns="45720" rtlCol="0" anchor="t">
            <a:spAutoFit/>
          </a:bodyPr>
          <a:lstStyle/>
          <a:p>
            <a:r>
              <a:rPr lang="en-US" sz="4000" b="1"/>
              <a:t>Nominee Process</a:t>
            </a:r>
            <a:endPar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aphicFrame>
        <p:nvGraphicFramePr>
          <p:cNvPr id="9" name="Diagram 8">
            <a:extLst>
              <a:ext uri="{FF2B5EF4-FFF2-40B4-BE49-F238E27FC236}">
                <a16:creationId xmlns:a16="http://schemas.microsoft.com/office/drawing/2014/main" id="{E3FE43FD-6FD1-D037-88DC-B7D700981604}"/>
              </a:ext>
            </a:extLst>
          </p:cNvPr>
          <p:cNvGraphicFramePr/>
          <p:nvPr>
            <p:extLst>
              <p:ext uri="{D42A27DB-BD31-4B8C-83A1-F6EECF244321}">
                <p14:modId xmlns:p14="http://schemas.microsoft.com/office/powerpoint/2010/main" val="3978583985"/>
              </p:ext>
            </p:extLst>
          </p:nvPr>
        </p:nvGraphicFramePr>
        <p:xfrm>
          <a:off x="174658" y="736216"/>
          <a:ext cx="11864944" cy="5846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Slide Number Placeholder 15">
            <a:extLst>
              <a:ext uri="{FF2B5EF4-FFF2-40B4-BE49-F238E27FC236}">
                <a16:creationId xmlns:a16="http://schemas.microsoft.com/office/drawing/2014/main" id="{C91F9AF1-E9F1-5058-55D0-AEB786D64CC7}"/>
              </a:ext>
            </a:extLst>
          </p:cNvPr>
          <p:cNvSpPr>
            <a:spLocks noGrp="1"/>
          </p:cNvSpPr>
          <p:nvPr>
            <p:ph type="sldNum" sz="quarter" idx="12"/>
          </p:nvPr>
        </p:nvSpPr>
        <p:spPr>
          <a:xfrm>
            <a:off x="10482263" y="5649913"/>
            <a:ext cx="1142245" cy="669925"/>
          </a:xfrm>
        </p:spPr>
        <p:txBody>
          <a:bodyPr/>
          <a:lstStyle/>
          <a:p>
            <a:fld id="{D57F1E4F-1CFF-5643-939E-217C01CDF565}" type="slidenum">
              <a:rPr lang="en-US" sz="1600" dirty="0"/>
              <a:pPr/>
              <a:t>3</a:t>
            </a:fld>
            <a:endParaRPr lang="en-US" sz="1600"/>
          </a:p>
        </p:txBody>
      </p:sp>
    </p:spTree>
    <p:extLst>
      <p:ext uri="{BB962C8B-B14F-4D97-AF65-F5344CB8AC3E}">
        <p14:creationId xmlns:p14="http://schemas.microsoft.com/office/powerpoint/2010/main" val="3911900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67303" y="374661"/>
            <a:ext cx="4860891" cy="707886"/>
          </a:xfrm>
          <a:prstGeom prst="rect">
            <a:avLst/>
          </a:prstGeom>
          <a:noFill/>
        </p:spPr>
        <p:txBody>
          <a:bodyPr wrap="square" lIns="91440" tIns="45720" rIns="91440" bIns="45720" rtlCol="0" anchor="t">
            <a:spAutoFit/>
          </a:bodyPr>
          <a:lstStyle/>
          <a:p>
            <a:r>
              <a:rPr lang="en-US" sz="4000" b="1"/>
              <a:t>Nominee Process</a:t>
            </a:r>
            <a:endPar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TextBox 4"/>
          <p:cNvSpPr txBox="1"/>
          <p:nvPr/>
        </p:nvSpPr>
        <p:spPr>
          <a:xfrm>
            <a:off x="3670882" y="5064652"/>
            <a:ext cx="9426252" cy="707886"/>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4000" b="1"/>
              <a:t>Status Updates</a:t>
            </a:r>
          </a:p>
        </p:txBody>
      </p:sp>
      <p:pic>
        <p:nvPicPr>
          <p:cNvPr id="2" name="Picture 1" descr="2,100+ Status Update Stock Photos, Pictures &amp; Royalty-Free ...">
            <a:extLst>
              <a:ext uri="{FF2B5EF4-FFF2-40B4-BE49-F238E27FC236}">
                <a16:creationId xmlns:a16="http://schemas.microsoft.com/office/drawing/2014/main" id="{FA16DA29-74E9-084C-4993-55AA1296CFA0}"/>
              </a:ext>
            </a:extLst>
          </p:cNvPr>
          <p:cNvPicPr>
            <a:picLocks noChangeAspect="1"/>
          </p:cNvPicPr>
          <p:nvPr/>
        </p:nvPicPr>
        <p:blipFill>
          <a:blip r:embed="rId3"/>
          <a:stretch>
            <a:fillRect/>
          </a:stretch>
        </p:blipFill>
        <p:spPr>
          <a:xfrm>
            <a:off x="3264404" y="1538939"/>
            <a:ext cx="5121751" cy="3253387"/>
          </a:xfrm>
          <a:prstGeom prst="rect">
            <a:avLst/>
          </a:prstGeom>
        </p:spPr>
      </p:pic>
      <p:sp>
        <p:nvSpPr>
          <p:cNvPr id="7" name="Slide Number Placeholder 6">
            <a:extLst>
              <a:ext uri="{FF2B5EF4-FFF2-40B4-BE49-F238E27FC236}">
                <a16:creationId xmlns:a16="http://schemas.microsoft.com/office/drawing/2014/main" id="{1ED8DFA5-1DD4-6A79-DBC8-724145B430B1}"/>
              </a:ext>
            </a:extLst>
          </p:cNvPr>
          <p:cNvSpPr>
            <a:spLocks noGrp="1"/>
          </p:cNvSpPr>
          <p:nvPr>
            <p:ph type="sldNum" sz="quarter" idx="12"/>
          </p:nvPr>
        </p:nvSpPr>
        <p:spPr/>
        <p:txBody>
          <a:bodyPr/>
          <a:lstStyle/>
          <a:p>
            <a:fld id="{D57F1E4F-1CFF-5643-939E-217C01CDF565}" type="slidenum">
              <a:rPr lang="en-US" sz="1600" dirty="0"/>
              <a:pPr/>
              <a:t>30</a:t>
            </a:fld>
            <a:endParaRPr lang="en-US" sz="1600"/>
          </a:p>
        </p:txBody>
      </p:sp>
    </p:spTree>
    <p:extLst>
      <p:ext uri="{BB962C8B-B14F-4D97-AF65-F5344CB8AC3E}">
        <p14:creationId xmlns:p14="http://schemas.microsoft.com/office/powerpoint/2010/main" val="328103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67303" y="363455"/>
            <a:ext cx="4860891" cy="707886"/>
          </a:xfrm>
          <a:prstGeom prst="rect">
            <a:avLst/>
          </a:prstGeom>
          <a:noFill/>
        </p:spPr>
        <p:txBody>
          <a:bodyPr wrap="square" lIns="91440" tIns="45720" rIns="91440" bIns="45720" rtlCol="0" anchor="t">
            <a:spAutoFit/>
          </a:bodyPr>
          <a:lstStyle/>
          <a:p>
            <a:r>
              <a:rPr lang="en-US" sz="4000" b="1"/>
              <a:t>Nominee Process</a:t>
            </a:r>
            <a:endPar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TextBox 4"/>
          <p:cNvSpPr txBox="1"/>
          <p:nvPr/>
        </p:nvSpPr>
        <p:spPr>
          <a:xfrm>
            <a:off x="3659453" y="5033505"/>
            <a:ext cx="4500763" cy="707886"/>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4000" b="1"/>
              <a:t>Priority Reports</a:t>
            </a:r>
          </a:p>
        </p:txBody>
      </p:sp>
      <p:pic>
        <p:nvPicPr>
          <p:cNvPr id="12" name="Picture 11">
            <a:extLst>
              <a:ext uri="{FF2B5EF4-FFF2-40B4-BE49-F238E27FC236}">
                <a16:creationId xmlns:a16="http://schemas.microsoft.com/office/drawing/2014/main" id="{B0325329-6CAD-3A52-9A89-129897B0C7AD}"/>
              </a:ext>
            </a:extLst>
          </p:cNvPr>
          <p:cNvPicPr>
            <a:picLocks noChangeAspect="1"/>
          </p:cNvPicPr>
          <p:nvPr/>
        </p:nvPicPr>
        <p:blipFill>
          <a:blip r:embed="rId3"/>
          <a:stretch>
            <a:fillRect/>
          </a:stretch>
        </p:blipFill>
        <p:spPr>
          <a:xfrm>
            <a:off x="3431275" y="1711236"/>
            <a:ext cx="4955064" cy="3036078"/>
          </a:xfrm>
          <a:prstGeom prst="rect">
            <a:avLst/>
          </a:prstGeom>
        </p:spPr>
      </p:pic>
      <p:sp>
        <p:nvSpPr>
          <p:cNvPr id="3" name="Slide Number Placeholder 2">
            <a:extLst>
              <a:ext uri="{FF2B5EF4-FFF2-40B4-BE49-F238E27FC236}">
                <a16:creationId xmlns:a16="http://schemas.microsoft.com/office/drawing/2014/main" id="{33564C9F-FEE5-E40B-2767-48D617278AB1}"/>
              </a:ext>
            </a:extLst>
          </p:cNvPr>
          <p:cNvSpPr>
            <a:spLocks noGrp="1"/>
          </p:cNvSpPr>
          <p:nvPr>
            <p:ph type="sldNum" sz="quarter" idx="12"/>
          </p:nvPr>
        </p:nvSpPr>
        <p:spPr/>
        <p:txBody>
          <a:bodyPr/>
          <a:lstStyle/>
          <a:p>
            <a:fld id="{D57F1E4F-1CFF-5643-939E-217C01CDF565}" type="slidenum">
              <a:rPr lang="en-US" sz="1600" dirty="0"/>
              <a:pPr/>
              <a:t>31</a:t>
            </a:fld>
            <a:endParaRPr lang="en-US" sz="1600"/>
          </a:p>
        </p:txBody>
      </p:sp>
    </p:spTree>
    <p:extLst>
      <p:ext uri="{BB962C8B-B14F-4D97-AF65-F5344CB8AC3E}">
        <p14:creationId xmlns:p14="http://schemas.microsoft.com/office/powerpoint/2010/main" val="1925194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67303" y="385867"/>
            <a:ext cx="4860891" cy="707886"/>
          </a:xfrm>
          <a:prstGeom prst="rect">
            <a:avLst/>
          </a:prstGeom>
          <a:noFill/>
        </p:spPr>
        <p:txBody>
          <a:bodyPr wrap="square" rtlCol="0">
            <a:spAutoFit/>
          </a:bodyPr>
          <a:lstStyle/>
          <a:p>
            <a:r>
              <a:rPr lang="en-US" sz="4000" b="1"/>
              <a:t>Nominee Process</a:t>
            </a:r>
          </a:p>
        </p:txBody>
      </p:sp>
      <p:sp>
        <p:nvSpPr>
          <p:cNvPr id="5" name="TextBox 4"/>
          <p:cNvSpPr txBox="1"/>
          <p:nvPr/>
        </p:nvSpPr>
        <p:spPr>
          <a:xfrm>
            <a:off x="1556600" y="4892933"/>
            <a:ext cx="9426252" cy="707886"/>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4000" b="1"/>
              <a:t>Expediting Nomination Packages</a:t>
            </a:r>
            <a:endParaRPr lang="en-US"/>
          </a:p>
        </p:txBody>
      </p:sp>
      <p:pic>
        <p:nvPicPr>
          <p:cNvPr id="7" name="Picture 6" descr="Expedite Images – Browse 4,900 Stock ...">
            <a:extLst>
              <a:ext uri="{FF2B5EF4-FFF2-40B4-BE49-F238E27FC236}">
                <a16:creationId xmlns:a16="http://schemas.microsoft.com/office/drawing/2014/main" id="{E4D4A39C-AA33-3013-4529-C764B836A120}"/>
              </a:ext>
            </a:extLst>
          </p:cNvPr>
          <p:cNvPicPr>
            <a:picLocks noChangeAspect="1"/>
          </p:cNvPicPr>
          <p:nvPr/>
        </p:nvPicPr>
        <p:blipFill>
          <a:blip r:embed="rId3"/>
          <a:stretch>
            <a:fillRect/>
          </a:stretch>
        </p:blipFill>
        <p:spPr>
          <a:xfrm>
            <a:off x="3366960" y="1709267"/>
            <a:ext cx="5027662" cy="2891137"/>
          </a:xfrm>
          <a:prstGeom prst="rect">
            <a:avLst/>
          </a:prstGeom>
        </p:spPr>
      </p:pic>
      <p:sp>
        <p:nvSpPr>
          <p:cNvPr id="3" name="Slide Number Placeholder 2">
            <a:extLst>
              <a:ext uri="{FF2B5EF4-FFF2-40B4-BE49-F238E27FC236}">
                <a16:creationId xmlns:a16="http://schemas.microsoft.com/office/drawing/2014/main" id="{87AB2814-486D-00F8-1887-95740A555AF9}"/>
              </a:ext>
            </a:extLst>
          </p:cNvPr>
          <p:cNvSpPr>
            <a:spLocks noGrp="1"/>
          </p:cNvSpPr>
          <p:nvPr>
            <p:ph type="sldNum" sz="quarter" idx="12"/>
          </p:nvPr>
        </p:nvSpPr>
        <p:spPr/>
        <p:txBody>
          <a:bodyPr/>
          <a:lstStyle/>
          <a:p>
            <a:fld id="{D57F1E4F-1CFF-5643-939E-217C01CDF565}" type="slidenum">
              <a:rPr lang="en-US" sz="1600" dirty="0"/>
              <a:pPr/>
              <a:t>32</a:t>
            </a:fld>
            <a:endParaRPr lang="en-US" sz="1600"/>
          </a:p>
        </p:txBody>
      </p:sp>
    </p:spTree>
    <p:extLst>
      <p:ext uri="{BB962C8B-B14F-4D97-AF65-F5344CB8AC3E}">
        <p14:creationId xmlns:p14="http://schemas.microsoft.com/office/powerpoint/2010/main" val="3930522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2979" y="385867"/>
            <a:ext cx="4567125" cy="707886"/>
          </a:xfrm>
          <a:prstGeom prst="rect">
            <a:avLst/>
          </a:prstGeom>
          <a:noFill/>
        </p:spPr>
        <p:txBody>
          <a:bodyPr wrap="square" rtlCol="0">
            <a:spAutoFit/>
          </a:bodyPr>
          <a:lstStyle/>
          <a:p>
            <a:r>
              <a:rPr lang="en-US" sz="4000" b="1"/>
              <a:t>Nominee Process</a:t>
            </a:r>
          </a:p>
        </p:txBody>
      </p:sp>
      <p:sp>
        <p:nvSpPr>
          <p:cNvPr id="5" name="TextBox 4"/>
          <p:cNvSpPr txBox="1"/>
          <p:nvPr/>
        </p:nvSpPr>
        <p:spPr>
          <a:xfrm>
            <a:off x="4042942" y="5190500"/>
            <a:ext cx="7709748" cy="707886"/>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4000" b="1"/>
              <a:t>Amendments</a:t>
            </a:r>
            <a:endParaRPr lang="en-US"/>
          </a:p>
        </p:txBody>
      </p:sp>
      <p:sp>
        <p:nvSpPr>
          <p:cNvPr id="3" name="Slide Number Placeholder 2">
            <a:extLst>
              <a:ext uri="{FF2B5EF4-FFF2-40B4-BE49-F238E27FC236}">
                <a16:creationId xmlns:a16="http://schemas.microsoft.com/office/drawing/2014/main" id="{9AA187F3-8D5D-9C8E-7E90-6E5B23426BFF}"/>
              </a:ext>
            </a:extLst>
          </p:cNvPr>
          <p:cNvSpPr>
            <a:spLocks noGrp="1"/>
          </p:cNvSpPr>
          <p:nvPr>
            <p:ph type="sldNum" sz="quarter" idx="12"/>
          </p:nvPr>
        </p:nvSpPr>
        <p:spPr/>
        <p:txBody>
          <a:bodyPr/>
          <a:lstStyle/>
          <a:p>
            <a:fld id="{D57F1E4F-1CFF-5643-939E-217C01CDF565}" type="slidenum">
              <a:rPr lang="en-US" sz="1600" dirty="0"/>
              <a:pPr/>
              <a:t>33</a:t>
            </a:fld>
            <a:endParaRPr lang="en-US" sz="1600"/>
          </a:p>
        </p:txBody>
      </p:sp>
      <p:pic>
        <p:nvPicPr>
          <p:cNvPr id="10" name="Picture 9" descr="Person using laptop">
            <a:extLst>
              <a:ext uri="{FF2B5EF4-FFF2-40B4-BE49-F238E27FC236}">
                <a16:creationId xmlns:a16="http://schemas.microsoft.com/office/drawing/2014/main" id="{15BEB87C-D0ED-F3B4-2FA9-489C057559FC}"/>
              </a:ext>
            </a:extLst>
          </p:cNvPr>
          <p:cNvPicPr>
            <a:picLocks noChangeAspect="1"/>
          </p:cNvPicPr>
          <p:nvPr/>
        </p:nvPicPr>
        <p:blipFill>
          <a:blip r:embed="rId3"/>
          <a:stretch>
            <a:fillRect/>
          </a:stretch>
        </p:blipFill>
        <p:spPr>
          <a:xfrm>
            <a:off x="3725853" y="1522166"/>
            <a:ext cx="4740295" cy="3154512"/>
          </a:xfrm>
          <a:prstGeom prst="rect">
            <a:avLst/>
          </a:prstGeom>
        </p:spPr>
      </p:pic>
    </p:spTree>
    <p:extLst>
      <p:ext uri="{BB962C8B-B14F-4D97-AF65-F5344CB8AC3E}">
        <p14:creationId xmlns:p14="http://schemas.microsoft.com/office/powerpoint/2010/main" val="895752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01773" y="374661"/>
            <a:ext cx="4591950" cy="707886"/>
          </a:xfrm>
          <a:prstGeom prst="rect">
            <a:avLst/>
          </a:prstGeom>
          <a:noFill/>
        </p:spPr>
        <p:txBody>
          <a:bodyPr wrap="square" rtlCol="0">
            <a:spAutoFit/>
          </a:bodyPr>
          <a:lstStyle/>
          <a:p>
            <a:r>
              <a:rPr lang="en-US" sz="4000" b="1"/>
              <a:t>Nominee Process</a:t>
            </a:r>
          </a:p>
        </p:txBody>
      </p:sp>
      <p:sp>
        <p:nvSpPr>
          <p:cNvPr id="5" name="TextBox 4"/>
          <p:cNvSpPr txBox="1"/>
          <p:nvPr/>
        </p:nvSpPr>
        <p:spPr>
          <a:xfrm>
            <a:off x="1068210" y="1521153"/>
            <a:ext cx="9698804" cy="3816429"/>
          </a:xfrm>
          <a:prstGeom prst="rect">
            <a:avLst/>
          </a:prstGeom>
          <a:noFill/>
        </p:spPr>
        <p:txBody>
          <a:bodyPr wrap="square" rtlCol="0">
            <a:spAutoFit/>
          </a:bodyPr>
          <a:lstStyle/>
          <a:p>
            <a:pPr>
              <a:spcAft>
                <a:spcPts val="600"/>
              </a:spcAft>
            </a:pPr>
            <a:r>
              <a:rPr lang="en-US" sz="4000" b="1"/>
              <a:t>5-Day Letter</a:t>
            </a:r>
          </a:p>
          <a:p>
            <a:pPr>
              <a:spcAft>
                <a:spcPts val="600"/>
              </a:spcAft>
            </a:pPr>
            <a:endParaRPr lang="en-US" sz="1200" b="1"/>
          </a:p>
          <a:p>
            <a:r>
              <a:rPr lang="en-US" sz="2000" i="1"/>
              <a:t>5 U.S.C. app. § 101(b)(1); 5 C.F.R. § 2634.606</a:t>
            </a:r>
            <a:endParaRPr lang="en-US" sz="2000"/>
          </a:p>
          <a:p>
            <a:r>
              <a:rPr lang="en-US" sz="2000"/>
              <a:t>At or prior to a filer’s first Senate committee hearing, </a:t>
            </a:r>
            <a:r>
              <a:rPr lang="en-US" sz="2000" b="1">
                <a:solidFill>
                  <a:srgbClr val="FF0000"/>
                </a:solidFill>
              </a:rPr>
              <a:t>the filer must submit a letter disclosing any non-federal earned income and honoraria received by the filer since the last day of the period covered by the filer’s Nominee report through a date that is no more than 5 days prior to the hearing.</a:t>
            </a:r>
            <a:r>
              <a:rPr lang="en-US" sz="2000"/>
              <a:t>  For example, if the filer submitted a draft Nominee report on March 12, 2019, and has a Senate committee hearing on May 14, 2019, the letter must disclose non-federal earned income and honoraria for the period March 13, 2019, through May 9, 2019 (or later).  The filer submits this update letter to the agency at which the position is located, and the DAEO will transmit this letter to the Senate and OGE.</a:t>
            </a:r>
          </a:p>
        </p:txBody>
      </p:sp>
      <p:sp>
        <p:nvSpPr>
          <p:cNvPr id="3" name="Slide Number Placeholder 2">
            <a:extLst>
              <a:ext uri="{FF2B5EF4-FFF2-40B4-BE49-F238E27FC236}">
                <a16:creationId xmlns:a16="http://schemas.microsoft.com/office/drawing/2014/main" id="{56F7A9C9-0CC2-D203-D0A8-0CBF415474D4}"/>
              </a:ext>
            </a:extLst>
          </p:cNvPr>
          <p:cNvSpPr>
            <a:spLocks noGrp="1"/>
          </p:cNvSpPr>
          <p:nvPr>
            <p:ph type="sldNum" sz="quarter" idx="12"/>
          </p:nvPr>
        </p:nvSpPr>
        <p:spPr/>
        <p:txBody>
          <a:bodyPr/>
          <a:lstStyle/>
          <a:p>
            <a:fld id="{D57F1E4F-1CFF-5643-939E-217C01CDF565}" type="slidenum">
              <a:rPr lang="en-US" sz="1600" dirty="0"/>
              <a:pPr/>
              <a:t>34</a:t>
            </a:fld>
            <a:endParaRPr lang="en-US" sz="1600"/>
          </a:p>
        </p:txBody>
      </p:sp>
    </p:spTree>
    <p:extLst>
      <p:ext uri="{BB962C8B-B14F-4D97-AF65-F5344CB8AC3E}">
        <p14:creationId xmlns:p14="http://schemas.microsoft.com/office/powerpoint/2010/main" val="2281537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76269" y="217316"/>
            <a:ext cx="7460655" cy="707886"/>
          </a:xfrm>
          <a:prstGeom prst="rect">
            <a:avLst/>
          </a:prstGeom>
          <a:noFill/>
        </p:spPr>
        <p:txBody>
          <a:bodyPr wrap="square" lIns="91440" tIns="45720" rIns="91440" bIns="45720" rtlCol="0" anchor="t">
            <a:spAutoFit/>
          </a:bodyPr>
          <a:lstStyle/>
          <a:p>
            <a:r>
              <a:rPr lang="en-US" sz="4000" b="1"/>
              <a:t>Nominee Process - OGE 450s</a:t>
            </a:r>
          </a:p>
        </p:txBody>
      </p:sp>
      <p:graphicFrame>
        <p:nvGraphicFramePr>
          <p:cNvPr id="9" name="Diagram 8">
            <a:extLst>
              <a:ext uri="{FF2B5EF4-FFF2-40B4-BE49-F238E27FC236}">
                <a16:creationId xmlns:a16="http://schemas.microsoft.com/office/drawing/2014/main" id="{E3FE43FD-6FD1-D037-88DC-B7D700981604}"/>
              </a:ext>
            </a:extLst>
          </p:cNvPr>
          <p:cNvGraphicFramePr/>
          <p:nvPr/>
        </p:nvGraphicFramePr>
        <p:xfrm>
          <a:off x="174658" y="736216"/>
          <a:ext cx="11864944" cy="5846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7" name="Multiplication Sign 56">
            <a:extLst>
              <a:ext uri="{FF2B5EF4-FFF2-40B4-BE49-F238E27FC236}">
                <a16:creationId xmlns:a16="http://schemas.microsoft.com/office/drawing/2014/main" id="{9BF2AB93-11BB-4659-54F7-75230E999FB3}"/>
              </a:ext>
            </a:extLst>
          </p:cNvPr>
          <p:cNvSpPr/>
          <p:nvPr/>
        </p:nvSpPr>
        <p:spPr>
          <a:xfrm>
            <a:off x="2498558" y="934325"/>
            <a:ext cx="2228361" cy="186690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ultiplication Sign 58">
            <a:extLst>
              <a:ext uri="{FF2B5EF4-FFF2-40B4-BE49-F238E27FC236}">
                <a16:creationId xmlns:a16="http://schemas.microsoft.com/office/drawing/2014/main" id="{5CE097F6-5C2E-4E3C-9A66-8846CA0A7659}"/>
              </a:ext>
            </a:extLst>
          </p:cNvPr>
          <p:cNvSpPr/>
          <p:nvPr/>
        </p:nvSpPr>
        <p:spPr>
          <a:xfrm>
            <a:off x="7477369" y="934325"/>
            <a:ext cx="2228361" cy="186690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ultiplication Sign 60">
            <a:extLst>
              <a:ext uri="{FF2B5EF4-FFF2-40B4-BE49-F238E27FC236}">
                <a16:creationId xmlns:a16="http://schemas.microsoft.com/office/drawing/2014/main" id="{995C1F22-0C6A-8D93-9751-915235E870B0}"/>
              </a:ext>
            </a:extLst>
          </p:cNvPr>
          <p:cNvSpPr/>
          <p:nvPr/>
        </p:nvSpPr>
        <p:spPr>
          <a:xfrm>
            <a:off x="4991100" y="4509863"/>
            <a:ext cx="2228361" cy="186690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lide Number Placeholder 84">
            <a:extLst>
              <a:ext uri="{FF2B5EF4-FFF2-40B4-BE49-F238E27FC236}">
                <a16:creationId xmlns:a16="http://schemas.microsoft.com/office/drawing/2014/main" id="{9D458FED-88AB-23EB-2AC5-4E9EFE4F6C1B}"/>
              </a:ext>
            </a:extLst>
          </p:cNvPr>
          <p:cNvSpPr>
            <a:spLocks noGrp="1"/>
          </p:cNvSpPr>
          <p:nvPr>
            <p:ph type="sldNum" sz="quarter" idx="12"/>
          </p:nvPr>
        </p:nvSpPr>
        <p:spPr/>
        <p:txBody>
          <a:bodyPr/>
          <a:lstStyle/>
          <a:p>
            <a:fld id="{D57F1E4F-1CFF-5643-939E-217C01CDF565}" type="slidenum">
              <a:rPr lang="en-US" sz="1600" dirty="0"/>
              <a:pPr/>
              <a:t>35</a:t>
            </a:fld>
            <a:endParaRPr lang="en-US" sz="1600"/>
          </a:p>
        </p:txBody>
      </p:sp>
    </p:spTree>
    <p:extLst>
      <p:ext uri="{BB962C8B-B14F-4D97-AF65-F5344CB8AC3E}">
        <p14:creationId xmlns:p14="http://schemas.microsoft.com/office/powerpoint/2010/main" val="1185649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7451" y="376460"/>
            <a:ext cx="4860891" cy="707886"/>
          </a:xfrm>
          <a:prstGeom prst="rect">
            <a:avLst/>
          </a:prstGeom>
          <a:noFill/>
        </p:spPr>
        <p:txBody>
          <a:bodyPr wrap="square" rtlCol="0">
            <a:spAutoFit/>
          </a:bodyPr>
          <a:lstStyle/>
          <a:p>
            <a:r>
              <a:rPr lang="en-US" sz="4000" b="1"/>
              <a:t>Nominee Process</a:t>
            </a:r>
          </a:p>
        </p:txBody>
      </p:sp>
      <p:sp>
        <p:nvSpPr>
          <p:cNvPr id="5" name="TextBox 4"/>
          <p:cNvSpPr txBox="1"/>
          <p:nvPr/>
        </p:nvSpPr>
        <p:spPr>
          <a:xfrm>
            <a:off x="1509563" y="4968192"/>
            <a:ext cx="9426252" cy="707886"/>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4000" b="1"/>
              <a:t>Presidential Transition Team (PTT)</a:t>
            </a:r>
          </a:p>
        </p:txBody>
      </p:sp>
      <p:pic>
        <p:nvPicPr>
          <p:cNvPr id="2" name="Picture 1" descr="Rows of American flags in twilight">
            <a:extLst>
              <a:ext uri="{FF2B5EF4-FFF2-40B4-BE49-F238E27FC236}">
                <a16:creationId xmlns:a16="http://schemas.microsoft.com/office/drawing/2014/main" id="{B427FAFC-323C-5B05-A809-601E6F73AA2D}"/>
              </a:ext>
            </a:extLst>
          </p:cNvPr>
          <p:cNvPicPr>
            <a:picLocks noChangeAspect="1"/>
          </p:cNvPicPr>
          <p:nvPr/>
        </p:nvPicPr>
        <p:blipFill>
          <a:blip r:embed="rId3"/>
          <a:stretch>
            <a:fillRect/>
          </a:stretch>
        </p:blipFill>
        <p:spPr>
          <a:xfrm>
            <a:off x="3047999" y="1257099"/>
            <a:ext cx="5458693" cy="3638160"/>
          </a:xfrm>
          <a:prstGeom prst="rect">
            <a:avLst/>
          </a:prstGeom>
        </p:spPr>
      </p:pic>
      <p:sp>
        <p:nvSpPr>
          <p:cNvPr id="6" name="Slide Number Placeholder 5">
            <a:extLst>
              <a:ext uri="{FF2B5EF4-FFF2-40B4-BE49-F238E27FC236}">
                <a16:creationId xmlns:a16="http://schemas.microsoft.com/office/drawing/2014/main" id="{27F62509-A5CF-2BB2-FAE6-A8DC3CB8C8F8}"/>
              </a:ext>
            </a:extLst>
          </p:cNvPr>
          <p:cNvSpPr>
            <a:spLocks noGrp="1"/>
          </p:cNvSpPr>
          <p:nvPr>
            <p:ph type="sldNum" sz="quarter" idx="12"/>
          </p:nvPr>
        </p:nvSpPr>
        <p:spPr/>
        <p:txBody>
          <a:bodyPr/>
          <a:lstStyle/>
          <a:p>
            <a:fld id="{D57F1E4F-1CFF-5643-939E-217C01CDF565}" type="slidenum">
              <a:rPr lang="en-US" sz="1600" dirty="0"/>
              <a:pPr/>
              <a:t>36</a:t>
            </a:fld>
            <a:endParaRPr lang="en-US" sz="1600"/>
          </a:p>
        </p:txBody>
      </p:sp>
    </p:spTree>
    <p:extLst>
      <p:ext uri="{BB962C8B-B14F-4D97-AF65-F5344CB8AC3E}">
        <p14:creationId xmlns:p14="http://schemas.microsoft.com/office/powerpoint/2010/main" val="1163582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4214" y="29690"/>
            <a:ext cx="5233271" cy="707886"/>
          </a:xfrm>
          <a:prstGeom prst="rect">
            <a:avLst/>
          </a:prstGeom>
          <a:noFill/>
        </p:spPr>
        <p:txBody>
          <a:bodyPr wrap="square" rtlCol="0">
            <a:spAutoFit/>
          </a:bodyPr>
          <a:lstStyle/>
          <a:p>
            <a:r>
              <a:rPr lang="en-US" sz="4000" b="1"/>
              <a:t>Nominee Process</a:t>
            </a:r>
          </a:p>
        </p:txBody>
      </p:sp>
      <p:graphicFrame>
        <p:nvGraphicFramePr>
          <p:cNvPr id="9" name="Diagram 8">
            <a:extLst>
              <a:ext uri="{FF2B5EF4-FFF2-40B4-BE49-F238E27FC236}">
                <a16:creationId xmlns:a16="http://schemas.microsoft.com/office/drawing/2014/main" id="{E3FE43FD-6FD1-D037-88DC-B7D700981604}"/>
              </a:ext>
            </a:extLst>
          </p:cNvPr>
          <p:cNvGraphicFramePr/>
          <p:nvPr>
            <p:extLst>
              <p:ext uri="{D42A27DB-BD31-4B8C-83A1-F6EECF244321}">
                <p14:modId xmlns:p14="http://schemas.microsoft.com/office/powerpoint/2010/main" val="3367887153"/>
              </p:ext>
            </p:extLst>
          </p:nvPr>
        </p:nvGraphicFramePr>
        <p:xfrm>
          <a:off x="174658" y="736216"/>
          <a:ext cx="11864944" cy="5846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4" name="Slide Number Placeholder 133">
            <a:extLst>
              <a:ext uri="{FF2B5EF4-FFF2-40B4-BE49-F238E27FC236}">
                <a16:creationId xmlns:a16="http://schemas.microsoft.com/office/drawing/2014/main" id="{CDEDBEE9-7209-8AFF-375B-7678622C5296}"/>
              </a:ext>
            </a:extLst>
          </p:cNvPr>
          <p:cNvSpPr>
            <a:spLocks noGrp="1"/>
          </p:cNvSpPr>
          <p:nvPr>
            <p:ph type="sldNum" sz="quarter" idx="12"/>
          </p:nvPr>
        </p:nvSpPr>
        <p:spPr/>
        <p:txBody>
          <a:bodyPr/>
          <a:lstStyle/>
          <a:p>
            <a:fld id="{D57F1E4F-1CFF-5643-939E-217C01CDF565}" type="slidenum">
              <a:rPr lang="en-US" sz="1600" dirty="0"/>
              <a:pPr/>
              <a:t>37</a:t>
            </a:fld>
            <a:endParaRPr lang="en-US" sz="1600"/>
          </a:p>
        </p:txBody>
      </p:sp>
    </p:spTree>
    <p:extLst>
      <p:ext uri="{BB962C8B-B14F-4D97-AF65-F5344CB8AC3E}">
        <p14:creationId xmlns:p14="http://schemas.microsoft.com/office/powerpoint/2010/main" val="2602921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77586" y="130543"/>
            <a:ext cx="5233271" cy="707886"/>
          </a:xfrm>
          <a:prstGeom prst="rect">
            <a:avLst/>
          </a:prstGeom>
          <a:noFill/>
        </p:spPr>
        <p:txBody>
          <a:bodyPr wrap="square" rtlCol="0">
            <a:spAutoFit/>
          </a:bodyPr>
          <a:lstStyle/>
          <a:p>
            <a:r>
              <a:rPr lang="en-US" sz="4000" b="1"/>
              <a:t>Nominee Process</a:t>
            </a:r>
          </a:p>
        </p:txBody>
      </p:sp>
      <p:pic>
        <p:nvPicPr>
          <p:cNvPr id="11" name="Picture 10">
            <a:extLst>
              <a:ext uri="{FF2B5EF4-FFF2-40B4-BE49-F238E27FC236}">
                <a16:creationId xmlns:a16="http://schemas.microsoft.com/office/drawing/2014/main" id="{E8E5806E-949F-9182-FE4A-11F3D35230EC}"/>
              </a:ext>
            </a:extLst>
          </p:cNvPr>
          <p:cNvPicPr>
            <a:picLocks noChangeAspect="1"/>
          </p:cNvPicPr>
          <p:nvPr/>
        </p:nvPicPr>
        <p:blipFill>
          <a:blip r:embed="rId3"/>
          <a:stretch>
            <a:fillRect/>
          </a:stretch>
        </p:blipFill>
        <p:spPr>
          <a:xfrm>
            <a:off x="1139155" y="1713301"/>
            <a:ext cx="9977437" cy="3346267"/>
          </a:xfrm>
          <a:prstGeom prst="rect">
            <a:avLst/>
          </a:prstGeom>
        </p:spPr>
      </p:pic>
      <p:sp>
        <p:nvSpPr>
          <p:cNvPr id="2" name="Slide Number Placeholder 1">
            <a:extLst>
              <a:ext uri="{FF2B5EF4-FFF2-40B4-BE49-F238E27FC236}">
                <a16:creationId xmlns:a16="http://schemas.microsoft.com/office/drawing/2014/main" id="{B0E447EA-00DB-8829-A3F8-A5F37E9063E4}"/>
              </a:ext>
            </a:extLst>
          </p:cNvPr>
          <p:cNvSpPr>
            <a:spLocks noGrp="1"/>
          </p:cNvSpPr>
          <p:nvPr>
            <p:ph type="sldNum" sz="quarter" idx="12"/>
          </p:nvPr>
        </p:nvSpPr>
        <p:spPr/>
        <p:txBody>
          <a:bodyPr/>
          <a:lstStyle/>
          <a:p>
            <a:fld id="{D57F1E4F-1CFF-5643-939E-217C01CDF565}" type="slidenum">
              <a:rPr lang="en-US" sz="1600" dirty="0"/>
              <a:pPr/>
              <a:t>4</a:t>
            </a:fld>
            <a:endParaRPr lang="en-US" sz="1600"/>
          </a:p>
        </p:txBody>
      </p:sp>
    </p:spTree>
    <p:extLst>
      <p:ext uri="{BB962C8B-B14F-4D97-AF65-F5344CB8AC3E}">
        <p14:creationId xmlns:p14="http://schemas.microsoft.com/office/powerpoint/2010/main" val="2586638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77586" y="141275"/>
            <a:ext cx="5233271" cy="707886"/>
          </a:xfrm>
          <a:prstGeom prst="rect">
            <a:avLst/>
          </a:prstGeom>
          <a:noFill/>
        </p:spPr>
        <p:txBody>
          <a:bodyPr wrap="square" rtlCol="0">
            <a:spAutoFit/>
          </a:bodyPr>
          <a:lstStyle/>
          <a:p>
            <a:r>
              <a:rPr lang="en-US" sz="4000" b="1"/>
              <a:t>Nominee Process</a:t>
            </a:r>
          </a:p>
        </p:txBody>
      </p:sp>
      <p:graphicFrame>
        <p:nvGraphicFramePr>
          <p:cNvPr id="9" name="Diagram 8">
            <a:extLst>
              <a:ext uri="{FF2B5EF4-FFF2-40B4-BE49-F238E27FC236}">
                <a16:creationId xmlns:a16="http://schemas.microsoft.com/office/drawing/2014/main" id="{E3FE43FD-6FD1-D037-88DC-B7D700981604}"/>
              </a:ext>
            </a:extLst>
          </p:cNvPr>
          <p:cNvGraphicFramePr/>
          <p:nvPr>
            <p:extLst>
              <p:ext uri="{D42A27DB-BD31-4B8C-83A1-F6EECF244321}">
                <p14:modId xmlns:p14="http://schemas.microsoft.com/office/powerpoint/2010/main" val="570837693"/>
              </p:ext>
            </p:extLst>
          </p:nvPr>
        </p:nvGraphicFramePr>
        <p:xfrm>
          <a:off x="174658" y="1170928"/>
          <a:ext cx="11658754" cy="5411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Slide Number Placeholder 21">
            <a:extLst>
              <a:ext uri="{FF2B5EF4-FFF2-40B4-BE49-F238E27FC236}">
                <a16:creationId xmlns:a16="http://schemas.microsoft.com/office/drawing/2014/main" id="{BAAE0C57-46FB-DD9D-F51E-308C3F0713CD}"/>
              </a:ext>
            </a:extLst>
          </p:cNvPr>
          <p:cNvSpPr>
            <a:spLocks noGrp="1"/>
          </p:cNvSpPr>
          <p:nvPr>
            <p:ph type="sldNum" sz="quarter" idx="12"/>
          </p:nvPr>
        </p:nvSpPr>
        <p:spPr/>
        <p:txBody>
          <a:bodyPr/>
          <a:lstStyle/>
          <a:p>
            <a:fld id="{D57F1E4F-1CFF-5643-939E-217C01CDF565}" type="slidenum">
              <a:rPr lang="en-US" sz="1600" dirty="0"/>
              <a:pPr/>
              <a:t>5</a:t>
            </a:fld>
            <a:endParaRPr lang="en-US" sz="1600"/>
          </a:p>
        </p:txBody>
      </p:sp>
    </p:spTree>
    <p:extLst>
      <p:ext uri="{BB962C8B-B14F-4D97-AF65-F5344CB8AC3E}">
        <p14:creationId xmlns:p14="http://schemas.microsoft.com/office/powerpoint/2010/main" val="2451521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12126" y="374661"/>
            <a:ext cx="4824746" cy="707886"/>
          </a:xfrm>
          <a:prstGeom prst="rect">
            <a:avLst/>
          </a:prstGeom>
          <a:noFill/>
        </p:spPr>
        <p:txBody>
          <a:bodyPr wrap="square" lIns="91440" tIns="45720" rIns="91440" bIns="45720" rtlCol="0" anchor="t">
            <a:spAutoFit/>
          </a:bodyPr>
          <a:lstStyle/>
          <a:p>
            <a:r>
              <a:rPr lang="en-US" sz="4000" b="1"/>
              <a:t>Nominee Process</a:t>
            </a:r>
          </a:p>
        </p:txBody>
      </p:sp>
      <p:pic>
        <p:nvPicPr>
          <p:cNvPr id="2" name="Picture 1">
            <a:extLst>
              <a:ext uri="{FF2B5EF4-FFF2-40B4-BE49-F238E27FC236}">
                <a16:creationId xmlns:a16="http://schemas.microsoft.com/office/drawing/2014/main" id="{01E545BB-5533-F27D-044D-449CB3893599}"/>
              </a:ext>
            </a:extLst>
          </p:cNvPr>
          <p:cNvPicPr>
            <a:picLocks noChangeAspect="1"/>
          </p:cNvPicPr>
          <p:nvPr/>
        </p:nvPicPr>
        <p:blipFill>
          <a:blip r:embed="rId3"/>
          <a:stretch>
            <a:fillRect/>
          </a:stretch>
        </p:blipFill>
        <p:spPr>
          <a:xfrm>
            <a:off x="795381" y="1165310"/>
            <a:ext cx="10601325" cy="5581490"/>
          </a:xfrm>
          <a:prstGeom prst="rect">
            <a:avLst/>
          </a:prstGeom>
        </p:spPr>
      </p:pic>
      <p:pic>
        <p:nvPicPr>
          <p:cNvPr id="4" name="Picture 3">
            <a:extLst>
              <a:ext uri="{FF2B5EF4-FFF2-40B4-BE49-F238E27FC236}">
                <a16:creationId xmlns:a16="http://schemas.microsoft.com/office/drawing/2014/main" id="{A9887382-4992-2AA3-741B-964F3A80EFD8}"/>
              </a:ext>
            </a:extLst>
          </p:cNvPr>
          <p:cNvPicPr>
            <a:picLocks noChangeAspect="1"/>
          </p:cNvPicPr>
          <p:nvPr/>
        </p:nvPicPr>
        <p:blipFill>
          <a:blip r:embed="rId4"/>
          <a:stretch>
            <a:fillRect/>
          </a:stretch>
        </p:blipFill>
        <p:spPr>
          <a:xfrm>
            <a:off x="7929563" y="2995613"/>
            <a:ext cx="3467100" cy="866775"/>
          </a:xfrm>
          <a:prstGeom prst="rect">
            <a:avLst/>
          </a:prstGeom>
        </p:spPr>
      </p:pic>
      <p:sp>
        <p:nvSpPr>
          <p:cNvPr id="7" name="Rectangle 6">
            <a:extLst>
              <a:ext uri="{FF2B5EF4-FFF2-40B4-BE49-F238E27FC236}">
                <a16:creationId xmlns:a16="http://schemas.microsoft.com/office/drawing/2014/main" id="{E68FEFA6-547D-D605-BDA9-B54802D77BEA}"/>
              </a:ext>
            </a:extLst>
          </p:cNvPr>
          <p:cNvSpPr/>
          <p:nvPr/>
        </p:nvSpPr>
        <p:spPr>
          <a:xfrm>
            <a:off x="7974632" y="2996193"/>
            <a:ext cx="3376612" cy="9144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1C6D318-F36A-55E5-E7C7-60141EDF6F20}"/>
              </a:ext>
            </a:extLst>
          </p:cNvPr>
          <p:cNvSpPr>
            <a:spLocks noGrp="1"/>
          </p:cNvSpPr>
          <p:nvPr>
            <p:ph type="sldNum" sz="quarter" idx="12"/>
          </p:nvPr>
        </p:nvSpPr>
        <p:spPr>
          <a:xfrm>
            <a:off x="10775950" y="5729288"/>
            <a:ext cx="1142245" cy="669925"/>
          </a:xfrm>
        </p:spPr>
        <p:txBody>
          <a:bodyPr/>
          <a:lstStyle/>
          <a:p>
            <a:fld id="{D57F1E4F-1CFF-5643-939E-217C01CDF565}" type="slidenum">
              <a:rPr lang="en-US" sz="1600" dirty="0"/>
              <a:pPr/>
              <a:t>6</a:t>
            </a:fld>
            <a:endParaRPr lang="en-US" sz="1600"/>
          </a:p>
        </p:txBody>
      </p:sp>
    </p:spTree>
    <p:extLst>
      <p:ext uri="{BB962C8B-B14F-4D97-AF65-F5344CB8AC3E}">
        <p14:creationId xmlns:p14="http://schemas.microsoft.com/office/powerpoint/2010/main" val="1544644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77586" y="141275"/>
            <a:ext cx="5233271" cy="707886"/>
          </a:xfrm>
          <a:prstGeom prst="rect">
            <a:avLst/>
          </a:prstGeom>
          <a:noFill/>
        </p:spPr>
        <p:txBody>
          <a:bodyPr wrap="square" rtlCol="0">
            <a:spAutoFit/>
          </a:bodyPr>
          <a:lstStyle/>
          <a:p>
            <a:r>
              <a:rPr lang="en-US" sz="4000" b="1"/>
              <a:t>Nominee Process</a:t>
            </a:r>
          </a:p>
        </p:txBody>
      </p:sp>
      <p:pic>
        <p:nvPicPr>
          <p:cNvPr id="2" name="Picture 1">
            <a:extLst>
              <a:ext uri="{FF2B5EF4-FFF2-40B4-BE49-F238E27FC236}">
                <a16:creationId xmlns:a16="http://schemas.microsoft.com/office/drawing/2014/main" id="{C525DFE8-E0D0-8680-C7CE-ADDF21DBF4B2}"/>
              </a:ext>
            </a:extLst>
          </p:cNvPr>
          <p:cNvPicPr>
            <a:picLocks noChangeAspect="1"/>
          </p:cNvPicPr>
          <p:nvPr/>
        </p:nvPicPr>
        <p:blipFill>
          <a:blip r:embed="rId3"/>
          <a:stretch>
            <a:fillRect/>
          </a:stretch>
        </p:blipFill>
        <p:spPr>
          <a:xfrm>
            <a:off x="1184398" y="1880277"/>
            <a:ext cx="9826625" cy="3098042"/>
          </a:xfrm>
          <a:prstGeom prst="rect">
            <a:avLst/>
          </a:prstGeom>
        </p:spPr>
      </p:pic>
      <p:sp>
        <p:nvSpPr>
          <p:cNvPr id="3" name="Slide Number Placeholder 2">
            <a:extLst>
              <a:ext uri="{FF2B5EF4-FFF2-40B4-BE49-F238E27FC236}">
                <a16:creationId xmlns:a16="http://schemas.microsoft.com/office/drawing/2014/main" id="{C379156C-6D00-8FB8-6E3D-7DFA6BF45EED}"/>
              </a:ext>
            </a:extLst>
          </p:cNvPr>
          <p:cNvSpPr>
            <a:spLocks noGrp="1"/>
          </p:cNvSpPr>
          <p:nvPr>
            <p:ph type="sldNum" sz="quarter" idx="12"/>
          </p:nvPr>
        </p:nvSpPr>
        <p:spPr/>
        <p:txBody>
          <a:bodyPr/>
          <a:lstStyle/>
          <a:p>
            <a:fld id="{D57F1E4F-1CFF-5643-939E-217C01CDF565}" type="slidenum">
              <a:rPr lang="en-US" sz="1600" dirty="0"/>
              <a:pPr/>
              <a:t>7</a:t>
            </a:fld>
            <a:endParaRPr lang="en-US" sz="1600"/>
          </a:p>
        </p:txBody>
      </p:sp>
    </p:spTree>
    <p:extLst>
      <p:ext uri="{BB962C8B-B14F-4D97-AF65-F5344CB8AC3E}">
        <p14:creationId xmlns:p14="http://schemas.microsoft.com/office/powerpoint/2010/main" val="1829230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02966" y="119811"/>
            <a:ext cx="5233271" cy="707886"/>
          </a:xfrm>
          <a:prstGeom prst="rect">
            <a:avLst/>
          </a:prstGeom>
          <a:noFill/>
        </p:spPr>
        <p:txBody>
          <a:bodyPr wrap="square" rtlCol="0">
            <a:spAutoFit/>
          </a:bodyPr>
          <a:lstStyle/>
          <a:p>
            <a:r>
              <a:rPr lang="en-US" sz="4000" b="1"/>
              <a:t>Nominee Process</a:t>
            </a:r>
          </a:p>
        </p:txBody>
      </p:sp>
      <p:graphicFrame>
        <p:nvGraphicFramePr>
          <p:cNvPr id="9" name="Diagram 8">
            <a:extLst>
              <a:ext uri="{FF2B5EF4-FFF2-40B4-BE49-F238E27FC236}">
                <a16:creationId xmlns:a16="http://schemas.microsoft.com/office/drawing/2014/main" id="{E3FE43FD-6FD1-D037-88DC-B7D700981604}"/>
              </a:ext>
            </a:extLst>
          </p:cNvPr>
          <p:cNvGraphicFramePr/>
          <p:nvPr>
            <p:extLst>
              <p:ext uri="{D42A27DB-BD31-4B8C-83A1-F6EECF244321}">
                <p14:modId xmlns:p14="http://schemas.microsoft.com/office/powerpoint/2010/main" val="1829305006"/>
              </p:ext>
            </p:extLst>
          </p:nvPr>
        </p:nvGraphicFramePr>
        <p:xfrm>
          <a:off x="174658" y="980600"/>
          <a:ext cx="11807706" cy="5602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Slide Number Placeholder 27">
            <a:extLst>
              <a:ext uri="{FF2B5EF4-FFF2-40B4-BE49-F238E27FC236}">
                <a16:creationId xmlns:a16="http://schemas.microsoft.com/office/drawing/2014/main" id="{42B141E2-6019-AD69-A969-76189DCD9843}"/>
              </a:ext>
            </a:extLst>
          </p:cNvPr>
          <p:cNvSpPr>
            <a:spLocks noGrp="1"/>
          </p:cNvSpPr>
          <p:nvPr>
            <p:ph type="sldNum" sz="quarter" idx="12"/>
          </p:nvPr>
        </p:nvSpPr>
        <p:spPr/>
        <p:txBody>
          <a:bodyPr/>
          <a:lstStyle/>
          <a:p>
            <a:fld id="{D57F1E4F-1CFF-5643-939E-217C01CDF565}" type="slidenum">
              <a:rPr lang="en-US" sz="1600" dirty="0"/>
              <a:pPr/>
              <a:t>8</a:t>
            </a:fld>
            <a:endParaRPr lang="en-US" sz="1600"/>
          </a:p>
        </p:txBody>
      </p:sp>
    </p:spTree>
    <p:extLst>
      <p:ext uri="{BB962C8B-B14F-4D97-AF65-F5344CB8AC3E}">
        <p14:creationId xmlns:p14="http://schemas.microsoft.com/office/powerpoint/2010/main" val="2782203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35163" y="205670"/>
            <a:ext cx="5233271" cy="707886"/>
          </a:xfrm>
          <a:prstGeom prst="rect">
            <a:avLst/>
          </a:prstGeom>
          <a:noFill/>
        </p:spPr>
        <p:txBody>
          <a:bodyPr wrap="square" rtlCol="0">
            <a:spAutoFit/>
          </a:bodyPr>
          <a:lstStyle/>
          <a:p>
            <a:r>
              <a:rPr lang="en-US" sz="4000" b="1"/>
              <a:t>Nominee Process</a:t>
            </a:r>
          </a:p>
        </p:txBody>
      </p:sp>
      <p:graphicFrame>
        <p:nvGraphicFramePr>
          <p:cNvPr id="9" name="Diagram 8">
            <a:extLst>
              <a:ext uri="{FF2B5EF4-FFF2-40B4-BE49-F238E27FC236}">
                <a16:creationId xmlns:a16="http://schemas.microsoft.com/office/drawing/2014/main" id="{E3FE43FD-6FD1-D037-88DC-B7D700981604}"/>
              </a:ext>
            </a:extLst>
          </p:cNvPr>
          <p:cNvGraphicFramePr/>
          <p:nvPr>
            <p:extLst>
              <p:ext uri="{D42A27DB-BD31-4B8C-83A1-F6EECF244321}">
                <p14:modId xmlns:p14="http://schemas.microsoft.com/office/powerpoint/2010/main" val="522104960"/>
              </p:ext>
            </p:extLst>
          </p:nvPr>
        </p:nvGraphicFramePr>
        <p:xfrm>
          <a:off x="174658" y="909991"/>
          <a:ext cx="11864944" cy="5846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 name="Slide Number Placeholder 33">
            <a:extLst>
              <a:ext uri="{FF2B5EF4-FFF2-40B4-BE49-F238E27FC236}">
                <a16:creationId xmlns:a16="http://schemas.microsoft.com/office/drawing/2014/main" id="{3577C883-35A6-EBC1-2700-6A6A9FAD1071}"/>
              </a:ext>
            </a:extLst>
          </p:cNvPr>
          <p:cNvSpPr>
            <a:spLocks noGrp="1"/>
          </p:cNvSpPr>
          <p:nvPr>
            <p:ph type="sldNum" sz="quarter" idx="12"/>
          </p:nvPr>
        </p:nvSpPr>
        <p:spPr/>
        <p:txBody>
          <a:bodyPr/>
          <a:lstStyle/>
          <a:p>
            <a:fld id="{D57F1E4F-1CFF-5643-939E-217C01CDF565}" type="slidenum">
              <a:rPr lang="en-US" sz="1600" dirty="0"/>
              <a:pPr/>
              <a:t>9</a:t>
            </a:fld>
            <a:endParaRPr lang="en-US" sz="1600"/>
          </a:p>
        </p:txBody>
      </p:sp>
    </p:spTree>
    <p:extLst>
      <p:ext uri="{BB962C8B-B14F-4D97-AF65-F5344CB8AC3E}">
        <p14:creationId xmlns:p14="http://schemas.microsoft.com/office/powerpoint/2010/main" val="513818739"/>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302587722B3F4AB51D177C41AF67CC" ma:contentTypeVersion="6" ma:contentTypeDescription="Create a new document." ma:contentTypeScope="" ma:versionID="731fde058eec906aa9533ad4534198df">
  <xsd:schema xmlns:xsd="http://www.w3.org/2001/XMLSchema" xmlns:xs="http://www.w3.org/2001/XMLSchema" xmlns:p="http://schemas.microsoft.com/office/2006/metadata/properties" xmlns:ns2="4c048aaa-e481-48a9-b61b-3067791de68f" xmlns:ns3="e571683c-f1ee-46ec-931a-2c6a1c680d19" targetNamespace="http://schemas.microsoft.com/office/2006/metadata/properties" ma:root="true" ma:fieldsID="56ec7e531303612fbe58499336793bd5" ns2:_="" ns3:_="">
    <xsd:import namespace="4c048aaa-e481-48a9-b61b-3067791de68f"/>
    <xsd:import namespace="e571683c-f1ee-46ec-931a-2c6a1c680d1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048aaa-e481-48a9-b61b-3067791de6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71683c-f1ee-46ec-931a-2c6a1c680d1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42E3DCE-6C47-4DB1-B60B-2DEBAA7D495C}">
  <ds:schemaRefs>
    <ds:schemaRef ds:uri="4c048aaa-e481-48a9-b61b-3067791de68f"/>
    <ds:schemaRef ds:uri="e571683c-f1ee-46ec-931a-2c6a1c680d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46A41FD-07D0-4A55-B2DF-F633F78844DF}">
  <ds:schemaRefs>
    <ds:schemaRef ds:uri="http://schemas.microsoft.com/sharepoint/v3/contenttype/forms"/>
  </ds:schemaRefs>
</ds:datastoreItem>
</file>

<file path=customXml/itemProps3.xml><?xml version="1.0" encoding="utf-8"?>
<ds:datastoreItem xmlns:ds="http://schemas.openxmlformats.org/officeDocument/2006/customXml" ds:itemID="{95CB0807-AB6C-4792-8BFB-4C0D5FFDBB7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Damask</Template>
  <TotalTime>8</TotalTime>
  <Words>1340</Words>
  <Application>Microsoft Office PowerPoint</Application>
  <PresentationFormat>Widescreen</PresentationFormat>
  <Paragraphs>267</Paragraphs>
  <Slides>37</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Arial,Sans-Serif</vt:lpstr>
      <vt:lpstr>Calibri</vt:lpstr>
      <vt:lpstr>Century Gothic</vt:lpstr>
      <vt:lpstr>Wingdings 3</vt:lpstr>
      <vt:lpstr>Slice</vt:lpstr>
      <vt:lpstr>NOMINEE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USOGE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Teresa L. Williamson</dc:creator>
  <cp:lastModifiedBy>Michele Worthington</cp:lastModifiedBy>
  <cp:revision>19</cp:revision>
  <cp:lastPrinted>2020-02-28T18:42:03Z</cp:lastPrinted>
  <dcterms:created xsi:type="dcterms:W3CDTF">2020-01-21T18:35:03Z</dcterms:created>
  <dcterms:modified xsi:type="dcterms:W3CDTF">2024-09-09T19:21:36Z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0x0101007C302587722B3F4AB51D177C41AF67CC</vt:lpwstr>
  </property>
</Properties>
</file>