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56" r:id="rId3"/>
    <p:sldId id="257" r:id="rId4"/>
    <p:sldId id="260" r:id="rId5"/>
    <p:sldId id="263" r:id="rId6"/>
    <p:sldId id="261" r:id="rId7"/>
    <p:sldId id="262" r:id="rId8"/>
    <p:sldId id="258" r:id="rId9"/>
    <p:sldId id="259" r:id="rId10"/>
    <p:sldId id="264" r:id="rId11"/>
    <p:sldId id="265" r:id="rId12"/>
    <p:sldId id="266" r:id="rId13"/>
    <p:sldId id="268" r:id="rId14"/>
    <p:sldId id="269" r:id="rId15"/>
    <p:sldId id="267"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74" d="100"/>
          <a:sy n="74" d="100"/>
        </p:scale>
        <p:origin x="4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235FD-9E29-4727-9A2B-8CC98E180D5D}" type="doc">
      <dgm:prSet loTypeId="urn:microsoft.com/office/officeart/2005/8/layout/hChevron3" loCatId="process" qsTypeId="urn:microsoft.com/office/officeart/2005/8/quickstyle/simple1" qsCatId="simple" csTypeId="urn:microsoft.com/office/officeart/2005/8/colors/accent0_2" csCatId="mainScheme" phldr="1"/>
      <dgm:spPr/>
    </dgm:pt>
    <dgm:pt modelId="{E4C77955-279A-4674-A9BC-49D724015B6C}">
      <dgm:prSet phldrT="[Text]" custT="1"/>
      <dgm:spPr/>
      <dgm:t>
        <a:bodyPr/>
        <a:lstStyle/>
        <a:p>
          <a:r>
            <a:rPr lang="en-US" sz="1200" b="1" smtClean="0"/>
            <a:t>Jun</a:t>
          </a:r>
          <a:endParaRPr lang="en-US" sz="1200" b="1" dirty="0"/>
        </a:p>
      </dgm:t>
    </dgm:pt>
    <dgm:pt modelId="{B0C495FA-4893-4526-ABD1-E6D7FBB5CC98}" type="parTrans" cxnId="{9AC7FC1D-ABD0-41DF-911F-687E9F5E4F47}">
      <dgm:prSet/>
      <dgm:spPr/>
      <dgm:t>
        <a:bodyPr/>
        <a:lstStyle/>
        <a:p>
          <a:endParaRPr lang="en-US"/>
        </a:p>
      </dgm:t>
    </dgm:pt>
    <dgm:pt modelId="{E64526EF-D74B-488C-B9A0-6A092067DB49}" type="sibTrans" cxnId="{9AC7FC1D-ABD0-41DF-911F-687E9F5E4F47}">
      <dgm:prSet/>
      <dgm:spPr/>
      <dgm:t>
        <a:bodyPr/>
        <a:lstStyle/>
        <a:p>
          <a:endParaRPr lang="en-US"/>
        </a:p>
      </dgm:t>
    </dgm:pt>
    <dgm:pt modelId="{550F286F-8932-44C5-8D3D-FD2E61F155A3}">
      <dgm:prSet phldrT="[Text]" custT="1"/>
      <dgm:spPr/>
      <dgm:t>
        <a:bodyPr/>
        <a:lstStyle/>
        <a:p>
          <a:r>
            <a:rPr lang="en-US" sz="1200" b="1" smtClean="0"/>
            <a:t>Jul</a:t>
          </a:r>
          <a:endParaRPr lang="en-US" sz="1200" b="1" dirty="0"/>
        </a:p>
      </dgm:t>
    </dgm:pt>
    <dgm:pt modelId="{1861A5BF-194E-4FE4-8DD8-609631C5B6DC}" type="parTrans" cxnId="{64F9B222-A659-4126-8D45-4A04B336F76E}">
      <dgm:prSet/>
      <dgm:spPr/>
      <dgm:t>
        <a:bodyPr/>
        <a:lstStyle/>
        <a:p>
          <a:endParaRPr lang="en-US"/>
        </a:p>
      </dgm:t>
    </dgm:pt>
    <dgm:pt modelId="{2E97F23C-E621-448F-8B7D-B700813BE9D9}" type="sibTrans" cxnId="{64F9B222-A659-4126-8D45-4A04B336F76E}">
      <dgm:prSet/>
      <dgm:spPr/>
      <dgm:t>
        <a:bodyPr/>
        <a:lstStyle/>
        <a:p>
          <a:endParaRPr lang="en-US"/>
        </a:p>
      </dgm:t>
    </dgm:pt>
    <dgm:pt modelId="{8EA7AB9F-68DC-4A7C-B645-1A9B4C3E3B76}">
      <dgm:prSet phldrT="[Text]" custT="1"/>
      <dgm:spPr/>
      <dgm:t>
        <a:bodyPr/>
        <a:lstStyle/>
        <a:p>
          <a:r>
            <a:rPr lang="en-US" sz="1200" b="1" smtClean="0"/>
            <a:t>Aug</a:t>
          </a:r>
          <a:endParaRPr lang="en-US" sz="1200" b="1" dirty="0"/>
        </a:p>
      </dgm:t>
    </dgm:pt>
    <dgm:pt modelId="{728DF61F-DDFB-42F8-8BD9-9EACC2BDFFED}" type="parTrans" cxnId="{3CA23C7A-D90C-4108-B7D9-A9FBFBC20CBF}">
      <dgm:prSet/>
      <dgm:spPr/>
      <dgm:t>
        <a:bodyPr/>
        <a:lstStyle/>
        <a:p>
          <a:endParaRPr lang="en-US"/>
        </a:p>
      </dgm:t>
    </dgm:pt>
    <dgm:pt modelId="{0B77BB05-7452-40DC-8A4B-11D7E333F383}" type="sibTrans" cxnId="{3CA23C7A-D90C-4108-B7D9-A9FBFBC20CBF}">
      <dgm:prSet/>
      <dgm:spPr/>
      <dgm:t>
        <a:bodyPr/>
        <a:lstStyle/>
        <a:p>
          <a:endParaRPr lang="en-US"/>
        </a:p>
      </dgm:t>
    </dgm:pt>
    <dgm:pt modelId="{F9A4B6E0-1083-462B-A8A1-42AEEA1C0DE2}">
      <dgm:prSet phldrT="[Text]" custT="1"/>
      <dgm:spPr/>
      <dgm:t>
        <a:bodyPr/>
        <a:lstStyle/>
        <a:p>
          <a:r>
            <a:rPr lang="en-US" sz="1200" b="1" smtClean="0"/>
            <a:t>Sept</a:t>
          </a:r>
          <a:endParaRPr lang="en-US" sz="1200" b="1" dirty="0"/>
        </a:p>
      </dgm:t>
    </dgm:pt>
    <dgm:pt modelId="{0A660D3D-83A0-4724-94D6-69CE2C79BC60}" type="parTrans" cxnId="{ED28B75B-98D3-46B9-9B72-4410A4315659}">
      <dgm:prSet/>
      <dgm:spPr/>
      <dgm:t>
        <a:bodyPr/>
        <a:lstStyle/>
        <a:p>
          <a:endParaRPr lang="en-US"/>
        </a:p>
      </dgm:t>
    </dgm:pt>
    <dgm:pt modelId="{0B10C738-7CA3-4B61-9BE0-750A34162178}" type="sibTrans" cxnId="{ED28B75B-98D3-46B9-9B72-4410A4315659}">
      <dgm:prSet/>
      <dgm:spPr/>
      <dgm:t>
        <a:bodyPr/>
        <a:lstStyle/>
        <a:p>
          <a:endParaRPr lang="en-US"/>
        </a:p>
      </dgm:t>
    </dgm:pt>
    <dgm:pt modelId="{438E6FBA-7515-4F3C-8739-777A6B90879C}">
      <dgm:prSet phldrT="[Text]" custT="1"/>
      <dgm:spPr/>
      <dgm:t>
        <a:bodyPr/>
        <a:lstStyle/>
        <a:p>
          <a:r>
            <a:rPr lang="en-US" sz="1200" b="1" smtClean="0"/>
            <a:t> Nov</a:t>
          </a:r>
          <a:endParaRPr lang="en-US" sz="1200" b="1" dirty="0"/>
        </a:p>
      </dgm:t>
    </dgm:pt>
    <dgm:pt modelId="{88756782-BBDE-4AD8-80FA-0C21D3DD185D}" type="parTrans" cxnId="{63A08C2E-D4E7-4F2B-A100-894359778B6A}">
      <dgm:prSet/>
      <dgm:spPr/>
      <dgm:t>
        <a:bodyPr/>
        <a:lstStyle/>
        <a:p>
          <a:endParaRPr lang="en-US"/>
        </a:p>
      </dgm:t>
    </dgm:pt>
    <dgm:pt modelId="{119CE601-B669-4140-B895-68B316C641FC}" type="sibTrans" cxnId="{63A08C2E-D4E7-4F2B-A100-894359778B6A}">
      <dgm:prSet/>
      <dgm:spPr/>
      <dgm:t>
        <a:bodyPr/>
        <a:lstStyle/>
        <a:p>
          <a:endParaRPr lang="en-US"/>
        </a:p>
      </dgm:t>
    </dgm:pt>
    <dgm:pt modelId="{49F6194C-3E40-469B-A966-96D41A229F77}">
      <dgm:prSet phldrT="[Text]" custT="1"/>
      <dgm:spPr/>
      <dgm:t>
        <a:bodyPr/>
        <a:lstStyle/>
        <a:p>
          <a:r>
            <a:rPr lang="en-US" sz="1200" b="1" smtClean="0"/>
            <a:t>Dec</a:t>
          </a:r>
          <a:endParaRPr lang="en-US" sz="1200" b="1" dirty="0"/>
        </a:p>
      </dgm:t>
    </dgm:pt>
    <dgm:pt modelId="{DA0ABE99-CE53-4D2F-803D-D55744FAC623}" type="parTrans" cxnId="{F21026D9-3DA0-476A-92E5-DF5A3A5C4850}">
      <dgm:prSet/>
      <dgm:spPr/>
      <dgm:t>
        <a:bodyPr/>
        <a:lstStyle/>
        <a:p>
          <a:endParaRPr lang="en-US"/>
        </a:p>
      </dgm:t>
    </dgm:pt>
    <dgm:pt modelId="{624EB5C5-B35C-4F47-8205-5372005A4A4D}" type="sibTrans" cxnId="{F21026D9-3DA0-476A-92E5-DF5A3A5C4850}">
      <dgm:prSet/>
      <dgm:spPr/>
      <dgm:t>
        <a:bodyPr/>
        <a:lstStyle/>
        <a:p>
          <a:endParaRPr lang="en-US"/>
        </a:p>
      </dgm:t>
    </dgm:pt>
    <dgm:pt modelId="{117EAFE1-8023-4EF7-83AC-82AE4DD1CDAB}">
      <dgm:prSet phldrT="[Text]" custT="1"/>
      <dgm:spPr/>
      <dgm:t>
        <a:bodyPr/>
        <a:lstStyle/>
        <a:p>
          <a:r>
            <a:rPr lang="en-US" sz="1200" b="1" smtClean="0"/>
            <a:t>Jan</a:t>
          </a:r>
          <a:endParaRPr lang="en-US" sz="1200" b="1" dirty="0"/>
        </a:p>
      </dgm:t>
    </dgm:pt>
    <dgm:pt modelId="{1DAAEA11-98B8-4E33-9C0F-8C9EAA8D65DD}" type="parTrans" cxnId="{BC158D20-B0F2-4B0D-81F9-1E5C38C346DE}">
      <dgm:prSet/>
      <dgm:spPr/>
      <dgm:t>
        <a:bodyPr/>
        <a:lstStyle/>
        <a:p>
          <a:endParaRPr lang="en-US"/>
        </a:p>
      </dgm:t>
    </dgm:pt>
    <dgm:pt modelId="{5B7DB700-32E3-41FB-939D-41A37BBAC655}" type="sibTrans" cxnId="{BC158D20-B0F2-4B0D-81F9-1E5C38C346DE}">
      <dgm:prSet/>
      <dgm:spPr/>
      <dgm:t>
        <a:bodyPr/>
        <a:lstStyle/>
        <a:p>
          <a:endParaRPr lang="en-US"/>
        </a:p>
      </dgm:t>
    </dgm:pt>
    <dgm:pt modelId="{62B5C6DF-1414-44D8-BA16-3A72F09CD47F}">
      <dgm:prSet phldrT="[Text]" custT="1"/>
      <dgm:spPr/>
      <dgm:t>
        <a:bodyPr/>
        <a:lstStyle/>
        <a:p>
          <a:r>
            <a:rPr lang="en-US" sz="1200" b="1" smtClean="0"/>
            <a:t>Feb</a:t>
          </a:r>
          <a:endParaRPr lang="en-US" sz="1200" b="1" dirty="0"/>
        </a:p>
      </dgm:t>
    </dgm:pt>
    <dgm:pt modelId="{D6C707F3-2DB7-440E-9087-22FAC0DE631D}" type="parTrans" cxnId="{3C1ECF93-FC47-4310-BF1B-A2B0579BB42C}">
      <dgm:prSet/>
      <dgm:spPr/>
      <dgm:t>
        <a:bodyPr/>
        <a:lstStyle/>
        <a:p>
          <a:endParaRPr lang="en-US"/>
        </a:p>
      </dgm:t>
    </dgm:pt>
    <dgm:pt modelId="{1EF258E4-93C3-41E0-A6AE-602531815346}" type="sibTrans" cxnId="{3C1ECF93-FC47-4310-BF1B-A2B0579BB42C}">
      <dgm:prSet/>
      <dgm:spPr/>
      <dgm:t>
        <a:bodyPr/>
        <a:lstStyle/>
        <a:p>
          <a:endParaRPr lang="en-US"/>
        </a:p>
      </dgm:t>
    </dgm:pt>
    <dgm:pt modelId="{B0D82F7C-257C-43A4-9BC6-08A97FFD023B}">
      <dgm:prSet phldrT="[Text]" custT="1"/>
      <dgm:spPr/>
      <dgm:t>
        <a:bodyPr/>
        <a:lstStyle/>
        <a:p>
          <a:r>
            <a:rPr lang="en-US" sz="1200" b="1" smtClean="0"/>
            <a:t>March</a:t>
          </a:r>
          <a:endParaRPr lang="en-US" sz="1200" b="1" dirty="0"/>
        </a:p>
      </dgm:t>
    </dgm:pt>
    <dgm:pt modelId="{E32AF190-0664-4B2D-A423-CDBC3603BAE1}" type="parTrans" cxnId="{85841B15-C953-4A30-B94B-234204F55293}">
      <dgm:prSet/>
      <dgm:spPr/>
      <dgm:t>
        <a:bodyPr/>
        <a:lstStyle/>
        <a:p>
          <a:endParaRPr lang="en-US"/>
        </a:p>
      </dgm:t>
    </dgm:pt>
    <dgm:pt modelId="{58C18BED-2A6A-44B5-A4C5-D151F73E942E}" type="sibTrans" cxnId="{85841B15-C953-4A30-B94B-234204F55293}">
      <dgm:prSet/>
      <dgm:spPr/>
      <dgm:t>
        <a:bodyPr/>
        <a:lstStyle/>
        <a:p>
          <a:endParaRPr lang="en-US"/>
        </a:p>
      </dgm:t>
    </dgm:pt>
    <dgm:pt modelId="{9EE2D036-667B-459C-936B-9A20C4ED0366}">
      <dgm:prSet phldrT="[Text]" custT="1"/>
      <dgm:spPr/>
      <dgm:t>
        <a:bodyPr/>
        <a:lstStyle/>
        <a:p>
          <a:r>
            <a:rPr lang="en-US" sz="1200" b="1" smtClean="0"/>
            <a:t>April</a:t>
          </a:r>
          <a:endParaRPr lang="en-US" sz="1200" b="1" dirty="0"/>
        </a:p>
      </dgm:t>
    </dgm:pt>
    <dgm:pt modelId="{B2E519EB-4A85-4FD1-B046-0855338C6394}" type="parTrans" cxnId="{CA5F1E4F-9877-4703-8171-19EBC43D9427}">
      <dgm:prSet/>
      <dgm:spPr/>
      <dgm:t>
        <a:bodyPr/>
        <a:lstStyle/>
        <a:p>
          <a:endParaRPr lang="en-US"/>
        </a:p>
      </dgm:t>
    </dgm:pt>
    <dgm:pt modelId="{A6B9B748-832B-4964-814B-F7AF1571BB7B}" type="sibTrans" cxnId="{CA5F1E4F-9877-4703-8171-19EBC43D9427}">
      <dgm:prSet/>
      <dgm:spPr/>
      <dgm:t>
        <a:bodyPr/>
        <a:lstStyle/>
        <a:p>
          <a:endParaRPr lang="en-US"/>
        </a:p>
      </dgm:t>
    </dgm:pt>
    <dgm:pt modelId="{10FF57C5-7706-4606-8C0B-69EBC5F8F8A1}">
      <dgm:prSet phldrT="[Text]" custT="1"/>
      <dgm:spPr/>
      <dgm:t>
        <a:bodyPr/>
        <a:lstStyle/>
        <a:p>
          <a:r>
            <a:rPr lang="en-US" sz="1200" b="1" smtClean="0"/>
            <a:t>May </a:t>
          </a:r>
          <a:endParaRPr lang="en-US" sz="1200" b="1" dirty="0"/>
        </a:p>
      </dgm:t>
    </dgm:pt>
    <dgm:pt modelId="{82FA0134-8E3B-4831-AEE0-A60E2BF15CBD}" type="parTrans" cxnId="{50BFFE70-D340-480A-90A0-2AA0D86BA83D}">
      <dgm:prSet/>
      <dgm:spPr/>
      <dgm:t>
        <a:bodyPr/>
        <a:lstStyle/>
        <a:p>
          <a:endParaRPr lang="en-US"/>
        </a:p>
      </dgm:t>
    </dgm:pt>
    <dgm:pt modelId="{B12167A7-55EE-45BB-83C4-B204818A74ED}" type="sibTrans" cxnId="{50BFFE70-D340-480A-90A0-2AA0D86BA83D}">
      <dgm:prSet/>
      <dgm:spPr/>
      <dgm:t>
        <a:bodyPr/>
        <a:lstStyle/>
        <a:p>
          <a:endParaRPr lang="en-US"/>
        </a:p>
      </dgm:t>
    </dgm:pt>
    <dgm:pt modelId="{EDEA43D7-5000-45A1-B5FD-3731C8C709BB}">
      <dgm:prSet phldrT="[Text]" custT="1"/>
      <dgm:spPr/>
      <dgm:t>
        <a:bodyPr/>
        <a:lstStyle/>
        <a:p>
          <a:r>
            <a:rPr lang="en-US" sz="1200" b="1" smtClean="0"/>
            <a:t>Jun</a:t>
          </a:r>
          <a:endParaRPr lang="en-US" sz="1200" b="1" dirty="0"/>
        </a:p>
      </dgm:t>
    </dgm:pt>
    <dgm:pt modelId="{9D731161-3613-4AD5-A390-7521CB5310A4}" type="parTrans" cxnId="{C8F685CF-C026-4D87-84F3-1FE4B2E616C8}">
      <dgm:prSet/>
      <dgm:spPr/>
      <dgm:t>
        <a:bodyPr/>
        <a:lstStyle/>
        <a:p>
          <a:endParaRPr lang="en-US"/>
        </a:p>
      </dgm:t>
    </dgm:pt>
    <dgm:pt modelId="{6F393711-4C73-42DF-B5DC-5EFEE443C96E}" type="sibTrans" cxnId="{C8F685CF-C026-4D87-84F3-1FE4B2E616C8}">
      <dgm:prSet/>
      <dgm:spPr/>
      <dgm:t>
        <a:bodyPr/>
        <a:lstStyle/>
        <a:p>
          <a:endParaRPr lang="en-US"/>
        </a:p>
      </dgm:t>
    </dgm:pt>
    <dgm:pt modelId="{585F18CF-B4C3-4A94-B418-A9031B53FF21}">
      <dgm:prSet phldrT="[Text]" custT="1"/>
      <dgm:spPr/>
      <dgm:t>
        <a:bodyPr/>
        <a:lstStyle/>
        <a:p>
          <a:r>
            <a:rPr lang="en-US" sz="1200" b="1" smtClean="0"/>
            <a:t>Jul</a:t>
          </a:r>
          <a:endParaRPr lang="en-US" sz="1200" b="1" dirty="0"/>
        </a:p>
      </dgm:t>
    </dgm:pt>
    <dgm:pt modelId="{2D153D77-3685-4BDE-9C1F-DC0A3E2D08AC}" type="parTrans" cxnId="{0967518C-DE43-4DE7-9D1D-6085B6CB5A43}">
      <dgm:prSet/>
      <dgm:spPr/>
      <dgm:t>
        <a:bodyPr/>
        <a:lstStyle/>
        <a:p>
          <a:endParaRPr lang="en-US"/>
        </a:p>
      </dgm:t>
    </dgm:pt>
    <dgm:pt modelId="{95074C18-346A-405C-9A9A-4249CE65D816}" type="sibTrans" cxnId="{0967518C-DE43-4DE7-9D1D-6085B6CB5A43}">
      <dgm:prSet/>
      <dgm:spPr/>
      <dgm:t>
        <a:bodyPr/>
        <a:lstStyle/>
        <a:p>
          <a:endParaRPr lang="en-US"/>
        </a:p>
      </dgm:t>
    </dgm:pt>
    <dgm:pt modelId="{AA6F9684-4506-42A9-80D4-3383A6B35DB4}">
      <dgm:prSet phldrT="[Text]" custT="1"/>
      <dgm:spPr/>
      <dgm:t>
        <a:bodyPr/>
        <a:lstStyle/>
        <a:p>
          <a:r>
            <a:rPr lang="en-US" sz="1200" b="1" smtClean="0"/>
            <a:t>Aug</a:t>
          </a:r>
          <a:endParaRPr lang="en-US" sz="1200" b="1" dirty="0"/>
        </a:p>
      </dgm:t>
    </dgm:pt>
    <dgm:pt modelId="{4851DADE-E02B-4A96-9F89-16DC52CA0F4A}" type="parTrans" cxnId="{361E2466-9E3C-4956-BBF0-0E5279934D1D}">
      <dgm:prSet/>
      <dgm:spPr/>
      <dgm:t>
        <a:bodyPr/>
        <a:lstStyle/>
        <a:p>
          <a:endParaRPr lang="en-US"/>
        </a:p>
      </dgm:t>
    </dgm:pt>
    <dgm:pt modelId="{B436F4BA-1A16-45AA-A405-0A8EC8070F24}" type="sibTrans" cxnId="{361E2466-9E3C-4956-BBF0-0E5279934D1D}">
      <dgm:prSet/>
      <dgm:spPr/>
      <dgm:t>
        <a:bodyPr/>
        <a:lstStyle/>
        <a:p>
          <a:endParaRPr lang="en-US"/>
        </a:p>
      </dgm:t>
    </dgm:pt>
    <dgm:pt modelId="{AF3FEE7C-D0EF-4453-AC36-6ACEEE06304C}" type="pres">
      <dgm:prSet presAssocID="{96A235FD-9E29-4727-9A2B-8CC98E180D5D}" presName="Name0" presStyleCnt="0">
        <dgm:presLayoutVars>
          <dgm:dir/>
          <dgm:resizeHandles val="exact"/>
        </dgm:presLayoutVars>
      </dgm:prSet>
      <dgm:spPr/>
    </dgm:pt>
    <dgm:pt modelId="{ADC2CBC4-2539-4B68-BF9D-C947107E1441}" type="pres">
      <dgm:prSet presAssocID="{E4C77955-279A-4674-A9BC-49D724015B6C}" presName="parTxOnly" presStyleLbl="node1" presStyleIdx="0" presStyleCnt="14">
        <dgm:presLayoutVars>
          <dgm:bulletEnabled val="1"/>
        </dgm:presLayoutVars>
      </dgm:prSet>
      <dgm:spPr/>
      <dgm:t>
        <a:bodyPr/>
        <a:lstStyle/>
        <a:p>
          <a:endParaRPr lang="en-US"/>
        </a:p>
      </dgm:t>
    </dgm:pt>
    <dgm:pt modelId="{D45AD165-D2B5-4318-BC9E-B70071B15BAA}" type="pres">
      <dgm:prSet presAssocID="{E64526EF-D74B-488C-B9A0-6A092067DB49}" presName="parSpace" presStyleCnt="0"/>
      <dgm:spPr/>
    </dgm:pt>
    <dgm:pt modelId="{5EBA5DF9-22F1-4A0E-9120-2E27B2886D9F}" type="pres">
      <dgm:prSet presAssocID="{550F286F-8932-44C5-8D3D-FD2E61F155A3}" presName="parTxOnly" presStyleLbl="node1" presStyleIdx="1" presStyleCnt="14">
        <dgm:presLayoutVars>
          <dgm:bulletEnabled val="1"/>
        </dgm:presLayoutVars>
      </dgm:prSet>
      <dgm:spPr/>
      <dgm:t>
        <a:bodyPr/>
        <a:lstStyle/>
        <a:p>
          <a:endParaRPr lang="en-US"/>
        </a:p>
      </dgm:t>
    </dgm:pt>
    <dgm:pt modelId="{6A9FA261-0BE5-46C2-96D4-C58D9D119963}" type="pres">
      <dgm:prSet presAssocID="{2E97F23C-E621-448F-8B7D-B700813BE9D9}" presName="parSpace" presStyleCnt="0"/>
      <dgm:spPr/>
    </dgm:pt>
    <dgm:pt modelId="{7CEFAE80-5CF6-49BF-8F01-F2FA6E1B34FB}" type="pres">
      <dgm:prSet presAssocID="{8EA7AB9F-68DC-4A7C-B645-1A9B4C3E3B76}" presName="parTxOnly" presStyleLbl="node1" presStyleIdx="2" presStyleCnt="14">
        <dgm:presLayoutVars>
          <dgm:bulletEnabled val="1"/>
        </dgm:presLayoutVars>
      </dgm:prSet>
      <dgm:spPr/>
      <dgm:t>
        <a:bodyPr/>
        <a:lstStyle/>
        <a:p>
          <a:endParaRPr lang="en-US"/>
        </a:p>
      </dgm:t>
    </dgm:pt>
    <dgm:pt modelId="{CFCFC0ED-9C49-4627-86B0-8C22662CE59F}" type="pres">
      <dgm:prSet presAssocID="{0B77BB05-7452-40DC-8A4B-11D7E333F383}" presName="parSpace" presStyleCnt="0"/>
      <dgm:spPr/>
    </dgm:pt>
    <dgm:pt modelId="{7AFA5345-DC96-46DE-B921-BADE46CA4A94}" type="pres">
      <dgm:prSet presAssocID="{F9A4B6E0-1083-462B-A8A1-42AEEA1C0DE2}" presName="parTxOnly" presStyleLbl="node1" presStyleIdx="3" presStyleCnt="14">
        <dgm:presLayoutVars>
          <dgm:bulletEnabled val="1"/>
        </dgm:presLayoutVars>
      </dgm:prSet>
      <dgm:spPr/>
      <dgm:t>
        <a:bodyPr/>
        <a:lstStyle/>
        <a:p>
          <a:endParaRPr lang="en-US"/>
        </a:p>
      </dgm:t>
    </dgm:pt>
    <dgm:pt modelId="{1ADC20D4-0194-4B16-9FCB-E0073C83BBF1}" type="pres">
      <dgm:prSet presAssocID="{0B10C738-7CA3-4B61-9BE0-750A34162178}" presName="parSpace" presStyleCnt="0"/>
      <dgm:spPr/>
    </dgm:pt>
    <dgm:pt modelId="{44E3EBEC-BF71-467B-9A38-90EBB094181C}" type="pres">
      <dgm:prSet presAssocID="{438E6FBA-7515-4F3C-8739-777A6B90879C}" presName="parTxOnly" presStyleLbl="node1" presStyleIdx="4" presStyleCnt="14">
        <dgm:presLayoutVars>
          <dgm:bulletEnabled val="1"/>
        </dgm:presLayoutVars>
      </dgm:prSet>
      <dgm:spPr/>
      <dgm:t>
        <a:bodyPr/>
        <a:lstStyle/>
        <a:p>
          <a:endParaRPr lang="en-US"/>
        </a:p>
      </dgm:t>
    </dgm:pt>
    <dgm:pt modelId="{446ECCFC-C189-4A24-939D-DEBE26B68475}" type="pres">
      <dgm:prSet presAssocID="{119CE601-B669-4140-B895-68B316C641FC}" presName="parSpace" presStyleCnt="0"/>
      <dgm:spPr/>
    </dgm:pt>
    <dgm:pt modelId="{F3D7C794-32F8-46BB-8AB9-1698840F933F}" type="pres">
      <dgm:prSet presAssocID="{49F6194C-3E40-469B-A966-96D41A229F77}" presName="parTxOnly" presStyleLbl="node1" presStyleIdx="5" presStyleCnt="14">
        <dgm:presLayoutVars>
          <dgm:bulletEnabled val="1"/>
        </dgm:presLayoutVars>
      </dgm:prSet>
      <dgm:spPr/>
      <dgm:t>
        <a:bodyPr/>
        <a:lstStyle/>
        <a:p>
          <a:endParaRPr lang="en-US"/>
        </a:p>
      </dgm:t>
    </dgm:pt>
    <dgm:pt modelId="{E4FBB2EB-3CA0-4EC1-9F02-E7763310CB38}" type="pres">
      <dgm:prSet presAssocID="{624EB5C5-B35C-4F47-8205-5372005A4A4D}" presName="parSpace" presStyleCnt="0"/>
      <dgm:spPr/>
    </dgm:pt>
    <dgm:pt modelId="{137908E1-EB73-443C-8856-0F1B456FEBBC}" type="pres">
      <dgm:prSet presAssocID="{117EAFE1-8023-4EF7-83AC-82AE4DD1CDAB}" presName="parTxOnly" presStyleLbl="node1" presStyleIdx="6" presStyleCnt="14">
        <dgm:presLayoutVars>
          <dgm:bulletEnabled val="1"/>
        </dgm:presLayoutVars>
      </dgm:prSet>
      <dgm:spPr/>
      <dgm:t>
        <a:bodyPr/>
        <a:lstStyle/>
        <a:p>
          <a:endParaRPr lang="en-US"/>
        </a:p>
      </dgm:t>
    </dgm:pt>
    <dgm:pt modelId="{06C9487B-FB77-4792-A1BA-9270221B70FB}" type="pres">
      <dgm:prSet presAssocID="{5B7DB700-32E3-41FB-939D-41A37BBAC655}" presName="parSpace" presStyleCnt="0"/>
      <dgm:spPr/>
    </dgm:pt>
    <dgm:pt modelId="{DBB6763D-3FE5-454E-8954-9406604F8535}" type="pres">
      <dgm:prSet presAssocID="{62B5C6DF-1414-44D8-BA16-3A72F09CD47F}" presName="parTxOnly" presStyleLbl="node1" presStyleIdx="7" presStyleCnt="14">
        <dgm:presLayoutVars>
          <dgm:bulletEnabled val="1"/>
        </dgm:presLayoutVars>
      </dgm:prSet>
      <dgm:spPr/>
      <dgm:t>
        <a:bodyPr/>
        <a:lstStyle/>
        <a:p>
          <a:endParaRPr lang="en-US"/>
        </a:p>
      </dgm:t>
    </dgm:pt>
    <dgm:pt modelId="{43A2AD17-10BF-4D9B-A7DA-0988E96141F8}" type="pres">
      <dgm:prSet presAssocID="{1EF258E4-93C3-41E0-A6AE-602531815346}" presName="parSpace" presStyleCnt="0"/>
      <dgm:spPr/>
    </dgm:pt>
    <dgm:pt modelId="{6521B05E-5C83-4A17-B11E-AE85C4AF7C42}" type="pres">
      <dgm:prSet presAssocID="{B0D82F7C-257C-43A4-9BC6-08A97FFD023B}" presName="parTxOnly" presStyleLbl="node1" presStyleIdx="8" presStyleCnt="14">
        <dgm:presLayoutVars>
          <dgm:bulletEnabled val="1"/>
        </dgm:presLayoutVars>
      </dgm:prSet>
      <dgm:spPr/>
      <dgm:t>
        <a:bodyPr/>
        <a:lstStyle/>
        <a:p>
          <a:endParaRPr lang="en-US"/>
        </a:p>
      </dgm:t>
    </dgm:pt>
    <dgm:pt modelId="{2B4E26D1-14DF-4C63-A3F4-1C4C83930EAE}" type="pres">
      <dgm:prSet presAssocID="{58C18BED-2A6A-44B5-A4C5-D151F73E942E}" presName="parSpace" presStyleCnt="0"/>
      <dgm:spPr/>
    </dgm:pt>
    <dgm:pt modelId="{BA45BB6D-EA12-4E77-BA5E-D9865F78B152}" type="pres">
      <dgm:prSet presAssocID="{9EE2D036-667B-459C-936B-9A20C4ED0366}" presName="parTxOnly" presStyleLbl="node1" presStyleIdx="9" presStyleCnt="14">
        <dgm:presLayoutVars>
          <dgm:bulletEnabled val="1"/>
        </dgm:presLayoutVars>
      </dgm:prSet>
      <dgm:spPr/>
      <dgm:t>
        <a:bodyPr/>
        <a:lstStyle/>
        <a:p>
          <a:endParaRPr lang="en-US"/>
        </a:p>
      </dgm:t>
    </dgm:pt>
    <dgm:pt modelId="{A9E1D5C1-68B5-4F63-A05D-B107357A34B6}" type="pres">
      <dgm:prSet presAssocID="{A6B9B748-832B-4964-814B-F7AF1571BB7B}" presName="parSpace" presStyleCnt="0"/>
      <dgm:spPr/>
    </dgm:pt>
    <dgm:pt modelId="{E8A7FC8D-073D-43FF-8094-BD90DDAAA657}" type="pres">
      <dgm:prSet presAssocID="{10FF57C5-7706-4606-8C0B-69EBC5F8F8A1}" presName="parTxOnly" presStyleLbl="node1" presStyleIdx="10" presStyleCnt="14">
        <dgm:presLayoutVars>
          <dgm:bulletEnabled val="1"/>
        </dgm:presLayoutVars>
      </dgm:prSet>
      <dgm:spPr/>
      <dgm:t>
        <a:bodyPr/>
        <a:lstStyle/>
        <a:p>
          <a:endParaRPr lang="en-US"/>
        </a:p>
      </dgm:t>
    </dgm:pt>
    <dgm:pt modelId="{04FF4978-4DA5-455D-B2A7-D8696099638D}" type="pres">
      <dgm:prSet presAssocID="{B12167A7-55EE-45BB-83C4-B204818A74ED}" presName="parSpace" presStyleCnt="0"/>
      <dgm:spPr/>
    </dgm:pt>
    <dgm:pt modelId="{1B31B92D-0861-4F84-8399-5C339BA182BC}" type="pres">
      <dgm:prSet presAssocID="{EDEA43D7-5000-45A1-B5FD-3731C8C709BB}" presName="parTxOnly" presStyleLbl="node1" presStyleIdx="11" presStyleCnt="14">
        <dgm:presLayoutVars>
          <dgm:bulletEnabled val="1"/>
        </dgm:presLayoutVars>
      </dgm:prSet>
      <dgm:spPr/>
      <dgm:t>
        <a:bodyPr/>
        <a:lstStyle/>
        <a:p>
          <a:endParaRPr lang="en-US"/>
        </a:p>
      </dgm:t>
    </dgm:pt>
    <dgm:pt modelId="{69BDA061-51C8-4922-8827-3E2612B22C5A}" type="pres">
      <dgm:prSet presAssocID="{6F393711-4C73-42DF-B5DC-5EFEE443C96E}" presName="parSpace" presStyleCnt="0"/>
      <dgm:spPr/>
    </dgm:pt>
    <dgm:pt modelId="{32DC28B2-B928-488B-85D7-2B7709B4DAF8}" type="pres">
      <dgm:prSet presAssocID="{585F18CF-B4C3-4A94-B418-A9031B53FF21}" presName="parTxOnly" presStyleLbl="node1" presStyleIdx="12" presStyleCnt="14">
        <dgm:presLayoutVars>
          <dgm:bulletEnabled val="1"/>
        </dgm:presLayoutVars>
      </dgm:prSet>
      <dgm:spPr/>
      <dgm:t>
        <a:bodyPr/>
        <a:lstStyle/>
        <a:p>
          <a:endParaRPr lang="en-US"/>
        </a:p>
      </dgm:t>
    </dgm:pt>
    <dgm:pt modelId="{A4DE6017-C681-49C4-923E-12A6D7F0565B}" type="pres">
      <dgm:prSet presAssocID="{95074C18-346A-405C-9A9A-4249CE65D816}" presName="parSpace" presStyleCnt="0"/>
      <dgm:spPr/>
    </dgm:pt>
    <dgm:pt modelId="{97F6767F-87C9-4E8B-9067-44C7043C25EA}" type="pres">
      <dgm:prSet presAssocID="{AA6F9684-4506-42A9-80D4-3383A6B35DB4}" presName="parTxOnly" presStyleLbl="node1" presStyleIdx="13" presStyleCnt="14">
        <dgm:presLayoutVars>
          <dgm:bulletEnabled val="1"/>
        </dgm:presLayoutVars>
      </dgm:prSet>
      <dgm:spPr/>
      <dgm:t>
        <a:bodyPr/>
        <a:lstStyle/>
        <a:p>
          <a:endParaRPr lang="en-US"/>
        </a:p>
      </dgm:t>
    </dgm:pt>
  </dgm:ptLst>
  <dgm:cxnLst>
    <dgm:cxn modelId="{18001B07-2482-49CB-A6BF-1476EE77376F}" type="presOf" srcId="{F9A4B6E0-1083-462B-A8A1-42AEEA1C0DE2}" destId="{7AFA5345-DC96-46DE-B921-BADE46CA4A94}" srcOrd="0" destOrd="0" presId="urn:microsoft.com/office/officeart/2005/8/layout/hChevron3"/>
    <dgm:cxn modelId="{63A08C2E-D4E7-4F2B-A100-894359778B6A}" srcId="{96A235FD-9E29-4727-9A2B-8CC98E180D5D}" destId="{438E6FBA-7515-4F3C-8739-777A6B90879C}" srcOrd="4" destOrd="0" parTransId="{88756782-BBDE-4AD8-80FA-0C21D3DD185D}" sibTransId="{119CE601-B669-4140-B895-68B316C641FC}"/>
    <dgm:cxn modelId="{B1430223-5216-4CED-B753-6753122F83FA}" type="presOf" srcId="{62B5C6DF-1414-44D8-BA16-3A72F09CD47F}" destId="{DBB6763D-3FE5-454E-8954-9406604F8535}" srcOrd="0" destOrd="0" presId="urn:microsoft.com/office/officeart/2005/8/layout/hChevron3"/>
    <dgm:cxn modelId="{E481740D-A715-4D85-A3C2-B64CAEC77961}" type="presOf" srcId="{117EAFE1-8023-4EF7-83AC-82AE4DD1CDAB}" destId="{137908E1-EB73-443C-8856-0F1B456FEBBC}" srcOrd="0" destOrd="0" presId="urn:microsoft.com/office/officeart/2005/8/layout/hChevron3"/>
    <dgm:cxn modelId="{02EAEA8A-4C6F-4447-8903-236224A7337D}" type="presOf" srcId="{AA6F9684-4506-42A9-80D4-3383A6B35DB4}" destId="{97F6767F-87C9-4E8B-9067-44C7043C25EA}" srcOrd="0" destOrd="0" presId="urn:microsoft.com/office/officeart/2005/8/layout/hChevron3"/>
    <dgm:cxn modelId="{C8F685CF-C026-4D87-84F3-1FE4B2E616C8}" srcId="{96A235FD-9E29-4727-9A2B-8CC98E180D5D}" destId="{EDEA43D7-5000-45A1-B5FD-3731C8C709BB}" srcOrd="11" destOrd="0" parTransId="{9D731161-3613-4AD5-A390-7521CB5310A4}" sibTransId="{6F393711-4C73-42DF-B5DC-5EFEE443C96E}"/>
    <dgm:cxn modelId="{9AC7FC1D-ABD0-41DF-911F-687E9F5E4F47}" srcId="{96A235FD-9E29-4727-9A2B-8CC98E180D5D}" destId="{E4C77955-279A-4674-A9BC-49D724015B6C}" srcOrd="0" destOrd="0" parTransId="{B0C495FA-4893-4526-ABD1-E6D7FBB5CC98}" sibTransId="{E64526EF-D74B-488C-B9A0-6A092067DB49}"/>
    <dgm:cxn modelId="{A0B6E97E-97D0-4DCA-B0EA-D06BD9019894}" type="presOf" srcId="{10FF57C5-7706-4606-8C0B-69EBC5F8F8A1}" destId="{E8A7FC8D-073D-43FF-8094-BD90DDAAA657}" srcOrd="0" destOrd="0" presId="urn:microsoft.com/office/officeart/2005/8/layout/hChevron3"/>
    <dgm:cxn modelId="{D04DC7B9-0CE1-45A3-81A1-F2EE7911212A}" type="presOf" srcId="{96A235FD-9E29-4727-9A2B-8CC98E180D5D}" destId="{AF3FEE7C-D0EF-4453-AC36-6ACEEE06304C}" srcOrd="0" destOrd="0" presId="urn:microsoft.com/office/officeart/2005/8/layout/hChevron3"/>
    <dgm:cxn modelId="{BC158D20-B0F2-4B0D-81F9-1E5C38C346DE}" srcId="{96A235FD-9E29-4727-9A2B-8CC98E180D5D}" destId="{117EAFE1-8023-4EF7-83AC-82AE4DD1CDAB}" srcOrd="6" destOrd="0" parTransId="{1DAAEA11-98B8-4E33-9C0F-8C9EAA8D65DD}" sibTransId="{5B7DB700-32E3-41FB-939D-41A37BBAC655}"/>
    <dgm:cxn modelId="{CA5F1E4F-9877-4703-8171-19EBC43D9427}" srcId="{96A235FD-9E29-4727-9A2B-8CC98E180D5D}" destId="{9EE2D036-667B-459C-936B-9A20C4ED0366}" srcOrd="9" destOrd="0" parTransId="{B2E519EB-4A85-4FD1-B046-0855338C6394}" sibTransId="{A6B9B748-832B-4964-814B-F7AF1571BB7B}"/>
    <dgm:cxn modelId="{0316DA8C-1A18-45CB-BD69-E892DA80ADB1}" type="presOf" srcId="{438E6FBA-7515-4F3C-8739-777A6B90879C}" destId="{44E3EBEC-BF71-467B-9A38-90EBB094181C}" srcOrd="0" destOrd="0" presId="urn:microsoft.com/office/officeart/2005/8/layout/hChevron3"/>
    <dgm:cxn modelId="{9FE1688F-5561-4587-9385-C1C4F7812B7D}" type="presOf" srcId="{550F286F-8932-44C5-8D3D-FD2E61F155A3}" destId="{5EBA5DF9-22F1-4A0E-9120-2E27B2886D9F}" srcOrd="0" destOrd="0" presId="urn:microsoft.com/office/officeart/2005/8/layout/hChevron3"/>
    <dgm:cxn modelId="{ED28B75B-98D3-46B9-9B72-4410A4315659}" srcId="{96A235FD-9E29-4727-9A2B-8CC98E180D5D}" destId="{F9A4B6E0-1083-462B-A8A1-42AEEA1C0DE2}" srcOrd="3" destOrd="0" parTransId="{0A660D3D-83A0-4724-94D6-69CE2C79BC60}" sibTransId="{0B10C738-7CA3-4B61-9BE0-750A34162178}"/>
    <dgm:cxn modelId="{BBE702C0-1C5A-47FB-8E6D-95F3489E5273}" type="presOf" srcId="{9EE2D036-667B-459C-936B-9A20C4ED0366}" destId="{BA45BB6D-EA12-4E77-BA5E-D9865F78B152}" srcOrd="0" destOrd="0" presId="urn:microsoft.com/office/officeart/2005/8/layout/hChevron3"/>
    <dgm:cxn modelId="{F21026D9-3DA0-476A-92E5-DF5A3A5C4850}" srcId="{96A235FD-9E29-4727-9A2B-8CC98E180D5D}" destId="{49F6194C-3E40-469B-A966-96D41A229F77}" srcOrd="5" destOrd="0" parTransId="{DA0ABE99-CE53-4D2F-803D-D55744FAC623}" sibTransId="{624EB5C5-B35C-4F47-8205-5372005A4A4D}"/>
    <dgm:cxn modelId="{9708FBC5-D274-4955-A746-9FC9F8810777}" type="presOf" srcId="{8EA7AB9F-68DC-4A7C-B645-1A9B4C3E3B76}" destId="{7CEFAE80-5CF6-49BF-8F01-F2FA6E1B34FB}" srcOrd="0" destOrd="0" presId="urn:microsoft.com/office/officeart/2005/8/layout/hChevron3"/>
    <dgm:cxn modelId="{64F9B222-A659-4126-8D45-4A04B336F76E}" srcId="{96A235FD-9E29-4727-9A2B-8CC98E180D5D}" destId="{550F286F-8932-44C5-8D3D-FD2E61F155A3}" srcOrd="1" destOrd="0" parTransId="{1861A5BF-194E-4FE4-8DD8-609631C5B6DC}" sibTransId="{2E97F23C-E621-448F-8B7D-B700813BE9D9}"/>
    <dgm:cxn modelId="{B09EFBD7-569A-4DE2-93C9-90C2E56E38EB}" type="presOf" srcId="{585F18CF-B4C3-4A94-B418-A9031B53FF21}" destId="{32DC28B2-B928-488B-85D7-2B7709B4DAF8}" srcOrd="0" destOrd="0" presId="urn:microsoft.com/office/officeart/2005/8/layout/hChevron3"/>
    <dgm:cxn modelId="{8108C688-D316-464D-8764-BA23C53AE2A1}" type="presOf" srcId="{49F6194C-3E40-469B-A966-96D41A229F77}" destId="{F3D7C794-32F8-46BB-8AB9-1698840F933F}" srcOrd="0" destOrd="0" presId="urn:microsoft.com/office/officeart/2005/8/layout/hChevron3"/>
    <dgm:cxn modelId="{FEF5CED2-79B7-48C1-989C-84DC223A361B}" type="presOf" srcId="{E4C77955-279A-4674-A9BC-49D724015B6C}" destId="{ADC2CBC4-2539-4B68-BF9D-C947107E1441}" srcOrd="0" destOrd="0" presId="urn:microsoft.com/office/officeart/2005/8/layout/hChevron3"/>
    <dgm:cxn modelId="{2C12BCD8-7852-4F08-AE0C-160EFA1CDF39}" type="presOf" srcId="{EDEA43D7-5000-45A1-B5FD-3731C8C709BB}" destId="{1B31B92D-0861-4F84-8399-5C339BA182BC}" srcOrd="0" destOrd="0" presId="urn:microsoft.com/office/officeart/2005/8/layout/hChevron3"/>
    <dgm:cxn modelId="{361E2466-9E3C-4956-BBF0-0E5279934D1D}" srcId="{96A235FD-9E29-4727-9A2B-8CC98E180D5D}" destId="{AA6F9684-4506-42A9-80D4-3383A6B35DB4}" srcOrd="13" destOrd="0" parTransId="{4851DADE-E02B-4A96-9F89-16DC52CA0F4A}" sibTransId="{B436F4BA-1A16-45AA-A405-0A8EC8070F24}"/>
    <dgm:cxn modelId="{3C1ECF93-FC47-4310-BF1B-A2B0579BB42C}" srcId="{96A235FD-9E29-4727-9A2B-8CC98E180D5D}" destId="{62B5C6DF-1414-44D8-BA16-3A72F09CD47F}" srcOrd="7" destOrd="0" parTransId="{D6C707F3-2DB7-440E-9087-22FAC0DE631D}" sibTransId="{1EF258E4-93C3-41E0-A6AE-602531815346}"/>
    <dgm:cxn modelId="{0967518C-DE43-4DE7-9D1D-6085B6CB5A43}" srcId="{96A235FD-9E29-4727-9A2B-8CC98E180D5D}" destId="{585F18CF-B4C3-4A94-B418-A9031B53FF21}" srcOrd="12" destOrd="0" parTransId="{2D153D77-3685-4BDE-9C1F-DC0A3E2D08AC}" sibTransId="{95074C18-346A-405C-9A9A-4249CE65D816}"/>
    <dgm:cxn modelId="{50BFFE70-D340-480A-90A0-2AA0D86BA83D}" srcId="{96A235FD-9E29-4727-9A2B-8CC98E180D5D}" destId="{10FF57C5-7706-4606-8C0B-69EBC5F8F8A1}" srcOrd="10" destOrd="0" parTransId="{82FA0134-8E3B-4831-AEE0-A60E2BF15CBD}" sibTransId="{B12167A7-55EE-45BB-83C4-B204818A74ED}"/>
    <dgm:cxn modelId="{85841B15-C953-4A30-B94B-234204F55293}" srcId="{96A235FD-9E29-4727-9A2B-8CC98E180D5D}" destId="{B0D82F7C-257C-43A4-9BC6-08A97FFD023B}" srcOrd="8" destOrd="0" parTransId="{E32AF190-0664-4B2D-A423-CDBC3603BAE1}" sibTransId="{58C18BED-2A6A-44B5-A4C5-D151F73E942E}"/>
    <dgm:cxn modelId="{3CA23C7A-D90C-4108-B7D9-A9FBFBC20CBF}" srcId="{96A235FD-9E29-4727-9A2B-8CC98E180D5D}" destId="{8EA7AB9F-68DC-4A7C-B645-1A9B4C3E3B76}" srcOrd="2" destOrd="0" parTransId="{728DF61F-DDFB-42F8-8BD9-9EACC2BDFFED}" sibTransId="{0B77BB05-7452-40DC-8A4B-11D7E333F383}"/>
    <dgm:cxn modelId="{539381C9-97CE-45D0-B0AF-2688905A228C}" type="presOf" srcId="{B0D82F7C-257C-43A4-9BC6-08A97FFD023B}" destId="{6521B05E-5C83-4A17-B11E-AE85C4AF7C42}" srcOrd="0" destOrd="0" presId="urn:microsoft.com/office/officeart/2005/8/layout/hChevron3"/>
    <dgm:cxn modelId="{BE10A336-6BB5-4181-801A-38A136E16D5A}" type="presParOf" srcId="{AF3FEE7C-D0EF-4453-AC36-6ACEEE06304C}" destId="{ADC2CBC4-2539-4B68-BF9D-C947107E1441}" srcOrd="0" destOrd="0" presId="urn:microsoft.com/office/officeart/2005/8/layout/hChevron3"/>
    <dgm:cxn modelId="{27C37EF9-75AA-40D6-9F07-EE952F1BACB6}" type="presParOf" srcId="{AF3FEE7C-D0EF-4453-AC36-6ACEEE06304C}" destId="{D45AD165-D2B5-4318-BC9E-B70071B15BAA}" srcOrd="1" destOrd="0" presId="urn:microsoft.com/office/officeart/2005/8/layout/hChevron3"/>
    <dgm:cxn modelId="{80ADF6AC-8BE3-4F82-B7A0-25E8157071C7}" type="presParOf" srcId="{AF3FEE7C-D0EF-4453-AC36-6ACEEE06304C}" destId="{5EBA5DF9-22F1-4A0E-9120-2E27B2886D9F}" srcOrd="2" destOrd="0" presId="urn:microsoft.com/office/officeart/2005/8/layout/hChevron3"/>
    <dgm:cxn modelId="{49E7418E-DAEA-449A-BF66-F5E1F038A4D2}" type="presParOf" srcId="{AF3FEE7C-D0EF-4453-AC36-6ACEEE06304C}" destId="{6A9FA261-0BE5-46C2-96D4-C58D9D119963}" srcOrd="3" destOrd="0" presId="urn:microsoft.com/office/officeart/2005/8/layout/hChevron3"/>
    <dgm:cxn modelId="{881AEA51-6153-4E06-85C0-071B74A049DF}" type="presParOf" srcId="{AF3FEE7C-D0EF-4453-AC36-6ACEEE06304C}" destId="{7CEFAE80-5CF6-49BF-8F01-F2FA6E1B34FB}" srcOrd="4" destOrd="0" presId="urn:microsoft.com/office/officeart/2005/8/layout/hChevron3"/>
    <dgm:cxn modelId="{B9280F50-81F4-448E-898A-35BA537F888A}" type="presParOf" srcId="{AF3FEE7C-D0EF-4453-AC36-6ACEEE06304C}" destId="{CFCFC0ED-9C49-4627-86B0-8C22662CE59F}" srcOrd="5" destOrd="0" presId="urn:microsoft.com/office/officeart/2005/8/layout/hChevron3"/>
    <dgm:cxn modelId="{5536686F-357A-4FB1-864D-5169EC4D333D}" type="presParOf" srcId="{AF3FEE7C-D0EF-4453-AC36-6ACEEE06304C}" destId="{7AFA5345-DC96-46DE-B921-BADE46CA4A94}" srcOrd="6" destOrd="0" presId="urn:microsoft.com/office/officeart/2005/8/layout/hChevron3"/>
    <dgm:cxn modelId="{5603304D-51C0-465E-9630-E7C1C86BABD6}" type="presParOf" srcId="{AF3FEE7C-D0EF-4453-AC36-6ACEEE06304C}" destId="{1ADC20D4-0194-4B16-9FCB-E0073C83BBF1}" srcOrd="7" destOrd="0" presId="urn:microsoft.com/office/officeart/2005/8/layout/hChevron3"/>
    <dgm:cxn modelId="{9C27905F-97B1-4F88-BFE6-D2172398A6B8}" type="presParOf" srcId="{AF3FEE7C-D0EF-4453-AC36-6ACEEE06304C}" destId="{44E3EBEC-BF71-467B-9A38-90EBB094181C}" srcOrd="8" destOrd="0" presId="urn:microsoft.com/office/officeart/2005/8/layout/hChevron3"/>
    <dgm:cxn modelId="{8C88F5BF-5362-4B5F-AD85-8BCF66CFB015}" type="presParOf" srcId="{AF3FEE7C-D0EF-4453-AC36-6ACEEE06304C}" destId="{446ECCFC-C189-4A24-939D-DEBE26B68475}" srcOrd="9" destOrd="0" presId="urn:microsoft.com/office/officeart/2005/8/layout/hChevron3"/>
    <dgm:cxn modelId="{5307CA51-DF98-424A-8B3C-31AB794D8192}" type="presParOf" srcId="{AF3FEE7C-D0EF-4453-AC36-6ACEEE06304C}" destId="{F3D7C794-32F8-46BB-8AB9-1698840F933F}" srcOrd="10" destOrd="0" presId="urn:microsoft.com/office/officeart/2005/8/layout/hChevron3"/>
    <dgm:cxn modelId="{07620678-4549-445B-BF76-30B38C8168DD}" type="presParOf" srcId="{AF3FEE7C-D0EF-4453-AC36-6ACEEE06304C}" destId="{E4FBB2EB-3CA0-4EC1-9F02-E7763310CB38}" srcOrd="11" destOrd="0" presId="urn:microsoft.com/office/officeart/2005/8/layout/hChevron3"/>
    <dgm:cxn modelId="{171BD12F-80FA-4021-80E9-E4252D32D3AB}" type="presParOf" srcId="{AF3FEE7C-D0EF-4453-AC36-6ACEEE06304C}" destId="{137908E1-EB73-443C-8856-0F1B456FEBBC}" srcOrd="12" destOrd="0" presId="urn:microsoft.com/office/officeart/2005/8/layout/hChevron3"/>
    <dgm:cxn modelId="{2F6F308B-78F6-42E8-A753-93C4FEC520BA}" type="presParOf" srcId="{AF3FEE7C-D0EF-4453-AC36-6ACEEE06304C}" destId="{06C9487B-FB77-4792-A1BA-9270221B70FB}" srcOrd="13" destOrd="0" presId="urn:microsoft.com/office/officeart/2005/8/layout/hChevron3"/>
    <dgm:cxn modelId="{B262CB7F-A1F2-4BBD-A6B1-142E7819F0AF}" type="presParOf" srcId="{AF3FEE7C-D0EF-4453-AC36-6ACEEE06304C}" destId="{DBB6763D-3FE5-454E-8954-9406604F8535}" srcOrd="14" destOrd="0" presId="urn:microsoft.com/office/officeart/2005/8/layout/hChevron3"/>
    <dgm:cxn modelId="{A9A43279-A8D7-4072-9793-48CB817D547D}" type="presParOf" srcId="{AF3FEE7C-D0EF-4453-AC36-6ACEEE06304C}" destId="{43A2AD17-10BF-4D9B-A7DA-0988E96141F8}" srcOrd="15" destOrd="0" presId="urn:microsoft.com/office/officeart/2005/8/layout/hChevron3"/>
    <dgm:cxn modelId="{E5E9043D-4B8E-4C43-9A1D-DE09D4D9F3E4}" type="presParOf" srcId="{AF3FEE7C-D0EF-4453-AC36-6ACEEE06304C}" destId="{6521B05E-5C83-4A17-B11E-AE85C4AF7C42}" srcOrd="16" destOrd="0" presId="urn:microsoft.com/office/officeart/2005/8/layout/hChevron3"/>
    <dgm:cxn modelId="{5AEF865F-4E6B-46BC-8BCC-A08523835604}" type="presParOf" srcId="{AF3FEE7C-D0EF-4453-AC36-6ACEEE06304C}" destId="{2B4E26D1-14DF-4C63-A3F4-1C4C83930EAE}" srcOrd="17" destOrd="0" presId="urn:microsoft.com/office/officeart/2005/8/layout/hChevron3"/>
    <dgm:cxn modelId="{8724C36E-86CC-45D3-8B39-201C45AD2069}" type="presParOf" srcId="{AF3FEE7C-D0EF-4453-AC36-6ACEEE06304C}" destId="{BA45BB6D-EA12-4E77-BA5E-D9865F78B152}" srcOrd="18" destOrd="0" presId="urn:microsoft.com/office/officeart/2005/8/layout/hChevron3"/>
    <dgm:cxn modelId="{20441A01-7DA1-4CC8-8134-CE367B134AC2}" type="presParOf" srcId="{AF3FEE7C-D0EF-4453-AC36-6ACEEE06304C}" destId="{A9E1D5C1-68B5-4F63-A05D-B107357A34B6}" srcOrd="19" destOrd="0" presId="urn:microsoft.com/office/officeart/2005/8/layout/hChevron3"/>
    <dgm:cxn modelId="{C796EE1C-CD3D-4793-B65B-65F157AFAD39}" type="presParOf" srcId="{AF3FEE7C-D0EF-4453-AC36-6ACEEE06304C}" destId="{E8A7FC8D-073D-43FF-8094-BD90DDAAA657}" srcOrd="20" destOrd="0" presId="urn:microsoft.com/office/officeart/2005/8/layout/hChevron3"/>
    <dgm:cxn modelId="{5339A8D3-AAD6-4A83-A0F4-36947E09E071}" type="presParOf" srcId="{AF3FEE7C-D0EF-4453-AC36-6ACEEE06304C}" destId="{04FF4978-4DA5-455D-B2A7-D8696099638D}" srcOrd="21" destOrd="0" presId="urn:microsoft.com/office/officeart/2005/8/layout/hChevron3"/>
    <dgm:cxn modelId="{6718AEFC-1E4C-4616-A579-FEFBADF266BF}" type="presParOf" srcId="{AF3FEE7C-D0EF-4453-AC36-6ACEEE06304C}" destId="{1B31B92D-0861-4F84-8399-5C339BA182BC}" srcOrd="22" destOrd="0" presId="urn:microsoft.com/office/officeart/2005/8/layout/hChevron3"/>
    <dgm:cxn modelId="{A680E03F-4024-4381-A6E8-D7ECDB04C77C}" type="presParOf" srcId="{AF3FEE7C-D0EF-4453-AC36-6ACEEE06304C}" destId="{69BDA061-51C8-4922-8827-3E2612B22C5A}" srcOrd="23" destOrd="0" presId="urn:microsoft.com/office/officeart/2005/8/layout/hChevron3"/>
    <dgm:cxn modelId="{E65E836C-58B3-4F46-A4E7-A1E96F6C749A}" type="presParOf" srcId="{AF3FEE7C-D0EF-4453-AC36-6ACEEE06304C}" destId="{32DC28B2-B928-488B-85D7-2B7709B4DAF8}" srcOrd="24" destOrd="0" presId="urn:microsoft.com/office/officeart/2005/8/layout/hChevron3"/>
    <dgm:cxn modelId="{875FCAC4-52B6-4F8F-88EE-47FB49C64EB2}" type="presParOf" srcId="{AF3FEE7C-D0EF-4453-AC36-6ACEEE06304C}" destId="{A4DE6017-C681-49C4-923E-12A6D7F0565B}" srcOrd="25" destOrd="0" presId="urn:microsoft.com/office/officeart/2005/8/layout/hChevron3"/>
    <dgm:cxn modelId="{29C66331-0FCE-447D-8ADF-FA58A94502B7}" type="presParOf" srcId="{AF3FEE7C-D0EF-4453-AC36-6ACEEE06304C}" destId="{97F6767F-87C9-4E8B-9067-44C7043C25EA}" srcOrd="2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A235FD-9E29-4727-9A2B-8CC98E180D5D}" type="doc">
      <dgm:prSet loTypeId="urn:microsoft.com/office/officeart/2005/8/layout/hChevron3" loCatId="process" qsTypeId="urn:microsoft.com/office/officeart/2005/8/quickstyle/simple1" qsCatId="simple" csTypeId="urn:microsoft.com/office/officeart/2005/8/colors/accent0_1" csCatId="mainScheme" phldr="1"/>
      <dgm:spPr/>
    </dgm:pt>
    <dgm:pt modelId="{E4C77955-279A-4674-A9BC-49D724015B6C}">
      <dgm:prSet phldrT="[Text]" custT="1"/>
      <dgm:spPr/>
      <dgm:t>
        <a:bodyPr/>
        <a:lstStyle/>
        <a:p>
          <a:r>
            <a:rPr lang="en-US" sz="1200" b="1" smtClean="0"/>
            <a:t>Jun</a:t>
          </a:r>
          <a:endParaRPr lang="en-US" sz="1200" b="1" dirty="0"/>
        </a:p>
      </dgm:t>
    </dgm:pt>
    <dgm:pt modelId="{B0C495FA-4893-4526-ABD1-E6D7FBB5CC98}" type="parTrans" cxnId="{9AC7FC1D-ABD0-41DF-911F-687E9F5E4F47}">
      <dgm:prSet/>
      <dgm:spPr/>
      <dgm:t>
        <a:bodyPr/>
        <a:lstStyle/>
        <a:p>
          <a:endParaRPr lang="en-US"/>
        </a:p>
      </dgm:t>
    </dgm:pt>
    <dgm:pt modelId="{E64526EF-D74B-488C-B9A0-6A092067DB49}" type="sibTrans" cxnId="{9AC7FC1D-ABD0-41DF-911F-687E9F5E4F47}">
      <dgm:prSet/>
      <dgm:spPr/>
      <dgm:t>
        <a:bodyPr/>
        <a:lstStyle/>
        <a:p>
          <a:endParaRPr lang="en-US"/>
        </a:p>
      </dgm:t>
    </dgm:pt>
    <dgm:pt modelId="{550F286F-8932-44C5-8D3D-FD2E61F155A3}">
      <dgm:prSet phldrT="[Text]" custT="1"/>
      <dgm:spPr/>
      <dgm:t>
        <a:bodyPr/>
        <a:lstStyle/>
        <a:p>
          <a:r>
            <a:rPr lang="en-US" sz="1200" b="1" smtClean="0"/>
            <a:t>Jul</a:t>
          </a:r>
          <a:endParaRPr lang="en-US" sz="1200" b="1" dirty="0"/>
        </a:p>
      </dgm:t>
    </dgm:pt>
    <dgm:pt modelId="{1861A5BF-194E-4FE4-8DD8-609631C5B6DC}" type="parTrans" cxnId="{64F9B222-A659-4126-8D45-4A04B336F76E}">
      <dgm:prSet/>
      <dgm:spPr/>
      <dgm:t>
        <a:bodyPr/>
        <a:lstStyle/>
        <a:p>
          <a:endParaRPr lang="en-US"/>
        </a:p>
      </dgm:t>
    </dgm:pt>
    <dgm:pt modelId="{2E97F23C-E621-448F-8B7D-B700813BE9D9}" type="sibTrans" cxnId="{64F9B222-A659-4126-8D45-4A04B336F76E}">
      <dgm:prSet/>
      <dgm:spPr/>
      <dgm:t>
        <a:bodyPr/>
        <a:lstStyle/>
        <a:p>
          <a:endParaRPr lang="en-US"/>
        </a:p>
      </dgm:t>
    </dgm:pt>
    <dgm:pt modelId="{8EA7AB9F-68DC-4A7C-B645-1A9B4C3E3B76}">
      <dgm:prSet phldrT="[Text]" custT="1"/>
      <dgm:spPr/>
      <dgm:t>
        <a:bodyPr/>
        <a:lstStyle/>
        <a:p>
          <a:r>
            <a:rPr lang="en-US" sz="1200" b="1" smtClean="0"/>
            <a:t>Aug</a:t>
          </a:r>
          <a:endParaRPr lang="en-US" sz="1200" b="1" dirty="0"/>
        </a:p>
      </dgm:t>
    </dgm:pt>
    <dgm:pt modelId="{728DF61F-DDFB-42F8-8BD9-9EACC2BDFFED}" type="parTrans" cxnId="{3CA23C7A-D90C-4108-B7D9-A9FBFBC20CBF}">
      <dgm:prSet/>
      <dgm:spPr/>
      <dgm:t>
        <a:bodyPr/>
        <a:lstStyle/>
        <a:p>
          <a:endParaRPr lang="en-US"/>
        </a:p>
      </dgm:t>
    </dgm:pt>
    <dgm:pt modelId="{0B77BB05-7452-40DC-8A4B-11D7E333F383}" type="sibTrans" cxnId="{3CA23C7A-D90C-4108-B7D9-A9FBFBC20CBF}">
      <dgm:prSet/>
      <dgm:spPr/>
      <dgm:t>
        <a:bodyPr/>
        <a:lstStyle/>
        <a:p>
          <a:endParaRPr lang="en-US"/>
        </a:p>
      </dgm:t>
    </dgm:pt>
    <dgm:pt modelId="{F9A4B6E0-1083-462B-A8A1-42AEEA1C0DE2}">
      <dgm:prSet phldrT="[Text]" custT="1"/>
      <dgm:spPr/>
      <dgm:t>
        <a:bodyPr/>
        <a:lstStyle/>
        <a:p>
          <a:r>
            <a:rPr lang="en-US" sz="1200" b="1" smtClean="0"/>
            <a:t>Sept</a:t>
          </a:r>
          <a:endParaRPr lang="en-US" sz="1200" b="1" dirty="0"/>
        </a:p>
      </dgm:t>
    </dgm:pt>
    <dgm:pt modelId="{0A660D3D-83A0-4724-94D6-69CE2C79BC60}" type="parTrans" cxnId="{ED28B75B-98D3-46B9-9B72-4410A4315659}">
      <dgm:prSet/>
      <dgm:spPr/>
      <dgm:t>
        <a:bodyPr/>
        <a:lstStyle/>
        <a:p>
          <a:endParaRPr lang="en-US"/>
        </a:p>
      </dgm:t>
    </dgm:pt>
    <dgm:pt modelId="{0B10C738-7CA3-4B61-9BE0-750A34162178}" type="sibTrans" cxnId="{ED28B75B-98D3-46B9-9B72-4410A4315659}">
      <dgm:prSet/>
      <dgm:spPr/>
      <dgm:t>
        <a:bodyPr/>
        <a:lstStyle/>
        <a:p>
          <a:endParaRPr lang="en-US"/>
        </a:p>
      </dgm:t>
    </dgm:pt>
    <dgm:pt modelId="{438E6FBA-7515-4F3C-8739-777A6B90879C}">
      <dgm:prSet phldrT="[Text]" custT="1"/>
      <dgm:spPr/>
      <dgm:t>
        <a:bodyPr/>
        <a:lstStyle/>
        <a:p>
          <a:r>
            <a:rPr lang="en-US" sz="1200" b="1" smtClean="0"/>
            <a:t> Nov</a:t>
          </a:r>
          <a:endParaRPr lang="en-US" sz="1200" b="1" dirty="0"/>
        </a:p>
      </dgm:t>
    </dgm:pt>
    <dgm:pt modelId="{88756782-BBDE-4AD8-80FA-0C21D3DD185D}" type="parTrans" cxnId="{63A08C2E-D4E7-4F2B-A100-894359778B6A}">
      <dgm:prSet/>
      <dgm:spPr/>
      <dgm:t>
        <a:bodyPr/>
        <a:lstStyle/>
        <a:p>
          <a:endParaRPr lang="en-US"/>
        </a:p>
      </dgm:t>
    </dgm:pt>
    <dgm:pt modelId="{119CE601-B669-4140-B895-68B316C641FC}" type="sibTrans" cxnId="{63A08C2E-D4E7-4F2B-A100-894359778B6A}">
      <dgm:prSet/>
      <dgm:spPr/>
      <dgm:t>
        <a:bodyPr/>
        <a:lstStyle/>
        <a:p>
          <a:endParaRPr lang="en-US"/>
        </a:p>
      </dgm:t>
    </dgm:pt>
    <dgm:pt modelId="{49F6194C-3E40-469B-A966-96D41A229F77}">
      <dgm:prSet phldrT="[Text]" custT="1"/>
      <dgm:spPr/>
      <dgm:t>
        <a:bodyPr/>
        <a:lstStyle/>
        <a:p>
          <a:r>
            <a:rPr lang="en-US" sz="1200" b="1" smtClean="0"/>
            <a:t>Dec</a:t>
          </a:r>
          <a:endParaRPr lang="en-US" sz="1200" b="1" dirty="0"/>
        </a:p>
      </dgm:t>
    </dgm:pt>
    <dgm:pt modelId="{DA0ABE99-CE53-4D2F-803D-D55744FAC623}" type="parTrans" cxnId="{F21026D9-3DA0-476A-92E5-DF5A3A5C4850}">
      <dgm:prSet/>
      <dgm:spPr/>
      <dgm:t>
        <a:bodyPr/>
        <a:lstStyle/>
        <a:p>
          <a:endParaRPr lang="en-US"/>
        </a:p>
      </dgm:t>
    </dgm:pt>
    <dgm:pt modelId="{624EB5C5-B35C-4F47-8205-5372005A4A4D}" type="sibTrans" cxnId="{F21026D9-3DA0-476A-92E5-DF5A3A5C4850}">
      <dgm:prSet/>
      <dgm:spPr/>
      <dgm:t>
        <a:bodyPr/>
        <a:lstStyle/>
        <a:p>
          <a:endParaRPr lang="en-US"/>
        </a:p>
      </dgm:t>
    </dgm:pt>
    <dgm:pt modelId="{117EAFE1-8023-4EF7-83AC-82AE4DD1CDAB}">
      <dgm:prSet phldrT="[Text]" custT="1"/>
      <dgm:spPr/>
      <dgm:t>
        <a:bodyPr/>
        <a:lstStyle/>
        <a:p>
          <a:r>
            <a:rPr lang="en-US" sz="1200" b="1" smtClean="0"/>
            <a:t>Jan</a:t>
          </a:r>
          <a:endParaRPr lang="en-US" sz="1200" b="1" dirty="0"/>
        </a:p>
      </dgm:t>
    </dgm:pt>
    <dgm:pt modelId="{1DAAEA11-98B8-4E33-9C0F-8C9EAA8D65DD}" type="parTrans" cxnId="{BC158D20-B0F2-4B0D-81F9-1E5C38C346DE}">
      <dgm:prSet/>
      <dgm:spPr/>
      <dgm:t>
        <a:bodyPr/>
        <a:lstStyle/>
        <a:p>
          <a:endParaRPr lang="en-US"/>
        </a:p>
      </dgm:t>
    </dgm:pt>
    <dgm:pt modelId="{5B7DB700-32E3-41FB-939D-41A37BBAC655}" type="sibTrans" cxnId="{BC158D20-B0F2-4B0D-81F9-1E5C38C346DE}">
      <dgm:prSet/>
      <dgm:spPr/>
      <dgm:t>
        <a:bodyPr/>
        <a:lstStyle/>
        <a:p>
          <a:endParaRPr lang="en-US"/>
        </a:p>
      </dgm:t>
    </dgm:pt>
    <dgm:pt modelId="{62B5C6DF-1414-44D8-BA16-3A72F09CD47F}">
      <dgm:prSet phldrT="[Text]" custT="1"/>
      <dgm:spPr/>
      <dgm:t>
        <a:bodyPr/>
        <a:lstStyle/>
        <a:p>
          <a:r>
            <a:rPr lang="en-US" sz="1200" b="1" smtClean="0"/>
            <a:t>Feb</a:t>
          </a:r>
          <a:endParaRPr lang="en-US" sz="1200" b="1" dirty="0"/>
        </a:p>
      </dgm:t>
    </dgm:pt>
    <dgm:pt modelId="{D6C707F3-2DB7-440E-9087-22FAC0DE631D}" type="parTrans" cxnId="{3C1ECF93-FC47-4310-BF1B-A2B0579BB42C}">
      <dgm:prSet/>
      <dgm:spPr/>
      <dgm:t>
        <a:bodyPr/>
        <a:lstStyle/>
        <a:p>
          <a:endParaRPr lang="en-US"/>
        </a:p>
      </dgm:t>
    </dgm:pt>
    <dgm:pt modelId="{1EF258E4-93C3-41E0-A6AE-602531815346}" type="sibTrans" cxnId="{3C1ECF93-FC47-4310-BF1B-A2B0579BB42C}">
      <dgm:prSet/>
      <dgm:spPr/>
      <dgm:t>
        <a:bodyPr/>
        <a:lstStyle/>
        <a:p>
          <a:endParaRPr lang="en-US"/>
        </a:p>
      </dgm:t>
    </dgm:pt>
    <dgm:pt modelId="{B0D82F7C-257C-43A4-9BC6-08A97FFD023B}">
      <dgm:prSet phldrT="[Text]" custT="1"/>
      <dgm:spPr/>
      <dgm:t>
        <a:bodyPr/>
        <a:lstStyle/>
        <a:p>
          <a:r>
            <a:rPr lang="en-US" sz="1200" b="1" smtClean="0"/>
            <a:t>March</a:t>
          </a:r>
          <a:endParaRPr lang="en-US" sz="1200" b="1" dirty="0"/>
        </a:p>
      </dgm:t>
    </dgm:pt>
    <dgm:pt modelId="{E32AF190-0664-4B2D-A423-CDBC3603BAE1}" type="parTrans" cxnId="{85841B15-C953-4A30-B94B-234204F55293}">
      <dgm:prSet/>
      <dgm:spPr/>
      <dgm:t>
        <a:bodyPr/>
        <a:lstStyle/>
        <a:p>
          <a:endParaRPr lang="en-US"/>
        </a:p>
      </dgm:t>
    </dgm:pt>
    <dgm:pt modelId="{58C18BED-2A6A-44B5-A4C5-D151F73E942E}" type="sibTrans" cxnId="{85841B15-C953-4A30-B94B-234204F55293}">
      <dgm:prSet/>
      <dgm:spPr/>
      <dgm:t>
        <a:bodyPr/>
        <a:lstStyle/>
        <a:p>
          <a:endParaRPr lang="en-US"/>
        </a:p>
      </dgm:t>
    </dgm:pt>
    <dgm:pt modelId="{9EE2D036-667B-459C-936B-9A20C4ED0366}">
      <dgm:prSet phldrT="[Text]" custT="1"/>
      <dgm:spPr/>
      <dgm:t>
        <a:bodyPr/>
        <a:lstStyle/>
        <a:p>
          <a:r>
            <a:rPr lang="en-US" sz="1200" b="1" smtClean="0"/>
            <a:t>April</a:t>
          </a:r>
          <a:endParaRPr lang="en-US" sz="1200" b="1" dirty="0"/>
        </a:p>
      </dgm:t>
    </dgm:pt>
    <dgm:pt modelId="{B2E519EB-4A85-4FD1-B046-0855338C6394}" type="parTrans" cxnId="{CA5F1E4F-9877-4703-8171-19EBC43D9427}">
      <dgm:prSet/>
      <dgm:spPr/>
      <dgm:t>
        <a:bodyPr/>
        <a:lstStyle/>
        <a:p>
          <a:endParaRPr lang="en-US"/>
        </a:p>
      </dgm:t>
    </dgm:pt>
    <dgm:pt modelId="{A6B9B748-832B-4964-814B-F7AF1571BB7B}" type="sibTrans" cxnId="{CA5F1E4F-9877-4703-8171-19EBC43D9427}">
      <dgm:prSet/>
      <dgm:spPr/>
      <dgm:t>
        <a:bodyPr/>
        <a:lstStyle/>
        <a:p>
          <a:endParaRPr lang="en-US"/>
        </a:p>
      </dgm:t>
    </dgm:pt>
    <dgm:pt modelId="{10FF57C5-7706-4606-8C0B-69EBC5F8F8A1}">
      <dgm:prSet phldrT="[Text]" custT="1"/>
      <dgm:spPr/>
      <dgm:t>
        <a:bodyPr/>
        <a:lstStyle/>
        <a:p>
          <a:r>
            <a:rPr lang="en-US" sz="1200" b="1" smtClean="0"/>
            <a:t>May </a:t>
          </a:r>
          <a:endParaRPr lang="en-US" sz="1200" b="1" dirty="0"/>
        </a:p>
      </dgm:t>
    </dgm:pt>
    <dgm:pt modelId="{82FA0134-8E3B-4831-AEE0-A60E2BF15CBD}" type="parTrans" cxnId="{50BFFE70-D340-480A-90A0-2AA0D86BA83D}">
      <dgm:prSet/>
      <dgm:spPr/>
      <dgm:t>
        <a:bodyPr/>
        <a:lstStyle/>
        <a:p>
          <a:endParaRPr lang="en-US"/>
        </a:p>
      </dgm:t>
    </dgm:pt>
    <dgm:pt modelId="{B12167A7-55EE-45BB-83C4-B204818A74ED}" type="sibTrans" cxnId="{50BFFE70-D340-480A-90A0-2AA0D86BA83D}">
      <dgm:prSet/>
      <dgm:spPr/>
      <dgm:t>
        <a:bodyPr/>
        <a:lstStyle/>
        <a:p>
          <a:endParaRPr lang="en-US"/>
        </a:p>
      </dgm:t>
    </dgm:pt>
    <dgm:pt modelId="{EDEA43D7-5000-45A1-B5FD-3731C8C709BB}">
      <dgm:prSet phldrT="[Text]" custT="1"/>
      <dgm:spPr/>
      <dgm:t>
        <a:bodyPr/>
        <a:lstStyle/>
        <a:p>
          <a:r>
            <a:rPr lang="en-US" sz="1200" b="1" smtClean="0"/>
            <a:t>Jun</a:t>
          </a:r>
          <a:endParaRPr lang="en-US" sz="1200" b="1" dirty="0"/>
        </a:p>
      </dgm:t>
    </dgm:pt>
    <dgm:pt modelId="{9D731161-3613-4AD5-A390-7521CB5310A4}" type="parTrans" cxnId="{C8F685CF-C026-4D87-84F3-1FE4B2E616C8}">
      <dgm:prSet/>
      <dgm:spPr/>
      <dgm:t>
        <a:bodyPr/>
        <a:lstStyle/>
        <a:p>
          <a:endParaRPr lang="en-US"/>
        </a:p>
      </dgm:t>
    </dgm:pt>
    <dgm:pt modelId="{6F393711-4C73-42DF-B5DC-5EFEE443C96E}" type="sibTrans" cxnId="{C8F685CF-C026-4D87-84F3-1FE4B2E616C8}">
      <dgm:prSet/>
      <dgm:spPr/>
      <dgm:t>
        <a:bodyPr/>
        <a:lstStyle/>
        <a:p>
          <a:endParaRPr lang="en-US"/>
        </a:p>
      </dgm:t>
    </dgm:pt>
    <dgm:pt modelId="{585F18CF-B4C3-4A94-B418-A9031B53FF21}">
      <dgm:prSet phldrT="[Text]" custT="1"/>
      <dgm:spPr/>
      <dgm:t>
        <a:bodyPr/>
        <a:lstStyle/>
        <a:p>
          <a:r>
            <a:rPr lang="en-US" sz="1200" b="1" smtClean="0"/>
            <a:t>Jul</a:t>
          </a:r>
          <a:endParaRPr lang="en-US" sz="1200" b="1" dirty="0"/>
        </a:p>
      </dgm:t>
    </dgm:pt>
    <dgm:pt modelId="{2D153D77-3685-4BDE-9C1F-DC0A3E2D08AC}" type="parTrans" cxnId="{0967518C-DE43-4DE7-9D1D-6085B6CB5A43}">
      <dgm:prSet/>
      <dgm:spPr/>
      <dgm:t>
        <a:bodyPr/>
        <a:lstStyle/>
        <a:p>
          <a:endParaRPr lang="en-US"/>
        </a:p>
      </dgm:t>
    </dgm:pt>
    <dgm:pt modelId="{95074C18-346A-405C-9A9A-4249CE65D816}" type="sibTrans" cxnId="{0967518C-DE43-4DE7-9D1D-6085B6CB5A43}">
      <dgm:prSet/>
      <dgm:spPr/>
      <dgm:t>
        <a:bodyPr/>
        <a:lstStyle/>
        <a:p>
          <a:endParaRPr lang="en-US"/>
        </a:p>
      </dgm:t>
    </dgm:pt>
    <dgm:pt modelId="{AA6F9684-4506-42A9-80D4-3383A6B35DB4}">
      <dgm:prSet phldrT="[Text]" custT="1"/>
      <dgm:spPr/>
      <dgm:t>
        <a:bodyPr/>
        <a:lstStyle/>
        <a:p>
          <a:r>
            <a:rPr lang="en-US" sz="1200" b="1" smtClean="0"/>
            <a:t>Aug</a:t>
          </a:r>
          <a:endParaRPr lang="en-US" sz="1200" b="1" dirty="0"/>
        </a:p>
      </dgm:t>
    </dgm:pt>
    <dgm:pt modelId="{4851DADE-E02B-4A96-9F89-16DC52CA0F4A}" type="parTrans" cxnId="{361E2466-9E3C-4956-BBF0-0E5279934D1D}">
      <dgm:prSet/>
      <dgm:spPr/>
      <dgm:t>
        <a:bodyPr/>
        <a:lstStyle/>
        <a:p>
          <a:endParaRPr lang="en-US"/>
        </a:p>
      </dgm:t>
    </dgm:pt>
    <dgm:pt modelId="{B436F4BA-1A16-45AA-A405-0A8EC8070F24}" type="sibTrans" cxnId="{361E2466-9E3C-4956-BBF0-0E5279934D1D}">
      <dgm:prSet/>
      <dgm:spPr/>
      <dgm:t>
        <a:bodyPr/>
        <a:lstStyle/>
        <a:p>
          <a:endParaRPr lang="en-US"/>
        </a:p>
      </dgm:t>
    </dgm:pt>
    <dgm:pt modelId="{AF3FEE7C-D0EF-4453-AC36-6ACEEE06304C}" type="pres">
      <dgm:prSet presAssocID="{96A235FD-9E29-4727-9A2B-8CC98E180D5D}" presName="Name0" presStyleCnt="0">
        <dgm:presLayoutVars>
          <dgm:dir/>
          <dgm:resizeHandles val="exact"/>
        </dgm:presLayoutVars>
      </dgm:prSet>
      <dgm:spPr/>
    </dgm:pt>
    <dgm:pt modelId="{ADC2CBC4-2539-4B68-BF9D-C947107E1441}" type="pres">
      <dgm:prSet presAssocID="{E4C77955-279A-4674-A9BC-49D724015B6C}" presName="parTxOnly" presStyleLbl="node1" presStyleIdx="0" presStyleCnt="14">
        <dgm:presLayoutVars>
          <dgm:bulletEnabled val="1"/>
        </dgm:presLayoutVars>
      </dgm:prSet>
      <dgm:spPr/>
      <dgm:t>
        <a:bodyPr/>
        <a:lstStyle/>
        <a:p>
          <a:endParaRPr lang="en-US"/>
        </a:p>
      </dgm:t>
    </dgm:pt>
    <dgm:pt modelId="{D45AD165-D2B5-4318-BC9E-B70071B15BAA}" type="pres">
      <dgm:prSet presAssocID="{E64526EF-D74B-488C-B9A0-6A092067DB49}" presName="parSpace" presStyleCnt="0"/>
      <dgm:spPr/>
    </dgm:pt>
    <dgm:pt modelId="{5EBA5DF9-22F1-4A0E-9120-2E27B2886D9F}" type="pres">
      <dgm:prSet presAssocID="{550F286F-8932-44C5-8D3D-FD2E61F155A3}" presName="parTxOnly" presStyleLbl="node1" presStyleIdx="1" presStyleCnt="14">
        <dgm:presLayoutVars>
          <dgm:bulletEnabled val="1"/>
        </dgm:presLayoutVars>
      </dgm:prSet>
      <dgm:spPr/>
      <dgm:t>
        <a:bodyPr/>
        <a:lstStyle/>
        <a:p>
          <a:endParaRPr lang="en-US"/>
        </a:p>
      </dgm:t>
    </dgm:pt>
    <dgm:pt modelId="{6A9FA261-0BE5-46C2-96D4-C58D9D119963}" type="pres">
      <dgm:prSet presAssocID="{2E97F23C-E621-448F-8B7D-B700813BE9D9}" presName="parSpace" presStyleCnt="0"/>
      <dgm:spPr/>
    </dgm:pt>
    <dgm:pt modelId="{7CEFAE80-5CF6-49BF-8F01-F2FA6E1B34FB}" type="pres">
      <dgm:prSet presAssocID="{8EA7AB9F-68DC-4A7C-B645-1A9B4C3E3B76}" presName="parTxOnly" presStyleLbl="node1" presStyleIdx="2" presStyleCnt="14">
        <dgm:presLayoutVars>
          <dgm:bulletEnabled val="1"/>
        </dgm:presLayoutVars>
      </dgm:prSet>
      <dgm:spPr/>
      <dgm:t>
        <a:bodyPr/>
        <a:lstStyle/>
        <a:p>
          <a:endParaRPr lang="en-US"/>
        </a:p>
      </dgm:t>
    </dgm:pt>
    <dgm:pt modelId="{CFCFC0ED-9C49-4627-86B0-8C22662CE59F}" type="pres">
      <dgm:prSet presAssocID="{0B77BB05-7452-40DC-8A4B-11D7E333F383}" presName="parSpace" presStyleCnt="0"/>
      <dgm:spPr/>
    </dgm:pt>
    <dgm:pt modelId="{7AFA5345-DC96-46DE-B921-BADE46CA4A94}" type="pres">
      <dgm:prSet presAssocID="{F9A4B6E0-1083-462B-A8A1-42AEEA1C0DE2}" presName="parTxOnly" presStyleLbl="node1" presStyleIdx="3" presStyleCnt="14">
        <dgm:presLayoutVars>
          <dgm:bulletEnabled val="1"/>
        </dgm:presLayoutVars>
      </dgm:prSet>
      <dgm:spPr/>
      <dgm:t>
        <a:bodyPr/>
        <a:lstStyle/>
        <a:p>
          <a:endParaRPr lang="en-US"/>
        </a:p>
      </dgm:t>
    </dgm:pt>
    <dgm:pt modelId="{1ADC20D4-0194-4B16-9FCB-E0073C83BBF1}" type="pres">
      <dgm:prSet presAssocID="{0B10C738-7CA3-4B61-9BE0-750A34162178}" presName="parSpace" presStyleCnt="0"/>
      <dgm:spPr/>
    </dgm:pt>
    <dgm:pt modelId="{44E3EBEC-BF71-467B-9A38-90EBB094181C}" type="pres">
      <dgm:prSet presAssocID="{438E6FBA-7515-4F3C-8739-777A6B90879C}" presName="parTxOnly" presStyleLbl="node1" presStyleIdx="4" presStyleCnt="14">
        <dgm:presLayoutVars>
          <dgm:bulletEnabled val="1"/>
        </dgm:presLayoutVars>
      </dgm:prSet>
      <dgm:spPr/>
      <dgm:t>
        <a:bodyPr/>
        <a:lstStyle/>
        <a:p>
          <a:endParaRPr lang="en-US"/>
        </a:p>
      </dgm:t>
    </dgm:pt>
    <dgm:pt modelId="{446ECCFC-C189-4A24-939D-DEBE26B68475}" type="pres">
      <dgm:prSet presAssocID="{119CE601-B669-4140-B895-68B316C641FC}" presName="parSpace" presStyleCnt="0"/>
      <dgm:spPr/>
    </dgm:pt>
    <dgm:pt modelId="{F3D7C794-32F8-46BB-8AB9-1698840F933F}" type="pres">
      <dgm:prSet presAssocID="{49F6194C-3E40-469B-A966-96D41A229F77}" presName="parTxOnly" presStyleLbl="node1" presStyleIdx="5" presStyleCnt="14">
        <dgm:presLayoutVars>
          <dgm:bulletEnabled val="1"/>
        </dgm:presLayoutVars>
      </dgm:prSet>
      <dgm:spPr/>
      <dgm:t>
        <a:bodyPr/>
        <a:lstStyle/>
        <a:p>
          <a:endParaRPr lang="en-US"/>
        </a:p>
      </dgm:t>
    </dgm:pt>
    <dgm:pt modelId="{E4FBB2EB-3CA0-4EC1-9F02-E7763310CB38}" type="pres">
      <dgm:prSet presAssocID="{624EB5C5-B35C-4F47-8205-5372005A4A4D}" presName="parSpace" presStyleCnt="0"/>
      <dgm:spPr/>
    </dgm:pt>
    <dgm:pt modelId="{137908E1-EB73-443C-8856-0F1B456FEBBC}" type="pres">
      <dgm:prSet presAssocID="{117EAFE1-8023-4EF7-83AC-82AE4DD1CDAB}" presName="parTxOnly" presStyleLbl="node1" presStyleIdx="6" presStyleCnt="14">
        <dgm:presLayoutVars>
          <dgm:bulletEnabled val="1"/>
        </dgm:presLayoutVars>
      </dgm:prSet>
      <dgm:spPr/>
      <dgm:t>
        <a:bodyPr/>
        <a:lstStyle/>
        <a:p>
          <a:endParaRPr lang="en-US"/>
        </a:p>
      </dgm:t>
    </dgm:pt>
    <dgm:pt modelId="{06C9487B-FB77-4792-A1BA-9270221B70FB}" type="pres">
      <dgm:prSet presAssocID="{5B7DB700-32E3-41FB-939D-41A37BBAC655}" presName="parSpace" presStyleCnt="0"/>
      <dgm:spPr/>
    </dgm:pt>
    <dgm:pt modelId="{DBB6763D-3FE5-454E-8954-9406604F8535}" type="pres">
      <dgm:prSet presAssocID="{62B5C6DF-1414-44D8-BA16-3A72F09CD47F}" presName="parTxOnly" presStyleLbl="node1" presStyleIdx="7" presStyleCnt="14">
        <dgm:presLayoutVars>
          <dgm:bulletEnabled val="1"/>
        </dgm:presLayoutVars>
      </dgm:prSet>
      <dgm:spPr/>
      <dgm:t>
        <a:bodyPr/>
        <a:lstStyle/>
        <a:p>
          <a:endParaRPr lang="en-US"/>
        </a:p>
      </dgm:t>
    </dgm:pt>
    <dgm:pt modelId="{43A2AD17-10BF-4D9B-A7DA-0988E96141F8}" type="pres">
      <dgm:prSet presAssocID="{1EF258E4-93C3-41E0-A6AE-602531815346}" presName="parSpace" presStyleCnt="0"/>
      <dgm:spPr/>
    </dgm:pt>
    <dgm:pt modelId="{6521B05E-5C83-4A17-B11E-AE85C4AF7C42}" type="pres">
      <dgm:prSet presAssocID="{B0D82F7C-257C-43A4-9BC6-08A97FFD023B}" presName="parTxOnly" presStyleLbl="node1" presStyleIdx="8" presStyleCnt="14">
        <dgm:presLayoutVars>
          <dgm:bulletEnabled val="1"/>
        </dgm:presLayoutVars>
      </dgm:prSet>
      <dgm:spPr/>
      <dgm:t>
        <a:bodyPr/>
        <a:lstStyle/>
        <a:p>
          <a:endParaRPr lang="en-US"/>
        </a:p>
      </dgm:t>
    </dgm:pt>
    <dgm:pt modelId="{2B4E26D1-14DF-4C63-A3F4-1C4C83930EAE}" type="pres">
      <dgm:prSet presAssocID="{58C18BED-2A6A-44B5-A4C5-D151F73E942E}" presName="parSpace" presStyleCnt="0"/>
      <dgm:spPr/>
    </dgm:pt>
    <dgm:pt modelId="{BA45BB6D-EA12-4E77-BA5E-D9865F78B152}" type="pres">
      <dgm:prSet presAssocID="{9EE2D036-667B-459C-936B-9A20C4ED0366}" presName="parTxOnly" presStyleLbl="node1" presStyleIdx="9" presStyleCnt="14">
        <dgm:presLayoutVars>
          <dgm:bulletEnabled val="1"/>
        </dgm:presLayoutVars>
      </dgm:prSet>
      <dgm:spPr/>
      <dgm:t>
        <a:bodyPr/>
        <a:lstStyle/>
        <a:p>
          <a:endParaRPr lang="en-US"/>
        </a:p>
      </dgm:t>
    </dgm:pt>
    <dgm:pt modelId="{A9E1D5C1-68B5-4F63-A05D-B107357A34B6}" type="pres">
      <dgm:prSet presAssocID="{A6B9B748-832B-4964-814B-F7AF1571BB7B}" presName="parSpace" presStyleCnt="0"/>
      <dgm:spPr/>
    </dgm:pt>
    <dgm:pt modelId="{E8A7FC8D-073D-43FF-8094-BD90DDAAA657}" type="pres">
      <dgm:prSet presAssocID="{10FF57C5-7706-4606-8C0B-69EBC5F8F8A1}" presName="parTxOnly" presStyleLbl="node1" presStyleIdx="10" presStyleCnt="14">
        <dgm:presLayoutVars>
          <dgm:bulletEnabled val="1"/>
        </dgm:presLayoutVars>
      </dgm:prSet>
      <dgm:spPr/>
      <dgm:t>
        <a:bodyPr/>
        <a:lstStyle/>
        <a:p>
          <a:endParaRPr lang="en-US"/>
        </a:p>
      </dgm:t>
    </dgm:pt>
    <dgm:pt modelId="{04FF4978-4DA5-455D-B2A7-D8696099638D}" type="pres">
      <dgm:prSet presAssocID="{B12167A7-55EE-45BB-83C4-B204818A74ED}" presName="parSpace" presStyleCnt="0"/>
      <dgm:spPr/>
    </dgm:pt>
    <dgm:pt modelId="{1B31B92D-0861-4F84-8399-5C339BA182BC}" type="pres">
      <dgm:prSet presAssocID="{EDEA43D7-5000-45A1-B5FD-3731C8C709BB}" presName="parTxOnly" presStyleLbl="node1" presStyleIdx="11" presStyleCnt="14">
        <dgm:presLayoutVars>
          <dgm:bulletEnabled val="1"/>
        </dgm:presLayoutVars>
      </dgm:prSet>
      <dgm:spPr/>
      <dgm:t>
        <a:bodyPr/>
        <a:lstStyle/>
        <a:p>
          <a:endParaRPr lang="en-US"/>
        </a:p>
      </dgm:t>
    </dgm:pt>
    <dgm:pt modelId="{69BDA061-51C8-4922-8827-3E2612B22C5A}" type="pres">
      <dgm:prSet presAssocID="{6F393711-4C73-42DF-B5DC-5EFEE443C96E}" presName="parSpace" presStyleCnt="0"/>
      <dgm:spPr/>
    </dgm:pt>
    <dgm:pt modelId="{32DC28B2-B928-488B-85D7-2B7709B4DAF8}" type="pres">
      <dgm:prSet presAssocID="{585F18CF-B4C3-4A94-B418-A9031B53FF21}" presName="parTxOnly" presStyleLbl="node1" presStyleIdx="12" presStyleCnt="14">
        <dgm:presLayoutVars>
          <dgm:bulletEnabled val="1"/>
        </dgm:presLayoutVars>
      </dgm:prSet>
      <dgm:spPr/>
      <dgm:t>
        <a:bodyPr/>
        <a:lstStyle/>
        <a:p>
          <a:endParaRPr lang="en-US"/>
        </a:p>
      </dgm:t>
    </dgm:pt>
    <dgm:pt modelId="{A4DE6017-C681-49C4-923E-12A6D7F0565B}" type="pres">
      <dgm:prSet presAssocID="{95074C18-346A-405C-9A9A-4249CE65D816}" presName="parSpace" presStyleCnt="0"/>
      <dgm:spPr/>
    </dgm:pt>
    <dgm:pt modelId="{97F6767F-87C9-4E8B-9067-44C7043C25EA}" type="pres">
      <dgm:prSet presAssocID="{AA6F9684-4506-42A9-80D4-3383A6B35DB4}" presName="parTxOnly" presStyleLbl="node1" presStyleIdx="13" presStyleCnt="14">
        <dgm:presLayoutVars>
          <dgm:bulletEnabled val="1"/>
        </dgm:presLayoutVars>
      </dgm:prSet>
      <dgm:spPr/>
      <dgm:t>
        <a:bodyPr/>
        <a:lstStyle/>
        <a:p>
          <a:endParaRPr lang="en-US"/>
        </a:p>
      </dgm:t>
    </dgm:pt>
  </dgm:ptLst>
  <dgm:cxnLst>
    <dgm:cxn modelId="{63A08C2E-D4E7-4F2B-A100-894359778B6A}" srcId="{96A235FD-9E29-4727-9A2B-8CC98E180D5D}" destId="{438E6FBA-7515-4F3C-8739-777A6B90879C}" srcOrd="4" destOrd="0" parTransId="{88756782-BBDE-4AD8-80FA-0C21D3DD185D}" sibTransId="{119CE601-B669-4140-B895-68B316C641FC}"/>
    <dgm:cxn modelId="{C4B32EB8-EEB9-4008-9178-FECA0149DB02}" type="presOf" srcId="{49F6194C-3E40-469B-A966-96D41A229F77}" destId="{F3D7C794-32F8-46BB-8AB9-1698840F933F}" srcOrd="0" destOrd="0" presId="urn:microsoft.com/office/officeart/2005/8/layout/hChevron3"/>
    <dgm:cxn modelId="{D3CB7D24-89BE-4E84-89F5-3023A7A7CA50}" type="presOf" srcId="{F9A4B6E0-1083-462B-A8A1-42AEEA1C0DE2}" destId="{7AFA5345-DC96-46DE-B921-BADE46CA4A94}" srcOrd="0" destOrd="0" presId="urn:microsoft.com/office/officeart/2005/8/layout/hChevron3"/>
    <dgm:cxn modelId="{A2FDFB51-7132-47DB-86FF-AAA409D3BAB6}" type="presOf" srcId="{96A235FD-9E29-4727-9A2B-8CC98E180D5D}" destId="{AF3FEE7C-D0EF-4453-AC36-6ACEEE06304C}" srcOrd="0" destOrd="0" presId="urn:microsoft.com/office/officeart/2005/8/layout/hChevron3"/>
    <dgm:cxn modelId="{C8F685CF-C026-4D87-84F3-1FE4B2E616C8}" srcId="{96A235FD-9E29-4727-9A2B-8CC98E180D5D}" destId="{EDEA43D7-5000-45A1-B5FD-3731C8C709BB}" srcOrd="11" destOrd="0" parTransId="{9D731161-3613-4AD5-A390-7521CB5310A4}" sibTransId="{6F393711-4C73-42DF-B5DC-5EFEE443C96E}"/>
    <dgm:cxn modelId="{9AC7FC1D-ABD0-41DF-911F-687E9F5E4F47}" srcId="{96A235FD-9E29-4727-9A2B-8CC98E180D5D}" destId="{E4C77955-279A-4674-A9BC-49D724015B6C}" srcOrd="0" destOrd="0" parTransId="{B0C495FA-4893-4526-ABD1-E6D7FBB5CC98}" sibTransId="{E64526EF-D74B-488C-B9A0-6A092067DB49}"/>
    <dgm:cxn modelId="{BC158D20-B0F2-4B0D-81F9-1E5C38C346DE}" srcId="{96A235FD-9E29-4727-9A2B-8CC98E180D5D}" destId="{117EAFE1-8023-4EF7-83AC-82AE4DD1CDAB}" srcOrd="6" destOrd="0" parTransId="{1DAAEA11-98B8-4E33-9C0F-8C9EAA8D65DD}" sibTransId="{5B7DB700-32E3-41FB-939D-41A37BBAC655}"/>
    <dgm:cxn modelId="{CA5F1E4F-9877-4703-8171-19EBC43D9427}" srcId="{96A235FD-9E29-4727-9A2B-8CC98E180D5D}" destId="{9EE2D036-667B-459C-936B-9A20C4ED0366}" srcOrd="9" destOrd="0" parTransId="{B2E519EB-4A85-4FD1-B046-0855338C6394}" sibTransId="{A6B9B748-832B-4964-814B-F7AF1571BB7B}"/>
    <dgm:cxn modelId="{FEDAB281-1B7D-4F7E-9C94-2649FC733A28}" type="presOf" srcId="{9EE2D036-667B-459C-936B-9A20C4ED0366}" destId="{BA45BB6D-EA12-4E77-BA5E-D9865F78B152}" srcOrd="0" destOrd="0" presId="urn:microsoft.com/office/officeart/2005/8/layout/hChevron3"/>
    <dgm:cxn modelId="{11E055F9-48EA-41A4-B3E7-42E07E6F396B}" type="presOf" srcId="{EDEA43D7-5000-45A1-B5FD-3731C8C709BB}" destId="{1B31B92D-0861-4F84-8399-5C339BA182BC}" srcOrd="0" destOrd="0" presId="urn:microsoft.com/office/officeart/2005/8/layout/hChevron3"/>
    <dgm:cxn modelId="{ED28B75B-98D3-46B9-9B72-4410A4315659}" srcId="{96A235FD-9E29-4727-9A2B-8CC98E180D5D}" destId="{F9A4B6E0-1083-462B-A8A1-42AEEA1C0DE2}" srcOrd="3" destOrd="0" parTransId="{0A660D3D-83A0-4724-94D6-69CE2C79BC60}" sibTransId="{0B10C738-7CA3-4B61-9BE0-750A34162178}"/>
    <dgm:cxn modelId="{54701634-4234-4023-A5E3-4BF4980AC1DC}" type="presOf" srcId="{438E6FBA-7515-4F3C-8739-777A6B90879C}" destId="{44E3EBEC-BF71-467B-9A38-90EBB094181C}" srcOrd="0" destOrd="0" presId="urn:microsoft.com/office/officeart/2005/8/layout/hChevron3"/>
    <dgm:cxn modelId="{F21026D9-3DA0-476A-92E5-DF5A3A5C4850}" srcId="{96A235FD-9E29-4727-9A2B-8CC98E180D5D}" destId="{49F6194C-3E40-469B-A966-96D41A229F77}" srcOrd="5" destOrd="0" parTransId="{DA0ABE99-CE53-4D2F-803D-D55744FAC623}" sibTransId="{624EB5C5-B35C-4F47-8205-5372005A4A4D}"/>
    <dgm:cxn modelId="{112A2DB6-C8E0-42EA-A2A7-9E1F9D374799}" type="presOf" srcId="{585F18CF-B4C3-4A94-B418-A9031B53FF21}" destId="{32DC28B2-B928-488B-85D7-2B7709B4DAF8}" srcOrd="0" destOrd="0" presId="urn:microsoft.com/office/officeart/2005/8/layout/hChevron3"/>
    <dgm:cxn modelId="{64F9B222-A659-4126-8D45-4A04B336F76E}" srcId="{96A235FD-9E29-4727-9A2B-8CC98E180D5D}" destId="{550F286F-8932-44C5-8D3D-FD2E61F155A3}" srcOrd="1" destOrd="0" parTransId="{1861A5BF-194E-4FE4-8DD8-609631C5B6DC}" sibTransId="{2E97F23C-E621-448F-8B7D-B700813BE9D9}"/>
    <dgm:cxn modelId="{874DC151-A321-41FD-AE4B-A873E2A15CB9}" type="presOf" srcId="{AA6F9684-4506-42A9-80D4-3383A6B35DB4}" destId="{97F6767F-87C9-4E8B-9067-44C7043C25EA}" srcOrd="0" destOrd="0" presId="urn:microsoft.com/office/officeart/2005/8/layout/hChevron3"/>
    <dgm:cxn modelId="{361E2466-9E3C-4956-BBF0-0E5279934D1D}" srcId="{96A235FD-9E29-4727-9A2B-8CC98E180D5D}" destId="{AA6F9684-4506-42A9-80D4-3383A6B35DB4}" srcOrd="13" destOrd="0" parTransId="{4851DADE-E02B-4A96-9F89-16DC52CA0F4A}" sibTransId="{B436F4BA-1A16-45AA-A405-0A8EC8070F24}"/>
    <dgm:cxn modelId="{9C69427F-7BE9-4F48-9F57-A75042EA79C5}" type="presOf" srcId="{8EA7AB9F-68DC-4A7C-B645-1A9B4C3E3B76}" destId="{7CEFAE80-5CF6-49BF-8F01-F2FA6E1B34FB}" srcOrd="0" destOrd="0" presId="urn:microsoft.com/office/officeart/2005/8/layout/hChevron3"/>
    <dgm:cxn modelId="{AC803F2D-B6F8-4135-9839-783272C2ACCE}" type="presOf" srcId="{117EAFE1-8023-4EF7-83AC-82AE4DD1CDAB}" destId="{137908E1-EB73-443C-8856-0F1B456FEBBC}" srcOrd="0" destOrd="0" presId="urn:microsoft.com/office/officeart/2005/8/layout/hChevron3"/>
    <dgm:cxn modelId="{3C1ECF93-FC47-4310-BF1B-A2B0579BB42C}" srcId="{96A235FD-9E29-4727-9A2B-8CC98E180D5D}" destId="{62B5C6DF-1414-44D8-BA16-3A72F09CD47F}" srcOrd="7" destOrd="0" parTransId="{D6C707F3-2DB7-440E-9087-22FAC0DE631D}" sibTransId="{1EF258E4-93C3-41E0-A6AE-602531815346}"/>
    <dgm:cxn modelId="{0967518C-DE43-4DE7-9D1D-6085B6CB5A43}" srcId="{96A235FD-9E29-4727-9A2B-8CC98E180D5D}" destId="{585F18CF-B4C3-4A94-B418-A9031B53FF21}" srcOrd="12" destOrd="0" parTransId="{2D153D77-3685-4BDE-9C1F-DC0A3E2D08AC}" sibTransId="{95074C18-346A-405C-9A9A-4249CE65D816}"/>
    <dgm:cxn modelId="{E0421D63-660D-499B-878E-15AE07C88573}" type="presOf" srcId="{10FF57C5-7706-4606-8C0B-69EBC5F8F8A1}" destId="{E8A7FC8D-073D-43FF-8094-BD90DDAAA657}" srcOrd="0" destOrd="0" presId="urn:microsoft.com/office/officeart/2005/8/layout/hChevron3"/>
    <dgm:cxn modelId="{B5D08D7E-E163-4C20-89D5-E9421DB4C6AF}" type="presOf" srcId="{B0D82F7C-257C-43A4-9BC6-08A97FFD023B}" destId="{6521B05E-5C83-4A17-B11E-AE85C4AF7C42}" srcOrd="0" destOrd="0" presId="urn:microsoft.com/office/officeart/2005/8/layout/hChevron3"/>
    <dgm:cxn modelId="{F9900AA2-AF0D-4657-9D03-F28465CD4207}" type="presOf" srcId="{550F286F-8932-44C5-8D3D-FD2E61F155A3}" destId="{5EBA5DF9-22F1-4A0E-9120-2E27B2886D9F}" srcOrd="0" destOrd="0" presId="urn:microsoft.com/office/officeart/2005/8/layout/hChevron3"/>
    <dgm:cxn modelId="{50BFFE70-D340-480A-90A0-2AA0D86BA83D}" srcId="{96A235FD-9E29-4727-9A2B-8CC98E180D5D}" destId="{10FF57C5-7706-4606-8C0B-69EBC5F8F8A1}" srcOrd="10" destOrd="0" parTransId="{82FA0134-8E3B-4831-AEE0-A60E2BF15CBD}" sibTransId="{B12167A7-55EE-45BB-83C4-B204818A74ED}"/>
    <dgm:cxn modelId="{6E1BBE38-E3B1-45A2-8A7B-6710520D3C8D}" type="presOf" srcId="{E4C77955-279A-4674-A9BC-49D724015B6C}" destId="{ADC2CBC4-2539-4B68-BF9D-C947107E1441}" srcOrd="0" destOrd="0" presId="urn:microsoft.com/office/officeart/2005/8/layout/hChevron3"/>
    <dgm:cxn modelId="{85841B15-C953-4A30-B94B-234204F55293}" srcId="{96A235FD-9E29-4727-9A2B-8CC98E180D5D}" destId="{B0D82F7C-257C-43A4-9BC6-08A97FFD023B}" srcOrd="8" destOrd="0" parTransId="{E32AF190-0664-4B2D-A423-CDBC3603BAE1}" sibTransId="{58C18BED-2A6A-44B5-A4C5-D151F73E942E}"/>
    <dgm:cxn modelId="{3CA23C7A-D90C-4108-B7D9-A9FBFBC20CBF}" srcId="{96A235FD-9E29-4727-9A2B-8CC98E180D5D}" destId="{8EA7AB9F-68DC-4A7C-B645-1A9B4C3E3B76}" srcOrd="2" destOrd="0" parTransId="{728DF61F-DDFB-42F8-8BD9-9EACC2BDFFED}" sibTransId="{0B77BB05-7452-40DC-8A4B-11D7E333F383}"/>
    <dgm:cxn modelId="{9F5A7FA6-F556-4174-8FC6-D8DB772C4B11}" type="presOf" srcId="{62B5C6DF-1414-44D8-BA16-3A72F09CD47F}" destId="{DBB6763D-3FE5-454E-8954-9406604F8535}" srcOrd="0" destOrd="0" presId="urn:microsoft.com/office/officeart/2005/8/layout/hChevron3"/>
    <dgm:cxn modelId="{19BFB14D-E27F-45F1-A6AB-FB708D39387A}" type="presParOf" srcId="{AF3FEE7C-D0EF-4453-AC36-6ACEEE06304C}" destId="{ADC2CBC4-2539-4B68-BF9D-C947107E1441}" srcOrd="0" destOrd="0" presId="urn:microsoft.com/office/officeart/2005/8/layout/hChevron3"/>
    <dgm:cxn modelId="{9C7669CF-0CEF-45E0-AFB7-EA0F321A5984}" type="presParOf" srcId="{AF3FEE7C-D0EF-4453-AC36-6ACEEE06304C}" destId="{D45AD165-D2B5-4318-BC9E-B70071B15BAA}" srcOrd="1" destOrd="0" presId="urn:microsoft.com/office/officeart/2005/8/layout/hChevron3"/>
    <dgm:cxn modelId="{7AECC14A-3E4F-4492-ABEB-8816FE73286E}" type="presParOf" srcId="{AF3FEE7C-D0EF-4453-AC36-6ACEEE06304C}" destId="{5EBA5DF9-22F1-4A0E-9120-2E27B2886D9F}" srcOrd="2" destOrd="0" presId="urn:microsoft.com/office/officeart/2005/8/layout/hChevron3"/>
    <dgm:cxn modelId="{FC34D71E-AA92-41B6-89FF-E3FD4306E805}" type="presParOf" srcId="{AF3FEE7C-D0EF-4453-AC36-6ACEEE06304C}" destId="{6A9FA261-0BE5-46C2-96D4-C58D9D119963}" srcOrd="3" destOrd="0" presId="urn:microsoft.com/office/officeart/2005/8/layout/hChevron3"/>
    <dgm:cxn modelId="{BDBF5C2B-E1B6-4213-BD94-17D2602DFEB1}" type="presParOf" srcId="{AF3FEE7C-D0EF-4453-AC36-6ACEEE06304C}" destId="{7CEFAE80-5CF6-49BF-8F01-F2FA6E1B34FB}" srcOrd="4" destOrd="0" presId="urn:microsoft.com/office/officeart/2005/8/layout/hChevron3"/>
    <dgm:cxn modelId="{B58FC2D1-2099-4119-AEFC-FC6CF620B943}" type="presParOf" srcId="{AF3FEE7C-D0EF-4453-AC36-6ACEEE06304C}" destId="{CFCFC0ED-9C49-4627-86B0-8C22662CE59F}" srcOrd="5" destOrd="0" presId="urn:microsoft.com/office/officeart/2005/8/layout/hChevron3"/>
    <dgm:cxn modelId="{7E6648A8-2C30-4A91-BC7C-42106C49E667}" type="presParOf" srcId="{AF3FEE7C-D0EF-4453-AC36-6ACEEE06304C}" destId="{7AFA5345-DC96-46DE-B921-BADE46CA4A94}" srcOrd="6" destOrd="0" presId="urn:microsoft.com/office/officeart/2005/8/layout/hChevron3"/>
    <dgm:cxn modelId="{BB1BE777-FC0F-40C3-B924-B17ED1BCB64B}" type="presParOf" srcId="{AF3FEE7C-D0EF-4453-AC36-6ACEEE06304C}" destId="{1ADC20D4-0194-4B16-9FCB-E0073C83BBF1}" srcOrd="7" destOrd="0" presId="urn:microsoft.com/office/officeart/2005/8/layout/hChevron3"/>
    <dgm:cxn modelId="{F3A6BF92-042E-4DF2-A41C-421FF58D4FFF}" type="presParOf" srcId="{AF3FEE7C-D0EF-4453-AC36-6ACEEE06304C}" destId="{44E3EBEC-BF71-467B-9A38-90EBB094181C}" srcOrd="8" destOrd="0" presId="urn:microsoft.com/office/officeart/2005/8/layout/hChevron3"/>
    <dgm:cxn modelId="{9D2F017C-4CD1-4ED7-B653-49C479BB92B5}" type="presParOf" srcId="{AF3FEE7C-D0EF-4453-AC36-6ACEEE06304C}" destId="{446ECCFC-C189-4A24-939D-DEBE26B68475}" srcOrd="9" destOrd="0" presId="urn:microsoft.com/office/officeart/2005/8/layout/hChevron3"/>
    <dgm:cxn modelId="{C8101EF8-4EEA-43C5-860E-DB98D8508D70}" type="presParOf" srcId="{AF3FEE7C-D0EF-4453-AC36-6ACEEE06304C}" destId="{F3D7C794-32F8-46BB-8AB9-1698840F933F}" srcOrd="10" destOrd="0" presId="urn:microsoft.com/office/officeart/2005/8/layout/hChevron3"/>
    <dgm:cxn modelId="{DAD31F93-448B-4D37-AA66-6CAE521C00DD}" type="presParOf" srcId="{AF3FEE7C-D0EF-4453-AC36-6ACEEE06304C}" destId="{E4FBB2EB-3CA0-4EC1-9F02-E7763310CB38}" srcOrd="11" destOrd="0" presId="urn:microsoft.com/office/officeart/2005/8/layout/hChevron3"/>
    <dgm:cxn modelId="{AD2D3887-5D9A-4779-B5C0-2EF289D51FF1}" type="presParOf" srcId="{AF3FEE7C-D0EF-4453-AC36-6ACEEE06304C}" destId="{137908E1-EB73-443C-8856-0F1B456FEBBC}" srcOrd="12" destOrd="0" presId="urn:microsoft.com/office/officeart/2005/8/layout/hChevron3"/>
    <dgm:cxn modelId="{80FD2F70-E39A-4D8A-B724-5DB2C15E64B0}" type="presParOf" srcId="{AF3FEE7C-D0EF-4453-AC36-6ACEEE06304C}" destId="{06C9487B-FB77-4792-A1BA-9270221B70FB}" srcOrd="13" destOrd="0" presId="urn:microsoft.com/office/officeart/2005/8/layout/hChevron3"/>
    <dgm:cxn modelId="{FC237CE6-6271-450E-8642-09363E3E65C4}" type="presParOf" srcId="{AF3FEE7C-D0EF-4453-AC36-6ACEEE06304C}" destId="{DBB6763D-3FE5-454E-8954-9406604F8535}" srcOrd="14" destOrd="0" presId="urn:microsoft.com/office/officeart/2005/8/layout/hChevron3"/>
    <dgm:cxn modelId="{A1D191B2-B3B0-4D55-84EE-FFD51FD70B70}" type="presParOf" srcId="{AF3FEE7C-D0EF-4453-AC36-6ACEEE06304C}" destId="{43A2AD17-10BF-4D9B-A7DA-0988E96141F8}" srcOrd="15" destOrd="0" presId="urn:microsoft.com/office/officeart/2005/8/layout/hChevron3"/>
    <dgm:cxn modelId="{E1A9152A-63A2-48E5-8A51-72EE8A14EFB3}" type="presParOf" srcId="{AF3FEE7C-D0EF-4453-AC36-6ACEEE06304C}" destId="{6521B05E-5C83-4A17-B11E-AE85C4AF7C42}" srcOrd="16" destOrd="0" presId="urn:microsoft.com/office/officeart/2005/8/layout/hChevron3"/>
    <dgm:cxn modelId="{A453E6D4-526B-4C7C-BF0E-DAA867747B3F}" type="presParOf" srcId="{AF3FEE7C-D0EF-4453-AC36-6ACEEE06304C}" destId="{2B4E26D1-14DF-4C63-A3F4-1C4C83930EAE}" srcOrd="17" destOrd="0" presId="urn:microsoft.com/office/officeart/2005/8/layout/hChevron3"/>
    <dgm:cxn modelId="{47712151-A4F7-4791-9F8E-70C209282834}" type="presParOf" srcId="{AF3FEE7C-D0EF-4453-AC36-6ACEEE06304C}" destId="{BA45BB6D-EA12-4E77-BA5E-D9865F78B152}" srcOrd="18" destOrd="0" presId="urn:microsoft.com/office/officeart/2005/8/layout/hChevron3"/>
    <dgm:cxn modelId="{ECFE2835-9B64-464C-B885-E6FD52FA27EC}" type="presParOf" srcId="{AF3FEE7C-D0EF-4453-AC36-6ACEEE06304C}" destId="{A9E1D5C1-68B5-4F63-A05D-B107357A34B6}" srcOrd="19" destOrd="0" presId="urn:microsoft.com/office/officeart/2005/8/layout/hChevron3"/>
    <dgm:cxn modelId="{ADFDD3D1-90BB-49BB-A7C0-D67A2481202B}" type="presParOf" srcId="{AF3FEE7C-D0EF-4453-AC36-6ACEEE06304C}" destId="{E8A7FC8D-073D-43FF-8094-BD90DDAAA657}" srcOrd="20" destOrd="0" presId="urn:microsoft.com/office/officeart/2005/8/layout/hChevron3"/>
    <dgm:cxn modelId="{3F35AE06-2310-47A6-A15D-3C8BFC91D7E2}" type="presParOf" srcId="{AF3FEE7C-D0EF-4453-AC36-6ACEEE06304C}" destId="{04FF4978-4DA5-455D-B2A7-D8696099638D}" srcOrd="21" destOrd="0" presId="urn:microsoft.com/office/officeart/2005/8/layout/hChevron3"/>
    <dgm:cxn modelId="{7E8C0538-F22C-41CB-9234-C154B2B74D7E}" type="presParOf" srcId="{AF3FEE7C-D0EF-4453-AC36-6ACEEE06304C}" destId="{1B31B92D-0861-4F84-8399-5C339BA182BC}" srcOrd="22" destOrd="0" presId="urn:microsoft.com/office/officeart/2005/8/layout/hChevron3"/>
    <dgm:cxn modelId="{0D1AFB64-6868-4467-92A5-96955C5F9669}" type="presParOf" srcId="{AF3FEE7C-D0EF-4453-AC36-6ACEEE06304C}" destId="{69BDA061-51C8-4922-8827-3E2612B22C5A}" srcOrd="23" destOrd="0" presId="urn:microsoft.com/office/officeart/2005/8/layout/hChevron3"/>
    <dgm:cxn modelId="{83B446CD-A02E-4AE6-A80A-2EA9C9C3A20E}" type="presParOf" srcId="{AF3FEE7C-D0EF-4453-AC36-6ACEEE06304C}" destId="{32DC28B2-B928-488B-85D7-2B7709B4DAF8}" srcOrd="24" destOrd="0" presId="urn:microsoft.com/office/officeart/2005/8/layout/hChevron3"/>
    <dgm:cxn modelId="{5FB617CE-1F95-42BC-AD18-6B7F1A29F9C8}" type="presParOf" srcId="{AF3FEE7C-D0EF-4453-AC36-6ACEEE06304C}" destId="{A4DE6017-C681-49C4-923E-12A6D7F0565B}" srcOrd="25" destOrd="0" presId="urn:microsoft.com/office/officeart/2005/8/layout/hChevron3"/>
    <dgm:cxn modelId="{DC3E4042-3B04-4DB3-B0F1-40BFAC43FC4D}" type="presParOf" srcId="{AF3FEE7C-D0EF-4453-AC36-6ACEEE06304C}" destId="{97F6767F-87C9-4E8B-9067-44C7043C25EA}" srcOrd="2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A235FD-9E29-4727-9A2B-8CC98E180D5D}" type="doc">
      <dgm:prSet loTypeId="urn:microsoft.com/office/officeart/2005/8/layout/hChevron3" loCatId="process" qsTypeId="urn:microsoft.com/office/officeart/2005/8/quickstyle/simple1" qsCatId="simple" csTypeId="urn:microsoft.com/office/officeart/2005/8/colors/accent0_2" csCatId="mainScheme" phldr="1"/>
      <dgm:spPr/>
    </dgm:pt>
    <dgm:pt modelId="{E4C77955-279A-4674-A9BC-49D724015B6C}">
      <dgm:prSet phldrT="[Text]" custT="1"/>
      <dgm:spPr/>
      <dgm:t>
        <a:bodyPr/>
        <a:lstStyle/>
        <a:p>
          <a:r>
            <a:rPr lang="en-US" sz="1200" b="1" smtClean="0"/>
            <a:t>Jun</a:t>
          </a:r>
          <a:endParaRPr lang="en-US" sz="1200" b="1" dirty="0"/>
        </a:p>
      </dgm:t>
    </dgm:pt>
    <dgm:pt modelId="{B0C495FA-4893-4526-ABD1-E6D7FBB5CC98}" type="parTrans" cxnId="{9AC7FC1D-ABD0-41DF-911F-687E9F5E4F47}">
      <dgm:prSet/>
      <dgm:spPr/>
      <dgm:t>
        <a:bodyPr/>
        <a:lstStyle/>
        <a:p>
          <a:endParaRPr lang="en-US"/>
        </a:p>
      </dgm:t>
    </dgm:pt>
    <dgm:pt modelId="{E64526EF-D74B-488C-B9A0-6A092067DB49}" type="sibTrans" cxnId="{9AC7FC1D-ABD0-41DF-911F-687E9F5E4F47}">
      <dgm:prSet/>
      <dgm:spPr/>
      <dgm:t>
        <a:bodyPr/>
        <a:lstStyle/>
        <a:p>
          <a:endParaRPr lang="en-US"/>
        </a:p>
      </dgm:t>
    </dgm:pt>
    <dgm:pt modelId="{550F286F-8932-44C5-8D3D-FD2E61F155A3}">
      <dgm:prSet phldrT="[Text]" custT="1"/>
      <dgm:spPr/>
      <dgm:t>
        <a:bodyPr/>
        <a:lstStyle/>
        <a:p>
          <a:r>
            <a:rPr lang="en-US" sz="1200" b="1" smtClean="0"/>
            <a:t>Jul</a:t>
          </a:r>
          <a:endParaRPr lang="en-US" sz="1200" b="1" dirty="0"/>
        </a:p>
      </dgm:t>
    </dgm:pt>
    <dgm:pt modelId="{1861A5BF-194E-4FE4-8DD8-609631C5B6DC}" type="parTrans" cxnId="{64F9B222-A659-4126-8D45-4A04B336F76E}">
      <dgm:prSet/>
      <dgm:spPr/>
      <dgm:t>
        <a:bodyPr/>
        <a:lstStyle/>
        <a:p>
          <a:endParaRPr lang="en-US"/>
        </a:p>
      </dgm:t>
    </dgm:pt>
    <dgm:pt modelId="{2E97F23C-E621-448F-8B7D-B700813BE9D9}" type="sibTrans" cxnId="{64F9B222-A659-4126-8D45-4A04B336F76E}">
      <dgm:prSet/>
      <dgm:spPr/>
      <dgm:t>
        <a:bodyPr/>
        <a:lstStyle/>
        <a:p>
          <a:endParaRPr lang="en-US"/>
        </a:p>
      </dgm:t>
    </dgm:pt>
    <dgm:pt modelId="{8EA7AB9F-68DC-4A7C-B645-1A9B4C3E3B76}">
      <dgm:prSet phldrT="[Text]" custT="1"/>
      <dgm:spPr/>
      <dgm:t>
        <a:bodyPr/>
        <a:lstStyle/>
        <a:p>
          <a:r>
            <a:rPr lang="en-US" sz="1200" b="1" smtClean="0"/>
            <a:t>Aug</a:t>
          </a:r>
          <a:endParaRPr lang="en-US" sz="1200" b="1" dirty="0"/>
        </a:p>
      </dgm:t>
    </dgm:pt>
    <dgm:pt modelId="{728DF61F-DDFB-42F8-8BD9-9EACC2BDFFED}" type="parTrans" cxnId="{3CA23C7A-D90C-4108-B7D9-A9FBFBC20CBF}">
      <dgm:prSet/>
      <dgm:spPr/>
      <dgm:t>
        <a:bodyPr/>
        <a:lstStyle/>
        <a:p>
          <a:endParaRPr lang="en-US"/>
        </a:p>
      </dgm:t>
    </dgm:pt>
    <dgm:pt modelId="{0B77BB05-7452-40DC-8A4B-11D7E333F383}" type="sibTrans" cxnId="{3CA23C7A-D90C-4108-B7D9-A9FBFBC20CBF}">
      <dgm:prSet/>
      <dgm:spPr/>
      <dgm:t>
        <a:bodyPr/>
        <a:lstStyle/>
        <a:p>
          <a:endParaRPr lang="en-US"/>
        </a:p>
      </dgm:t>
    </dgm:pt>
    <dgm:pt modelId="{F9A4B6E0-1083-462B-A8A1-42AEEA1C0DE2}">
      <dgm:prSet phldrT="[Text]" custT="1"/>
      <dgm:spPr/>
      <dgm:t>
        <a:bodyPr/>
        <a:lstStyle/>
        <a:p>
          <a:r>
            <a:rPr lang="en-US" sz="1200" b="1" smtClean="0"/>
            <a:t>Sept</a:t>
          </a:r>
          <a:endParaRPr lang="en-US" sz="1200" b="1" dirty="0"/>
        </a:p>
      </dgm:t>
    </dgm:pt>
    <dgm:pt modelId="{0A660D3D-83A0-4724-94D6-69CE2C79BC60}" type="parTrans" cxnId="{ED28B75B-98D3-46B9-9B72-4410A4315659}">
      <dgm:prSet/>
      <dgm:spPr/>
      <dgm:t>
        <a:bodyPr/>
        <a:lstStyle/>
        <a:p>
          <a:endParaRPr lang="en-US"/>
        </a:p>
      </dgm:t>
    </dgm:pt>
    <dgm:pt modelId="{0B10C738-7CA3-4B61-9BE0-750A34162178}" type="sibTrans" cxnId="{ED28B75B-98D3-46B9-9B72-4410A4315659}">
      <dgm:prSet/>
      <dgm:spPr/>
      <dgm:t>
        <a:bodyPr/>
        <a:lstStyle/>
        <a:p>
          <a:endParaRPr lang="en-US"/>
        </a:p>
      </dgm:t>
    </dgm:pt>
    <dgm:pt modelId="{438E6FBA-7515-4F3C-8739-777A6B90879C}">
      <dgm:prSet phldrT="[Text]" custT="1"/>
      <dgm:spPr/>
      <dgm:t>
        <a:bodyPr/>
        <a:lstStyle/>
        <a:p>
          <a:r>
            <a:rPr lang="en-US" sz="1200" b="1" smtClean="0"/>
            <a:t> Nov</a:t>
          </a:r>
          <a:endParaRPr lang="en-US" sz="1200" b="1" dirty="0"/>
        </a:p>
      </dgm:t>
    </dgm:pt>
    <dgm:pt modelId="{88756782-BBDE-4AD8-80FA-0C21D3DD185D}" type="parTrans" cxnId="{63A08C2E-D4E7-4F2B-A100-894359778B6A}">
      <dgm:prSet/>
      <dgm:spPr/>
      <dgm:t>
        <a:bodyPr/>
        <a:lstStyle/>
        <a:p>
          <a:endParaRPr lang="en-US"/>
        </a:p>
      </dgm:t>
    </dgm:pt>
    <dgm:pt modelId="{119CE601-B669-4140-B895-68B316C641FC}" type="sibTrans" cxnId="{63A08C2E-D4E7-4F2B-A100-894359778B6A}">
      <dgm:prSet/>
      <dgm:spPr/>
      <dgm:t>
        <a:bodyPr/>
        <a:lstStyle/>
        <a:p>
          <a:endParaRPr lang="en-US"/>
        </a:p>
      </dgm:t>
    </dgm:pt>
    <dgm:pt modelId="{49F6194C-3E40-469B-A966-96D41A229F77}">
      <dgm:prSet phldrT="[Text]" custT="1"/>
      <dgm:spPr/>
      <dgm:t>
        <a:bodyPr/>
        <a:lstStyle/>
        <a:p>
          <a:r>
            <a:rPr lang="en-US" sz="1200" b="1" smtClean="0"/>
            <a:t>Dec</a:t>
          </a:r>
          <a:endParaRPr lang="en-US" sz="1200" b="1" dirty="0"/>
        </a:p>
      </dgm:t>
    </dgm:pt>
    <dgm:pt modelId="{DA0ABE99-CE53-4D2F-803D-D55744FAC623}" type="parTrans" cxnId="{F21026D9-3DA0-476A-92E5-DF5A3A5C4850}">
      <dgm:prSet/>
      <dgm:spPr/>
      <dgm:t>
        <a:bodyPr/>
        <a:lstStyle/>
        <a:p>
          <a:endParaRPr lang="en-US"/>
        </a:p>
      </dgm:t>
    </dgm:pt>
    <dgm:pt modelId="{624EB5C5-B35C-4F47-8205-5372005A4A4D}" type="sibTrans" cxnId="{F21026D9-3DA0-476A-92E5-DF5A3A5C4850}">
      <dgm:prSet/>
      <dgm:spPr/>
      <dgm:t>
        <a:bodyPr/>
        <a:lstStyle/>
        <a:p>
          <a:endParaRPr lang="en-US"/>
        </a:p>
      </dgm:t>
    </dgm:pt>
    <dgm:pt modelId="{117EAFE1-8023-4EF7-83AC-82AE4DD1CDAB}">
      <dgm:prSet phldrT="[Text]" custT="1"/>
      <dgm:spPr/>
      <dgm:t>
        <a:bodyPr/>
        <a:lstStyle/>
        <a:p>
          <a:r>
            <a:rPr lang="en-US" sz="1200" b="1" smtClean="0"/>
            <a:t>Jan</a:t>
          </a:r>
          <a:endParaRPr lang="en-US" sz="1200" b="1" dirty="0"/>
        </a:p>
      </dgm:t>
    </dgm:pt>
    <dgm:pt modelId="{1DAAEA11-98B8-4E33-9C0F-8C9EAA8D65DD}" type="parTrans" cxnId="{BC158D20-B0F2-4B0D-81F9-1E5C38C346DE}">
      <dgm:prSet/>
      <dgm:spPr/>
      <dgm:t>
        <a:bodyPr/>
        <a:lstStyle/>
        <a:p>
          <a:endParaRPr lang="en-US"/>
        </a:p>
      </dgm:t>
    </dgm:pt>
    <dgm:pt modelId="{5B7DB700-32E3-41FB-939D-41A37BBAC655}" type="sibTrans" cxnId="{BC158D20-B0F2-4B0D-81F9-1E5C38C346DE}">
      <dgm:prSet/>
      <dgm:spPr/>
      <dgm:t>
        <a:bodyPr/>
        <a:lstStyle/>
        <a:p>
          <a:endParaRPr lang="en-US"/>
        </a:p>
      </dgm:t>
    </dgm:pt>
    <dgm:pt modelId="{62B5C6DF-1414-44D8-BA16-3A72F09CD47F}">
      <dgm:prSet phldrT="[Text]" custT="1"/>
      <dgm:spPr/>
      <dgm:t>
        <a:bodyPr/>
        <a:lstStyle/>
        <a:p>
          <a:r>
            <a:rPr lang="en-US" sz="1200" b="1" smtClean="0"/>
            <a:t>Feb</a:t>
          </a:r>
          <a:endParaRPr lang="en-US" sz="1200" b="1" dirty="0"/>
        </a:p>
      </dgm:t>
    </dgm:pt>
    <dgm:pt modelId="{D6C707F3-2DB7-440E-9087-22FAC0DE631D}" type="parTrans" cxnId="{3C1ECF93-FC47-4310-BF1B-A2B0579BB42C}">
      <dgm:prSet/>
      <dgm:spPr/>
      <dgm:t>
        <a:bodyPr/>
        <a:lstStyle/>
        <a:p>
          <a:endParaRPr lang="en-US"/>
        </a:p>
      </dgm:t>
    </dgm:pt>
    <dgm:pt modelId="{1EF258E4-93C3-41E0-A6AE-602531815346}" type="sibTrans" cxnId="{3C1ECF93-FC47-4310-BF1B-A2B0579BB42C}">
      <dgm:prSet/>
      <dgm:spPr/>
      <dgm:t>
        <a:bodyPr/>
        <a:lstStyle/>
        <a:p>
          <a:endParaRPr lang="en-US"/>
        </a:p>
      </dgm:t>
    </dgm:pt>
    <dgm:pt modelId="{B0D82F7C-257C-43A4-9BC6-08A97FFD023B}">
      <dgm:prSet phldrT="[Text]" custT="1"/>
      <dgm:spPr/>
      <dgm:t>
        <a:bodyPr/>
        <a:lstStyle/>
        <a:p>
          <a:r>
            <a:rPr lang="en-US" sz="1200" b="1" smtClean="0"/>
            <a:t>March</a:t>
          </a:r>
          <a:endParaRPr lang="en-US" sz="1200" b="1" dirty="0"/>
        </a:p>
      </dgm:t>
    </dgm:pt>
    <dgm:pt modelId="{E32AF190-0664-4B2D-A423-CDBC3603BAE1}" type="parTrans" cxnId="{85841B15-C953-4A30-B94B-234204F55293}">
      <dgm:prSet/>
      <dgm:spPr/>
      <dgm:t>
        <a:bodyPr/>
        <a:lstStyle/>
        <a:p>
          <a:endParaRPr lang="en-US"/>
        </a:p>
      </dgm:t>
    </dgm:pt>
    <dgm:pt modelId="{58C18BED-2A6A-44B5-A4C5-D151F73E942E}" type="sibTrans" cxnId="{85841B15-C953-4A30-B94B-234204F55293}">
      <dgm:prSet/>
      <dgm:spPr/>
      <dgm:t>
        <a:bodyPr/>
        <a:lstStyle/>
        <a:p>
          <a:endParaRPr lang="en-US"/>
        </a:p>
      </dgm:t>
    </dgm:pt>
    <dgm:pt modelId="{9EE2D036-667B-459C-936B-9A20C4ED0366}">
      <dgm:prSet phldrT="[Text]" custT="1"/>
      <dgm:spPr/>
      <dgm:t>
        <a:bodyPr/>
        <a:lstStyle/>
        <a:p>
          <a:r>
            <a:rPr lang="en-US" sz="1200" b="1" smtClean="0"/>
            <a:t>April</a:t>
          </a:r>
          <a:endParaRPr lang="en-US" sz="1200" b="1" dirty="0"/>
        </a:p>
      </dgm:t>
    </dgm:pt>
    <dgm:pt modelId="{B2E519EB-4A85-4FD1-B046-0855338C6394}" type="parTrans" cxnId="{CA5F1E4F-9877-4703-8171-19EBC43D9427}">
      <dgm:prSet/>
      <dgm:spPr/>
      <dgm:t>
        <a:bodyPr/>
        <a:lstStyle/>
        <a:p>
          <a:endParaRPr lang="en-US"/>
        </a:p>
      </dgm:t>
    </dgm:pt>
    <dgm:pt modelId="{A6B9B748-832B-4964-814B-F7AF1571BB7B}" type="sibTrans" cxnId="{CA5F1E4F-9877-4703-8171-19EBC43D9427}">
      <dgm:prSet/>
      <dgm:spPr/>
      <dgm:t>
        <a:bodyPr/>
        <a:lstStyle/>
        <a:p>
          <a:endParaRPr lang="en-US"/>
        </a:p>
      </dgm:t>
    </dgm:pt>
    <dgm:pt modelId="{10FF57C5-7706-4606-8C0B-69EBC5F8F8A1}">
      <dgm:prSet phldrT="[Text]" custT="1"/>
      <dgm:spPr/>
      <dgm:t>
        <a:bodyPr/>
        <a:lstStyle/>
        <a:p>
          <a:r>
            <a:rPr lang="en-US" sz="1200" b="1" smtClean="0"/>
            <a:t>May </a:t>
          </a:r>
          <a:endParaRPr lang="en-US" sz="1200" b="1" dirty="0"/>
        </a:p>
      </dgm:t>
    </dgm:pt>
    <dgm:pt modelId="{82FA0134-8E3B-4831-AEE0-A60E2BF15CBD}" type="parTrans" cxnId="{50BFFE70-D340-480A-90A0-2AA0D86BA83D}">
      <dgm:prSet/>
      <dgm:spPr/>
      <dgm:t>
        <a:bodyPr/>
        <a:lstStyle/>
        <a:p>
          <a:endParaRPr lang="en-US"/>
        </a:p>
      </dgm:t>
    </dgm:pt>
    <dgm:pt modelId="{B12167A7-55EE-45BB-83C4-B204818A74ED}" type="sibTrans" cxnId="{50BFFE70-D340-480A-90A0-2AA0D86BA83D}">
      <dgm:prSet/>
      <dgm:spPr/>
      <dgm:t>
        <a:bodyPr/>
        <a:lstStyle/>
        <a:p>
          <a:endParaRPr lang="en-US"/>
        </a:p>
      </dgm:t>
    </dgm:pt>
    <dgm:pt modelId="{EDEA43D7-5000-45A1-B5FD-3731C8C709BB}">
      <dgm:prSet phldrT="[Text]" custT="1"/>
      <dgm:spPr/>
      <dgm:t>
        <a:bodyPr/>
        <a:lstStyle/>
        <a:p>
          <a:r>
            <a:rPr lang="en-US" sz="1200" b="1" smtClean="0"/>
            <a:t>Jun</a:t>
          </a:r>
          <a:endParaRPr lang="en-US" sz="1200" b="1" dirty="0"/>
        </a:p>
      </dgm:t>
    </dgm:pt>
    <dgm:pt modelId="{9D731161-3613-4AD5-A390-7521CB5310A4}" type="parTrans" cxnId="{C8F685CF-C026-4D87-84F3-1FE4B2E616C8}">
      <dgm:prSet/>
      <dgm:spPr/>
      <dgm:t>
        <a:bodyPr/>
        <a:lstStyle/>
        <a:p>
          <a:endParaRPr lang="en-US"/>
        </a:p>
      </dgm:t>
    </dgm:pt>
    <dgm:pt modelId="{6F393711-4C73-42DF-B5DC-5EFEE443C96E}" type="sibTrans" cxnId="{C8F685CF-C026-4D87-84F3-1FE4B2E616C8}">
      <dgm:prSet/>
      <dgm:spPr/>
      <dgm:t>
        <a:bodyPr/>
        <a:lstStyle/>
        <a:p>
          <a:endParaRPr lang="en-US"/>
        </a:p>
      </dgm:t>
    </dgm:pt>
    <dgm:pt modelId="{585F18CF-B4C3-4A94-B418-A9031B53FF21}">
      <dgm:prSet phldrT="[Text]" custT="1"/>
      <dgm:spPr/>
      <dgm:t>
        <a:bodyPr/>
        <a:lstStyle/>
        <a:p>
          <a:r>
            <a:rPr lang="en-US" sz="1200" b="1" smtClean="0"/>
            <a:t>Jul</a:t>
          </a:r>
          <a:endParaRPr lang="en-US" sz="1200" b="1" dirty="0"/>
        </a:p>
      </dgm:t>
    </dgm:pt>
    <dgm:pt modelId="{2D153D77-3685-4BDE-9C1F-DC0A3E2D08AC}" type="parTrans" cxnId="{0967518C-DE43-4DE7-9D1D-6085B6CB5A43}">
      <dgm:prSet/>
      <dgm:spPr/>
      <dgm:t>
        <a:bodyPr/>
        <a:lstStyle/>
        <a:p>
          <a:endParaRPr lang="en-US"/>
        </a:p>
      </dgm:t>
    </dgm:pt>
    <dgm:pt modelId="{95074C18-346A-405C-9A9A-4249CE65D816}" type="sibTrans" cxnId="{0967518C-DE43-4DE7-9D1D-6085B6CB5A43}">
      <dgm:prSet/>
      <dgm:spPr/>
      <dgm:t>
        <a:bodyPr/>
        <a:lstStyle/>
        <a:p>
          <a:endParaRPr lang="en-US"/>
        </a:p>
      </dgm:t>
    </dgm:pt>
    <dgm:pt modelId="{AA6F9684-4506-42A9-80D4-3383A6B35DB4}">
      <dgm:prSet phldrT="[Text]" custT="1"/>
      <dgm:spPr/>
      <dgm:t>
        <a:bodyPr/>
        <a:lstStyle/>
        <a:p>
          <a:r>
            <a:rPr lang="en-US" sz="1200" b="1" smtClean="0"/>
            <a:t>Aug</a:t>
          </a:r>
          <a:endParaRPr lang="en-US" sz="1200" b="1" dirty="0"/>
        </a:p>
      </dgm:t>
    </dgm:pt>
    <dgm:pt modelId="{4851DADE-E02B-4A96-9F89-16DC52CA0F4A}" type="parTrans" cxnId="{361E2466-9E3C-4956-BBF0-0E5279934D1D}">
      <dgm:prSet/>
      <dgm:spPr/>
      <dgm:t>
        <a:bodyPr/>
        <a:lstStyle/>
        <a:p>
          <a:endParaRPr lang="en-US"/>
        </a:p>
      </dgm:t>
    </dgm:pt>
    <dgm:pt modelId="{B436F4BA-1A16-45AA-A405-0A8EC8070F24}" type="sibTrans" cxnId="{361E2466-9E3C-4956-BBF0-0E5279934D1D}">
      <dgm:prSet/>
      <dgm:spPr/>
      <dgm:t>
        <a:bodyPr/>
        <a:lstStyle/>
        <a:p>
          <a:endParaRPr lang="en-US"/>
        </a:p>
      </dgm:t>
    </dgm:pt>
    <dgm:pt modelId="{AF3FEE7C-D0EF-4453-AC36-6ACEEE06304C}" type="pres">
      <dgm:prSet presAssocID="{96A235FD-9E29-4727-9A2B-8CC98E180D5D}" presName="Name0" presStyleCnt="0">
        <dgm:presLayoutVars>
          <dgm:dir/>
          <dgm:resizeHandles val="exact"/>
        </dgm:presLayoutVars>
      </dgm:prSet>
      <dgm:spPr/>
    </dgm:pt>
    <dgm:pt modelId="{ADC2CBC4-2539-4B68-BF9D-C947107E1441}" type="pres">
      <dgm:prSet presAssocID="{E4C77955-279A-4674-A9BC-49D724015B6C}" presName="parTxOnly" presStyleLbl="node1" presStyleIdx="0" presStyleCnt="14">
        <dgm:presLayoutVars>
          <dgm:bulletEnabled val="1"/>
        </dgm:presLayoutVars>
      </dgm:prSet>
      <dgm:spPr/>
      <dgm:t>
        <a:bodyPr/>
        <a:lstStyle/>
        <a:p>
          <a:endParaRPr lang="en-US"/>
        </a:p>
      </dgm:t>
    </dgm:pt>
    <dgm:pt modelId="{D45AD165-D2B5-4318-BC9E-B70071B15BAA}" type="pres">
      <dgm:prSet presAssocID="{E64526EF-D74B-488C-B9A0-6A092067DB49}" presName="parSpace" presStyleCnt="0"/>
      <dgm:spPr/>
    </dgm:pt>
    <dgm:pt modelId="{5EBA5DF9-22F1-4A0E-9120-2E27B2886D9F}" type="pres">
      <dgm:prSet presAssocID="{550F286F-8932-44C5-8D3D-FD2E61F155A3}" presName="parTxOnly" presStyleLbl="node1" presStyleIdx="1" presStyleCnt="14">
        <dgm:presLayoutVars>
          <dgm:bulletEnabled val="1"/>
        </dgm:presLayoutVars>
      </dgm:prSet>
      <dgm:spPr/>
      <dgm:t>
        <a:bodyPr/>
        <a:lstStyle/>
        <a:p>
          <a:endParaRPr lang="en-US"/>
        </a:p>
      </dgm:t>
    </dgm:pt>
    <dgm:pt modelId="{6A9FA261-0BE5-46C2-96D4-C58D9D119963}" type="pres">
      <dgm:prSet presAssocID="{2E97F23C-E621-448F-8B7D-B700813BE9D9}" presName="parSpace" presStyleCnt="0"/>
      <dgm:spPr/>
    </dgm:pt>
    <dgm:pt modelId="{7CEFAE80-5CF6-49BF-8F01-F2FA6E1B34FB}" type="pres">
      <dgm:prSet presAssocID="{8EA7AB9F-68DC-4A7C-B645-1A9B4C3E3B76}" presName="parTxOnly" presStyleLbl="node1" presStyleIdx="2" presStyleCnt="14">
        <dgm:presLayoutVars>
          <dgm:bulletEnabled val="1"/>
        </dgm:presLayoutVars>
      </dgm:prSet>
      <dgm:spPr/>
      <dgm:t>
        <a:bodyPr/>
        <a:lstStyle/>
        <a:p>
          <a:endParaRPr lang="en-US"/>
        </a:p>
      </dgm:t>
    </dgm:pt>
    <dgm:pt modelId="{CFCFC0ED-9C49-4627-86B0-8C22662CE59F}" type="pres">
      <dgm:prSet presAssocID="{0B77BB05-7452-40DC-8A4B-11D7E333F383}" presName="parSpace" presStyleCnt="0"/>
      <dgm:spPr/>
    </dgm:pt>
    <dgm:pt modelId="{7AFA5345-DC96-46DE-B921-BADE46CA4A94}" type="pres">
      <dgm:prSet presAssocID="{F9A4B6E0-1083-462B-A8A1-42AEEA1C0DE2}" presName="parTxOnly" presStyleLbl="node1" presStyleIdx="3" presStyleCnt="14">
        <dgm:presLayoutVars>
          <dgm:bulletEnabled val="1"/>
        </dgm:presLayoutVars>
      </dgm:prSet>
      <dgm:spPr/>
      <dgm:t>
        <a:bodyPr/>
        <a:lstStyle/>
        <a:p>
          <a:endParaRPr lang="en-US"/>
        </a:p>
      </dgm:t>
    </dgm:pt>
    <dgm:pt modelId="{1ADC20D4-0194-4B16-9FCB-E0073C83BBF1}" type="pres">
      <dgm:prSet presAssocID="{0B10C738-7CA3-4B61-9BE0-750A34162178}" presName="parSpace" presStyleCnt="0"/>
      <dgm:spPr/>
    </dgm:pt>
    <dgm:pt modelId="{44E3EBEC-BF71-467B-9A38-90EBB094181C}" type="pres">
      <dgm:prSet presAssocID="{438E6FBA-7515-4F3C-8739-777A6B90879C}" presName="parTxOnly" presStyleLbl="node1" presStyleIdx="4" presStyleCnt="14">
        <dgm:presLayoutVars>
          <dgm:bulletEnabled val="1"/>
        </dgm:presLayoutVars>
      </dgm:prSet>
      <dgm:spPr/>
      <dgm:t>
        <a:bodyPr/>
        <a:lstStyle/>
        <a:p>
          <a:endParaRPr lang="en-US"/>
        </a:p>
      </dgm:t>
    </dgm:pt>
    <dgm:pt modelId="{446ECCFC-C189-4A24-939D-DEBE26B68475}" type="pres">
      <dgm:prSet presAssocID="{119CE601-B669-4140-B895-68B316C641FC}" presName="parSpace" presStyleCnt="0"/>
      <dgm:spPr/>
    </dgm:pt>
    <dgm:pt modelId="{F3D7C794-32F8-46BB-8AB9-1698840F933F}" type="pres">
      <dgm:prSet presAssocID="{49F6194C-3E40-469B-A966-96D41A229F77}" presName="parTxOnly" presStyleLbl="node1" presStyleIdx="5" presStyleCnt="14">
        <dgm:presLayoutVars>
          <dgm:bulletEnabled val="1"/>
        </dgm:presLayoutVars>
      </dgm:prSet>
      <dgm:spPr/>
      <dgm:t>
        <a:bodyPr/>
        <a:lstStyle/>
        <a:p>
          <a:endParaRPr lang="en-US"/>
        </a:p>
      </dgm:t>
    </dgm:pt>
    <dgm:pt modelId="{E4FBB2EB-3CA0-4EC1-9F02-E7763310CB38}" type="pres">
      <dgm:prSet presAssocID="{624EB5C5-B35C-4F47-8205-5372005A4A4D}" presName="parSpace" presStyleCnt="0"/>
      <dgm:spPr/>
    </dgm:pt>
    <dgm:pt modelId="{137908E1-EB73-443C-8856-0F1B456FEBBC}" type="pres">
      <dgm:prSet presAssocID="{117EAFE1-8023-4EF7-83AC-82AE4DD1CDAB}" presName="parTxOnly" presStyleLbl="node1" presStyleIdx="6" presStyleCnt="14">
        <dgm:presLayoutVars>
          <dgm:bulletEnabled val="1"/>
        </dgm:presLayoutVars>
      </dgm:prSet>
      <dgm:spPr/>
      <dgm:t>
        <a:bodyPr/>
        <a:lstStyle/>
        <a:p>
          <a:endParaRPr lang="en-US"/>
        </a:p>
      </dgm:t>
    </dgm:pt>
    <dgm:pt modelId="{06C9487B-FB77-4792-A1BA-9270221B70FB}" type="pres">
      <dgm:prSet presAssocID="{5B7DB700-32E3-41FB-939D-41A37BBAC655}" presName="parSpace" presStyleCnt="0"/>
      <dgm:spPr/>
    </dgm:pt>
    <dgm:pt modelId="{DBB6763D-3FE5-454E-8954-9406604F8535}" type="pres">
      <dgm:prSet presAssocID="{62B5C6DF-1414-44D8-BA16-3A72F09CD47F}" presName="parTxOnly" presStyleLbl="node1" presStyleIdx="7" presStyleCnt="14">
        <dgm:presLayoutVars>
          <dgm:bulletEnabled val="1"/>
        </dgm:presLayoutVars>
      </dgm:prSet>
      <dgm:spPr/>
      <dgm:t>
        <a:bodyPr/>
        <a:lstStyle/>
        <a:p>
          <a:endParaRPr lang="en-US"/>
        </a:p>
      </dgm:t>
    </dgm:pt>
    <dgm:pt modelId="{43A2AD17-10BF-4D9B-A7DA-0988E96141F8}" type="pres">
      <dgm:prSet presAssocID="{1EF258E4-93C3-41E0-A6AE-602531815346}" presName="parSpace" presStyleCnt="0"/>
      <dgm:spPr/>
    </dgm:pt>
    <dgm:pt modelId="{6521B05E-5C83-4A17-B11E-AE85C4AF7C42}" type="pres">
      <dgm:prSet presAssocID="{B0D82F7C-257C-43A4-9BC6-08A97FFD023B}" presName="parTxOnly" presStyleLbl="node1" presStyleIdx="8" presStyleCnt="14">
        <dgm:presLayoutVars>
          <dgm:bulletEnabled val="1"/>
        </dgm:presLayoutVars>
      </dgm:prSet>
      <dgm:spPr/>
      <dgm:t>
        <a:bodyPr/>
        <a:lstStyle/>
        <a:p>
          <a:endParaRPr lang="en-US"/>
        </a:p>
      </dgm:t>
    </dgm:pt>
    <dgm:pt modelId="{2B4E26D1-14DF-4C63-A3F4-1C4C83930EAE}" type="pres">
      <dgm:prSet presAssocID="{58C18BED-2A6A-44B5-A4C5-D151F73E942E}" presName="parSpace" presStyleCnt="0"/>
      <dgm:spPr/>
    </dgm:pt>
    <dgm:pt modelId="{BA45BB6D-EA12-4E77-BA5E-D9865F78B152}" type="pres">
      <dgm:prSet presAssocID="{9EE2D036-667B-459C-936B-9A20C4ED0366}" presName="parTxOnly" presStyleLbl="node1" presStyleIdx="9" presStyleCnt="14">
        <dgm:presLayoutVars>
          <dgm:bulletEnabled val="1"/>
        </dgm:presLayoutVars>
      </dgm:prSet>
      <dgm:spPr/>
      <dgm:t>
        <a:bodyPr/>
        <a:lstStyle/>
        <a:p>
          <a:endParaRPr lang="en-US"/>
        </a:p>
      </dgm:t>
    </dgm:pt>
    <dgm:pt modelId="{A9E1D5C1-68B5-4F63-A05D-B107357A34B6}" type="pres">
      <dgm:prSet presAssocID="{A6B9B748-832B-4964-814B-F7AF1571BB7B}" presName="parSpace" presStyleCnt="0"/>
      <dgm:spPr/>
    </dgm:pt>
    <dgm:pt modelId="{E8A7FC8D-073D-43FF-8094-BD90DDAAA657}" type="pres">
      <dgm:prSet presAssocID="{10FF57C5-7706-4606-8C0B-69EBC5F8F8A1}" presName="parTxOnly" presStyleLbl="node1" presStyleIdx="10" presStyleCnt="14">
        <dgm:presLayoutVars>
          <dgm:bulletEnabled val="1"/>
        </dgm:presLayoutVars>
      </dgm:prSet>
      <dgm:spPr/>
      <dgm:t>
        <a:bodyPr/>
        <a:lstStyle/>
        <a:p>
          <a:endParaRPr lang="en-US"/>
        </a:p>
      </dgm:t>
    </dgm:pt>
    <dgm:pt modelId="{04FF4978-4DA5-455D-B2A7-D8696099638D}" type="pres">
      <dgm:prSet presAssocID="{B12167A7-55EE-45BB-83C4-B204818A74ED}" presName="parSpace" presStyleCnt="0"/>
      <dgm:spPr/>
    </dgm:pt>
    <dgm:pt modelId="{1B31B92D-0861-4F84-8399-5C339BA182BC}" type="pres">
      <dgm:prSet presAssocID="{EDEA43D7-5000-45A1-B5FD-3731C8C709BB}" presName="parTxOnly" presStyleLbl="node1" presStyleIdx="11" presStyleCnt="14">
        <dgm:presLayoutVars>
          <dgm:bulletEnabled val="1"/>
        </dgm:presLayoutVars>
      </dgm:prSet>
      <dgm:spPr/>
      <dgm:t>
        <a:bodyPr/>
        <a:lstStyle/>
        <a:p>
          <a:endParaRPr lang="en-US"/>
        </a:p>
      </dgm:t>
    </dgm:pt>
    <dgm:pt modelId="{69BDA061-51C8-4922-8827-3E2612B22C5A}" type="pres">
      <dgm:prSet presAssocID="{6F393711-4C73-42DF-B5DC-5EFEE443C96E}" presName="parSpace" presStyleCnt="0"/>
      <dgm:spPr/>
    </dgm:pt>
    <dgm:pt modelId="{32DC28B2-B928-488B-85D7-2B7709B4DAF8}" type="pres">
      <dgm:prSet presAssocID="{585F18CF-B4C3-4A94-B418-A9031B53FF21}" presName="parTxOnly" presStyleLbl="node1" presStyleIdx="12" presStyleCnt="14">
        <dgm:presLayoutVars>
          <dgm:bulletEnabled val="1"/>
        </dgm:presLayoutVars>
      </dgm:prSet>
      <dgm:spPr/>
      <dgm:t>
        <a:bodyPr/>
        <a:lstStyle/>
        <a:p>
          <a:endParaRPr lang="en-US"/>
        </a:p>
      </dgm:t>
    </dgm:pt>
    <dgm:pt modelId="{A4DE6017-C681-49C4-923E-12A6D7F0565B}" type="pres">
      <dgm:prSet presAssocID="{95074C18-346A-405C-9A9A-4249CE65D816}" presName="parSpace" presStyleCnt="0"/>
      <dgm:spPr/>
    </dgm:pt>
    <dgm:pt modelId="{97F6767F-87C9-4E8B-9067-44C7043C25EA}" type="pres">
      <dgm:prSet presAssocID="{AA6F9684-4506-42A9-80D4-3383A6B35DB4}" presName="parTxOnly" presStyleLbl="node1" presStyleIdx="13" presStyleCnt="14">
        <dgm:presLayoutVars>
          <dgm:bulletEnabled val="1"/>
        </dgm:presLayoutVars>
      </dgm:prSet>
      <dgm:spPr/>
      <dgm:t>
        <a:bodyPr/>
        <a:lstStyle/>
        <a:p>
          <a:endParaRPr lang="en-US"/>
        </a:p>
      </dgm:t>
    </dgm:pt>
  </dgm:ptLst>
  <dgm:cxnLst>
    <dgm:cxn modelId="{6C94D18A-3F89-478C-B3D5-7AAE06DA3711}" type="presOf" srcId="{550F286F-8932-44C5-8D3D-FD2E61F155A3}" destId="{5EBA5DF9-22F1-4A0E-9120-2E27B2886D9F}" srcOrd="0" destOrd="0" presId="urn:microsoft.com/office/officeart/2005/8/layout/hChevron3"/>
    <dgm:cxn modelId="{F2E8B3E0-DEE9-4E1C-9787-3DD461CA9BBE}" type="presOf" srcId="{F9A4B6E0-1083-462B-A8A1-42AEEA1C0DE2}" destId="{7AFA5345-DC96-46DE-B921-BADE46CA4A94}" srcOrd="0" destOrd="0" presId="urn:microsoft.com/office/officeart/2005/8/layout/hChevron3"/>
    <dgm:cxn modelId="{63A08C2E-D4E7-4F2B-A100-894359778B6A}" srcId="{96A235FD-9E29-4727-9A2B-8CC98E180D5D}" destId="{438E6FBA-7515-4F3C-8739-777A6B90879C}" srcOrd="4" destOrd="0" parTransId="{88756782-BBDE-4AD8-80FA-0C21D3DD185D}" sibTransId="{119CE601-B669-4140-B895-68B316C641FC}"/>
    <dgm:cxn modelId="{00A6A81B-9980-4339-A7E5-E84D329B087E}" type="presOf" srcId="{E4C77955-279A-4674-A9BC-49D724015B6C}" destId="{ADC2CBC4-2539-4B68-BF9D-C947107E1441}" srcOrd="0" destOrd="0" presId="urn:microsoft.com/office/officeart/2005/8/layout/hChevron3"/>
    <dgm:cxn modelId="{640B44C8-5D2C-4B6D-A625-7C5536C8833F}" type="presOf" srcId="{EDEA43D7-5000-45A1-B5FD-3731C8C709BB}" destId="{1B31B92D-0861-4F84-8399-5C339BA182BC}" srcOrd="0" destOrd="0" presId="urn:microsoft.com/office/officeart/2005/8/layout/hChevron3"/>
    <dgm:cxn modelId="{C8F685CF-C026-4D87-84F3-1FE4B2E616C8}" srcId="{96A235FD-9E29-4727-9A2B-8CC98E180D5D}" destId="{EDEA43D7-5000-45A1-B5FD-3731C8C709BB}" srcOrd="11" destOrd="0" parTransId="{9D731161-3613-4AD5-A390-7521CB5310A4}" sibTransId="{6F393711-4C73-42DF-B5DC-5EFEE443C96E}"/>
    <dgm:cxn modelId="{9AC7FC1D-ABD0-41DF-911F-687E9F5E4F47}" srcId="{96A235FD-9E29-4727-9A2B-8CC98E180D5D}" destId="{E4C77955-279A-4674-A9BC-49D724015B6C}" srcOrd="0" destOrd="0" parTransId="{B0C495FA-4893-4526-ABD1-E6D7FBB5CC98}" sibTransId="{E64526EF-D74B-488C-B9A0-6A092067DB49}"/>
    <dgm:cxn modelId="{BC158D20-B0F2-4B0D-81F9-1E5C38C346DE}" srcId="{96A235FD-9E29-4727-9A2B-8CC98E180D5D}" destId="{117EAFE1-8023-4EF7-83AC-82AE4DD1CDAB}" srcOrd="6" destOrd="0" parTransId="{1DAAEA11-98B8-4E33-9C0F-8C9EAA8D65DD}" sibTransId="{5B7DB700-32E3-41FB-939D-41A37BBAC655}"/>
    <dgm:cxn modelId="{CA5F1E4F-9877-4703-8171-19EBC43D9427}" srcId="{96A235FD-9E29-4727-9A2B-8CC98E180D5D}" destId="{9EE2D036-667B-459C-936B-9A20C4ED0366}" srcOrd="9" destOrd="0" parTransId="{B2E519EB-4A85-4FD1-B046-0855338C6394}" sibTransId="{A6B9B748-832B-4964-814B-F7AF1571BB7B}"/>
    <dgm:cxn modelId="{F8D50150-0AD0-45D0-B39F-478A144A450A}" type="presOf" srcId="{B0D82F7C-257C-43A4-9BC6-08A97FFD023B}" destId="{6521B05E-5C83-4A17-B11E-AE85C4AF7C42}" srcOrd="0" destOrd="0" presId="urn:microsoft.com/office/officeart/2005/8/layout/hChevron3"/>
    <dgm:cxn modelId="{C876EC4D-B8D9-43DB-AA4C-710B13643CB9}" type="presOf" srcId="{438E6FBA-7515-4F3C-8739-777A6B90879C}" destId="{44E3EBEC-BF71-467B-9A38-90EBB094181C}" srcOrd="0" destOrd="0" presId="urn:microsoft.com/office/officeart/2005/8/layout/hChevron3"/>
    <dgm:cxn modelId="{ED28B75B-98D3-46B9-9B72-4410A4315659}" srcId="{96A235FD-9E29-4727-9A2B-8CC98E180D5D}" destId="{F9A4B6E0-1083-462B-A8A1-42AEEA1C0DE2}" srcOrd="3" destOrd="0" parTransId="{0A660D3D-83A0-4724-94D6-69CE2C79BC60}" sibTransId="{0B10C738-7CA3-4B61-9BE0-750A34162178}"/>
    <dgm:cxn modelId="{0D24B83C-79A3-47FD-A659-D06C9BA9E79A}" type="presOf" srcId="{96A235FD-9E29-4727-9A2B-8CC98E180D5D}" destId="{AF3FEE7C-D0EF-4453-AC36-6ACEEE06304C}" srcOrd="0" destOrd="0" presId="urn:microsoft.com/office/officeart/2005/8/layout/hChevron3"/>
    <dgm:cxn modelId="{F21026D9-3DA0-476A-92E5-DF5A3A5C4850}" srcId="{96A235FD-9E29-4727-9A2B-8CC98E180D5D}" destId="{49F6194C-3E40-469B-A966-96D41A229F77}" srcOrd="5" destOrd="0" parTransId="{DA0ABE99-CE53-4D2F-803D-D55744FAC623}" sibTransId="{624EB5C5-B35C-4F47-8205-5372005A4A4D}"/>
    <dgm:cxn modelId="{64F9B222-A659-4126-8D45-4A04B336F76E}" srcId="{96A235FD-9E29-4727-9A2B-8CC98E180D5D}" destId="{550F286F-8932-44C5-8D3D-FD2E61F155A3}" srcOrd="1" destOrd="0" parTransId="{1861A5BF-194E-4FE4-8DD8-609631C5B6DC}" sibTransId="{2E97F23C-E621-448F-8B7D-B700813BE9D9}"/>
    <dgm:cxn modelId="{D7053B8D-9BE5-407B-A95F-826F8B26E83B}" type="presOf" srcId="{49F6194C-3E40-469B-A966-96D41A229F77}" destId="{F3D7C794-32F8-46BB-8AB9-1698840F933F}" srcOrd="0" destOrd="0" presId="urn:microsoft.com/office/officeart/2005/8/layout/hChevron3"/>
    <dgm:cxn modelId="{AFC3C5DB-FF79-4BD1-A6B0-AEFD8C48C9C4}" type="presOf" srcId="{585F18CF-B4C3-4A94-B418-A9031B53FF21}" destId="{32DC28B2-B928-488B-85D7-2B7709B4DAF8}" srcOrd="0" destOrd="0" presId="urn:microsoft.com/office/officeart/2005/8/layout/hChevron3"/>
    <dgm:cxn modelId="{361E2466-9E3C-4956-BBF0-0E5279934D1D}" srcId="{96A235FD-9E29-4727-9A2B-8CC98E180D5D}" destId="{AA6F9684-4506-42A9-80D4-3383A6B35DB4}" srcOrd="13" destOrd="0" parTransId="{4851DADE-E02B-4A96-9F89-16DC52CA0F4A}" sibTransId="{B436F4BA-1A16-45AA-A405-0A8EC8070F24}"/>
    <dgm:cxn modelId="{CA372EB2-806A-49AD-996F-3FBE5E6B0E4F}" type="presOf" srcId="{8EA7AB9F-68DC-4A7C-B645-1A9B4C3E3B76}" destId="{7CEFAE80-5CF6-49BF-8F01-F2FA6E1B34FB}" srcOrd="0" destOrd="0" presId="urn:microsoft.com/office/officeart/2005/8/layout/hChevron3"/>
    <dgm:cxn modelId="{3C1ECF93-FC47-4310-BF1B-A2B0579BB42C}" srcId="{96A235FD-9E29-4727-9A2B-8CC98E180D5D}" destId="{62B5C6DF-1414-44D8-BA16-3A72F09CD47F}" srcOrd="7" destOrd="0" parTransId="{D6C707F3-2DB7-440E-9087-22FAC0DE631D}" sibTransId="{1EF258E4-93C3-41E0-A6AE-602531815346}"/>
    <dgm:cxn modelId="{0967518C-DE43-4DE7-9D1D-6085B6CB5A43}" srcId="{96A235FD-9E29-4727-9A2B-8CC98E180D5D}" destId="{585F18CF-B4C3-4A94-B418-A9031B53FF21}" srcOrd="12" destOrd="0" parTransId="{2D153D77-3685-4BDE-9C1F-DC0A3E2D08AC}" sibTransId="{95074C18-346A-405C-9A9A-4249CE65D816}"/>
    <dgm:cxn modelId="{3E36C907-A929-4C89-BB08-9D04864A4620}" type="presOf" srcId="{62B5C6DF-1414-44D8-BA16-3A72F09CD47F}" destId="{DBB6763D-3FE5-454E-8954-9406604F8535}" srcOrd="0" destOrd="0" presId="urn:microsoft.com/office/officeart/2005/8/layout/hChevron3"/>
    <dgm:cxn modelId="{B2E160C1-4DB6-432A-A02F-DB798D236316}" type="presOf" srcId="{AA6F9684-4506-42A9-80D4-3383A6B35DB4}" destId="{97F6767F-87C9-4E8B-9067-44C7043C25EA}" srcOrd="0" destOrd="0" presId="urn:microsoft.com/office/officeart/2005/8/layout/hChevron3"/>
    <dgm:cxn modelId="{50BFFE70-D340-480A-90A0-2AA0D86BA83D}" srcId="{96A235FD-9E29-4727-9A2B-8CC98E180D5D}" destId="{10FF57C5-7706-4606-8C0B-69EBC5F8F8A1}" srcOrd="10" destOrd="0" parTransId="{82FA0134-8E3B-4831-AEE0-A60E2BF15CBD}" sibTransId="{B12167A7-55EE-45BB-83C4-B204818A74ED}"/>
    <dgm:cxn modelId="{85841B15-C953-4A30-B94B-234204F55293}" srcId="{96A235FD-9E29-4727-9A2B-8CC98E180D5D}" destId="{B0D82F7C-257C-43A4-9BC6-08A97FFD023B}" srcOrd="8" destOrd="0" parTransId="{E32AF190-0664-4B2D-A423-CDBC3603BAE1}" sibTransId="{58C18BED-2A6A-44B5-A4C5-D151F73E942E}"/>
    <dgm:cxn modelId="{9F82AFFA-F2C6-4CAB-915C-7DD14687AC28}" type="presOf" srcId="{117EAFE1-8023-4EF7-83AC-82AE4DD1CDAB}" destId="{137908E1-EB73-443C-8856-0F1B456FEBBC}" srcOrd="0" destOrd="0" presId="urn:microsoft.com/office/officeart/2005/8/layout/hChevron3"/>
    <dgm:cxn modelId="{3CA23C7A-D90C-4108-B7D9-A9FBFBC20CBF}" srcId="{96A235FD-9E29-4727-9A2B-8CC98E180D5D}" destId="{8EA7AB9F-68DC-4A7C-B645-1A9B4C3E3B76}" srcOrd="2" destOrd="0" parTransId="{728DF61F-DDFB-42F8-8BD9-9EACC2BDFFED}" sibTransId="{0B77BB05-7452-40DC-8A4B-11D7E333F383}"/>
    <dgm:cxn modelId="{74E0BF02-C675-4694-BA8B-76FFA3726102}" type="presOf" srcId="{10FF57C5-7706-4606-8C0B-69EBC5F8F8A1}" destId="{E8A7FC8D-073D-43FF-8094-BD90DDAAA657}" srcOrd="0" destOrd="0" presId="urn:microsoft.com/office/officeart/2005/8/layout/hChevron3"/>
    <dgm:cxn modelId="{1E755476-56F5-4039-9B97-7BD789AEAB7B}" type="presOf" srcId="{9EE2D036-667B-459C-936B-9A20C4ED0366}" destId="{BA45BB6D-EA12-4E77-BA5E-D9865F78B152}" srcOrd="0" destOrd="0" presId="urn:microsoft.com/office/officeart/2005/8/layout/hChevron3"/>
    <dgm:cxn modelId="{B011B7D4-EF57-4E08-A47E-5BDB98E36800}" type="presParOf" srcId="{AF3FEE7C-D0EF-4453-AC36-6ACEEE06304C}" destId="{ADC2CBC4-2539-4B68-BF9D-C947107E1441}" srcOrd="0" destOrd="0" presId="urn:microsoft.com/office/officeart/2005/8/layout/hChevron3"/>
    <dgm:cxn modelId="{74D9A746-3FFE-4549-A576-14CCB960BF08}" type="presParOf" srcId="{AF3FEE7C-D0EF-4453-AC36-6ACEEE06304C}" destId="{D45AD165-D2B5-4318-BC9E-B70071B15BAA}" srcOrd="1" destOrd="0" presId="urn:microsoft.com/office/officeart/2005/8/layout/hChevron3"/>
    <dgm:cxn modelId="{1CB18B36-8E46-40CE-BEEE-9A5917F3B3F7}" type="presParOf" srcId="{AF3FEE7C-D0EF-4453-AC36-6ACEEE06304C}" destId="{5EBA5DF9-22F1-4A0E-9120-2E27B2886D9F}" srcOrd="2" destOrd="0" presId="urn:microsoft.com/office/officeart/2005/8/layout/hChevron3"/>
    <dgm:cxn modelId="{5C4B48E4-2F1D-46FB-885F-4898A1F61EF8}" type="presParOf" srcId="{AF3FEE7C-D0EF-4453-AC36-6ACEEE06304C}" destId="{6A9FA261-0BE5-46C2-96D4-C58D9D119963}" srcOrd="3" destOrd="0" presId="urn:microsoft.com/office/officeart/2005/8/layout/hChevron3"/>
    <dgm:cxn modelId="{F82C2996-A94D-4E0E-8E40-39D942EEB6F2}" type="presParOf" srcId="{AF3FEE7C-D0EF-4453-AC36-6ACEEE06304C}" destId="{7CEFAE80-5CF6-49BF-8F01-F2FA6E1B34FB}" srcOrd="4" destOrd="0" presId="urn:microsoft.com/office/officeart/2005/8/layout/hChevron3"/>
    <dgm:cxn modelId="{BF733297-29AB-4D5F-8C81-1BE1A2F55A4D}" type="presParOf" srcId="{AF3FEE7C-D0EF-4453-AC36-6ACEEE06304C}" destId="{CFCFC0ED-9C49-4627-86B0-8C22662CE59F}" srcOrd="5" destOrd="0" presId="urn:microsoft.com/office/officeart/2005/8/layout/hChevron3"/>
    <dgm:cxn modelId="{990BE18C-387C-4588-87DA-7AC2E54F00DD}" type="presParOf" srcId="{AF3FEE7C-D0EF-4453-AC36-6ACEEE06304C}" destId="{7AFA5345-DC96-46DE-B921-BADE46CA4A94}" srcOrd="6" destOrd="0" presId="urn:microsoft.com/office/officeart/2005/8/layout/hChevron3"/>
    <dgm:cxn modelId="{98554B31-1678-4767-9597-139C0965713C}" type="presParOf" srcId="{AF3FEE7C-D0EF-4453-AC36-6ACEEE06304C}" destId="{1ADC20D4-0194-4B16-9FCB-E0073C83BBF1}" srcOrd="7" destOrd="0" presId="urn:microsoft.com/office/officeart/2005/8/layout/hChevron3"/>
    <dgm:cxn modelId="{A8AE4419-DDA4-4F79-AF99-26E2ED5CEF3A}" type="presParOf" srcId="{AF3FEE7C-D0EF-4453-AC36-6ACEEE06304C}" destId="{44E3EBEC-BF71-467B-9A38-90EBB094181C}" srcOrd="8" destOrd="0" presId="urn:microsoft.com/office/officeart/2005/8/layout/hChevron3"/>
    <dgm:cxn modelId="{08B69B74-9A39-499A-90F9-63EA7025F4DD}" type="presParOf" srcId="{AF3FEE7C-D0EF-4453-AC36-6ACEEE06304C}" destId="{446ECCFC-C189-4A24-939D-DEBE26B68475}" srcOrd="9" destOrd="0" presId="urn:microsoft.com/office/officeart/2005/8/layout/hChevron3"/>
    <dgm:cxn modelId="{0FDBFB61-0408-4FC6-9713-7A607F997F58}" type="presParOf" srcId="{AF3FEE7C-D0EF-4453-AC36-6ACEEE06304C}" destId="{F3D7C794-32F8-46BB-8AB9-1698840F933F}" srcOrd="10" destOrd="0" presId="urn:microsoft.com/office/officeart/2005/8/layout/hChevron3"/>
    <dgm:cxn modelId="{1FB742BC-A24A-4CDC-8E6C-78B85CF5CD84}" type="presParOf" srcId="{AF3FEE7C-D0EF-4453-AC36-6ACEEE06304C}" destId="{E4FBB2EB-3CA0-4EC1-9F02-E7763310CB38}" srcOrd="11" destOrd="0" presId="urn:microsoft.com/office/officeart/2005/8/layout/hChevron3"/>
    <dgm:cxn modelId="{139FB7C9-8939-42C3-BA3D-FA51790BE44F}" type="presParOf" srcId="{AF3FEE7C-D0EF-4453-AC36-6ACEEE06304C}" destId="{137908E1-EB73-443C-8856-0F1B456FEBBC}" srcOrd="12" destOrd="0" presId="urn:microsoft.com/office/officeart/2005/8/layout/hChevron3"/>
    <dgm:cxn modelId="{54D77ABD-4620-4EA9-B339-6DE8AB5C6561}" type="presParOf" srcId="{AF3FEE7C-D0EF-4453-AC36-6ACEEE06304C}" destId="{06C9487B-FB77-4792-A1BA-9270221B70FB}" srcOrd="13" destOrd="0" presId="urn:microsoft.com/office/officeart/2005/8/layout/hChevron3"/>
    <dgm:cxn modelId="{CB7AB098-98BF-4B53-AE8C-E669380371C3}" type="presParOf" srcId="{AF3FEE7C-D0EF-4453-AC36-6ACEEE06304C}" destId="{DBB6763D-3FE5-454E-8954-9406604F8535}" srcOrd="14" destOrd="0" presId="urn:microsoft.com/office/officeart/2005/8/layout/hChevron3"/>
    <dgm:cxn modelId="{75E9B92A-D6AF-4E41-99EB-3AF7BFAA5ACF}" type="presParOf" srcId="{AF3FEE7C-D0EF-4453-AC36-6ACEEE06304C}" destId="{43A2AD17-10BF-4D9B-A7DA-0988E96141F8}" srcOrd="15" destOrd="0" presId="urn:microsoft.com/office/officeart/2005/8/layout/hChevron3"/>
    <dgm:cxn modelId="{171A8A7A-7BDD-410F-82BC-B98F939898F5}" type="presParOf" srcId="{AF3FEE7C-D0EF-4453-AC36-6ACEEE06304C}" destId="{6521B05E-5C83-4A17-B11E-AE85C4AF7C42}" srcOrd="16" destOrd="0" presId="urn:microsoft.com/office/officeart/2005/8/layout/hChevron3"/>
    <dgm:cxn modelId="{68579F0B-22C8-414C-B8BA-7F155AA6E3C1}" type="presParOf" srcId="{AF3FEE7C-D0EF-4453-AC36-6ACEEE06304C}" destId="{2B4E26D1-14DF-4C63-A3F4-1C4C83930EAE}" srcOrd="17" destOrd="0" presId="urn:microsoft.com/office/officeart/2005/8/layout/hChevron3"/>
    <dgm:cxn modelId="{68B8FFCB-A5D5-4362-88F4-C282D0C20EF3}" type="presParOf" srcId="{AF3FEE7C-D0EF-4453-AC36-6ACEEE06304C}" destId="{BA45BB6D-EA12-4E77-BA5E-D9865F78B152}" srcOrd="18" destOrd="0" presId="urn:microsoft.com/office/officeart/2005/8/layout/hChevron3"/>
    <dgm:cxn modelId="{713E97E1-5E50-4678-B2A8-A7671CA16941}" type="presParOf" srcId="{AF3FEE7C-D0EF-4453-AC36-6ACEEE06304C}" destId="{A9E1D5C1-68B5-4F63-A05D-B107357A34B6}" srcOrd="19" destOrd="0" presId="urn:microsoft.com/office/officeart/2005/8/layout/hChevron3"/>
    <dgm:cxn modelId="{3234D363-AF84-4A7D-A0C7-3048114EEF0E}" type="presParOf" srcId="{AF3FEE7C-D0EF-4453-AC36-6ACEEE06304C}" destId="{E8A7FC8D-073D-43FF-8094-BD90DDAAA657}" srcOrd="20" destOrd="0" presId="urn:microsoft.com/office/officeart/2005/8/layout/hChevron3"/>
    <dgm:cxn modelId="{D3E29123-6A9F-4996-9579-BC0D48AE4848}" type="presParOf" srcId="{AF3FEE7C-D0EF-4453-AC36-6ACEEE06304C}" destId="{04FF4978-4DA5-455D-B2A7-D8696099638D}" srcOrd="21" destOrd="0" presId="urn:microsoft.com/office/officeart/2005/8/layout/hChevron3"/>
    <dgm:cxn modelId="{F4B5311A-37C1-4422-9C75-4F03A5DD1B6D}" type="presParOf" srcId="{AF3FEE7C-D0EF-4453-AC36-6ACEEE06304C}" destId="{1B31B92D-0861-4F84-8399-5C339BA182BC}" srcOrd="22" destOrd="0" presId="urn:microsoft.com/office/officeart/2005/8/layout/hChevron3"/>
    <dgm:cxn modelId="{1E880CBB-D868-4FF5-8FE9-EC67F545F77F}" type="presParOf" srcId="{AF3FEE7C-D0EF-4453-AC36-6ACEEE06304C}" destId="{69BDA061-51C8-4922-8827-3E2612B22C5A}" srcOrd="23" destOrd="0" presId="urn:microsoft.com/office/officeart/2005/8/layout/hChevron3"/>
    <dgm:cxn modelId="{622933A2-47F8-4003-8693-ACECA3E1FDC4}" type="presParOf" srcId="{AF3FEE7C-D0EF-4453-AC36-6ACEEE06304C}" destId="{32DC28B2-B928-488B-85D7-2B7709B4DAF8}" srcOrd="24" destOrd="0" presId="urn:microsoft.com/office/officeart/2005/8/layout/hChevron3"/>
    <dgm:cxn modelId="{9B9AD920-D5DB-4108-84E3-281A754780BF}" type="presParOf" srcId="{AF3FEE7C-D0EF-4453-AC36-6ACEEE06304C}" destId="{A4DE6017-C681-49C4-923E-12A6D7F0565B}" srcOrd="25" destOrd="0" presId="urn:microsoft.com/office/officeart/2005/8/layout/hChevron3"/>
    <dgm:cxn modelId="{B4747AF3-94AA-4A51-A38A-E47D2F0C7BEF}" type="presParOf" srcId="{AF3FEE7C-D0EF-4453-AC36-6ACEEE06304C}" destId="{97F6767F-87C9-4E8B-9067-44C7043C25EA}" srcOrd="2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2CBC4-2539-4B68-BF9D-C947107E1441}">
      <dsp:nvSpPr>
        <dsp:cNvPr id="0" name=""/>
        <dsp:cNvSpPr/>
      </dsp:nvSpPr>
      <dsp:spPr>
        <a:xfrm>
          <a:off x="3795" y="3230612"/>
          <a:ext cx="801439" cy="32057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Jun</a:t>
          </a:r>
          <a:endParaRPr lang="en-US" sz="1200" b="1" kern="1200" dirty="0"/>
        </a:p>
      </dsp:txBody>
      <dsp:txXfrm>
        <a:off x="3795" y="3230612"/>
        <a:ext cx="721295" cy="320575"/>
      </dsp:txXfrm>
    </dsp:sp>
    <dsp:sp modelId="{5EBA5DF9-22F1-4A0E-9120-2E27B2886D9F}">
      <dsp:nvSpPr>
        <dsp:cNvPr id="0" name=""/>
        <dsp:cNvSpPr/>
      </dsp:nvSpPr>
      <dsp:spPr>
        <a:xfrm>
          <a:off x="644946"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Jul</a:t>
          </a:r>
          <a:endParaRPr lang="en-US" sz="1200" b="1" kern="1200" dirty="0"/>
        </a:p>
      </dsp:txBody>
      <dsp:txXfrm>
        <a:off x="805234" y="3230612"/>
        <a:ext cx="480864" cy="320575"/>
      </dsp:txXfrm>
    </dsp:sp>
    <dsp:sp modelId="{7CEFAE80-5CF6-49BF-8F01-F2FA6E1B34FB}">
      <dsp:nvSpPr>
        <dsp:cNvPr id="0" name=""/>
        <dsp:cNvSpPr/>
      </dsp:nvSpPr>
      <dsp:spPr>
        <a:xfrm>
          <a:off x="1286098"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Aug</a:t>
          </a:r>
          <a:endParaRPr lang="en-US" sz="1200" b="1" kern="1200" dirty="0"/>
        </a:p>
      </dsp:txBody>
      <dsp:txXfrm>
        <a:off x="1446386" y="3230612"/>
        <a:ext cx="480864" cy="320575"/>
      </dsp:txXfrm>
    </dsp:sp>
    <dsp:sp modelId="{7AFA5345-DC96-46DE-B921-BADE46CA4A94}">
      <dsp:nvSpPr>
        <dsp:cNvPr id="0" name=""/>
        <dsp:cNvSpPr/>
      </dsp:nvSpPr>
      <dsp:spPr>
        <a:xfrm>
          <a:off x="1927249"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Sept</a:t>
          </a:r>
          <a:endParaRPr lang="en-US" sz="1200" b="1" kern="1200" dirty="0"/>
        </a:p>
      </dsp:txBody>
      <dsp:txXfrm>
        <a:off x="2087537" y="3230612"/>
        <a:ext cx="480864" cy="320575"/>
      </dsp:txXfrm>
    </dsp:sp>
    <dsp:sp modelId="{44E3EBEC-BF71-467B-9A38-90EBB094181C}">
      <dsp:nvSpPr>
        <dsp:cNvPr id="0" name=""/>
        <dsp:cNvSpPr/>
      </dsp:nvSpPr>
      <dsp:spPr>
        <a:xfrm>
          <a:off x="2568401"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 Nov</a:t>
          </a:r>
          <a:endParaRPr lang="en-US" sz="1200" b="1" kern="1200" dirty="0"/>
        </a:p>
      </dsp:txBody>
      <dsp:txXfrm>
        <a:off x="2728689" y="3230612"/>
        <a:ext cx="480864" cy="320575"/>
      </dsp:txXfrm>
    </dsp:sp>
    <dsp:sp modelId="{F3D7C794-32F8-46BB-8AB9-1698840F933F}">
      <dsp:nvSpPr>
        <dsp:cNvPr id="0" name=""/>
        <dsp:cNvSpPr/>
      </dsp:nvSpPr>
      <dsp:spPr>
        <a:xfrm>
          <a:off x="3209552"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Dec</a:t>
          </a:r>
          <a:endParaRPr lang="en-US" sz="1200" b="1" kern="1200" dirty="0"/>
        </a:p>
      </dsp:txBody>
      <dsp:txXfrm>
        <a:off x="3369840" y="3230612"/>
        <a:ext cx="480864" cy="320575"/>
      </dsp:txXfrm>
    </dsp:sp>
    <dsp:sp modelId="{137908E1-EB73-443C-8856-0F1B456FEBBC}">
      <dsp:nvSpPr>
        <dsp:cNvPr id="0" name=""/>
        <dsp:cNvSpPr/>
      </dsp:nvSpPr>
      <dsp:spPr>
        <a:xfrm>
          <a:off x="3850704"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Jan</a:t>
          </a:r>
          <a:endParaRPr lang="en-US" sz="1200" b="1" kern="1200" dirty="0"/>
        </a:p>
      </dsp:txBody>
      <dsp:txXfrm>
        <a:off x="4010992" y="3230612"/>
        <a:ext cx="480864" cy="320575"/>
      </dsp:txXfrm>
    </dsp:sp>
    <dsp:sp modelId="{DBB6763D-3FE5-454E-8954-9406604F8535}">
      <dsp:nvSpPr>
        <dsp:cNvPr id="0" name=""/>
        <dsp:cNvSpPr/>
      </dsp:nvSpPr>
      <dsp:spPr>
        <a:xfrm>
          <a:off x="4491856"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Feb</a:t>
          </a:r>
          <a:endParaRPr lang="en-US" sz="1200" b="1" kern="1200" dirty="0"/>
        </a:p>
      </dsp:txBody>
      <dsp:txXfrm>
        <a:off x="4652144" y="3230612"/>
        <a:ext cx="480864" cy="320575"/>
      </dsp:txXfrm>
    </dsp:sp>
    <dsp:sp modelId="{6521B05E-5C83-4A17-B11E-AE85C4AF7C42}">
      <dsp:nvSpPr>
        <dsp:cNvPr id="0" name=""/>
        <dsp:cNvSpPr/>
      </dsp:nvSpPr>
      <dsp:spPr>
        <a:xfrm>
          <a:off x="5133007"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March</a:t>
          </a:r>
          <a:endParaRPr lang="en-US" sz="1200" b="1" kern="1200" dirty="0"/>
        </a:p>
      </dsp:txBody>
      <dsp:txXfrm>
        <a:off x="5293295" y="3230612"/>
        <a:ext cx="480864" cy="320575"/>
      </dsp:txXfrm>
    </dsp:sp>
    <dsp:sp modelId="{BA45BB6D-EA12-4E77-BA5E-D9865F78B152}">
      <dsp:nvSpPr>
        <dsp:cNvPr id="0" name=""/>
        <dsp:cNvSpPr/>
      </dsp:nvSpPr>
      <dsp:spPr>
        <a:xfrm>
          <a:off x="5774159"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April</a:t>
          </a:r>
          <a:endParaRPr lang="en-US" sz="1200" b="1" kern="1200" dirty="0"/>
        </a:p>
      </dsp:txBody>
      <dsp:txXfrm>
        <a:off x="5934447" y="3230612"/>
        <a:ext cx="480864" cy="320575"/>
      </dsp:txXfrm>
    </dsp:sp>
    <dsp:sp modelId="{E8A7FC8D-073D-43FF-8094-BD90DDAAA657}">
      <dsp:nvSpPr>
        <dsp:cNvPr id="0" name=""/>
        <dsp:cNvSpPr/>
      </dsp:nvSpPr>
      <dsp:spPr>
        <a:xfrm>
          <a:off x="6415310"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May </a:t>
          </a:r>
          <a:endParaRPr lang="en-US" sz="1200" b="1" kern="1200" dirty="0"/>
        </a:p>
      </dsp:txBody>
      <dsp:txXfrm>
        <a:off x="6575598" y="3230612"/>
        <a:ext cx="480864" cy="320575"/>
      </dsp:txXfrm>
    </dsp:sp>
    <dsp:sp modelId="{1B31B92D-0861-4F84-8399-5C339BA182BC}">
      <dsp:nvSpPr>
        <dsp:cNvPr id="0" name=""/>
        <dsp:cNvSpPr/>
      </dsp:nvSpPr>
      <dsp:spPr>
        <a:xfrm>
          <a:off x="7056462"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Jun</a:t>
          </a:r>
          <a:endParaRPr lang="en-US" sz="1200" b="1" kern="1200" dirty="0"/>
        </a:p>
      </dsp:txBody>
      <dsp:txXfrm>
        <a:off x="7216750" y="3230612"/>
        <a:ext cx="480864" cy="320575"/>
      </dsp:txXfrm>
    </dsp:sp>
    <dsp:sp modelId="{32DC28B2-B928-488B-85D7-2B7709B4DAF8}">
      <dsp:nvSpPr>
        <dsp:cNvPr id="0" name=""/>
        <dsp:cNvSpPr/>
      </dsp:nvSpPr>
      <dsp:spPr>
        <a:xfrm>
          <a:off x="7697613"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Jul</a:t>
          </a:r>
          <a:endParaRPr lang="en-US" sz="1200" b="1" kern="1200" dirty="0"/>
        </a:p>
      </dsp:txBody>
      <dsp:txXfrm>
        <a:off x="7857901" y="3230612"/>
        <a:ext cx="480864" cy="320575"/>
      </dsp:txXfrm>
    </dsp:sp>
    <dsp:sp modelId="{97F6767F-87C9-4E8B-9067-44C7043C25EA}">
      <dsp:nvSpPr>
        <dsp:cNvPr id="0" name=""/>
        <dsp:cNvSpPr/>
      </dsp:nvSpPr>
      <dsp:spPr>
        <a:xfrm>
          <a:off x="8338765" y="3230612"/>
          <a:ext cx="801439" cy="3205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Aug</a:t>
          </a:r>
          <a:endParaRPr lang="en-US" sz="1200" b="1" kern="1200" dirty="0"/>
        </a:p>
      </dsp:txBody>
      <dsp:txXfrm>
        <a:off x="8499053" y="3230612"/>
        <a:ext cx="480864" cy="320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2CBC4-2539-4B68-BF9D-C947107E1441}">
      <dsp:nvSpPr>
        <dsp:cNvPr id="0" name=""/>
        <dsp:cNvSpPr/>
      </dsp:nvSpPr>
      <dsp:spPr>
        <a:xfrm>
          <a:off x="3795" y="3230612"/>
          <a:ext cx="801439" cy="320575"/>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Jun</a:t>
          </a:r>
          <a:endParaRPr lang="en-US" sz="1200" b="1" kern="1200" dirty="0"/>
        </a:p>
      </dsp:txBody>
      <dsp:txXfrm>
        <a:off x="3795" y="3230612"/>
        <a:ext cx="721295" cy="320575"/>
      </dsp:txXfrm>
    </dsp:sp>
    <dsp:sp modelId="{5EBA5DF9-22F1-4A0E-9120-2E27B2886D9F}">
      <dsp:nvSpPr>
        <dsp:cNvPr id="0" name=""/>
        <dsp:cNvSpPr/>
      </dsp:nvSpPr>
      <dsp:spPr>
        <a:xfrm>
          <a:off x="644946"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Jul</a:t>
          </a:r>
          <a:endParaRPr lang="en-US" sz="1200" b="1" kern="1200" dirty="0"/>
        </a:p>
      </dsp:txBody>
      <dsp:txXfrm>
        <a:off x="805234" y="3230612"/>
        <a:ext cx="480864" cy="320575"/>
      </dsp:txXfrm>
    </dsp:sp>
    <dsp:sp modelId="{7CEFAE80-5CF6-49BF-8F01-F2FA6E1B34FB}">
      <dsp:nvSpPr>
        <dsp:cNvPr id="0" name=""/>
        <dsp:cNvSpPr/>
      </dsp:nvSpPr>
      <dsp:spPr>
        <a:xfrm>
          <a:off x="1286098"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Aug</a:t>
          </a:r>
          <a:endParaRPr lang="en-US" sz="1200" b="1" kern="1200" dirty="0"/>
        </a:p>
      </dsp:txBody>
      <dsp:txXfrm>
        <a:off x="1446386" y="3230612"/>
        <a:ext cx="480864" cy="320575"/>
      </dsp:txXfrm>
    </dsp:sp>
    <dsp:sp modelId="{7AFA5345-DC96-46DE-B921-BADE46CA4A94}">
      <dsp:nvSpPr>
        <dsp:cNvPr id="0" name=""/>
        <dsp:cNvSpPr/>
      </dsp:nvSpPr>
      <dsp:spPr>
        <a:xfrm>
          <a:off x="1927249"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Sept</a:t>
          </a:r>
          <a:endParaRPr lang="en-US" sz="1200" b="1" kern="1200" dirty="0"/>
        </a:p>
      </dsp:txBody>
      <dsp:txXfrm>
        <a:off x="2087537" y="3230612"/>
        <a:ext cx="480864" cy="320575"/>
      </dsp:txXfrm>
    </dsp:sp>
    <dsp:sp modelId="{44E3EBEC-BF71-467B-9A38-90EBB094181C}">
      <dsp:nvSpPr>
        <dsp:cNvPr id="0" name=""/>
        <dsp:cNvSpPr/>
      </dsp:nvSpPr>
      <dsp:spPr>
        <a:xfrm>
          <a:off x="2568401"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 Nov</a:t>
          </a:r>
          <a:endParaRPr lang="en-US" sz="1200" b="1" kern="1200" dirty="0"/>
        </a:p>
      </dsp:txBody>
      <dsp:txXfrm>
        <a:off x="2728689" y="3230612"/>
        <a:ext cx="480864" cy="320575"/>
      </dsp:txXfrm>
    </dsp:sp>
    <dsp:sp modelId="{F3D7C794-32F8-46BB-8AB9-1698840F933F}">
      <dsp:nvSpPr>
        <dsp:cNvPr id="0" name=""/>
        <dsp:cNvSpPr/>
      </dsp:nvSpPr>
      <dsp:spPr>
        <a:xfrm>
          <a:off x="3209552"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Dec</a:t>
          </a:r>
          <a:endParaRPr lang="en-US" sz="1200" b="1" kern="1200" dirty="0"/>
        </a:p>
      </dsp:txBody>
      <dsp:txXfrm>
        <a:off x="3369840" y="3230612"/>
        <a:ext cx="480864" cy="320575"/>
      </dsp:txXfrm>
    </dsp:sp>
    <dsp:sp modelId="{137908E1-EB73-443C-8856-0F1B456FEBBC}">
      <dsp:nvSpPr>
        <dsp:cNvPr id="0" name=""/>
        <dsp:cNvSpPr/>
      </dsp:nvSpPr>
      <dsp:spPr>
        <a:xfrm>
          <a:off x="3850704"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Jan</a:t>
          </a:r>
          <a:endParaRPr lang="en-US" sz="1200" b="1" kern="1200" dirty="0"/>
        </a:p>
      </dsp:txBody>
      <dsp:txXfrm>
        <a:off x="4010992" y="3230612"/>
        <a:ext cx="480864" cy="320575"/>
      </dsp:txXfrm>
    </dsp:sp>
    <dsp:sp modelId="{DBB6763D-3FE5-454E-8954-9406604F8535}">
      <dsp:nvSpPr>
        <dsp:cNvPr id="0" name=""/>
        <dsp:cNvSpPr/>
      </dsp:nvSpPr>
      <dsp:spPr>
        <a:xfrm>
          <a:off x="4491856"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Feb</a:t>
          </a:r>
          <a:endParaRPr lang="en-US" sz="1200" b="1" kern="1200" dirty="0"/>
        </a:p>
      </dsp:txBody>
      <dsp:txXfrm>
        <a:off x="4652144" y="3230612"/>
        <a:ext cx="480864" cy="320575"/>
      </dsp:txXfrm>
    </dsp:sp>
    <dsp:sp modelId="{6521B05E-5C83-4A17-B11E-AE85C4AF7C42}">
      <dsp:nvSpPr>
        <dsp:cNvPr id="0" name=""/>
        <dsp:cNvSpPr/>
      </dsp:nvSpPr>
      <dsp:spPr>
        <a:xfrm>
          <a:off x="5133007"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March</a:t>
          </a:r>
          <a:endParaRPr lang="en-US" sz="1200" b="1" kern="1200" dirty="0"/>
        </a:p>
      </dsp:txBody>
      <dsp:txXfrm>
        <a:off x="5293295" y="3230612"/>
        <a:ext cx="480864" cy="320575"/>
      </dsp:txXfrm>
    </dsp:sp>
    <dsp:sp modelId="{BA45BB6D-EA12-4E77-BA5E-D9865F78B152}">
      <dsp:nvSpPr>
        <dsp:cNvPr id="0" name=""/>
        <dsp:cNvSpPr/>
      </dsp:nvSpPr>
      <dsp:spPr>
        <a:xfrm>
          <a:off x="5774159"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April</a:t>
          </a:r>
          <a:endParaRPr lang="en-US" sz="1200" b="1" kern="1200" dirty="0"/>
        </a:p>
      </dsp:txBody>
      <dsp:txXfrm>
        <a:off x="5934447" y="3230612"/>
        <a:ext cx="480864" cy="320575"/>
      </dsp:txXfrm>
    </dsp:sp>
    <dsp:sp modelId="{E8A7FC8D-073D-43FF-8094-BD90DDAAA657}">
      <dsp:nvSpPr>
        <dsp:cNvPr id="0" name=""/>
        <dsp:cNvSpPr/>
      </dsp:nvSpPr>
      <dsp:spPr>
        <a:xfrm>
          <a:off x="6415310"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May </a:t>
          </a:r>
          <a:endParaRPr lang="en-US" sz="1200" b="1" kern="1200" dirty="0"/>
        </a:p>
      </dsp:txBody>
      <dsp:txXfrm>
        <a:off x="6575598" y="3230612"/>
        <a:ext cx="480864" cy="320575"/>
      </dsp:txXfrm>
    </dsp:sp>
    <dsp:sp modelId="{1B31B92D-0861-4F84-8399-5C339BA182BC}">
      <dsp:nvSpPr>
        <dsp:cNvPr id="0" name=""/>
        <dsp:cNvSpPr/>
      </dsp:nvSpPr>
      <dsp:spPr>
        <a:xfrm>
          <a:off x="7056462"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Jun</a:t>
          </a:r>
          <a:endParaRPr lang="en-US" sz="1200" b="1" kern="1200" dirty="0"/>
        </a:p>
      </dsp:txBody>
      <dsp:txXfrm>
        <a:off x="7216750" y="3230612"/>
        <a:ext cx="480864" cy="320575"/>
      </dsp:txXfrm>
    </dsp:sp>
    <dsp:sp modelId="{32DC28B2-B928-488B-85D7-2B7709B4DAF8}">
      <dsp:nvSpPr>
        <dsp:cNvPr id="0" name=""/>
        <dsp:cNvSpPr/>
      </dsp:nvSpPr>
      <dsp:spPr>
        <a:xfrm>
          <a:off x="7697613"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Jul</a:t>
          </a:r>
          <a:endParaRPr lang="en-US" sz="1200" b="1" kern="1200" dirty="0"/>
        </a:p>
      </dsp:txBody>
      <dsp:txXfrm>
        <a:off x="7857901" y="3230612"/>
        <a:ext cx="480864" cy="320575"/>
      </dsp:txXfrm>
    </dsp:sp>
    <dsp:sp modelId="{97F6767F-87C9-4E8B-9067-44C7043C25EA}">
      <dsp:nvSpPr>
        <dsp:cNvPr id="0" name=""/>
        <dsp:cNvSpPr/>
      </dsp:nvSpPr>
      <dsp:spPr>
        <a:xfrm>
          <a:off x="8338765" y="3230612"/>
          <a:ext cx="801439" cy="320575"/>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Aug</a:t>
          </a:r>
          <a:endParaRPr lang="en-US" sz="1200" b="1" kern="1200" dirty="0"/>
        </a:p>
      </dsp:txBody>
      <dsp:txXfrm>
        <a:off x="8499053" y="3230612"/>
        <a:ext cx="480864" cy="320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2CBC4-2539-4B68-BF9D-C947107E1441}">
      <dsp:nvSpPr>
        <dsp:cNvPr id="0" name=""/>
        <dsp:cNvSpPr/>
      </dsp:nvSpPr>
      <dsp:spPr>
        <a:xfrm>
          <a:off x="5060" y="3490642"/>
          <a:ext cx="1068585" cy="427434"/>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Jun</a:t>
          </a:r>
          <a:endParaRPr lang="en-US" sz="1200" b="1" kern="1200" dirty="0"/>
        </a:p>
      </dsp:txBody>
      <dsp:txXfrm>
        <a:off x="5060" y="3490642"/>
        <a:ext cx="961727" cy="427434"/>
      </dsp:txXfrm>
    </dsp:sp>
    <dsp:sp modelId="{5EBA5DF9-22F1-4A0E-9120-2E27B2886D9F}">
      <dsp:nvSpPr>
        <dsp:cNvPr id="0" name=""/>
        <dsp:cNvSpPr/>
      </dsp:nvSpPr>
      <dsp:spPr>
        <a:xfrm>
          <a:off x="859928"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Jul</a:t>
          </a:r>
          <a:endParaRPr lang="en-US" sz="1200" b="1" kern="1200" dirty="0"/>
        </a:p>
      </dsp:txBody>
      <dsp:txXfrm>
        <a:off x="1073645" y="3490642"/>
        <a:ext cx="641151" cy="427434"/>
      </dsp:txXfrm>
    </dsp:sp>
    <dsp:sp modelId="{7CEFAE80-5CF6-49BF-8F01-F2FA6E1B34FB}">
      <dsp:nvSpPr>
        <dsp:cNvPr id="0" name=""/>
        <dsp:cNvSpPr/>
      </dsp:nvSpPr>
      <dsp:spPr>
        <a:xfrm>
          <a:off x="1714797"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Aug</a:t>
          </a:r>
          <a:endParaRPr lang="en-US" sz="1200" b="1" kern="1200" dirty="0"/>
        </a:p>
      </dsp:txBody>
      <dsp:txXfrm>
        <a:off x="1928514" y="3490642"/>
        <a:ext cx="641151" cy="427434"/>
      </dsp:txXfrm>
    </dsp:sp>
    <dsp:sp modelId="{7AFA5345-DC96-46DE-B921-BADE46CA4A94}">
      <dsp:nvSpPr>
        <dsp:cNvPr id="0" name=""/>
        <dsp:cNvSpPr/>
      </dsp:nvSpPr>
      <dsp:spPr>
        <a:xfrm>
          <a:off x="2569666"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Sept</a:t>
          </a:r>
          <a:endParaRPr lang="en-US" sz="1200" b="1" kern="1200" dirty="0"/>
        </a:p>
      </dsp:txBody>
      <dsp:txXfrm>
        <a:off x="2783383" y="3490642"/>
        <a:ext cx="641151" cy="427434"/>
      </dsp:txXfrm>
    </dsp:sp>
    <dsp:sp modelId="{44E3EBEC-BF71-467B-9A38-90EBB094181C}">
      <dsp:nvSpPr>
        <dsp:cNvPr id="0" name=""/>
        <dsp:cNvSpPr/>
      </dsp:nvSpPr>
      <dsp:spPr>
        <a:xfrm>
          <a:off x="3424535"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 Nov</a:t>
          </a:r>
          <a:endParaRPr lang="en-US" sz="1200" b="1" kern="1200" dirty="0"/>
        </a:p>
      </dsp:txBody>
      <dsp:txXfrm>
        <a:off x="3638252" y="3490642"/>
        <a:ext cx="641151" cy="427434"/>
      </dsp:txXfrm>
    </dsp:sp>
    <dsp:sp modelId="{F3D7C794-32F8-46BB-8AB9-1698840F933F}">
      <dsp:nvSpPr>
        <dsp:cNvPr id="0" name=""/>
        <dsp:cNvSpPr/>
      </dsp:nvSpPr>
      <dsp:spPr>
        <a:xfrm>
          <a:off x="4279403"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Dec</a:t>
          </a:r>
          <a:endParaRPr lang="en-US" sz="1200" b="1" kern="1200" dirty="0"/>
        </a:p>
      </dsp:txBody>
      <dsp:txXfrm>
        <a:off x="4493120" y="3490642"/>
        <a:ext cx="641151" cy="427434"/>
      </dsp:txXfrm>
    </dsp:sp>
    <dsp:sp modelId="{137908E1-EB73-443C-8856-0F1B456FEBBC}">
      <dsp:nvSpPr>
        <dsp:cNvPr id="0" name=""/>
        <dsp:cNvSpPr/>
      </dsp:nvSpPr>
      <dsp:spPr>
        <a:xfrm>
          <a:off x="5134272"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Jan</a:t>
          </a:r>
          <a:endParaRPr lang="en-US" sz="1200" b="1" kern="1200" dirty="0"/>
        </a:p>
      </dsp:txBody>
      <dsp:txXfrm>
        <a:off x="5347989" y="3490642"/>
        <a:ext cx="641151" cy="427434"/>
      </dsp:txXfrm>
    </dsp:sp>
    <dsp:sp modelId="{DBB6763D-3FE5-454E-8954-9406604F8535}">
      <dsp:nvSpPr>
        <dsp:cNvPr id="0" name=""/>
        <dsp:cNvSpPr/>
      </dsp:nvSpPr>
      <dsp:spPr>
        <a:xfrm>
          <a:off x="5989141"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Feb</a:t>
          </a:r>
          <a:endParaRPr lang="en-US" sz="1200" b="1" kern="1200" dirty="0"/>
        </a:p>
      </dsp:txBody>
      <dsp:txXfrm>
        <a:off x="6202858" y="3490642"/>
        <a:ext cx="641151" cy="427434"/>
      </dsp:txXfrm>
    </dsp:sp>
    <dsp:sp modelId="{6521B05E-5C83-4A17-B11E-AE85C4AF7C42}">
      <dsp:nvSpPr>
        <dsp:cNvPr id="0" name=""/>
        <dsp:cNvSpPr/>
      </dsp:nvSpPr>
      <dsp:spPr>
        <a:xfrm>
          <a:off x="6844010"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March</a:t>
          </a:r>
          <a:endParaRPr lang="en-US" sz="1200" b="1" kern="1200" dirty="0"/>
        </a:p>
      </dsp:txBody>
      <dsp:txXfrm>
        <a:off x="7057727" y="3490642"/>
        <a:ext cx="641151" cy="427434"/>
      </dsp:txXfrm>
    </dsp:sp>
    <dsp:sp modelId="{BA45BB6D-EA12-4E77-BA5E-D9865F78B152}">
      <dsp:nvSpPr>
        <dsp:cNvPr id="0" name=""/>
        <dsp:cNvSpPr/>
      </dsp:nvSpPr>
      <dsp:spPr>
        <a:xfrm>
          <a:off x="7698878"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April</a:t>
          </a:r>
          <a:endParaRPr lang="en-US" sz="1200" b="1" kern="1200" dirty="0"/>
        </a:p>
      </dsp:txBody>
      <dsp:txXfrm>
        <a:off x="7912595" y="3490642"/>
        <a:ext cx="641151" cy="427434"/>
      </dsp:txXfrm>
    </dsp:sp>
    <dsp:sp modelId="{E8A7FC8D-073D-43FF-8094-BD90DDAAA657}">
      <dsp:nvSpPr>
        <dsp:cNvPr id="0" name=""/>
        <dsp:cNvSpPr/>
      </dsp:nvSpPr>
      <dsp:spPr>
        <a:xfrm>
          <a:off x="8553747"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May </a:t>
          </a:r>
          <a:endParaRPr lang="en-US" sz="1200" b="1" kern="1200" dirty="0"/>
        </a:p>
      </dsp:txBody>
      <dsp:txXfrm>
        <a:off x="8767464" y="3490642"/>
        <a:ext cx="641151" cy="427434"/>
      </dsp:txXfrm>
    </dsp:sp>
    <dsp:sp modelId="{1B31B92D-0861-4F84-8399-5C339BA182BC}">
      <dsp:nvSpPr>
        <dsp:cNvPr id="0" name=""/>
        <dsp:cNvSpPr/>
      </dsp:nvSpPr>
      <dsp:spPr>
        <a:xfrm>
          <a:off x="9408616"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Jun</a:t>
          </a:r>
          <a:endParaRPr lang="en-US" sz="1200" b="1" kern="1200" dirty="0"/>
        </a:p>
      </dsp:txBody>
      <dsp:txXfrm>
        <a:off x="9622333" y="3490642"/>
        <a:ext cx="641151" cy="427434"/>
      </dsp:txXfrm>
    </dsp:sp>
    <dsp:sp modelId="{32DC28B2-B928-488B-85D7-2B7709B4DAF8}">
      <dsp:nvSpPr>
        <dsp:cNvPr id="0" name=""/>
        <dsp:cNvSpPr/>
      </dsp:nvSpPr>
      <dsp:spPr>
        <a:xfrm>
          <a:off x="10263485"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Jul</a:t>
          </a:r>
          <a:endParaRPr lang="en-US" sz="1200" b="1" kern="1200" dirty="0"/>
        </a:p>
      </dsp:txBody>
      <dsp:txXfrm>
        <a:off x="10477202" y="3490642"/>
        <a:ext cx="641151" cy="427434"/>
      </dsp:txXfrm>
    </dsp:sp>
    <dsp:sp modelId="{97F6767F-87C9-4E8B-9067-44C7043C25EA}">
      <dsp:nvSpPr>
        <dsp:cNvPr id="0" name=""/>
        <dsp:cNvSpPr/>
      </dsp:nvSpPr>
      <dsp:spPr>
        <a:xfrm>
          <a:off x="11118353" y="3490642"/>
          <a:ext cx="1068585" cy="427434"/>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smtClean="0"/>
            <a:t>Aug</a:t>
          </a:r>
          <a:endParaRPr lang="en-US" sz="1200" b="1" kern="1200" dirty="0"/>
        </a:p>
      </dsp:txBody>
      <dsp:txXfrm>
        <a:off x="11332070" y="3490642"/>
        <a:ext cx="641151" cy="42743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6B6C7-F36E-4B07-8CAC-6AF2624879EF}"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C0F0B-289B-47FD-890D-670812B9CE14}" type="slidenum">
              <a:rPr lang="en-US" smtClean="0"/>
              <a:t>‹#›</a:t>
            </a:fld>
            <a:endParaRPr lang="en-US"/>
          </a:p>
        </p:txBody>
      </p:sp>
    </p:spTree>
    <p:extLst>
      <p:ext uri="{BB962C8B-B14F-4D97-AF65-F5344CB8AC3E}">
        <p14:creationId xmlns:p14="http://schemas.microsoft.com/office/powerpoint/2010/main" val="427731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7AFDD-AC4F-7941-AE27-1322C3986B4E}" type="slidenum">
              <a:rPr lang="en-US" smtClean="0"/>
              <a:t>1</a:t>
            </a:fld>
            <a:endParaRPr lang="en-US"/>
          </a:p>
        </p:txBody>
      </p:sp>
    </p:spTree>
    <p:extLst>
      <p:ext uri="{BB962C8B-B14F-4D97-AF65-F5344CB8AC3E}">
        <p14:creationId xmlns:p14="http://schemas.microsoft.com/office/powerpoint/2010/main" val="3084636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179F4-9A3F-4FF5-85BA-554FE08E9D5D}"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9CBB-A9D5-4163-929E-4AFD16881A59}" type="slidenum">
              <a:rPr lang="en-US" smtClean="0"/>
              <a:t>‹#›</a:t>
            </a:fld>
            <a:endParaRPr lang="en-US"/>
          </a:p>
        </p:txBody>
      </p:sp>
    </p:spTree>
    <p:extLst>
      <p:ext uri="{BB962C8B-B14F-4D97-AF65-F5344CB8AC3E}">
        <p14:creationId xmlns:p14="http://schemas.microsoft.com/office/powerpoint/2010/main" val="401003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179F4-9A3F-4FF5-85BA-554FE08E9D5D}"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9CBB-A9D5-4163-929E-4AFD16881A59}" type="slidenum">
              <a:rPr lang="en-US" smtClean="0"/>
              <a:t>‹#›</a:t>
            </a:fld>
            <a:endParaRPr lang="en-US"/>
          </a:p>
        </p:txBody>
      </p:sp>
    </p:spTree>
    <p:extLst>
      <p:ext uri="{BB962C8B-B14F-4D97-AF65-F5344CB8AC3E}">
        <p14:creationId xmlns:p14="http://schemas.microsoft.com/office/powerpoint/2010/main" val="408492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179F4-9A3F-4FF5-85BA-554FE08E9D5D}"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9CBB-A9D5-4163-929E-4AFD16881A59}" type="slidenum">
              <a:rPr lang="en-US" smtClean="0"/>
              <a:t>‹#›</a:t>
            </a:fld>
            <a:endParaRPr lang="en-US"/>
          </a:p>
        </p:txBody>
      </p:sp>
    </p:spTree>
    <p:extLst>
      <p:ext uri="{BB962C8B-B14F-4D97-AF65-F5344CB8AC3E}">
        <p14:creationId xmlns:p14="http://schemas.microsoft.com/office/powerpoint/2010/main" val="299514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179F4-9A3F-4FF5-85BA-554FE08E9D5D}"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9CBB-A9D5-4163-929E-4AFD16881A59}" type="slidenum">
              <a:rPr lang="en-US" smtClean="0"/>
              <a:t>‹#›</a:t>
            </a:fld>
            <a:endParaRPr lang="en-US"/>
          </a:p>
        </p:txBody>
      </p:sp>
    </p:spTree>
    <p:extLst>
      <p:ext uri="{BB962C8B-B14F-4D97-AF65-F5344CB8AC3E}">
        <p14:creationId xmlns:p14="http://schemas.microsoft.com/office/powerpoint/2010/main" val="2134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179F4-9A3F-4FF5-85BA-554FE08E9D5D}"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9CBB-A9D5-4163-929E-4AFD16881A59}" type="slidenum">
              <a:rPr lang="en-US" smtClean="0"/>
              <a:t>‹#›</a:t>
            </a:fld>
            <a:endParaRPr lang="en-US"/>
          </a:p>
        </p:txBody>
      </p:sp>
    </p:spTree>
    <p:extLst>
      <p:ext uri="{BB962C8B-B14F-4D97-AF65-F5344CB8AC3E}">
        <p14:creationId xmlns:p14="http://schemas.microsoft.com/office/powerpoint/2010/main" val="353657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179F4-9A3F-4FF5-85BA-554FE08E9D5D}"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89CBB-A9D5-4163-929E-4AFD16881A59}" type="slidenum">
              <a:rPr lang="en-US" smtClean="0"/>
              <a:t>‹#›</a:t>
            </a:fld>
            <a:endParaRPr lang="en-US"/>
          </a:p>
        </p:txBody>
      </p:sp>
    </p:spTree>
    <p:extLst>
      <p:ext uri="{BB962C8B-B14F-4D97-AF65-F5344CB8AC3E}">
        <p14:creationId xmlns:p14="http://schemas.microsoft.com/office/powerpoint/2010/main" val="35699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179F4-9A3F-4FF5-85BA-554FE08E9D5D}"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889CBB-A9D5-4163-929E-4AFD16881A59}" type="slidenum">
              <a:rPr lang="en-US" smtClean="0"/>
              <a:t>‹#›</a:t>
            </a:fld>
            <a:endParaRPr lang="en-US"/>
          </a:p>
        </p:txBody>
      </p:sp>
    </p:spTree>
    <p:extLst>
      <p:ext uri="{BB962C8B-B14F-4D97-AF65-F5344CB8AC3E}">
        <p14:creationId xmlns:p14="http://schemas.microsoft.com/office/powerpoint/2010/main" val="260405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179F4-9A3F-4FF5-85BA-554FE08E9D5D}"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889CBB-A9D5-4163-929E-4AFD16881A59}" type="slidenum">
              <a:rPr lang="en-US" smtClean="0"/>
              <a:t>‹#›</a:t>
            </a:fld>
            <a:endParaRPr lang="en-US"/>
          </a:p>
        </p:txBody>
      </p:sp>
    </p:spTree>
    <p:extLst>
      <p:ext uri="{BB962C8B-B14F-4D97-AF65-F5344CB8AC3E}">
        <p14:creationId xmlns:p14="http://schemas.microsoft.com/office/powerpoint/2010/main" val="391740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179F4-9A3F-4FF5-85BA-554FE08E9D5D}"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889CBB-A9D5-4163-929E-4AFD16881A59}" type="slidenum">
              <a:rPr lang="en-US" smtClean="0"/>
              <a:t>‹#›</a:t>
            </a:fld>
            <a:endParaRPr lang="en-US"/>
          </a:p>
        </p:txBody>
      </p:sp>
    </p:spTree>
    <p:extLst>
      <p:ext uri="{BB962C8B-B14F-4D97-AF65-F5344CB8AC3E}">
        <p14:creationId xmlns:p14="http://schemas.microsoft.com/office/powerpoint/2010/main" val="398896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179F4-9A3F-4FF5-85BA-554FE08E9D5D}"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89CBB-A9D5-4163-929E-4AFD16881A59}" type="slidenum">
              <a:rPr lang="en-US" smtClean="0"/>
              <a:t>‹#›</a:t>
            </a:fld>
            <a:endParaRPr lang="en-US"/>
          </a:p>
        </p:txBody>
      </p:sp>
    </p:spTree>
    <p:extLst>
      <p:ext uri="{BB962C8B-B14F-4D97-AF65-F5344CB8AC3E}">
        <p14:creationId xmlns:p14="http://schemas.microsoft.com/office/powerpoint/2010/main" val="19104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179F4-9A3F-4FF5-85BA-554FE08E9D5D}"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89CBB-A9D5-4163-929E-4AFD16881A59}" type="slidenum">
              <a:rPr lang="en-US" smtClean="0"/>
              <a:t>‹#›</a:t>
            </a:fld>
            <a:endParaRPr lang="en-US"/>
          </a:p>
        </p:txBody>
      </p:sp>
    </p:spTree>
    <p:extLst>
      <p:ext uri="{BB962C8B-B14F-4D97-AF65-F5344CB8AC3E}">
        <p14:creationId xmlns:p14="http://schemas.microsoft.com/office/powerpoint/2010/main" val="273516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179F4-9A3F-4FF5-85BA-554FE08E9D5D}" type="datetimeFigureOut">
              <a:rPr lang="en-US" smtClean="0"/>
              <a:t>2/28/2020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89CBB-A9D5-4163-929E-4AFD16881A59}" type="slidenum">
              <a:rPr lang="en-US" smtClean="0"/>
              <a:t>‹#›</a:t>
            </a:fld>
            <a:endParaRPr lang="en-US"/>
          </a:p>
        </p:txBody>
      </p:sp>
    </p:spTree>
    <p:extLst>
      <p:ext uri="{BB962C8B-B14F-4D97-AF65-F5344CB8AC3E}">
        <p14:creationId xmlns:p14="http://schemas.microsoft.com/office/powerpoint/2010/main" val="4152663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836850-DC04-884E-9AA3-CFFE6FE80E87}"/>
              </a:ext>
            </a:extLst>
          </p:cNvPr>
          <p:cNvPicPr>
            <a:picLocks noChangeAspect="1"/>
          </p:cNvPicPr>
          <p:nvPr/>
        </p:nvPicPr>
        <p:blipFill rotWithShape="1">
          <a:blip r:embed="rId3">
            <a:alphaModFix/>
          </a:blip>
          <a:srcRect l="12500" r="12290" b="34146"/>
          <a:stretch/>
        </p:blipFill>
        <p:spPr>
          <a:xfrm>
            <a:off x="1524000" y="0"/>
            <a:ext cx="9169613" cy="6858000"/>
          </a:xfrm>
          <a:prstGeom prst="rect">
            <a:avLst/>
          </a:prstGeom>
        </p:spPr>
      </p:pic>
      <p:sp>
        <p:nvSpPr>
          <p:cNvPr id="10" name="Rectangle 9">
            <a:extLst>
              <a:ext uri="{FF2B5EF4-FFF2-40B4-BE49-F238E27FC236}">
                <a16:creationId xmlns="" xmlns:a16="http://schemas.microsoft.com/office/drawing/2014/main" id="{C92E3601-1B33-E145-BAFC-8EB755A712EF}"/>
              </a:ext>
            </a:extLst>
          </p:cNvPr>
          <p:cNvSpPr/>
          <p:nvPr/>
        </p:nvSpPr>
        <p:spPr>
          <a:xfrm>
            <a:off x="1526554" y="2728161"/>
            <a:ext cx="7507309" cy="2136748"/>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p:cNvSpPr/>
          <p:nvPr/>
        </p:nvSpPr>
        <p:spPr>
          <a:xfrm flipH="1">
            <a:off x="3657600" y="4638909"/>
            <a:ext cx="7036013" cy="1816857"/>
          </a:xfrm>
          <a:prstGeom prst="rect">
            <a:avLst/>
          </a:prstGeom>
          <a:solidFill>
            <a:srgbClr val="FAD7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p:cNvSpPr/>
          <p:nvPr/>
        </p:nvSpPr>
        <p:spPr>
          <a:xfrm>
            <a:off x="1526555" y="471893"/>
            <a:ext cx="2655172" cy="1502049"/>
          </a:xfrm>
          <a:prstGeom prst="rect">
            <a:avLst/>
          </a:prstGeom>
          <a:solidFill>
            <a:srgbClr val="FAD7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TextBox 18"/>
          <p:cNvSpPr txBox="1"/>
          <p:nvPr/>
        </p:nvSpPr>
        <p:spPr>
          <a:xfrm>
            <a:off x="1630441" y="603310"/>
            <a:ext cx="2479569" cy="1339790"/>
          </a:xfrm>
          <a:prstGeom prst="rect">
            <a:avLst/>
          </a:prstGeom>
          <a:noFill/>
        </p:spPr>
        <p:txBody>
          <a:bodyPr wrap="square" rtlCol="0">
            <a:spAutoFit/>
          </a:bodyPr>
          <a:lstStyle/>
          <a:p>
            <a:pPr>
              <a:lnSpc>
                <a:spcPct val="80000"/>
              </a:lnSpc>
            </a:pPr>
            <a:r>
              <a:rPr lang="en-US" sz="3200" b="1" spc="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March </a:t>
            </a:r>
            <a:r>
              <a:rPr lang="en-US" sz="3200" b="1" spc="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endParaRPr lang="en-US" sz="3200" b="1" spc="200" dirty="0">
              <a:solidFill>
                <a:srgbClr val="FAD7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80000"/>
              </a:lnSpc>
            </a:pPr>
            <a:r>
              <a:rPr lang="en-US" sz="6933" b="1" spc="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a:t>
            </a:r>
            <a:endParaRPr lang="en-US" sz="6933" b="1" spc="200" dirty="0">
              <a:solidFill>
                <a:srgbClr val="FAD7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TextBox 20"/>
          <p:cNvSpPr txBox="1"/>
          <p:nvPr/>
        </p:nvSpPr>
        <p:spPr>
          <a:xfrm>
            <a:off x="6962950" y="429371"/>
            <a:ext cx="3612391" cy="625877"/>
          </a:xfrm>
          <a:prstGeom prst="rect">
            <a:avLst/>
          </a:prstGeom>
          <a:noFill/>
        </p:spPr>
        <p:txBody>
          <a:bodyPr wrap="square" rtlCol="0">
            <a:spAutoFit/>
          </a:bodyPr>
          <a:lstStyle/>
          <a:p>
            <a:pPr algn="r"/>
            <a:r>
              <a:rPr lang="en-US" sz="3467" b="1" spc="293" dirty="0">
                <a:solidFill>
                  <a:schemeClr val="tx1">
                    <a:lumMod val="85000"/>
                    <a:lumOff val="15000"/>
                  </a:schemeClr>
                </a:solidFill>
                <a:latin typeface="Arial" panose="020B0604020202020204" pitchFamily="34" charset="0"/>
                <a:cs typeface="Arial" panose="020B0604020202020204" pitchFamily="34" charset="0"/>
              </a:rPr>
              <a:t>NATIONAL</a:t>
            </a:r>
            <a:endParaRPr lang="en-US" sz="3467" b="1" spc="293" dirty="0">
              <a:solidFill>
                <a:srgbClr val="FAD70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CA40DA09-7774-F743-8B49-EC59A15FCCF2}"/>
              </a:ext>
            </a:extLst>
          </p:cNvPr>
          <p:cNvSpPr txBox="1"/>
          <p:nvPr/>
        </p:nvSpPr>
        <p:spPr>
          <a:xfrm>
            <a:off x="3852672" y="4706650"/>
            <a:ext cx="6671395" cy="1600439"/>
          </a:xfrm>
          <a:prstGeom prst="rect">
            <a:avLst/>
          </a:prstGeom>
          <a:noFill/>
        </p:spPr>
        <p:txBody>
          <a:bodyPr wrap="square" rtlCol="0" anchor="ctr">
            <a:noAutofit/>
          </a:bodyPr>
          <a:lstStyle/>
          <a:p>
            <a:pPr>
              <a:lnSpc>
                <a:spcPct val="110000"/>
              </a:lnSpc>
            </a:pPr>
            <a:r>
              <a:rPr lang="en-US" sz="2133" dirty="0" smtClean="0">
                <a:solidFill>
                  <a:schemeClr val="tx1">
                    <a:lumMod val="85000"/>
                    <a:lumOff val="15000"/>
                  </a:schemeClr>
                </a:solidFill>
              </a:rPr>
              <a:t>Patrick Shepherd</a:t>
            </a:r>
          </a:p>
          <a:p>
            <a:pPr>
              <a:lnSpc>
                <a:spcPct val="110000"/>
              </a:lnSpc>
            </a:pPr>
            <a:r>
              <a:rPr lang="en-US" sz="2133" dirty="0" smtClean="0">
                <a:solidFill>
                  <a:schemeClr val="tx1">
                    <a:lumMod val="85000"/>
                    <a:lumOff val="15000"/>
                  </a:schemeClr>
                </a:solidFill>
              </a:rPr>
              <a:t>OGE’s Institute for Ethics in Government </a:t>
            </a:r>
            <a:endParaRPr lang="en-US" sz="2133" dirty="0">
              <a:solidFill>
                <a:schemeClr val="tx1">
                  <a:lumMod val="85000"/>
                  <a:lumOff val="15000"/>
                </a:schemeClr>
              </a:solidFill>
            </a:endParaRPr>
          </a:p>
        </p:txBody>
      </p:sp>
      <p:sp>
        <p:nvSpPr>
          <p:cNvPr id="8" name="TextBox 7">
            <a:extLst>
              <a:ext uri="{FF2B5EF4-FFF2-40B4-BE49-F238E27FC236}">
                <a16:creationId xmlns="" xmlns:a16="http://schemas.microsoft.com/office/drawing/2014/main" id="{BBB0DD16-59D2-EB47-BEB2-4FFBEF37C9DA}"/>
              </a:ext>
            </a:extLst>
          </p:cNvPr>
          <p:cNvSpPr txBox="1"/>
          <p:nvPr/>
        </p:nvSpPr>
        <p:spPr>
          <a:xfrm>
            <a:off x="1731655" y="2833391"/>
            <a:ext cx="7097300" cy="1709979"/>
          </a:xfrm>
          <a:prstGeom prst="rect">
            <a:avLst/>
          </a:prstGeom>
          <a:noFill/>
        </p:spPr>
        <p:txBody>
          <a:bodyPr wrap="square" rtlCol="0" anchor="ctr">
            <a:noAutofit/>
          </a:bodyPr>
          <a:lstStyle/>
          <a:p>
            <a:pPr>
              <a:lnSpc>
                <a:spcPct val="95000"/>
              </a:lnSpc>
            </a:pPr>
            <a:r>
              <a:rPr lang="en-US" sz="3600" dirty="0"/>
              <a:t>Preparing Your Agency’s Ethics Program for a Presidential Election Year</a:t>
            </a:r>
            <a:endParaRPr lang="en-US" sz="3600" b="1" spc="133" dirty="0">
              <a:solidFill>
                <a:schemeClr val="tx1">
                  <a:lumMod val="85000"/>
                  <a:lumOff val="15000"/>
                </a:schemeClr>
              </a:solidFill>
              <a:ea typeface="Gadugi" panose="020B0502040204020203" pitchFamily="34" charset="0"/>
              <a:cs typeface="Arial" panose="020B0604020202020204" pitchFamily="34" charset="0"/>
            </a:endParaRPr>
          </a:p>
        </p:txBody>
      </p:sp>
      <p:sp>
        <p:nvSpPr>
          <p:cNvPr id="3" name="Rectangle 2">
            <a:extLst>
              <a:ext uri="{FF2B5EF4-FFF2-40B4-BE49-F238E27FC236}">
                <a16:creationId xmlns="" xmlns:a16="http://schemas.microsoft.com/office/drawing/2014/main" id="{C3D07161-4618-6B4B-BD2D-F1EDF1E00443}"/>
              </a:ext>
            </a:extLst>
          </p:cNvPr>
          <p:cNvSpPr/>
          <p:nvPr/>
        </p:nvSpPr>
        <p:spPr>
          <a:xfrm>
            <a:off x="8413148" y="1321045"/>
            <a:ext cx="2162194" cy="625877"/>
          </a:xfrm>
          <a:prstGeom prst="rect">
            <a:avLst/>
          </a:prstGeom>
        </p:spPr>
        <p:txBody>
          <a:bodyPr wrap="none">
            <a:spAutoFit/>
          </a:bodyPr>
          <a:lstStyle/>
          <a:p>
            <a:pPr algn="r"/>
            <a:r>
              <a:rPr lang="en-US" sz="3467" b="1" spc="293" dirty="0">
                <a:solidFill>
                  <a:srgbClr val="FAD70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SUMMIT</a:t>
            </a:r>
            <a:endParaRPr lang="en-US" sz="3467" spc="293" dirty="0">
              <a:effectLst>
                <a:outerShdw blurRad="38100" dist="38100" dir="2700000" algn="tl">
                  <a:srgbClr val="000000">
                    <a:alpha val="43137"/>
                  </a:srgbClr>
                </a:outerShdw>
              </a:effectLst>
            </a:endParaRPr>
          </a:p>
        </p:txBody>
      </p:sp>
      <p:sp>
        <p:nvSpPr>
          <p:cNvPr id="4" name="Rectangle 3">
            <a:extLst>
              <a:ext uri="{FF2B5EF4-FFF2-40B4-BE49-F238E27FC236}">
                <a16:creationId xmlns="" xmlns:a16="http://schemas.microsoft.com/office/drawing/2014/main" id="{2BAE5E8A-36B9-E44A-826A-A53DA0B828C6}"/>
              </a:ext>
            </a:extLst>
          </p:cNvPr>
          <p:cNvSpPr/>
          <p:nvPr/>
        </p:nvSpPr>
        <p:spPr>
          <a:xfrm>
            <a:off x="4814663" y="876986"/>
            <a:ext cx="5760680" cy="625877"/>
          </a:xfrm>
          <a:prstGeom prst="rect">
            <a:avLst/>
          </a:prstGeom>
        </p:spPr>
        <p:txBody>
          <a:bodyPr wrap="none">
            <a:spAutoFit/>
          </a:bodyPr>
          <a:lstStyle/>
          <a:p>
            <a:pPr algn="r"/>
            <a:r>
              <a:rPr lang="en-US" sz="3467" b="1" spc="293" dirty="0">
                <a:solidFill>
                  <a:schemeClr val="tx1">
                    <a:lumMod val="85000"/>
                    <a:lumOff val="15000"/>
                  </a:schemeClr>
                </a:solidFill>
                <a:latin typeface="Arial" panose="020B0604020202020204" pitchFamily="34" charset="0"/>
                <a:cs typeface="Arial" panose="020B0604020202020204" pitchFamily="34" charset="0"/>
              </a:rPr>
              <a:t>GOVERNMENT ETHICS</a:t>
            </a:r>
            <a:endParaRPr lang="en-US" sz="3467" spc="293" dirty="0"/>
          </a:p>
        </p:txBody>
      </p:sp>
    </p:spTree>
    <p:extLst>
      <p:ext uri="{BB962C8B-B14F-4D97-AF65-F5344CB8AC3E}">
        <p14:creationId xmlns:p14="http://schemas.microsoft.com/office/powerpoint/2010/main" val="3641771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981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Annual Financial Disclosure</a:t>
            </a:r>
            <a:endParaRPr lang="en-US" dirty="0"/>
          </a:p>
        </p:txBody>
      </p:sp>
      <p:sp>
        <p:nvSpPr>
          <p:cNvPr id="5" name="Content Placeholder 2"/>
          <p:cNvSpPr>
            <a:spLocks noGrp="1"/>
          </p:cNvSpPr>
          <p:nvPr/>
        </p:nvSpPr>
        <p:spPr>
          <a:xfrm>
            <a:off x="1981200" y="182879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Identify common errors and communicate them to filers before filing</a:t>
            </a:r>
          </a:p>
          <a:p>
            <a:r>
              <a:rPr lang="en-US" dirty="0" smtClean="0"/>
              <a:t>Train newer reviewers to resolve common issues before reports get to certifying official</a:t>
            </a:r>
          </a:p>
          <a:p>
            <a:r>
              <a:rPr lang="en-US" dirty="0" smtClean="0"/>
              <a:t>Request reports ASAP after January 1</a:t>
            </a:r>
          </a:p>
          <a:p>
            <a:r>
              <a:rPr lang="en-US" dirty="0" smtClean="0"/>
              <a:t>Train reviewers before the election </a:t>
            </a:r>
          </a:p>
          <a:p>
            <a:r>
              <a:rPr lang="en-US" dirty="0" smtClean="0"/>
              <a:t>Sort simple from complex reports to make best use of reviewers</a:t>
            </a:r>
          </a:p>
          <a:p>
            <a:endParaRPr lang="en-US" dirty="0" smtClean="0"/>
          </a:p>
          <a:p>
            <a:endParaRPr lang="en-US" dirty="0" smtClean="0"/>
          </a:p>
          <a:p>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182595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981200" y="46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Training</a:t>
            </a:r>
            <a:endParaRPr lang="en-US" dirty="0"/>
          </a:p>
        </p:txBody>
      </p:sp>
      <p:sp>
        <p:nvSpPr>
          <p:cNvPr id="5" name="Content Placeholder 2"/>
          <p:cNvSpPr>
            <a:spLocks noGrp="1"/>
          </p:cNvSpPr>
          <p:nvPr/>
        </p:nvSpPr>
        <p:spPr>
          <a:xfrm>
            <a:off x="1981200" y="22860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Start 2020 training early in the CY</a:t>
            </a:r>
          </a:p>
          <a:p>
            <a:r>
              <a:rPr lang="en-US" dirty="0" smtClean="0"/>
              <a:t>Use risk profiling to prioritize in-person training resources</a:t>
            </a:r>
          </a:p>
          <a:p>
            <a:endParaRPr lang="en-US" dirty="0" smtClean="0"/>
          </a:p>
          <a:p>
            <a:endParaRPr lang="en-US" dirty="0" smtClean="0"/>
          </a:p>
          <a:p>
            <a:endParaRPr lang="en-US" dirty="0"/>
          </a:p>
        </p:txBody>
      </p:sp>
    </p:spTree>
    <p:extLst>
      <p:ext uri="{BB962C8B-B14F-4D97-AF65-F5344CB8AC3E}">
        <p14:creationId xmlns:p14="http://schemas.microsoft.com/office/powerpoint/2010/main" val="78598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981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Advice and Counsel</a:t>
            </a:r>
            <a:endParaRPr lang="en-US" dirty="0"/>
          </a:p>
        </p:txBody>
      </p:sp>
      <p:sp>
        <p:nvSpPr>
          <p:cNvPr id="5" name="Content Placeholder 2"/>
          <p:cNvSpPr>
            <a:spLocks noGrp="1"/>
          </p:cNvSpPr>
          <p:nvPr/>
        </p:nvSpPr>
        <p:spPr>
          <a:xfrm>
            <a:off x="1981200" y="182879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Maximize available resources through training</a:t>
            </a:r>
          </a:p>
          <a:p>
            <a:r>
              <a:rPr lang="en-US" dirty="0" smtClean="0"/>
              <a:t>Triage requests to leverage experienced officials</a:t>
            </a:r>
          </a:p>
          <a:p>
            <a:r>
              <a:rPr lang="en-US" dirty="0" smtClean="0"/>
              <a:t>Review processes to find efficiencies</a:t>
            </a:r>
          </a:p>
          <a:p>
            <a:r>
              <a:rPr lang="en-US" dirty="0" smtClean="0"/>
              <a:t>Leverage colleagues in other parts of general law</a:t>
            </a:r>
          </a:p>
          <a:p>
            <a:r>
              <a:rPr lang="en-US" dirty="0" smtClean="0"/>
              <a:t>Anticipate periods of high volume and staff appropriately </a:t>
            </a:r>
            <a:endParaRPr lang="en-US" dirty="0"/>
          </a:p>
        </p:txBody>
      </p:sp>
    </p:spTree>
    <p:extLst>
      <p:ext uri="{BB962C8B-B14F-4D97-AF65-F5344CB8AC3E}">
        <p14:creationId xmlns:p14="http://schemas.microsoft.com/office/powerpoint/2010/main" val="164945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5957" y="228599"/>
            <a:ext cx="4063485" cy="369332"/>
          </a:xfrm>
          <a:prstGeom prst="rect">
            <a:avLst/>
          </a:prstGeom>
          <a:noFill/>
        </p:spPr>
        <p:txBody>
          <a:bodyPr wrap="none" rtlCol="0">
            <a:spAutoFit/>
          </a:bodyPr>
          <a:lstStyle/>
          <a:p>
            <a:r>
              <a:rPr lang="en-US" dirty="0" smtClean="0"/>
              <a:t>Ethics Program Election Year Staffing Plan</a:t>
            </a:r>
            <a:endParaRPr lang="en-US" dirty="0"/>
          </a:p>
        </p:txBody>
      </p:sp>
      <p:sp>
        <p:nvSpPr>
          <p:cNvPr id="5" name="TextBox 4"/>
          <p:cNvSpPr txBox="1"/>
          <p:nvPr/>
        </p:nvSpPr>
        <p:spPr>
          <a:xfrm>
            <a:off x="8975035" y="685801"/>
            <a:ext cx="1945789" cy="369332"/>
          </a:xfrm>
          <a:prstGeom prst="rect">
            <a:avLst/>
          </a:prstGeom>
          <a:noFill/>
        </p:spPr>
        <p:txBody>
          <a:bodyPr wrap="none" rtlCol="0">
            <a:spAutoFit/>
          </a:bodyPr>
          <a:lstStyle/>
          <a:p>
            <a:r>
              <a:rPr lang="en-US" dirty="0" smtClean="0"/>
              <a:t>Election Year Work</a:t>
            </a:r>
            <a:endParaRPr lang="en-US" dirty="0"/>
          </a:p>
        </p:txBody>
      </p:sp>
      <p:sp>
        <p:nvSpPr>
          <p:cNvPr id="6" name="TextBox 5"/>
          <p:cNvSpPr txBox="1"/>
          <p:nvPr/>
        </p:nvSpPr>
        <p:spPr>
          <a:xfrm>
            <a:off x="2597446" y="738964"/>
            <a:ext cx="1535485" cy="369332"/>
          </a:xfrm>
          <a:prstGeom prst="rect">
            <a:avLst/>
          </a:prstGeom>
          <a:noFill/>
        </p:spPr>
        <p:txBody>
          <a:bodyPr wrap="none" rtlCol="0">
            <a:spAutoFit/>
          </a:bodyPr>
          <a:lstStyle/>
          <a:p>
            <a:r>
              <a:rPr lang="en-US" dirty="0" smtClean="0"/>
              <a:t>Program Work</a:t>
            </a:r>
            <a:endParaRPr lang="en-US" dirty="0"/>
          </a:p>
        </p:txBody>
      </p:sp>
      <p:sp>
        <p:nvSpPr>
          <p:cNvPr id="7" name="Rectangle 6"/>
          <p:cNvSpPr/>
          <p:nvPr/>
        </p:nvSpPr>
        <p:spPr>
          <a:xfrm>
            <a:off x="347874" y="1282148"/>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450 Review</a:t>
            </a:r>
          </a:p>
          <a:p>
            <a:pPr algn="ctr"/>
            <a:r>
              <a:rPr lang="en-US" dirty="0" smtClean="0"/>
              <a:t>Associate Counsel</a:t>
            </a:r>
          </a:p>
          <a:p>
            <a:pPr algn="ctr"/>
            <a:r>
              <a:rPr lang="en-US" dirty="0" smtClean="0"/>
              <a:t>Legal Assistant #1</a:t>
            </a:r>
            <a:endParaRPr lang="en-US" dirty="0"/>
          </a:p>
          <a:p>
            <a:pPr algn="ctr"/>
            <a:r>
              <a:rPr lang="en-US" dirty="0" smtClean="0"/>
              <a:t>Legal Assistant #2</a:t>
            </a:r>
          </a:p>
          <a:p>
            <a:pPr algn="ctr"/>
            <a:r>
              <a:rPr lang="en-US" dirty="0" smtClean="0"/>
              <a:t>Admin Assistant #1</a:t>
            </a:r>
          </a:p>
          <a:p>
            <a:pPr algn="ctr"/>
            <a:endParaRPr lang="en-US" dirty="0"/>
          </a:p>
        </p:txBody>
      </p:sp>
      <p:sp>
        <p:nvSpPr>
          <p:cNvPr id="8" name="Rectangle 7"/>
          <p:cNvSpPr/>
          <p:nvPr/>
        </p:nvSpPr>
        <p:spPr>
          <a:xfrm>
            <a:off x="366001" y="5040932"/>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Routine A&amp;C</a:t>
            </a:r>
          </a:p>
          <a:p>
            <a:pPr algn="ctr"/>
            <a:r>
              <a:rPr lang="en-US" dirty="0" smtClean="0"/>
              <a:t>Associate Counsel</a:t>
            </a:r>
          </a:p>
          <a:p>
            <a:pPr algn="ctr"/>
            <a:r>
              <a:rPr lang="en-US" dirty="0" smtClean="0"/>
              <a:t>Legal Assistant #1</a:t>
            </a:r>
            <a:endParaRPr lang="en-US" dirty="0"/>
          </a:p>
          <a:p>
            <a:pPr algn="ctr"/>
            <a:r>
              <a:rPr lang="en-US" dirty="0" smtClean="0"/>
              <a:t>Legal Assistant #2</a:t>
            </a:r>
          </a:p>
          <a:p>
            <a:pPr algn="ctr"/>
            <a:r>
              <a:rPr lang="en-US" dirty="0" smtClean="0"/>
              <a:t>Admin Assistant #1</a:t>
            </a:r>
          </a:p>
          <a:p>
            <a:pPr algn="ctr"/>
            <a:endParaRPr lang="en-US" dirty="0"/>
          </a:p>
        </p:txBody>
      </p:sp>
      <p:sp>
        <p:nvSpPr>
          <p:cNvPr id="9" name="Rectangle 8"/>
          <p:cNvSpPr/>
          <p:nvPr/>
        </p:nvSpPr>
        <p:spPr>
          <a:xfrm>
            <a:off x="347873" y="3172308"/>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Annual 278 Review</a:t>
            </a:r>
          </a:p>
          <a:p>
            <a:pPr algn="ctr"/>
            <a:r>
              <a:rPr lang="en-US" dirty="0" smtClean="0"/>
              <a:t>Deputy Counsel</a:t>
            </a:r>
          </a:p>
          <a:p>
            <a:pPr algn="ctr"/>
            <a:r>
              <a:rPr lang="en-US" dirty="0" smtClean="0"/>
              <a:t>Associate Counsel </a:t>
            </a:r>
            <a:endParaRPr lang="en-US" dirty="0"/>
          </a:p>
          <a:p>
            <a:pPr algn="ctr"/>
            <a:r>
              <a:rPr lang="en-US" dirty="0" smtClean="0"/>
              <a:t>Admin Assistant #1</a:t>
            </a:r>
          </a:p>
          <a:p>
            <a:pPr algn="ctr"/>
            <a:endParaRPr lang="en-US" dirty="0"/>
          </a:p>
        </p:txBody>
      </p:sp>
      <p:sp>
        <p:nvSpPr>
          <p:cNvPr id="10" name="Rectangle 9"/>
          <p:cNvSpPr/>
          <p:nvPr/>
        </p:nvSpPr>
        <p:spPr>
          <a:xfrm>
            <a:off x="3450438" y="1277328"/>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IEO</a:t>
            </a:r>
          </a:p>
          <a:p>
            <a:pPr algn="ctr"/>
            <a:r>
              <a:rPr lang="en-US" dirty="0" smtClean="0"/>
              <a:t>Deputy Counsel</a:t>
            </a:r>
          </a:p>
          <a:p>
            <a:pPr algn="ctr"/>
            <a:r>
              <a:rPr lang="en-US" dirty="0" smtClean="0"/>
              <a:t>Ethics Specialist #1</a:t>
            </a:r>
          </a:p>
          <a:p>
            <a:pPr algn="ctr"/>
            <a:r>
              <a:rPr lang="en-US" dirty="0" smtClean="0"/>
              <a:t>Ethics Specialist #1</a:t>
            </a:r>
          </a:p>
          <a:p>
            <a:pPr algn="ctr"/>
            <a:endParaRPr lang="en-US" dirty="0"/>
          </a:p>
        </p:txBody>
      </p:sp>
      <p:sp>
        <p:nvSpPr>
          <p:cNvPr id="11" name="Rectangle 10"/>
          <p:cNvSpPr/>
          <p:nvPr/>
        </p:nvSpPr>
        <p:spPr>
          <a:xfrm>
            <a:off x="3463692" y="3179012"/>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Annual Ethics Ed.</a:t>
            </a:r>
          </a:p>
          <a:p>
            <a:pPr algn="ctr"/>
            <a:r>
              <a:rPr lang="en-US" dirty="0" smtClean="0"/>
              <a:t>Deputy Counsel</a:t>
            </a:r>
          </a:p>
          <a:p>
            <a:pPr algn="ctr"/>
            <a:r>
              <a:rPr lang="en-US" dirty="0" smtClean="0"/>
              <a:t>Ethics Specialist #1</a:t>
            </a:r>
          </a:p>
          <a:p>
            <a:pPr algn="ctr"/>
            <a:r>
              <a:rPr lang="en-US" dirty="0" smtClean="0"/>
              <a:t>Ethics Specialist #1</a:t>
            </a:r>
          </a:p>
          <a:p>
            <a:pPr algn="ctr"/>
            <a:endParaRPr lang="en-US" dirty="0"/>
          </a:p>
        </p:txBody>
      </p:sp>
      <p:sp>
        <p:nvSpPr>
          <p:cNvPr id="12" name="Rectangle 11"/>
          <p:cNvSpPr/>
          <p:nvPr/>
        </p:nvSpPr>
        <p:spPr>
          <a:xfrm>
            <a:off x="3476946" y="5080696"/>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Calls and Reporting</a:t>
            </a:r>
          </a:p>
          <a:p>
            <a:pPr algn="ctr"/>
            <a:r>
              <a:rPr lang="en-US" dirty="0" smtClean="0"/>
              <a:t>Associate Counsel</a:t>
            </a:r>
          </a:p>
          <a:p>
            <a:pPr algn="ctr"/>
            <a:r>
              <a:rPr lang="en-US" dirty="0" smtClean="0"/>
              <a:t>Admin Assistant #2</a:t>
            </a:r>
          </a:p>
          <a:p>
            <a:pPr algn="ctr"/>
            <a:endParaRPr lang="en-US" dirty="0"/>
          </a:p>
        </p:txBody>
      </p:sp>
      <p:sp>
        <p:nvSpPr>
          <p:cNvPr id="13" name="Rectangle 12"/>
          <p:cNvSpPr/>
          <p:nvPr/>
        </p:nvSpPr>
        <p:spPr>
          <a:xfrm>
            <a:off x="8486033" y="1241908"/>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Nominee 278 Review</a:t>
            </a:r>
          </a:p>
          <a:p>
            <a:pPr algn="ctr"/>
            <a:r>
              <a:rPr lang="en-US" dirty="0" smtClean="0"/>
              <a:t>Deputy Counsel</a:t>
            </a:r>
          </a:p>
          <a:p>
            <a:pPr algn="ctr"/>
            <a:r>
              <a:rPr lang="en-US" dirty="0" smtClean="0"/>
              <a:t>Associate Counsel </a:t>
            </a:r>
            <a:endParaRPr lang="en-US" dirty="0"/>
          </a:p>
          <a:p>
            <a:pPr algn="ctr"/>
            <a:r>
              <a:rPr lang="en-US" dirty="0" smtClean="0"/>
              <a:t>Associate Counsel </a:t>
            </a:r>
          </a:p>
          <a:p>
            <a:pPr algn="ctr"/>
            <a:endParaRPr lang="en-US" dirty="0"/>
          </a:p>
        </p:txBody>
      </p:sp>
      <p:sp>
        <p:nvSpPr>
          <p:cNvPr id="14" name="Rectangle 13"/>
          <p:cNvSpPr/>
          <p:nvPr/>
        </p:nvSpPr>
        <p:spPr>
          <a:xfrm>
            <a:off x="8489798" y="3038100"/>
            <a:ext cx="2892287" cy="1046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Ethics Agreement Compliance</a:t>
            </a:r>
          </a:p>
          <a:p>
            <a:pPr algn="ctr"/>
            <a:r>
              <a:rPr lang="en-US" dirty="0" smtClean="0"/>
              <a:t>Associate Counsel</a:t>
            </a:r>
            <a:endParaRPr lang="en-US" dirty="0"/>
          </a:p>
        </p:txBody>
      </p:sp>
      <p:sp>
        <p:nvSpPr>
          <p:cNvPr id="15" name="Rectangle 14"/>
          <p:cNvSpPr/>
          <p:nvPr/>
        </p:nvSpPr>
        <p:spPr>
          <a:xfrm>
            <a:off x="8499958" y="4203408"/>
            <a:ext cx="2892287" cy="866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Leadership Briefings</a:t>
            </a:r>
          </a:p>
          <a:p>
            <a:pPr algn="ctr"/>
            <a:r>
              <a:rPr lang="en-US" dirty="0" smtClean="0"/>
              <a:t>Deputy Counsel</a:t>
            </a:r>
          </a:p>
          <a:p>
            <a:pPr algn="ctr"/>
            <a:endParaRPr lang="en-US" dirty="0"/>
          </a:p>
        </p:txBody>
      </p:sp>
      <p:sp>
        <p:nvSpPr>
          <p:cNvPr id="16" name="Rectangle 15"/>
          <p:cNvSpPr/>
          <p:nvPr/>
        </p:nvSpPr>
        <p:spPr>
          <a:xfrm>
            <a:off x="8510118" y="5178768"/>
            <a:ext cx="2892287" cy="927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Election A&amp;C</a:t>
            </a:r>
          </a:p>
          <a:p>
            <a:pPr algn="ctr"/>
            <a:r>
              <a:rPr lang="en-US" dirty="0" smtClean="0"/>
              <a:t>Deputy Counsel</a:t>
            </a:r>
          </a:p>
          <a:p>
            <a:pPr algn="ctr"/>
            <a:r>
              <a:rPr lang="en-US" dirty="0" smtClean="0"/>
              <a:t>Associate Counsel</a:t>
            </a:r>
            <a:endParaRPr lang="en-US" dirty="0"/>
          </a:p>
        </p:txBody>
      </p:sp>
    </p:spTree>
    <p:extLst>
      <p:ext uri="{BB962C8B-B14F-4D97-AF65-F5344CB8AC3E}">
        <p14:creationId xmlns:p14="http://schemas.microsoft.com/office/powerpoint/2010/main" val="290843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5957" y="228599"/>
            <a:ext cx="4063485" cy="369332"/>
          </a:xfrm>
          <a:prstGeom prst="rect">
            <a:avLst/>
          </a:prstGeom>
          <a:noFill/>
        </p:spPr>
        <p:txBody>
          <a:bodyPr wrap="none" rtlCol="0">
            <a:spAutoFit/>
          </a:bodyPr>
          <a:lstStyle/>
          <a:p>
            <a:r>
              <a:rPr lang="en-US" dirty="0" smtClean="0"/>
              <a:t>Ethics Program Election Year Staffing Plan</a:t>
            </a:r>
            <a:endParaRPr lang="en-US" dirty="0"/>
          </a:p>
        </p:txBody>
      </p:sp>
      <p:sp>
        <p:nvSpPr>
          <p:cNvPr id="5" name="TextBox 4"/>
          <p:cNvSpPr txBox="1"/>
          <p:nvPr/>
        </p:nvSpPr>
        <p:spPr>
          <a:xfrm>
            <a:off x="8975035" y="685801"/>
            <a:ext cx="1945789" cy="369332"/>
          </a:xfrm>
          <a:prstGeom prst="rect">
            <a:avLst/>
          </a:prstGeom>
          <a:noFill/>
        </p:spPr>
        <p:txBody>
          <a:bodyPr wrap="none" rtlCol="0">
            <a:spAutoFit/>
          </a:bodyPr>
          <a:lstStyle/>
          <a:p>
            <a:r>
              <a:rPr lang="en-US" dirty="0" smtClean="0"/>
              <a:t>Election Year Work</a:t>
            </a:r>
            <a:endParaRPr lang="en-US" dirty="0"/>
          </a:p>
        </p:txBody>
      </p:sp>
      <p:sp>
        <p:nvSpPr>
          <p:cNvPr id="6" name="TextBox 5"/>
          <p:cNvSpPr txBox="1"/>
          <p:nvPr/>
        </p:nvSpPr>
        <p:spPr>
          <a:xfrm>
            <a:off x="2597446" y="738964"/>
            <a:ext cx="1535485" cy="369332"/>
          </a:xfrm>
          <a:prstGeom prst="rect">
            <a:avLst/>
          </a:prstGeom>
          <a:noFill/>
        </p:spPr>
        <p:txBody>
          <a:bodyPr wrap="none" rtlCol="0">
            <a:spAutoFit/>
          </a:bodyPr>
          <a:lstStyle/>
          <a:p>
            <a:r>
              <a:rPr lang="en-US" dirty="0" smtClean="0"/>
              <a:t>Program Work</a:t>
            </a:r>
            <a:endParaRPr lang="en-US" dirty="0"/>
          </a:p>
        </p:txBody>
      </p:sp>
      <p:sp>
        <p:nvSpPr>
          <p:cNvPr id="7" name="Rectangle 6"/>
          <p:cNvSpPr/>
          <p:nvPr/>
        </p:nvSpPr>
        <p:spPr>
          <a:xfrm>
            <a:off x="347874" y="1282148"/>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450 Review</a:t>
            </a:r>
          </a:p>
          <a:p>
            <a:pPr algn="ctr"/>
            <a:r>
              <a:rPr lang="en-US" dirty="0" smtClean="0"/>
              <a:t>Associate Counsel</a:t>
            </a:r>
          </a:p>
          <a:p>
            <a:pPr algn="ctr"/>
            <a:r>
              <a:rPr lang="en-US" dirty="0" smtClean="0">
                <a:solidFill>
                  <a:srgbClr val="FFFF00"/>
                </a:solidFill>
              </a:rPr>
              <a:t>Legal Assistant #1</a:t>
            </a:r>
            <a:endParaRPr lang="en-US" dirty="0">
              <a:solidFill>
                <a:srgbClr val="FFFF00"/>
              </a:solidFill>
            </a:endParaRPr>
          </a:p>
          <a:p>
            <a:pPr algn="ctr"/>
            <a:r>
              <a:rPr lang="en-US" dirty="0" smtClean="0">
                <a:solidFill>
                  <a:srgbClr val="FFFF00"/>
                </a:solidFill>
              </a:rPr>
              <a:t>Legal Assistant #2</a:t>
            </a:r>
          </a:p>
          <a:p>
            <a:pPr algn="ctr"/>
            <a:r>
              <a:rPr lang="en-US" dirty="0" smtClean="0"/>
              <a:t>Admin Assistant #1</a:t>
            </a:r>
          </a:p>
          <a:p>
            <a:pPr algn="ctr"/>
            <a:endParaRPr lang="en-US" dirty="0"/>
          </a:p>
        </p:txBody>
      </p:sp>
      <p:sp>
        <p:nvSpPr>
          <p:cNvPr id="8" name="Rectangle 7"/>
          <p:cNvSpPr/>
          <p:nvPr/>
        </p:nvSpPr>
        <p:spPr>
          <a:xfrm>
            <a:off x="366001" y="5040932"/>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Routine A&amp;C</a:t>
            </a:r>
          </a:p>
          <a:p>
            <a:pPr algn="ctr"/>
            <a:r>
              <a:rPr lang="en-US" dirty="0" smtClean="0"/>
              <a:t>Associate Counsel</a:t>
            </a:r>
          </a:p>
          <a:p>
            <a:pPr algn="ctr"/>
            <a:r>
              <a:rPr lang="en-US" dirty="0" smtClean="0">
                <a:solidFill>
                  <a:srgbClr val="FFFF00"/>
                </a:solidFill>
              </a:rPr>
              <a:t>Legal Assistant #1</a:t>
            </a:r>
            <a:endParaRPr lang="en-US" dirty="0">
              <a:solidFill>
                <a:srgbClr val="FFFF00"/>
              </a:solidFill>
            </a:endParaRPr>
          </a:p>
          <a:p>
            <a:pPr algn="ctr"/>
            <a:r>
              <a:rPr lang="en-US" dirty="0" smtClean="0">
                <a:solidFill>
                  <a:srgbClr val="FFFF00"/>
                </a:solidFill>
              </a:rPr>
              <a:t>Legal Assistant #2</a:t>
            </a:r>
          </a:p>
          <a:p>
            <a:pPr algn="ctr"/>
            <a:r>
              <a:rPr lang="en-US" dirty="0" smtClean="0"/>
              <a:t>Admin Assistant #1</a:t>
            </a:r>
          </a:p>
          <a:p>
            <a:pPr algn="ctr"/>
            <a:endParaRPr lang="en-US" dirty="0"/>
          </a:p>
        </p:txBody>
      </p:sp>
      <p:sp>
        <p:nvSpPr>
          <p:cNvPr id="9" name="Rectangle 8"/>
          <p:cNvSpPr/>
          <p:nvPr/>
        </p:nvSpPr>
        <p:spPr>
          <a:xfrm>
            <a:off x="347873" y="3172308"/>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Annual 278 Review</a:t>
            </a:r>
          </a:p>
          <a:p>
            <a:pPr algn="ctr"/>
            <a:r>
              <a:rPr lang="en-US" dirty="0" smtClean="0"/>
              <a:t>Deputy Counsel</a:t>
            </a:r>
          </a:p>
          <a:p>
            <a:pPr algn="ctr"/>
            <a:r>
              <a:rPr lang="en-US" dirty="0" smtClean="0"/>
              <a:t>Associate Counsel </a:t>
            </a:r>
            <a:endParaRPr lang="en-US" dirty="0"/>
          </a:p>
          <a:p>
            <a:pPr algn="ctr"/>
            <a:r>
              <a:rPr lang="en-US" dirty="0" smtClean="0"/>
              <a:t>Admin Assistant #1</a:t>
            </a:r>
          </a:p>
          <a:p>
            <a:pPr algn="ctr"/>
            <a:endParaRPr lang="en-US" dirty="0"/>
          </a:p>
        </p:txBody>
      </p:sp>
      <p:sp>
        <p:nvSpPr>
          <p:cNvPr id="10" name="Rectangle 9"/>
          <p:cNvSpPr/>
          <p:nvPr/>
        </p:nvSpPr>
        <p:spPr>
          <a:xfrm>
            <a:off x="3450438" y="1277328"/>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IEO</a:t>
            </a:r>
          </a:p>
          <a:p>
            <a:pPr algn="ctr"/>
            <a:r>
              <a:rPr lang="en-US" dirty="0" smtClean="0">
                <a:solidFill>
                  <a:srgbClr val="FFFF00"/>
                </a:solidFill>
              </a:rPr>
              <a:t>Deputy Counsel</a:t>
            </a:r>
          </a:p>
          <a:p>
            <a:pPr algn="ctr"/>
            <a:r>
              <a:rPr lang="en-US" dirty="0" smtClean="0">
                <a:solidFill>
                  <a:srgbClr val="FFFF00"/>
                </a:solidFill>
              </a:rPr>
              <a:t>Ethics Specialist #1</a:t>
            </a:r>
          </a:p>
          <a:p>
            <a:pPr algn="ctr"/>
            <a:r>
              <a:rPr lang="en-US" dirty="0" smtClean="0"/>
              <a:t>Ethics Specialist #1</a:t>
            </a:r>
          </a:p>
          <a:p>
            <a:pPr algn="ctr"/>
            <a:endParaRPr lang="en-US" dirty="0"/>
          </a:p>
        </p:txBody>
      </p:sp>
      <p:sp>
        <p:nvSpPr>
          <p:cNvPr id="11" name="Rectangle 10"/>
          <p:cNvSpPr/>
          <p:nvPr/>
        </p:nvSpPr>
        <p:spPr>
          <a:xfrm>
            <a:off x="3463692" y="3179012"/>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Annual Ethics Ed.</a:t>
            </a:r>
          </a:p>
          <a:p>
            <a:pPr algn="ctr"/>
            <a:r>
              <a:rPr lang="en-US" dirty="0" smtClean="0"/>
              <a:t>Deputy Counsel</a:t>
            </a:r>
          </a:p>
          <a:p>
            <a:pPr algn="ctr"/>
            <a:r>
              <a:rPr lang="en-US" dirty="0" smtClean="0"/>
              <a:t>Ethics Specialist #1</a:t>
            </a:r>
          </a:p>
          <a:p>
            <a:pPr algn="ctr"/>
            <a:r>
              <a:rPr lang="en-US" dirty="0" smtClean="0"/>
              <a:t>Ethics Specialist #1</a:t>
            </a:r>
          </a:p>
          <a:p>
            <a:pPr algn="ctr"/>
            <a:endParaRPr lang="en-US" dirty="0"/>
          </a:p>
        </p:txBody>
      </p:sp>
      <p:sp>
        <p:nvSpPr>
          <p:cNvPr id="12" name="Rectangle 11"/>
          <p:cNvSpPr/>
          <p:nvPr/>
        </p:nvSpPr>
        <p:spPr>
          <a:xfrm>
            <a:off x="3476946" y="5080696"/>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Calls and Reporting</a:t>
            </a:r>
          </a:p>
          <a:p>
            <a:pPr algn="ctr"/>
            <a:r>
              <a:rPr lang="en-US" dirty="0" smtClean="0"/>
              <a:t>Associate Counsel</a:t>
            </a:r>
          </a:p>
          <a:p>
            <a:pPr algn="ctr"/>
            <a:r>
              <a:rPr lang="en-US" dirty="0" smtClean="0">
                <a:solidFill>
                  <a:srgbClr val="FFFF00"/>
                </a:solidFill>
              </a:rPr>
              <a:t>Admin Assistant #2</a:t>
            </a:r>
          </a:p>
          <a:p>
            <a:pPr algn="ctr"/>
            <a:endParaRPr lang="en-US" dirty="0"/>
          </a:p>
        </p:txBody>
      </p:sp>
      <p:sp>
        <p:nvSpPr>
          <p:cNvPr id="13" name="Rectangle 12"/>
          <p:cNvSpPr/>
          <p:nvPr/>
        </p:nvSpPr>
        <p:spPr>
          <a:xfrm>
            <a:off x="8486033" y="1241908"/>
            <a:ext cx="2892287" cy="168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Nominee 278 Review</a:t>
            </a:r>
          </a:p>
          <a:p>
            <a:pPr algn="ctr"/>
            <a:r>
              <a:rPr lang="en-US" dirty="0" smtClean="0"/>
              <a:t>Deputy Counsel</a:t>
            </a:r>
          </a:p>
          <a:p>
            <a:pPr algn="ctr"/>
            <a:r>
              <a:rPr lang="en-US" dirty="0" smtClean="0">
                <a:solidFill>
                  <a:srgbClr val="FFFF00"/>
                </a:solidFill>
              </a:rPr>
              <a:t>Associate Counsel </a:t>
            </a:r>
            <a:endParaRPr lang="en-US" dirty="0">
              <a:solidFill>
                <a:srgbClr val="FFFF00"/>
              </a:solidFill>
            </a:endParaRPr>
          </a:p>
          <a:p>
            <a:pPr algn="ctr"/>
            <a:r>
              <a:rPr lang="en-US" dirty="0" smtClean="0"/>
              <a:t>Associate Counsel #2 </a:t>
            </a:r>
          </a:p>
          <a:p>
            <a:pPr algn="ctr"/>
            <a:endParaRPr lang="en-US" dirty="0"/>
          </a:p>
        </p:txBody>
      </p:sp>
      <p:sp>
        <p:nvSpPr>
          <p:cNvPr id="14" name="Rectangle 13"/>
          <p:cNvSpPr/>
          <p:nvPr/>
        </p:nvSpPr>
        <p:spPr>
          <a:xfrm>
            <a:off x="8489798" y="3038100"/>
            <a:ext cx="2892287" cy="1046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Ethics Agreement Compliance</a:t>
            </a:r>
          </a:p>
          <a:p>
            <a:pPr algn="ctr"/>
            <a:r>
              <a:rPr lang="en-US" dirty="0" smtClean="0">
                <a:solidFill>
                  <a:srgbClr val="FFFF00"/>
                </a:solidFill>
              </a:rPr>
              <a:t>Associate Counsel</a:t>
            </a:r>
            <a:endParaRPr lang="en-US" dirty="0">
              <a:solidFill>
                <a:srgbClr val="FFFF00"/>
              </a:solidFill>
            </a:endParaRPr>
          </a:p>
        </p:txBody>
      </p:sp>
      <p:sp>
        <p:nvSpPr>
          <p:cNvPr id="15" name="Rectangle 14"/>
          <p:cNvSpPr/>
          <p:nvPr/>
        </p:nvSpPr>
        <p:spPr>
          <a:xfrm>
            <a:off x="8499958" y="4203408"/>
            <a:ext cx="2892287" cy="866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Leadership Briefings</a:t>
            </a:r>
          </a:p>
          <a:p>
            <a:pPr algn="ctr"/>
            <a:r>
              <a:rPr lang="en-US" dirty="0" smtClean="0"/>
              <a:t>Deputy Counsel</a:t>
            </a:r>
          </a:p>
          <a:p>
            <a:pPr algn="ctr"/>
            <a:endParaRPr lang="en-US" dirty="0"/>
          </a:p>
        </p:txBody>
      </p:sp>
      <p:sp>
        <p:nvSpPr>
          <p:cNvPr id="16" name="Rectangle 15"/>
          <p:cNvSpPr/>
          <p:nvPr/>
        </p:nvSpPr>
        <p:spPr>
          <a:xfrm>
            <a:off x="8486032" y="5179464"/>
            <a:ext cx="2892287" cy="927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Election A&amp;C</a:t>
            </a:r>
          </a:p>
          <a:p>
            <a:pPr algn="ctr"/>
            <a:r>
              <a:rPr lang="en-US" dirty="0" smtClean="0">
                <a:solidFill>
                  <a:srgbClr val="FFFF00"/>
                </a:solidFill>
              </a:rPr>
              <a:t>Deputy Counsel</a:t>
            </a:r>
          </a:p>
          <a:p>
            <a:pPr algn="ctr"/>
            <a:r>
              <a:rPr lang="en-US" dirty="0" smtClean="0">
                <a:solidFill>
                  <a:srgbClr val="FFFF00"/>
                </a:solidFill>
              </a:rPr>
              <a:t>Associate Counsel</a:t>
            </a:r>
            <a:endParaRPr lang="en-US" dirty="0">
              <a:solidFill>
                <a:srgbClr val="FFFF00"/>
              </a:solidFill>
            </a:endParaRPr>
          </a:p>
        </p:txBody>
      </p:sp>
    </p:spTree>
    <p:extLst>
      <p:ext uri="{BB962C8B-B14F-4D97-AF65-F5344CB8AC3E}">
        <p14:creationId xmlns:p14="http://schemas.microsoft.com/office/powerpoint/2010/main" val="3144859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165" y="4251325"/>
            <a:ext cx="10515600" cy="1325563"/>
          </a:xfrm>
        </p:spPr>
        <p:txBody>
          <a:bodyPr/>
          <a:lstStyle/>
          <a:p>
            <a:r>
              <a:rPr lang="en-US" dirty="0" smtClean="0"/>
              <a:t>Start preparing now.</a:t>
            </a:r>
            <a:endParaRPr lang="en-US" dirty="0"/>
          </a:p>
        </p:txBody>
      </p:sp>
    </p:spTree>
    <p:extLst>
      <p:ext uri="{BB962C8B-B14F-4D97-AF65-F5344CB8AC3E}">
        <p14:creationId xmlns:p14="http://schemas.microsoft.com/office/powerpoint/2010/main" val="39354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18122799"/>
              </p:ext>
            </p:extLst>
          </p:nvPr>
        </p:nvGraphicFramePr>
        <p:xfrm>
          <a:off x="0" y="-384465"/>
          <a:ext cx="12192000" cy="740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575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925957" y="228599"/>
            <a:ext cx="4063485" cy="369332"/>
          </a:xfrm>
          <a:prstGeom prst="rect">
            <a:avLst/>
          </a:prstGeom>
          <a:noFill/>
          <a:ln w="44450">
            <a:solidFill>
              <a:schemeClr val="tx1"/>
            </a:solidFill>
          </a:ln>
        </p:spPr>
        <p:txBody>
          <a:bodyPr wrap="none" rtlCol="0">
            <a:spAutoFit/>
          </a:bodyPr>
          <a:lstStyle/>
          <a:p>
            <a:r>
              <a:rPr lang="en-US" dirty="0" smtClean="0"/>
              <a:t>Ethics Program Election Year Staffing Plan</a:t>
            </a:r>
            <a:endParaRPr lang="en-US" dirty="0"/>
          </a:p>
        </p:txBody>
      </p:sp>
      <p:sp>
        <p:nvSpPr>
          <p:cNvPr id="5" name="TextBox 4"/>
          <p:cNvSpPr txBox="1"/>
          <p:nvPr/>
        </p:nvSpPr>
        <p:spPr>
          <a:xfrm>
            <a:off x="8975035" y="685801"/>
            <a:ext cx="1945789" cy="369332"/>
          </a:xfrm>
          <a:prstGeom prst="rect">
            <a:avLst/>
          </a:prstGeom>
          <a:noFill/>
          <a:ln w="44450">
            <a:solidFill>
              <a:schemeClr val="tx1"/>
            </a:solidFill>
          </a:ln>
        </p:spPr>
        <p:txBody>
          <a:bodyPr wrap="none" rtlCol="0">
            <a:spAutoFit/>
          </a:bodyPr>
          <a:lstStyle/>
          <a:p>
            <a:r>
              <a:rPr lang="en-US" dirty="0" smtClean="0"/>
              <a:t>Election Year Work</a:t>
            </a:r>
            <a:endParaRPr lang="en-US" dirty="0"/>
          </a:p>
        </p:txBody>
      </p:sp>
      <p:sp>
        <p:nvSpPr>
          <p:cNvPr id="6" name="TextBox 5"/>
          <p:cNvSpPr txBox="1"/>
          <p:nvPr/>
        </p:nvSpPr>
        <p:spPr>
          <a:xfrm>
            <a:off x="2597446" y="738964"/>
            <a:ext cx="1535485" cy="369332"/>
          </a:xfrm>
          <a:prstGeom prst="rect">
            <a:avLst/>
          </a:prstGeom>
          <a:noFill/>
          <a:ln w="44450">
            <a:solidFill>
              <a:schemeClr val="tx1"/>
            </a:solidFill>
          </a:ln>
        </p:spPr>
        <p:txBody>
          <a:bodyPr wrap="none" rtlCol="0">
            <a:spAutoFit/>
          </a:bodyPr>
          <a:lstStyle/>
          <a:p>
            <a:r>
              <a:rPr lang="en-US" dirty="0" smtClean="0"/>
              <a:t>Program Work</a:t>
            </a:r>
            <a:endParaRPr lang="en-US" dirty="0"/>
          </a:p>
        </p:txBody>
      </p:sp>
      <p:sp>
        <p:nvSpPr>
          <p:cNvPr id="7" name="Rectangle 6"/>
          <p:cNvSpPr/>
          <p:nvPr/>
        </p:nvSpPr>
        <p:spPr>
          <a:xfrm>
            <a:off x="347874" y="1282148"/>
            <a:ext cx="2892287" cy="168965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450 Review</a:t>
            </a: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8" name="Rectangle 7"/>
          <p:cNvSpPr/>
          <p:nvPr/>
        </p:nvSpPr>
        <p:spPr>
          <a:xfrm>
            <a:off x="366001" y="5040932"/>
            <a:ext cx="2892287" cy="168965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Routine A&amp;C</a:t>
            </a: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p:txBody>
      </p:sp>
      <p:sp>
        <p:nvSpPr>
          <p:cNvPr id="9" name="Rectangle 8"/>
          <p:cNvSpPr/>
          <p:nvPr/>
        </p:nvSpPr>
        <p:spPr>
          <a:xfrm>
            <a:off x="347873" y="3172308"/>
            <a:ext cx="2892287" cy="168965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Annual 278 Review</a:t>
            </a: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0" name="Rectangle 9"/>
          <p:cNvSpPr/>
          <p:nvPr/>
        </p:nvSpPr>
        <p:spPr>
          <a:xfrm>
            <a:off x="3450438" y="1277328"/>
            <a:ext cx="2892287" cy="168965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IEO</a:t>
            </a: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p:txBody>
      </p:sp>
      <p:sp>
        <p:nvSpPr>
          <p:cNvPr id="11" name="Rectangle 10"/>
          <p:cNvSpPr/>
          <p:nvPr/>
        </p:nvSpPr>
        <p:spPr>
          <a:xfrm>
            <a:off x="3463692" y="3179012"/>
            <a:ext cx="2892287" cy="168965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Annual Ethics Ed.</a:t>
            </a: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2" name="Rectangle 11"/>
          <p:cNvSpPr/>
          <p:nvPr/>
        </p:nvSpPr>
        <p:spPr>
          <a:xfrm>
            <a:off x="3476946" y="5080696"/>
            <a:ext cx="2892287" cy="168965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 Calls and Reporting</a:t>
            </a: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3" name="Rectangle 12"/>
          <p:cNvSpPr/>
          <p:nvPr/>
        </p:nvSpPr>
        <p:spPr>
          <a:xfrm>
            <a:off x="8486033" y="1241908"/>
            <a:ext cx="2892287" cy="168965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Nominee 278 Review</a:t>
            </a: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p:txBody>
      </p:sp>
      <p:sp>
        <p:nvSpPr>
          <p:cNvPr id="14" name="Rectangle 13"/>
          <p:cNvSpPr/>
          <p:nvPr/>
        </p:nvSpPr>
        <p:spPr>
          <a:xfrm>
            <a:off x="8489798" y="3038100"/>
            <a:ext cx="2892287" cy="1046220"/>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Ethics Agreement Compliance</a:t>
            </a:r>
          </a:p>
          <a:p>
            <a:pPr algn="ctr"/>
            <a:endParaRPr lang="en-US" dirty="0" smtClean="0">
              <a:solidFill>
                <a:schemeClr val="tx1"/>
              </a:solidFill>
            </a:endParaRPr>
          </a:p>
        </p:txBody>
      </p:sp>
      <p:sp>
        <p:nvSpPr>
          <p:cNvPr id="15" name="Rectangle 14"/>
          <p:cNvSpPr/>
          <p:nvPr/>
        </p:nvSpPr>
        <p:spPr>
          <a:xfrm>
            <a:off x="8486034" y="4203407"/>
            <a:ext cx="2906212" cy="1002437"/>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Leadership Briefings</a:t>
            </a:r>
          </a:p>
          <a:p>
            <a:pPr algn="ctr"/>
            <a:endParaRPr lang="en-US" dirty="0" smtClean="0">
              <a:solidFill>
                <a:schemeClr val="tx1"/>
              </a:solidFill>
            </a:endParaRPr>
          </a:p>
          <a:p>
            <a:pPr algn="ctr"/>
            <a:endParaRPr lang="en-US" dirty="0">
              <a:solidFill>
                <a:schemeClr val="tx1"/>
              </a:solidFill>
            </a:endParaRPr>
          </a:p>
        </p:txBody>
      </p:sp>
      <p:sp>
        <p:nvSpPr>
          <p:cNvPr id="16" name="Rectangle 15"/>
          <p:cNvSpPr/>
          <p:nvPr/>
        </p:nvSpPr>
        <p:spPr>
          <a:xfrm>
            <a:off x="8486033" y="5321516"/>
            <a:ext cx="2916372" cy="1409068"/>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Election A&amp;C</a:t>
            </a: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smtClean="0">
              <a:solidFill>
                <a:schemeClr val="tx1"/>
              </a:solidFill>
            </a:endParaRPr>
          </a:p>
        </p:txBody>
      </p:sp>
    </p:spTree>
    <p:extLst>
      <p:ext uri="{BB962C8B-B14F-4D97-AF65-F5344CB8AC3E}">
        <p14:creationId xmlns:p14="http://schemas.microsoft.com/office/powerpoint/2010/main" val="114354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767445" cy="422997"/>
          </a:xfrm>
        </p:spPr>
        <p:txBody>
          <a:bodyPr>
            <a:normAutofit fontScale="90000"/>
          </a:bodyPr>
          <a:lstStyle/>
          <a:p>
            <a:r>
              <a:rPr lang="en-US" sz="2800" dirty="0" smtClean="0"/>
              <a:t>Resource Request</a:t>
            </a:r>
            <a:endParaRPr lang="en-US" sz="2800" dirty="0"/>
          </a:p>
        </p:txBody>
      </p:sp>
      <p:sp>
        <p:nvSpPr>
          <p:cNvPr id="4" name="TextBox 3"/>
          <p:cNvSpPr txBox="1"/>
          <p:nvPr/>
        </p:nvSpPr>
        <p:spPr>
          <a:xfrm>
            <a:off x="155863" y="540327"/>
            <a:ext cx="12300996" cy="369332"/>
          </a:xfrm>
          <a:prstGeom prst="rect">
            <a:avLst/>
          </a:prstGeom>
          <a:noFill/>
        </p:spPr>
        <p:txBody>
          <a:bodyPr wrap="none" rtlCol="0">
            <a:spAutoFit/>
          </a:bodyPr>
          <a:lstStyle/>
          <a:p>
            <a:r>
              <a:rPr lang="en-US" dirty="0" smtClean="0"/>
              <a:t>Tasks to be complete: ______________________________________________________________________________________</a:t>
            </a:r>
            <a:endParaRPr lang="en-US" dirty="0"/>
          </a:p>
        </p:txBody>
      </p:sp>
      <p:sp>
        <p:nvSpPr>
          <p:cNvPr id="5" name="TextBox 4"/>
          <p:cNvSpPr txBox="1"/>
          <p:nvPr/>
        </p:nvSpPr>
        <p:spPr>
          <a:xfrm>
            <a:off x="155863" y="915060"/>
            <a:ext cx="12168588" cy="369332"/>
          </a:xfrm>
          <a:prstGeom prst="rect">
            <a:avLst/>
          </a:prstGeom>
          <a:noFill/>
        </p:spPr>
        <p:txBody>
          <a:bodyPr wrap="none" rtlCol="0">
            <a:spAutoFit/>
          </a:bodyPr>
          <a:lstStyle/>
          <a:p>
            <a:r>
              <a:rPr lang="en-US" dirty="0" smtClean="0"/>
              <a:t>Purpose of tasks:__________________________________________________________________________________________</a:t>
            </a:r>
            <a:endParaRPr lang="en-US" dirty="0"/>
          </a:p>
        </p:txBody>
      </p:sp>
      <p:sp>
        <p:nvSpPr>
          <p:cNvPr id="6" name="TextBox 5"/>
          <p:cNvSpPr txBox="1"/>
          <p:nvPr/>
        </p:nvSpPr>
        <p:spPr>
          <a:xfrm>
            <a:off x="162789" y="1355121"/>
            <a:ext cx="12209946" cy="1200329"/>
          </a:xfrm>
          <a:prstGeom prst="rect">
            <a:avLst/>
          </a:prstGeom>
          <a:noFill/>
        </p:spPr>
        <p:txBody>
          <a:bodyPr wrap="none" rtlCol="0">
            <a:spAutoFit/>
          </a:bodyPr>
          <a:lstStyle/>
          <a:p>
            <a:r>
              <a:rPr lang="en-US" dirty="0" smtClean="0"/>
              <a:t>Risks if tasks are not completed:______________________________________________________________________________</a:t>
            </a:r>
          </a:p>
          <a:p>
            <a:r>
              <a:rPr lang="en-US" dirty="0" smtClean="0"/>
              <a:t>________________________________________________________________________________________________________</a:t>
            </a:r>
          </a:p>
          <a:p>
            <a:r>
              <a:rPr lang="en-US" dirty="0" smtClean="0"/>
              <a:t>________________________________________________________________________________________________________</a:t>
            </a:r>
          </a:p>
          <a:p>
            <a:r>
              <a:rPr lang="en-US" dirty="0" smtClean="0"/>
              <a:t>________________________________________________________________________________________________________</a:t>
            </a:r>
            <a:endParaRPr lang="en-US" dirty="0"/>
          </a:p>
        </p:txBody>
      </p:sp>
      <p:sp>
        <p:nvSpPr>
          <p:cNvPr id="7" name="TextBox 6"/>
          <p:cNvSpPr txBox="1"/>
          <p:nvPr/>
        </p:nvSpPr>
        <p:spPr>
          <a:xfrm>
            <a:off x="164714" y="2641835"/>
            <a:ext cx="12187952" cy="646331"/>
          </a:xfrm>
          <a:prstGeom prst="rect">
            <a:avLst/>
          </a:prstGeom>
          <a:noFill/>
        </p:spPr>
        <p:txBody>
          <a:bodyPr wrap="none" rtlCol="0">
            <a:spAutoFit/>
          </a:bodyPr>
          <a:lstStyle/>
          <a:p>
            <a:r>
              <a:rPr lang="en-US" dirty="0" smtClean="0"/>
              <a:t>Resources required:________________________________________________________________________________________</a:t>
            </a:r>
          </a:p>
          <a:p>
            <a:r>
              <a:rPr lang="en-US" dirty="0" smtClean="0"/>
              <a:t>________________________________________________________________________________________________________</a:t>
            </a:r>
          </a:p>
        </p:txBody>
      </p:sp>
      <p:sp>
        <p:nvSpPr>
          <p:cNvPr id="8" name="TextBox 7"/>
          <p:cNvSpPr txBox="1"/>
          <p:nvPr/>
        </p:nvSpPr>
        <p:spPr>
          <a:xfrm>
            <a:off x="166639" y="3384545"/>
            <a:ext cx="12188145" cy="369332"/>
          </a:xfrm>
          <a:prstGeom prst="rect">
            <a:avLst/>
          </a:prstGeom>
          <a:noFill/>
        </p:spPr>
        <p:txBody>
          <a:bodyPr wrap="none" rtlCol="0">
            <a:spAutoFit/>
          </a:bodyPr>
          <a:lstStyle/>
          <a:p>
            <a:r>
              <a:rPr lang="en-US" dirty="0" smtClean="0"/>
              <a:t>Dates Needed:____________________________________________________________________________________________</a:t>
            </a:r>
          </a:p>
        </p:txBody>
      </p:sp>
      <p:sp>
        <p:nvSpPr>
          <p:cNvPr id="9" name="TextBox 8"/>
          <p:cNvSpPr txBox="1"/>
          <p:nvPr/>
        </p:nvSpPr>
        <p:spPr>
          <a:xfrm>
            <a:off x="156989" y="3780020"/>
            <a:ext cx="12434366" cy="369332"/>
          </a:xfrm>
          <a:prstGeom prst="rect">
            <a:avLst/>
          </a:prstGeom>
          <a:noFill/>
        </p:spPr>
        <p:txBody>
          <a:bodyPr wrap="none" rtlCol="0">
            <a:spAutoFit/>
          </a:bodyPr>
          <a:lstStyle/>
          <a:p>
            <a:r>
              <a:rPr lang="en-US" dirty="0" smtClean="0"/>
              <a:t>Estimated Cost (if applicable):________________________________________________________________________________</a:t>
            </a:r>
          </a:p>
        </p:txBody>
      </p:sp>
      <p:sp>
        <p:nvSpPr>
          <p:cNvPr id="10" name="TextBox 9"/>
          <p:cNvSpPr txBox="1"/>
          <p:nvPr/>
        </p:nvSpPr>
        <p:spPr>
          <a:xfrm>
            <a:off x="158914" y="4383843"/>
            <a:ext cx="12230912" cy="2308324"/>
          </a:xfrm>
          <a:prstGeom prst="rect">
            <a:avLst/>
          </a:prstGeom>
          <a:noFill/>
        </p:spPr>
        <p:txBody>
          <a:bodyPr wrap="none" rtlCol="0">
            <a:spAutoFit/>
          </a:bodyPr>
          <a:lstStyle/>
          <a:p>
            <a:r>
              <a:rPr lang="en-US" dirty="0" smtClean="0"/>
              <a:t>Other Information:_________________________________________________________________________________________</a:t>
            </a:r>
          </a:p>
          <a:p>
            <a:r>
              <a:rPr lang="en-US" dirty="0" smtClean="0"/>
              <a:t>________________________________________________________________________________________________________</a:t>
            </a:r>
          </a:p>
          <a:p>
            <a:r>
              <a:rPr lang="en-US" dirty="0" smtClean="0"/>
              <a:t>________________________________________________________________________________________________________</a:t>
            </a:r>
          </a:p>
          <a:p>
            <a:r>
              <a:rPr lang="en-US" dirty="0" smtClean="0"/>
              <a:t>________________________________________________________________________________________________________</a:t>
            </a:r>
          </a:p>
          <a:p>
            <a:r>
              <a:rPr lang="en-US" dirty="0" smtClean="0"/>
              <a:t>________________________________________________________________________________________________________</a:t>
            </a:r>
          </a:p>
          <a:p>
            <a:r>
              <a:rPr lang="en-US" dirty="0" smtClean="0"/>
              <a:t>________________________________________________________________________________________________________</a:t>
            </a:r>
          </a:p>
          <a:p>
            <a:r>
              <a:rPr lang="en-US" dirty="0" smtClean="0"/>
              <a:t>________________________________________________________________________________________________________</a:t>
            </a:r>
          </a:p>
          <a:p>
            <a:r>
              <a:rPr lang="en-US" dirty="0"/>
              <a:t>________________________________________________________________________________________________________</a:t>
            </a:r>
            <a:endParaRPr lang="en-US" dirty="0" smtClean="0"/>
          </a:p>
        </p:txBody>
      </p:sp>
    </p:spTree>
    <p:extLst>
      <p:ext uri="{BB962C8B-B14F-4D97-AF65-F5344CB8AC3E}">
        <p14:creationId xmlns:p14="http://schemas.microsoft.com/office/powerpoint/2010/main" val="54977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51063"/>
            <a:ext cx="9144000" cy="2387600"/>
          </a:xfrm>
        </p:spPr>
        <p:txBody>
          <a:bodyPr>
            <a:normAutofit fontScale="90000"/>
          </a:bodyPr>
          <a:lstStyle/>
          <a:p>
            <a:r>
              <a:rPr lang="en-US" dirty="0" smtClean="0"/>
              <a:t>Preparing Your Agency’s Ethics Program for a Presidential Election Year</a:t>
            </a:r>
            <a:endParaRPr lang="en-US" dirty="0"/>
          </a:p>
        </p:txBody>
      </p:sp>
    </p:spTree>
    <p:extLst>
      <p:ext uri="{BB962C8B-B14F-4D97-AF65-F5344CB8AC3E}">
        <p14:creationId xmlns:p14="http://schemas.microsoft.com/office/powerpoint/2010/main" val="3425434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Requirement </a:t>
            </a:r>
            <a:endParaRPr lang="en-US" dirty="0"/>
          </a:p>
        </p:txBody>
      </p:sp>
      <p:sp>
        <p:nvSpPr>
          <p:cNvPr id="3" name="Content Placeholder 2"/>
          <p:cNvSpPr>
            <a:spLocks noGrp="1"/>
          </p:cNvSpPr>
          <p:nvPr>
            <p:ph idx="1"/>
          </p:nvPr>
        </p:nvSpPr>
        <p:spPr/>
        <p:txBody>
          <a:bodyPr/>
          <a:lstStyle/>
          <a:p>
            <a:endParaRPr lang="en-US" dirty="0"/>
          </a:p>
          <a:p>
            <a:pPr marL="0" indent="0">
              <a:buNone/>
            </a:pPr>
            <a:r>
              <a:rPr lang="en-US" dirty="0"/>
              <a:t>(p) </a:t>
            </a:r>
            <a:r>
              <a:rPr lang="en-US" i="1" dirty="0"/>
              <a:t>Not later than 12 months before any Presidential election</a:t>
            </a:r>
            <a:r>
              <a:rPr lang="en-US" dirty="0"/>
              <a:t> is the deadline for the agency head or the DAEO to evaluate whether the agency's ethics program has an adequate number of trained agency ethics officials to deliver effective support in the event of a Presidential transition, pursuant to §2638.210(a</a:t>
            </a:r>
            <a:r>
              <a:rPr lang="en-US" dirty="0" smtClean="0"/>
              <a:t>).</a:t>
            </a:r>
          </a:p>
          <a:p>
            <a:pPr marL="0" indent="0">
              <a:buNone/>
            </a:pPr>
            <a:endParaRPr lang="en-US" dirty="0"/>
          </a:p>
          <a:p>
            <a:pPr marL="0" indent="0">
              <a:buNone/>
            </a:pPr>
            <a:r>
              <a:rPr lang="en-US" dirty="0" smtClean="0"/>
              <a:t>							-5 C.F.R. § 2638.604(p)</a:t>
            </a:r>
          </a:p>
          <a:p>
            <a:pPr marL="0" indent="0">
              <a:buNone/>
            </a:pPr>
            <a:endParaRPr lang="en-US" dirty="0"/>
          </a:p>
        </p:txBody>
      </p:sp>
    </p:spTree>
    <p:extLst>
      <p:ext uri="{BB962C8B-B14F-4D97-AF65-F5344CB8AC3E}">
        <p14:creationId xmlns:p14="http://schemas.microsoft.com/office/powerpoint/2010/main" val="162075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Training Officials </a:t>
            </a:r>
            <a:endParaRPr lang="en-US" dirty="0"/>
          </a:p>
        </p:txBody>
      </p:sp>
      <p:sp>
        <p:nvSpPr>
          <p:cNvPr id="3" name="Content Placeholder 2"/>
          <p:cNvSpPr>
            <a:spLocks noGrp="1"/>
          </p:cNvSpPr>
          <p:nvPr>
            <p:ph idx="1"/>
          </p:nvPr>
        </p:nvSpPr>
        <p:spPr/>
        <p:txBody>
          <a:bodyPr/>
          <a:lstStyle/>
          <a:p>
            <a:r>
              <a:rPr lang="en-US" dirty="0" smtClean="0"/>
              <a:t>Institute for Ethics in Government </a:t>
            </a:r>
          </a:p>
          <a:p>
            <a:r>
              <a:rPr lang="en-US" dirty="0" smtClean="0"/>
              <a:t>OTJ Training</a:t>
            </a:r>
          </a:p>
          <a:p>
            <a:r>
              <a:rPr lang="en-US" dirty="0" smtClean="0"/>
              <a:t>Internal “brown bags”</a:t>
            </a:r>
          </a:p>
          <a:p>
            <a:r>
              <a:rPr lang="en-US" dirty="0" smtClean="0"/>
              <a:t>Mentoring </a:t>
            </a:r>
          </a:p>
          <a:p>
            <a:r>
              <a:rPr lang="en-US" dirty="0" smtClean="0"/>
              <a:t>Ethics Summit </a:t>
            </a:r>
          </a:p>
          <a:p>
            <a:endParaRPr lang="en-US" dirty="0"/>
          </a:p>
        </p:txBody>
      </p:sp>
    </p:spTree>
    <p:extLst>
      <p:ext uri="{BB962C8B-B14F-4D97-AF65-F5344CB8AC3E}">
        <p14:creationId xmlns:p14="http://schemas.microsoft.com/office/powerpoint/2010/main" val="1622034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1721" y="4102238"/>
            <a:ext cx="10515600" cy="1325563"/>
          </a:xfrm>
        </p:spPr>
        <p:txBody>
          <a:bodyPr/>
          <a:lstStyle/>
          <a:p>
            <a:r>
              <a:rPr lang="en-US" dirty="0" smtClean="0"/>
              <a:t>Workload Planning</a:t>
            </a:r>
            <a:endParaRPr lang="en-US" dirty="0"/>
          </a:p>
        </p:txBody>
      </p:sp>
    </p:spTree>
    <p:extLst>
      <p:ext uri="{BB962C8B-B14F-4D97-AF65-F5344CB8AC3E}">
        <p14:creationId xmlns:p14="http://schemas.microsoft.com/office/powerpoint/2010/main" val="177053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2038998549"/>
              </p:ext>
            </p:extLst>
          </p:nvPr>
        </p:nvGraphicFramePr>
        <p:xfrm>
          <a:off x="1333500" y="38100"/>
          <a:ext cx="91440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ight Triangle 16"/>
          <p:cNvSpPr/>
          <p:nvPr/>
        </p:nvSpPr>
        <p:spPr>
          <a:xfrm>
            <a:off x="6210300" y="2628900"/>
            <a:ext cx="1981200" cy="609600"/>
          </a:xfrm>
          <a:prstGeom prst="r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450</a:t>
            </a:r>
            <a:endParaRPr lang="en-US" dirty="0">
              <a:solidFill>
                <a:schemeClr val="tx1"/>
              </a:solidFill>
            </a:endParaRPr>
          </a:p>
        </p:txBody>
      </p:sp>
      <p:sp>
        <p:nvSpPr>
          <p:cNvPr id="18" name="Right Triangle 17"/>
          <p:cNvSpPr/>
          <p:nvPr/>
        </p:nvSpPr>
        <p:spPr>
          <a:xfrm>
            <a:off x="8039100" y="2628900"/>
            <a:ext cx="1981200" cy="609600"/>
          </a:xfrm>
          <a:prstGeom prst="r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278e</a:t>
            </a:r>
            <a:endParaRPr lang="en-US" dirty="0">
              <a:solidFill>
                <a:schemeClr val="tx1"/>
              </a:solidFill>
            </a:endParaRPr>
          </a:p>
        </p:txBody>
      </p:sp>
      <p:sp>
        <p:nvSpPr>
          <p:cNvPr id="19" name="Isosceles Triangle 18"/>
          <p:cNvSpPr/>
          <p:nvPr/>
        </p:nvSpPr>
        <p:spPr>
          <a:xfrm>
            <a:off x="2857500" y="1943100"/>
            <a:ext cx="2971800" cy="1295400"/>
          </a:xfrm>
          <a:prstGeom prst="triangle">
            <a:avLst>
              <a:gd name="adj" fmla="val 10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ight Triangle 19"/>
          <p:cNvSpPr/>
          <p:nvPr/>
        </p:nvSpPr>
        <p:spPr>
          <a:xfrm flipH="1">
            <a:off x="1333500" y="2628900"/>
            <a:ext cx="4495800" cy="609600"/>
          </a:xfrm>
          <a:prstGeom prst="r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Seeking/Post/Terms</a:t>
            </a:r>
            <a:endParaRPr lang="en-US" dirty="0">
              <a:solidFill>
                <a:schemeClr val="tx1"/>
              </a:solidFill>
            </a:endParaRPr>
          </a:p>
        </p:txBody>
      </p:sp>
      <p:sp>
        <p:nvSpPr>
          <p:cNvPr id="21" name="Isosceles Triangle 20"/>
          <p:cNvSpPr/>
          <p:nvPr/>
        </p:nvSpPr>
        <p:spPr>
          <a:xfrm flipV="1">
            <a:off x="4229100" y="3619500"/>
            <a:ext cx="6629400" cy="1219200"/>
          </a:xfrm>
          <a:prstGeom prst="triangle">
            <a:avLst>
              <a:gd name="adj" fmla="val 7154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Isosceles Triangle 21"/>
          <p:cNvSpPr/>
          <p:nvPr/>
        </p:nvSpPr>
        <p:spPr>
          <a:xfrm flipV="1">
            <a:off x="4229100" y="3619500"/>
            <a:ext cx="6629400" cy="685800"/>
          </a:xfrm>
          <a:prstGeom prst="triangle">
            <a:avLst>
              <a:gd name="adj" fmla="val 7036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11"/>
          <p:cNvSpPr txBox="1"/>
          <p:nvPr/>
        </p:nvSpPr>
        <p:spPr>
          <a:xfrm>
            <a:off x="7904184" y="3695700"/>
            <a:ext cx="1658916" cy="369332"/>
          </a:xfrm>
          <a:prstGeom prst="rect">
            <a:avLst/>
          </a:prstGeom>
          <a:solidFill>
            <a:schemeClr val="bg1">
              <a:lumMod val="85000"/>
            </a:schemeClr>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New Entrant FD</a:t>
            </a:r>
            <a:endParaRPr lang="en-US" dirty="0"/>
          </a:p>
        </p:txBody>
      </p:sp>
      <p:sp>
        <p:nvSpPr>
          <p:cNvPr id="24" name="TextBox 14"/>
          <p:cNvSpPr txBox="1"/>
          <p:nvPr/>
        </p:nvSpPr>
        <p:spPr>
          <a:xfrm>
            <a:off x="8602621" y="4348030"/>
            <a:ext cx="503279" cy="369332"/>
          </a:xfrm>
          <a:prstGeom prst="rect">
            <a:avLst/>
          </a:prstGeom>
          <a:solidFill>
            <a:schemeClr val="bg1">
              <a:lumMod val="85000"/>
            </a:schemeClr>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IEO</a:t>
            </a:r>
            <a:endParaRPr lang="en-US" dirty="0"/>
          </a:p>
        </p:txBody>
      </p:sp>
      <p:sp>
        <p:nvSpPr>
          <p:cNvPr id="25" name="TextBox 16"/>
          <p:cNvSpPr txBox="1"/>
          <p:nvPr/>
        </p:nvSpPr>
        <p:spPr>
          <a:xfrm>
            <a:off x="4631635" y="2345634"/>
            <a:ext cx="148093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Events A&amp;C</a:t>
            </a:r>
            <a:endParaRPr lang="en-US" dirty="0"/>
          </a:p>
        </p:txBody>
      </p:sp>
    </p:spTree>
    <p:extLst>
      <p:ext uri="{BB962C8B-B14F-4D97-AF65-F5344CB8AC3E}">
        <p14:creationId xmlns:p14="http://schemas.microsoft.com/office/powerpoint/2010/main" val="2762570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03703606"/>
              </p:ext>
            </p:extLst>
          </p:nvPr>
        </p:nvGraphicFramePr>
        <p:xfrm>
          <a:off x="1333500" y="38100"/>
          <a:ext cx="91440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sosceles Triangle 4"/>
          <p:cNvSpPr/>
          <p:nvPr/>
        </p:nvSpPr>
        <p:spPr>
          <a:xfrm>
            <a:off x="2857500" y="1943100"/>
            <a:ext cx="2971800" cy="1295400"/>
          </a:xfrm>
          <a:prstGeom prst="triangle">
            <a:avLst>
              <a:gd name="adj" fmla="val 10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ight Triangle 5"/>
          <p:cNvSpPr/>
          <p:nvPr/>
        </p:nvSpPr>
        <p:spPr>
          <a:xfrm flipH="1">
            <a:off x="1333500" y="2628900"/>
            <a:ext cx="4495800" cy="609600"/>
          </a:xfrm>
          <a:prstGeom prst="r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Seeking/Post/Terms</a:t>
            </a:r>
            <a:endParaRPr lang="en-US" dirty="0">
              <a:solidFill>
                <a:schemeClr val="tx1"/>
              </a:solidFill>
            </a:endParaRPr>
          </a:p>
        </p:txBody>
      </p:sp>
      <p:sp>
        <p:nvSpPr>
          <p:cNvPr id="7" name="Isosceles Triangle 6"/>
          <p:cNvSpPr/>
          <p:nvPr/>
        </p:nvSpPr>
        <p:spPr>
          <a:xfrm flipV="1">
            <a:off x="4229100" y="3619500"/>
            <a:ext cx="6629400" cy="1219200"/>
          </a:xfrm>
          <a:prstGeom prst="triangle">
            <a:avLst>
              <a:gd name="adj" fmla="val 7154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Isosceles Triangle 7"/>
          <p:cNvSpPr/>
          <p:nvPr/>
        </p:nvSpPr>
        <p:spPr>
          <a:xfrm flipV="1">
            <a:off x="4229100" y="3619500"/>
            <a:ext cx="6629400" cy="685800"/>
          </a:xfrm>
          <a:prstGeom prst="triangle">
            <a:avLst>
              <a:gd name="adj" fmla="val 7036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11"/>
          <p:cNvSpPr txBox="1"/>
          <p:nvPr/>
        </p:nvSpPr>
        <p:spPr>
          <a:xfrm>
            <a:off x="7904184" y="3695700"/>
            <a:ext cx="1658916" cy="369332"/>
          </a:xfrm>
          <a:prstGeom prst="rect">
            <a:avLst/>
          </a:prstGeom>
          <a:solidFill>
            <a:schemeClr val="bg1">
              <a:lumMod val="85000"/>
            </a:schemeClr>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New Entrant FD</a:t>
            </a:r>
            <a:endParaRPr lang="en-US" dirty="0"/>
          </a:p>
        </p:txBody>
      </p:sp>
      <p:sp>
        <p:nvSpPr>
          <p:cNvPr id="10" name="TextBox 14"/>
          <p:cNvSpPr txBox="1"/>
          <p:nvPr/>
        </p:nvSpPr>
        <p:spPr>
          <a:xfrm>
            <a:off x="8602621" y="4348030"/>
            <a:ext cx="503279" cy="369332"/>
          </a:xfrm>
          <a:prstGeom prst="rect">
            <a:avLst/>
          </a:prstGeom>
          <a:solidFill>
            <a:schemeClr val="bg1">
              <a:lumMod val="85000"/>
            </a:schemeClr>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IEO</a:t>
            </a:r>
            <a:endParaRPr lang="en-US" dirty="0"/>
          </a:p>
        </p:txBody>
      </p:sp>
      <p:sp>
        <p:nvSpPr>
          <p:cNvPr id="11" name="TextBox 16"/>
          <p:cNvSpPr txBox="1"/>
          <p:nvPr/>
        </p:nvSpPr>
        <p:spPr>
          <a:xfrm>
            <a:off x="4567544" y="2366116"/>
            <a:ext cx="126175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Events A&amp;C</a:t>
            </a:r>
            <a:endParaRPr lang="en-US" dirty="0"/>
          </a:p>
        </p:txBody>
      </p:sp>
      <p:sp>
        <p:nvSpPr>
          <p:cNvPr id="12" name="Isosceles Triangle 11"/>
          <p:cNvSpPr/>
          <p:nvPr/>
        </p:nvSpPr>
        <p:spPr>
          <a:xfrm flipV="1">
            <a:off x="1333500" y="3619500"/>
            <a:ext cx="3886200" cy="609600"/>
          </a:xfrm>
          <a:prstGeom prst="triangle">
            <a:avLst>
              <a:gd name="adj" fmla="val 241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3" name="TextBox 18"/>
          <p:cNvSpPr txBox="1"/>
          <p:nvPr/>
        </p:nvSpPr>
        <p:spPr>
          <a:xfrm>
            <a:off x="2171700" y="3695700"/>
            <a:ext cx="542136" cy="369332"/>
          </a:xfrm>
          <a:prstGeom prst="rect">
            <a:avLst/>
          </a:prstGeom>
          <a:solidFill>
            <a:schemeClr val="bg1">
              <a:lumMod val="85000"/>
            </a:schemeClr>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AET</a:t>
            </a:r>
            <a:endParaRPr lang="en-US" dirty="0"/>
          </a:p>
        </p:txBody>
      </p:sp>
      <p:sp>
        <p:nvSpPr>
          <p:cNvPr id="14" name="Isosceles Triangle 13"/>
          <p:cNvSpPr/>
          <p:nvPr/>
        </p:nvSpPr>
        <p:spPr>
          <a:xfrm>
            <a:off x="5295900" y="2781300"/>
            <a:ext cx="4191000" cy="457200"/>
          </a:xfrm>
          <a:prstGeom prst="triangle">
            <a:avLst>
              <a:gd name="adj" fmla="val 6031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 </a:t>
            </a:r>
            <a:r>
              <a:rPr lang="en-US" dirty="0" smtClean="0">
                <a:solidFill>
                  <a:schemeClr val="tx1"/>
                </a:solidFill>
              </a:rPr>
              <a:t>                          278e</a:t>
            </a:r>
            <a:endParaRPr lang="en-US" dirty="0">
              <a:solidFill>
                <a:schemeClr val="tx1"/>
              </a:solidFill>
            </a:endParaRPr>
          </a:p>
        </p:txBody>
      </p:sp>
      <p:sp>
        <p:nvSpPr>
          <p:cNvPr id="15" name="Isosceles Triangle 14"/>
          <p:cNvSpPr/>
          <p:nvPr/>
        </p:nvSpPr>
        <p:spPr>
          <a:xfrm>
            <a:off x="5295900" y="2857500"/>
            <a:ext cx="2895600" cy="381000"/>
          </a:xfrm>
          <a:prstGeom prst="triangle">
            <a:avLst>
              <a:gd name="adj" fmla="val 4380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450</a:t>
            </a:r>
            <a:endParaRPr lang="en-US" dirty="0">
              <a:solidFill>
                <a:schemeClr val="tx1"/>
              </a:solidFill>
            </a:endParaRPr>
          </a:p>
        </p:txBody>
      </p:sp>
    </p:spTree>
    <p:extLst>
      <p:ext uri="{BB962C8B-B14F-4D97-AF65-F5344CB8AC3E}">
        <p14:creationId xmlns:p14="http://schemas.microsoft.com/office/powerpoint/2010/main" val="3073660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018" y="323561"/>
            <a:ext cx="10515600" cy="1325563"/>
          </a:xfrm>
        </p:spPr>
        <p:txBody>
          <a:bodyPr/>
          <a:lstStyle/>
          <a:p>
            <a:r>
              <a:rPr lang="en-US" dirty="0" smtClean="0"/>
              <a:t>Resource Strategies </a:t>
            </a:r>
            <a:endParaRPr lang="en-US" dirty="0"/>
          </a:p>
        </p:txBody>
      </p:sp>
      <p:sp>
        <p:nvSpPr>
          <p:cNvPr id="6" name="Content Placeholder 2"/>
          <p:cNvSpPr>
            <a:spLocks noGrp="1"/>
          </p:cNvSpPr>
          <p:nvPr/>
        </p:nvSpPr>
        <p:spPr>
          <a:xfrm>
            <a:off x="1046017" y="2041092"/>
            <a:ext cx="1020733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Decrease workload through process efficiencies </a:t>
            </a:r>
          </a:p>
          <a:p>
            <a:r>
              <a:rPr lang="en-US" dirty="0" smtClean="0"/>
              <a:t>Increase time available to complete work</a:t>
            </a:r>
          </a:p>
          <a:p>
            <a:r>
              <a:rPr lang="en-US" dirty="0" smtClean="0"/>
              <a:t>Increase the efficiency of employees </a:t>
            </a:r>
          </a:p>
          <a:p>
            <a:r>
              <a:rPr lang="en-US" dirty="0" smtClean="0"/>
              <a:t>Increase available resources</a:t>
            </a:r>
          </a:p>
          <a:p>
            <a:endParaRPr lang="en-US" dirty="0"/>
          </a:p>
        </p:txBody>
      </p:sp>
    </p:spTree>
    <p:extLst>
      <p:ext uri="{BB962C8B-B14F-4D97-AF65-F5344CB8AC3E}">
        <p14:creationId xmlns:p14="http://schemas.microsoft.com/office/powerpoint/2010/main" val="4142693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for More Resources</a:t>
            </a:r>
            <a:endParaRPr lang="en-US" dirty="0"/>
          </a:p>
        </p:txBody>
      </p:sp>
      <p:sp>
        <p:nvSpPr>
          <p:cNvPr id="4" name="Content Placeholder 2"/>
          <p:cNvSpPr>
            <a:spLocks noGrp="1"/>
          </p:cNvSpPr>
          <p:nvPr>
            <p:ph idx="1"/>
          </p:nvPr>
        </p:nvSpPr>
        <p:spPr>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Be specific</a:t>
            </a:r>
          </a:p>
          <a:p>
            <a:r>
              <a:rPr lang="en-US" dirty="0" smtClean="0"/>
              <a:t>Quantify the expected increase in work</a:t>
            </a:r>
          </a:p>
          <a:p>
            <a:r>
              <a:rPr lang="en-US" dirty="0" smtClean="0"/>
              <a:t>Communicate when you will need assistance</a:t>
            </a:r>
          </a:p>
          <a:p>
            <a:r>
              <a:rPr lang="en-US" dirty="0" smtClean="0"/>
              <a:t>Emphasize that transition is an agency challenge, not just and ethics challenge</a:t>
            </a:r>
          </a:p>
          <a:p>
            <a:endParaRPr lang="en-US" dirty="0" smtClean="0"/>
          </a:p>
          <a:p>
            <a:endParaRPr lang="en-US" dirty="0" smtClean="0"/>
          </a:p>
          <a:p>
            <a:endParaRPr lang="en-US" dirty="0">
              <a:solidFill>
                <a:schemeClr val="bg1"/>
              </a:solidFill>
            </a:endParaRPr>
          </a:p>
        </p:txBody>
      </p:sp>
    </p:spTree>
    <p:extLst>
      <p:ext uri="{BB962C8B-B14F-4D97-AF65-F5344CB8AC3E}">
        <p14:creationId xmlns:p14="http://schemas.microsoft.com/office/powerpoint/2010/main" val="2264760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593</Words>
  <Application>Microsoft Office PowerPoint</Application>
  <PresentationFormat>Widescreen</PresentationFormat>
  <Paragraphs>234</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Gadugi</vt:lpstr>
      <vt:lpstr>Office Theme</vt:lpstr>
      <vt:lpstr>PowerPoint Presentation</vt:lpstr>
      <vt:lpstr>Preparing Your Agency’s Ethics Program for a Presidential Election Year</vt:lpstr>
      <vt:lpstr>Regulatory Requirement </vt:lpstr>
      <vt:lpstr>Resources for Training Officials </vt:lpstr>
      <vt:lpstr>Workload Planning</vt:lpstr>
      <vt:lpstr>PowerPoint Presentation</vt:lpstr>
      <vt:lpstr>PowerPoint Presentation</vt:lpstr>
      <vt:lpstr>Resource Strategies </vt:lpstr>
      <vt:lpstr>The Case for More Resources</vt:lpstr>
      <vt:lpstr>PowerPoint Presentation</vt:lpstr>
      <vt:lpstr>PowerPoint Presentation</vt:lpstr>
      <vt:lpstr>PowerPoint Presentation</vt:lpstr>
      <vt:lpstr>PowerPoint Presentation</vt:lpstr>
      <vt:lpstr>PowerPoint Presentation</vt:lpstr>
      <vt:lpstr>Start preparing now.</vt:lpstr>
      <vt:lpstr>PowerPoint Presentation</vt:lpstr>
      <vt:lpstr>PowerPoint Presentation</vt:lpstr>
      <vt:lpstr>Resource Request</vt:lpstr>
    </vt:vector>
  </TitlesOfParts>
  <Company>USOGE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Your Agency’s Ethics Program for a Presidential Election Year</dc:title>
  <dc:creator>Patrick Shepherd</dc:creator>
  <cp:lastModifiedBy>Patrick Shepherd</cp:lastModifiedBy>
  <cp:revision>12</cp:revision>
  <dcterms:created xsi:type="dcterms:W3CDTF">2019-10-15T13:24:01Z</dcterms:created>
  <dcterms:modified xsi:type="dcterms:W3CDTF">2020-02-28T17:19:35Z</dcterms:modified>
</cp:coreProperties>
</file>