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4" r:id="rId5"/>
    <p:sldId id="351" r:id="rId6"/>
    <p:sldId id="352" r:id="rId7"/>
    <p:sldId id="329" r:id="rId8"/>
    <p:sldId id="345" r:id="rId9"/>
    <p:sldId id="349" r:id="rId10"/>
    <p:sldId id="334" r:id="rId11"/>
    <p:sldId id="328" r:id="rId12"/>
    <p:sldId id="350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  <a:srgbClr val="007BB8"/>
    <a:srgbClr val="F6F7FF"/>
    <a:srgbClr val="D3DDFE"/>
    <a:srgbClr val="D4DDFE"/>
    <a:srgbClr val="D5DEFF"/>
    <a:srgbClr val="DBDCE5"/>
    <a:srgbClr val="F0F1FB"/>
    <a:srgbClr val="DFE1F6"/>
    <a:srgbClr val="EE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0EC43-86D7-4A7E-BA97-E781FA73CF9A}" v="29" dt="2024-11-25T20:29:26.169"/>
    <p1510:client id="{BC024D1C-388D-4188-8554-49D8A3713F9E}" v="12" dt="2024-11-26T15:18:56.264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5394" autoAdjust="0"/>
  </p:normalViewPr>
  <p:slideViewPr>
    <p:cSldViewPr snapToGrid="0">
      <p:cViewPr varScale="1">
        <p:scale>
          <a:sx n="76" d="100"/>
          <a:sy n="76" d="100"/>
        </p:scale>
        <p:origin x="82" y="106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Worthington" userId="2bf327ae-0fb5-4a9a-9309-8e6bad5343f4" providerId="ADAL" clId="{BC024D1C-388D-4188-8554-49D8A3713F9E}"/>
    <pc:docChg chg="modSld">
      <pc:chgData name="Michele Worthington" userId="2bf327ae-0fb5-4a9a-9309-8e6bad5343f4" providerId="ADAL" clId="{BC024D1C-388D-4188-8554-49D8A3713F9E}" dt="2024-11-26T15:18:56.264" v="23" actId="207"/>
      <pc:docMkLst>
        <pc:docMk/>
      </pc:docMkLst>
      <pc:sldChg chg="modSp mod">
        <pc:chgData name="Michele Worthington" userId="2bf327ae-0fb5-4a9a-9309-8e6bad5343f4" providerId="ADAL" clId="{BC024D1C-388D-4188-8554-49D8A3713F9E}" dt="2024-11-26T13:04:12.410" v="10" actId="207"/>
        <pc:sldMkLst>
          <pc:docMk/>
          <pc:sldMk cId="3421401082" sldId="314"/>
        </pc:sldMkLst>
        <pc:spChg chg="mod">
          <ac:chgData name="Michele Worthington" userId="2bf327ae-0fb5-4a9a-9309-8e6bad5343f4" providerId="ADAL" clId="{BC024D1C-388D-4188-8554-49D8A3713F9E}" dt="2024-11-26T13:04:12.410" v="10" actId="207"/>
          <ac:spMkLst>
            <pc:docMk/>
            <pc:sldMk cId="3421401082" sldId="314"/>
            <ac:spMk id="7" creationId="{11A78F82-8742-A2B0-E9D6-C309C00313F7}"/>
          </ac:spMkLst>
        </pc:spChg>
      </pc:sldChg>
      <pc:sldChg chg="modSp mod setBg">
        <pc:chgData name="Michele Worthington" userId="2bf327ae-0fb5-4a9a-9309-8e6bad5343f4" providerId="ADAL" clId="{BC024D1C-388D-4188-8554-49D8A3713F9E}" dt="2024-11-26T15:00:57.096" v="22" actId="207"/>
        <pc:sldMkLst>
          <pc:docMk/>
          <pc:sldMk cId="4269896657" sldId="328"/>
        </pc:sldMkLst>
        <pc:graphicFrameChg chg="modGraphic">
          <ac:chgData name="Michele Worthington" userId="2bf327ae-0fb5-4a9a-9309-8e6bad5343f4" providerId="ADAL" clId="{BC024D1C-388D-4188-8554-49D8A3713F9E}" dt="2024-11-26T15:00:57.096" v="22" actId="207"/>
          <ac:graphicFrameMkLst>
            <pc:docMk/>
            <pc:sldMk cId="4269896657" sldId="328"/>
            <ac:graphicFrameMk id="2" creationId="{B9643BE9-58CE-00EF-A376-572A17B1ED7D}"/>
          </ac:graphicFrameMkLst>
        </pc:graphicFrameChg>
      </pc:sldChg>
      <pc:sldChg chg="modSp mod setBg">
        <pc:chgData name="Michele Worthington" userId="2bf327ae-0fb5-4a9a-9309-8e6bad5343f4" providerId="ADAL" clId="{BC024D1C-388D-4188-8554-49D8A3713F9E}" dt="2024-11-26T14:04:38.146" v="19"/>
        <pc:sldMkLst>
          <pc:docMk/>
          <pc:sldMk cId="3784505952" sldId="331"/>
        </pc:sldMkLst>
        <pc:spChg chg="mod">
          <ac:chgData name="Michele Worthington" userId="2bf327ae-0fb5-4a9a-9309-8e6bad5343f4" providerId="ADAL" clId="{BC024D1C-388D-4188-8554-49D8A3713F9E}" dt="2024-11-26T13:09:42.916" v="13" actId="207"/>
          <ac:spMkLst>
            <pc:docMk/>
            <pc:sldMk cId="3784505952" sldId="331"/>
            <ac:spMk id="2" creationId="{31E7D937-353F-0AEC-8579-9EB1F2A83A30}"/>
          </ac:spMkLst>
        </pc:spChg>
      </pc:sldChg>
      <pc:sldChg chg="modSp mod setBg">
        <pc:chgData name="Michele Worthington" userId="2bf327ae-0fb5-4a9a-9309-8e6bad5343f4" providerId="ADAL" clId="{BC024D1C-388D-4188-8554-49D8A3713F9E}" dt="2024-11-26T14:04:05.211" v="16"/>
        <pc:sldMkLst>
          <pc:docMk/>
          <pc:sldMk cId="1198221945" sldId="334"/>
        </pc:sldMkLst>
        <pc:graphicFrameChg chg="modGraphic">
          <ac:chgData name="Michele Worthington" userId="2bf327ae-0fb5-4a9a-9309-8e6bad5343f4" providerId="ADAL" clId="{BC024D1C-388D-4188-8554-49D8A3713F9E}" dt="2024-11-26T13:03:38.553" v="9" actId="207"/>
          <ac:graphicFrameMkLst>
            <pc:docMk/>
            <pc:sldMk cId="1198221945" sldId="334"/>
            <ac:graphicFrameMk id="6" creationId="{8541E30F-1712-6947-9966-1316D6655BC4}"/>
          </ac:graphicFrameMkLst>
        </pc:graphicFrameChg>
      </pc:sldChg>
      <pc:sldChg chg="modSp setBg">
        <pc:chgData name="Michele Worthington" userId="2bf327ae-0fb5-4a9a-9309-8e6bad5343f4" providerId="ADAL" clId="{BC024D1C-388D-4188-8554-49D8A3713F9E}" dt="2024-11-26T14:03:36.522" v="14"/>
        <pc:sldMkLst>
          <pc:docMk/>
          <pc:sldMk cId="3092305443" sldId="345"/>
        </pc:sldMkLst>
        <pc:graphicFrameChg chg="mod">
          <ac:chgData name="Michele Worthington" userId="2bf327ae-0fb5-4a9a-9309-8e6bad5343f4" providerId="ADAL" clId="{BC024D1C-388D-4188-8554-49D8A3713F9E}" dt="2024-11-26T12:54:15.758" v="2" actId="207"/>
          <ac:graphicFrameMkLst>
            <pc:docMk/>
            <pc:sldMk cId="3092305443" sldId="345"/>
            <ac:graphicFrameMk id="6" creationId="{A1A9CFB3-6700-9265-6B47-3EF5C7975001}"/>
          </ac:graphicFrameMkLst>
        </pc:graphicFrameChg>
      </pc:sldChg>
      <pc:sldChg chg="modSp setBg">
        <pc:chgData name="Michele Worthington" userId="2bf327ae-0fb5-4a9a-9309-8e6bad5343f4" providerId="ADAL" clId="{BC024D1C-388D-4188-8554-49D8A3713F9E}" dt="2024-11-26T15:18:56.264" v="23" actId="207"/>
        <pc:sldMkLst>
          <pc:docMk/>
          <pc:sldMk cId="1061435625" sldId="349"/>
        </pc:sldMkLst>
        <pc:graphicFrameChg chg="mod">
          <ac:chgData name="Michele Worthington" userId="2bf327ae-0fb5-4a9a-9309-8e6bad5343f4" providerId="ADAL" clId="{BC024D1C-388D-4188-8554-49D8A3713F9E}" dt="2024-11-26T15:18:56.264" v="23" actId="207"/>
          <ac:graphicFrameMkLst>
            <pc:docMk/>
            <pc:sldMk cId="1061435625" sldId="349"/>
            <ac:graphicFrameMk id="4" creationId="{2DE6778B-D0DE-0280-D26D-969A2703DB49}"/>
          </ac:graphicFrameMkLst>
        </pc:graphicFrameChg>
      </pc:sldChg>
      <pc:sldChg chg="setBg">
        <pc:chgData name="Michele Worthington" userId="2bf327ae-0fb5-4a9a-9309-8e6bad5343f4" providerId="ADAL" clId="{BC024D1C-388D-4188-8554-49D8A3713F9E}" dt="2024-11-26T14:04:30" v="18"/>
        <pc:sldMkLst>
          <pc:docMk/>
          <pc:sldMk cId="2432263845" sldId="350"/>
        </pc:sldMkLst>
      </pc:sldChg>
    </pc:docChg>
  </pc:docChgLst>
  <pc:docChgLst>
    <pc:chgData name="Michele Worthington" userId="2bf327ae-0fb5-4a9a-9309-8e6bad5343f4" providerId="ADAL" clId="{6860EC43-86D7-4A7E-BA97-E781FA73CF9A}"/>
    <pc:docChg chg="modSld">
      <pc:chgData name="Michele Worthington" userId="2bf327ae-0fb5-4a9a-9309-8e6bad5343f4" providerId="ADAL" clId="{6860EC43-86D7-4A7E-BA97-E781FA73CF9A}" dt="2024-11-25T20:29:26.169" v="27"/>
      <pc:docMkLst>
        <pc:docMk/>
      </pc:docMkLst>
      <pc:sldChg chg="setBg">
        <pc:chgData name="Michele Worthington" userId="2bf327ae-0fb5-4a9a-9309-8e6bad5343f4" providerId="ADAL" clId="{6860EC43-86D7-4A7E-BA97-E781FA73CF9A}" dt="2024-11-25T20:29:15.162" v="26"/>
        <pc:sldMkLst>
          <pc:docMk/>
          <pc:sldMk cId="3421401082" sldId="314"/>
        </pc:sldMkLst>
      </pc:sldChg>
      <pc:sldChg chg="setBg">
        <pc:chgData name="Michele Worthington" userId="2bf327ae-0fb5-4a9a-9309-8e6bad5343f4" providerId="ADAL" clId="{6860EC43-86D7-4A7E-BA97-E781FA73CF9A}" dt="2024-11-25T20:28:35.886" v="25"/>
        <pc:sldMkLst>
          <pc:docMk/>
          <pc:sldMk cId="4294866199" sldId="329"/>
        </pc:sldMkLst>
      </pc:sldChg>
      <pc:sldChg chg="addSp delSp modSp mod setBg">
        <pc:chgData name="Michele Worthington" userId="2bf327ae-0fb5-4a9a-9309-8e6bad5343f4" providerId="ADAL" clId="{6860EC43-86D7-4A7E-BA97-E781FA73CF9A}" dt="2024-11-25T20:14:46.573" v="23" actId="113"/>
        <pc:sldMkLst>
          <pc:docMk/>
          <pc:sldMk cId="1061435625" sldId="349"/>
        </pc:sldMkLst>
        <pc:spChg chg="add del mod">
          <ac:chgData name="Michele Worthington" userId="2bf327ae-0fb5-4a9a-9309-8e6bad5343f4" providerId="ADAL" clId="{6860EC43-86D7-4A7E-BA97-E781FA73CF9A}" dt="2024-11-25T20:09:10.865" v="18"/>
          <ac:spMkLst>
            <pc:docMk/>
            <pc:sldMk cId="1061435625" sldId="349"/>
            <ac:spMk id="3" creationId="{2698056E-1137-1F4B-4F17-375799EDC86A}"/>
          </ac:spMkLst>
        </pc:spChg>
        <pc:graphicFrameChg chg="mod">
          <ac:chgData name="Michele Worthington" userId="2bf327ae-0fb5-4a9a-9309-8e6bad5343f4" providerId="ADAL" clId="{6860EC43-86D7-4A7E-BA97-E781FA73CF9A}" dt="2024-11-25T20:14:46.573" v="23" actId="113"/>
          <ac:graphicFrameMkLst>
            <pc:docMk/>
            <pc:sldMk cId="1061435625" sldId="349"/>
            <ac:graphicFrameMk id="4" creationId="{2DE6778B-D0DE-0280-D26D-969A2703DB49}"/>
          </ac:graphicFrameMkLst>
        </pc:graphicFrameChg>
      </pc:sldChg>
      <pc:sldChg chg="setBg">
        <pc:chgData name="Michele Worthington" userId="2bf327ae-0fb5-4a9a-9309-8e6bad5343f4" providerId="ADAL" clId="{6860EC43-86D7-4A7E-BA97-E781FA73CF9A}" dt="2024-11-25T20:29:26.169" v="27"/>
        <pc:sldMkLst>
          <pc:docMk/>
          <pc:sldMk cId="4259753095" sldId="351"/>
        </pc:sldMkLst>
      </pc:sldChg>
      <pc:sldChg chg="setBg">
        <pc:chgData name="Michele Worthington" userId="2bf327ae-0fb5-4a9a-9309-8e6bad5343f4" providerId="ADAL" clId="{6860EC43-86D7-4A7E-BA97-E781FA73CF9A}" dt="2024-11-25T20:27:38.345" v="24"/>
        <pc:sldMkLst>
          <pc:docMk/>
          <pc:sldMk cId="1809846025" sldId="352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6D598-7729-4940-A418-D981E6F7F8FF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3F96EB-20D1-4B54-ABA2-8A7DE75A9688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Why Gifts in Times of Crisis?</a:t>
          </a:r>
        </a:p>
      </dgm:t>
    </dgm:pt>
    <dgm:pt modelId="{FC5F477A-AEBA-469E-B546-71352E0FE02E}" type="parTrans" cxnId="{435FA940-A2D9-4E43-B10E-31DC445EAFFA}">
      <dgm:prSet/>
      <dgm:spPr/>
      <dgm:t>
        <a:bodyPr/>
        <a:lstStyle/>
        <a:p>
          <a:endParaRPr lang="en-US"/>
        </a:p>
      </dgm:t>
    </dgm:pt>
    <dgm:pt modelId="{9517BF9B-63BA-41F6-8591-9DD550403C17}" type="sibTrans" cxnId="{435FA940-A2D9-4E43-B10E-31DC445EAFFA}">
      <dgm:prSet/>
      <dgm:spPr/>
      <dgm:t>
        <a:bodyPr/>
        <a:lstStyle/>
        <a:p>
          <a:endParaRPr lang="en-US"/>
        </a:p>
      </dgm:t>
    </dgm:pt>
    <dgm:pt modelId="{B5D1F159-7933-4640-8790-E0A27516872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Overview of subpart C gift rules</a:t>
          </a:r>
        </a:p>
      </dgm:t>
    </dgm:pt>
    <dgm:pt modelId="{4877183F-C457-4A3A-A1D6-8DCF4A4B1177}" type="parTrans" cxnId="{24D94B23-BE32-4A7E-AE25-6799407570D2}">
      <dgm:prSet/>
      <dgm:spPr/>
      <dgm:t>
        <a:bodyPr/>
        <a:lstStyle/>
        <a:p>
          <a:endParaRPr lang="en-US"/>
        </a:p>
      </dgm:t>
    </dgm:pt>
    <dgm:pt modelId="{B812E220-4613-493F-B1BA-CF3F59534BBE}" type="sibTrans" cxnId="{24D94B23-BE32-4A7E-AE25-6799407570D2}">
      <dgm:prSet/>
      <dgm:spPr/>
      <dgm:t>
        <a:bodyPr/>
        <a:lstStyle/>
        <a:p>
          <a:endParaRPr lang="en-US"/>
        </a:p>
      </dgm:t>
    </dgm:pt>
    <dgm:pt modelId="{F59E4C65-0165-4AD3-B176-AC1CBFFED0C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/>
            <a:t>Special Infrequent Occasion  Exception</a:t>
          </a:r>
        </a:p>
      </dgm:t>
    </dgm:pt>
    <dgm:pt modelId="{351EE3FE-8891-4823-8FFA-1E6BBCCA671F}" type="parTrans" cxnId="{FFA2B6A4-C11C-44DA-87BB-DAF45CA2ED30}">
      <dgm:prSet/>
      <dgm:spPr/>
      <dgm:t>
        <a:bodyPr/>
        <a:lstStyle/>
        <a:p>
          <a:endParaRPr lang="en-US"/>
        </a:p>
      </dgm:t>
    </dgm:pt>
    <dgm:pt modelId="{E8471BC8-8CD4-413E-A82E-AEC23131C4E7}" type="sibTrans" cxnId="{FFA2B6A4-C11C-44DA-87BB-DAF45CA2ED30}">
      <dgm:prSet/>
      <dgm:spPr/>
      <dgm:t>
        <a:bodyPr/>
        <a:lstStyle/>
        <a:p>
          <a:endParaRPr lang="en-US"/>
        </a:p>
      </dgm:t>
    </dgm:pt>
    <dgm:pt modelId="{06F11016-F422-48C7-8A31-3182AE98B3B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Other Common Questions (Solicitation, Types of Gifts)</a:t>
          </a:r>
        </a:p>
      </dgm:t>
    </dgm:pt>
    <dgm:pt modelId="{CE02918B-FCF5-4725-B4B8-99F4138E51B5}" type="parTrans" cxnId="{12BEB352-7987-4B36-9E4A-59178E362D41}">
      <dgm:prSet/>
      <dgm:spPr/>
      <dgm:t>
        <a:bodyPr/>
        <a:lstStyle/>
        <a:p>
          <a:endParaRPr lang="en-US"/>
        </a:p>
      </dgm:t>
    </dgm:pt>
    <dgm:pt modelId="{5397381F-4ECA-41E1-A86B-3E69862B8FCA}" type="sibTrans" cxnId="{12BEB352-7987-4B36-9E4A-59178E362D41}">
      <dgm:prSet/>
      <dgm:spPr/>
      <dgm:t>
        <a:bodyPr/>
        <a:lstStyle/>
        <a:p>
          <a:endParaRPr lang="en-US"/>
        </a:p>
      </dgm:t>
    </dgm:pt>
    <dgm:pt modelId="{4E407B7D-7E7F-4FAB-8248-5FB207FE2FA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/>
            <a:t>Questions &amp; Answers</a:t>
          </a:r>
        </a:p>
      </dgm:t>
    </dgm:pt>
    <dgm:pt modelId="{B4882782-C4FC-4F29-A9A4-21AA808F22D6}" type="parTrans" cxnId="{27D6D900-A43E-4E0F-B4A0-FF21762F3BAF}">
      <dgm:prSet/>
      <dgm:spPr/>
      <dgm:t>
        <a:bodyPr/>
        <a:lstStyle/>
        <a:p>
          <a:endParaRPr lang="en-US"/>
        </a:p>
      </dgm:t>
    </dgm:pt>
    <dgm:pt modelId="{1DC4E94C-947C-4789-A92D-6E311D06EA07}" type="sibTrans" cxnId="{27D6D900-A43E-4E0F-B4A0-FF21762F3BAF}">
      <dgm:prSet/>
      <dgm:spPr/>
      <dgm:t>
        <a:bodyPr/>
        <a:lstStyle/>
        <a:p>
          <a:endParaRPr lang="en-US"/>
        </a:p>
      </dgm:t>
    </dgm:pt>
    <dgm:pt modelId="{C5EFE3A8-7EC0-4CD2-919B-E0D3C2E630D4}" type="pres">
      <dgm:prSet presAssocID="{8206D598-7729-4940-A418-D981E6F7F8FF}" presName="linear" presStyleCnt="0">
        <dgm:presLayoutVars>
          <dgm:dir/>
          <dgm:animLvl val="lvl"/>
          <dgm:resizeHandles val="exact"/>
        </dgm:presLayoutVars>
      </dgm:prSet>
      <dgm:spPr/>
    </dgm:pt>
    <dgm:pt modelId="{D44B244A-EEBF-4F41-8DCF-F7C290AC5E6F}" type="pres">
      <dgm:prSet presAssocID="{A43F96EB-20D1-4B54-ABA2-8A7DE75A9688}" presName="parentLin" presStyleCnt="0"/>
      <dgm:spPr/>
    </dgm:pt>
    <dgm:pt modelId="{E01D3642-8563-47A4-B117-EAF6D8F1826C}" type="pres">
      <dgm:prSet presAssocID="{A43F96EB-20D1-4B54-ABA2-8A7DE75A9688}" presName="parentLeftMargin" presStyleLbl="node1" presStyleIdx="0" presStyleCnt="5"/>
      <dgm:spPr/>
    </dgm:pt>
    <dgm:pt modelId="{C1CC8012-E0AF-47CE-902E-34DA257DFFD6}" type="pres">
      <dgm:prSet presAssocID="{A43F96EB-20D1-4B54-ABA2-8A7DE75A968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93EF05-8575-4EE5-B1BB-A3EF3ABCE7E5}" type="pres">
      <dgm:prSet presAssocID="{A43F96EB-20D1-4B54-ABA2-8A7DE75A9688}" presName="negativeSpace" presStyleCnt="0"/>
      <dgm:spPr/>
    </dgm:pt>
    <dgm:pt modelId="{F50BE67B-BCBA-4ABB-BCC0-584626AB2BA8}" type="pres">
      <dgm:prSet presAssocID="{A43F96EB-20D1-4B54-ABA2-8A7DE75A9688}" presName="childText" presStyleLbl="conFgAcc1" presStyleIdx="0" presStyleCnt="5">
        <dgm:presLayoutVars>
          <dgm:bulletEnabled val="1"/>
        </dgm:presLayoutVars>
      </dgm:prSet>
      <dgm:spPr/>
    </dgm:pt>
    <dgm:pt modelId="{C5958FA0-DE66-49BD-9F8C-9573D34FCC36}" type="pres">
      <dgm:prSet presAssocID="{9517BF9B-63BA-41F6-8591-9DD550403C17}" presName="spaceBetweenRectangles" presStyleCnt="0"/>
      <dgm:spPr/>
    </dgm:pt>
    <dgm:pt modelId="{F991E4D4-40F9-42E8-B275-970FD319773B}" type="pres">
      <dgm:prSet presAssocID="{B5D1F159-7933-4640-8790-E0A275168724}" presName="parentLin" presStyleCnt="0"/>
      <dgm:spPr/>
    </dgm:pt>
    <dgm:pt modelId="{2C9FDE30-3495-48D2-B5DD-04BB5332DF22}" type="pres">
      <dgm:prSet presAssocID="{B5D1F159-7933-4640-8790-E0A275168724}" presName="parentLeftMargin" presStyleLbl="node1" presStyleIdx="0" presStyleCnt="5"/>
      <dgm:spPr/>
    </dgm:pt>
    <dgm:pt modelId="{7AD467AE-EBFF-4457-95CB-CB494D7FE467}" type="pres">
      <dgm:prSet presAssocID="{B5D1F159-7933-4640-8790-E0A2751687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CA1530-0D14-4FA7-A27A-87AD0182B992}" type="pres">
      <dgm:prSet presAssocID="{B5D1F159-7933-4640-8790-E0A275168724}" presName="negativeSpace" presStyleCnt="0"/>
      <dgm:spPr/>
    </dgm:pt>
    <dgm:pt modelId="{B1960724-845E-4D21-AA57-950214D6DBFD}" type="pres">
      <dgm:prSet presAssocID="{B5D1F159-7933-4640-8790-E0A275168724}" presName="childText" presStyleLbl="conFgAcc1" presStyleIdx="1" presStyleCnt="5">
        <dgm:presLayoutVars>
          <dgm:bulletEnabled val="1"/>
        </dgm:presLayoutVars>
      </dgm:prSet>
      <dgm:spPr/>
    </dgm:pt>
    <dgm:pt modelId="{A49CBCB5-4031-47EC-BC4C-08C7CC2B73F0}" type="pres">
      <dgm:prSet presAssocID="{B812E220-4613-493F-B1BA-CF3F59534BBE}" presName="spaceBetweenRectangles" presStyleCnt="0"/>
      <dgm:spPr/>
    </dgm:pt>
    <dgm:pt modelId="{FE7E7FB2-7E7D-4636-BA04-419F6F2C5AA0}" type="pres">
      <dgm:prSet presAssocID="{F59E4C65-0165-4AD3-B176-AC1CBFFED0CE}" presName="parentLin" presStyleCnt="0"/>
      <dgm:spPr/>
    </dgm:pt>
    <dgm:pt modelId="{8FF97635-29A5-49AF-B1DA-24AB56B99C0F}" type="pres">
      <dgm:prSet presAssocID="{F59E4C65-0165-4AD3-B176-AC1CBFFED0CE}" presName="parentLeftMargin" presStyleLbl="node1" presStyleIdx="1" presStyleCnt="5"/>
      <dgm:spPr/>
    </dgm:pt>
    <dgm:pt modelId="{A086071F-8DA6-4C69-84DC-DD39C32F451E}" type="pres">
      <dgm:prSet presAssocID="{F59E4C65-0165-4AD3-B176-AC1CBFFED0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F561BD-F083-4612-A9C8-BD632200A75C}" type="pres">
      <dgm:prSet presAssocID="{F59E4C65-0165-4AD3-B176-AC1CBFFED0CE}" presName="negativeSpace" presStyleCnt="0"/>
      <dgm:spPr/>
    </dgm:pt>
    <dgm:pt modelId="{8BEBAE8E-E6D3-46AE-9050-D161B9D1C5C4}" type="pres">
      <dgm:prSet presAssocID="{F59E4C65-0165-4AD3-B176-AC1CBFFED0CE}" presName="childText" presStyleLbl="conFgAcc1" presStyleIdx="2" presStyleCnt="5">
        <dgm:presLayoutVars>
          <dgm:bulletEnabled val="1"/>
        </dgm:presLayoutVars>
      </dgm:prSet>
      <dgm:spPr/>
    </dgm:pt>
    <dgm:pt modelId="{2C434D0F-8984-48F0-BE67-08D4182B542C}" type="pres">
      <dgm:prSet presAssocID="{E8471BC8-8CD4-413E-A82E-AEC23131C4E7}" presName="spaceBetweenRectangles" presStyleCnt="0"/>
      <dgm:spPr/>
    </dgm:pt>
    <dgm:pt modelId="{BA99B21C-41BB-4D40-B984-37693816B92C}" type="pres">
      <dgm:prSet presAssocID="{06F11016-F422-48C7-8A31-3182AE98B3B0}" presName="parentLin" presStyleCnt="0"/>
      <dgm:spPr/>
    </dgm:pt>
    <dgm:pt modelId="{0DDBB999-AF99-442F-A303-A6B07495785E}" type="pres">
      <dgm:prSet presAssocID="{06F11016-F422-48C7-8A31-3182AE98B3B0}" presName="parentLeftMargin" presStyleLbl="node1" presStyleIdx="2" presStyleCnt="5"/>
      <dgm:spPr/>
    </dgm:pt>
    <dgm:pt modelId="{6190224A-A92E-49FD-B486-A9B5DE199315}" type="pres">
      <dgm:prSet presAssocID="{06F11016-F422-48C7-8A31-3182AE98B3B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47B7D7-E9D4-41C8-BED2-304818BE1DC8}" type="pres">
      <dgm:prSet presAssocID="{06F11016-F422-48C7-8A31-3182AE98B3B0}" presName="negativeSpace" presStyleCnt="0"/>
      <dgm:spPr/>
    </dgm:pt>
    <dgm:pt modelId="{FC2BBB2F-283E-487E-B905-5200073EEDFB}" type="pres">
      <dgm:prSet presAssocID="{06F11016-F422-48C7-8A31-3182AE98B3B0}" presName="childText" presStyleLbl="conFgAcc1" presStyleIdx="3" presStyleCnt="5">
        <dgm:presLayoutVars>
          <dgm:bulletEnabled val="1"/>
        </dgm:presLayoutVars>
      </dgm:prSet>
      <dgm:spPr/>
    </dgm:pt>
    <dgm:pt modelId="{8503F754-13AA-462D-9E48-25FFC08AD26E}" type="pres">
      <dgm:prSet presAssocID="{5397381F-4ECA-41E1-A86B-3E69862B8FCA}" presName="spaceBetweenRectangles" presStyleCnt="0"/>
      <dgm:spPr/>
    </dgm:pt>
    <dgm:pt modelId="{53729D88-3541-4E20-8D60-6E6077110158}" type="pres">
      <dgm:prSet presAssocID="{4E407B7D-7E7F-4FAB-8248-5FB207FE2FAE}" presName="parentLin" presStyleCnt="0"/>
      <dgm:spPr/>
    </dgm:pt>
    <dgm:pt modelId="{7AA95611-AED8-40D6-A750-5BFDA4FB65CA}" type="pres">
      <dgm:prSet presAssocID="{4E407B7D-7E7F-4FAB-8248-5FB207FE2FAE}" presName="parentLeftMargin" presStyleLbl="node1" presStyleIdx="3" presStyleCnt="5"/>
      <dgm:spPr/>
    </dgm:pt>
    <dgm:pt modelId="{ECB4100E-6130-4D03-9FF7-EECF88B9EDEC}" type="pres">
      <dgm:prSet presAssocID="{4E407B7D-7E7F-4FAB-8248-5FB207FE2FA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9F602BB-714F-457C-85D0-39533CAF3305}" type="pres">
      <dgm:prSet presAssocID="{4E407B7D-7E7F-4FAB-8248-5FB207FE2FAE}" presName="negativeSpace" presStyleCnt="0"/>
      <dgm:spPr/>
    </dgm:pt>
    <dgm:pt modelId="{7CE5C752-560B-446D-BBDA-6ED1A9B7AFB5}" type="pres">
      <dgm:prSet presAssocID="{4E407B7D-7E7F-4FAB-8248-5FB207FE2FA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D6D900-A43E-4E0F-B4A0-FF21762F3BAF}" srcId="{8206D598-7729-4940-A418-D981E6F7F8FF}" destId="{4E407B7D-7E7F-4FAB-8248-5FB207FE2FAE}" srcOrd="4" destOrd="0" parTransId="{B4882782-C4FC-4F29-A9A4-21AA808F22D6}" sibTransId="{1DC4E94C-947C-4789-A92D-6E311D06EA07}"/>
    <dgm:cxn modelId="{3DFE4208-6239-496D-9828-F3FC9326EB65}" type="presOf" srcId="{B5D1F159-7933-4640-8790-E0A275168724}" destId="{2C9FDE30-3495-48D2-B5DD-04BB5332DF22}" srcOrd="0" destOrd="0" presId="urn:microsoft.com/office/officeart/2005/8/layout/list1"/>
    <dgm:cxn modelId="{45A44722-4859-4001-9E07-06EDF86B548B}" type="presOf" srcId="{F59E4C65-0165-4AD3-B176-AC1CBFFED0CE}" destId="{8FF97635-29A5-49AF-B1DA-24AB56B99C0F}" srcOrd="0" destOrd="0" presId="urn:microsoft.com/office/officeart/2005/8/layout/list1"/>
    <dgm:cxn modelId="{24D94B23-BE32-4A7E-AE25-6799407570D2}" srcId="{8206D598-7729-4940-A418-D981E6F7F8FF}" destId="{B5D1F159-7933-4640-8790-E0A275168724}" srcOrd="1" destOrd="0" parTransId="{4877183F-C457-4A3A-A1D6-8DCF4A4B1177}" sibTransId="{B812E220-4613-493F-B1BA-CF3F59534BBE}"/>
    <dgm:cxn modelId="{72818435-27A4-4DA3-9ADC-F4AD19749888}" type="presOf" srcId="{B5D1F159-7933-4640-8790-E0A275168724}" destId="{7AD467AE-EBFF-4457-95CB-CB494D7FE467}" srcOrd="1" destOrd="0" presId="urn:microsoft.com/office/officeart/2005/8/layout/list1"/>
    <dgm:cxn modelId="{CFFA1737-DCEC-493F-8226-538B7D93801E}" type="presOf" srcId="{4E407B7D-7E7F-4FAB-8248-5FB207FE2FAE}" destId="{ECB4100E-6130-4D03-9FF7-EECF88B9EDEC}" srcOrd="1" destOrd="0" presId="urn:microsoft.com/office/officeart/2005/8/layout/list1"/>
    <dgm:cxn modelId="{435FA940-A2D9-4E43-B10E-31DC445EAFFA}" srcId="{8206D598-7729-4940-A418-D981E6F7F8FF}" destId="{A43F96EB-20D1-4B54-ABA2-8A7DE75A9688}" srcOrd="0" destOrd="0" parTransId="{FC5F477A-AEBA-469E-B546-71352E0FE02E}" sibTransId="{9517BF9B-63BA-41F6-8591-9DD550403C17}"/>
    <dgm:cxn modelId="{2E8F9862-0A36-47C7-A5E3-81118E29C284}" type="presOf" srcId="{8206D598-7729-4940-A418-D981E6F7F8FF}" destId="{C5EFE3A8-7EC0-4CD2-919B-E0D3C2E630D4}" srcOrd="0" destOrd="0" presId="urn:microsoft.com/office/officeart/2005/8/layout/list1"/>
    <dgm:cxn modelId="{F6775C48-FDA3-4624-BD76-A9C0F3704FE8}" type="presOf" srcId="{06F11016-F422-48C7-8A31-3182AE98B3B0}" destId="{6190224A-A92E-49FD-B486-A9B5DE199315}" srcOrd="1" destOrd="0" presId="urn:microsoft.com/office/officeart/2005/8/layout/list1"/>
    <dgm:cxn modelId="{12BEB352-7987-4B36-9E4A-59178E362D41}" srcId="{8206D598-7729-4940-A418-D981E6F7F8FF}" destId="{06F11016-F422-48C7-8A31-3182AE98B3B0}" srcOrd="3" destOrd="0" parTransId="{CE02918B-FCF5-4725-B4B8-99F4138E51B5}" sibTransId="{5397381F-4ECA-41E1-A86B-3E69862B8FCA}"/>
    <dgm:cxn modelId="{6DC2777A-7D3D-4828-9F99-1B51EECC49CE}" type="presOf" srcId="{F59E4C65-0165-4AD3-B176-AC1CBFFED0CE}" destId="{A086071F-8DA6-4C69-84DC-DD39C32F451E}" srcOrd="1" destOrd="0" presId="urn:microsoft.com/office/officeart/2005/8/layout/list1"/>
    <dgm:cxn modelId="{FFA2B6A4-C11C-44DA-87BB-DAF45CA2ED30}" srcId="{8206D598-7729-4940-A418-D981E6F7F8FF}" destId="{F59E4C65-0165-4AD3-B176-AC1CBFFED0CE}" srcOrd="2" destOrd="0" parTransId="{351EE3FE-8891-4823-8FFA-1E6BBCCA671F}" sibTransId="{E8471BC8-8CD4-413E-A82E-AEC23131C4E7}"/>
    <dgm:cxn modelId="{45407EB8-CA75-43B9-A39B-F977F3F3E080}" type="presOf" srcId="{A43F96EB-20D1-4B54-ABA2-8A7DE75A9688}" destId="{C1CC8012-E0AF-47CE-902E-34DA257DFFD6}" srcOrd="1" destOrd="0" presId="urn:microsoft.com/office/officeart/2005/8/layout/list1"/>
    <dgm:cxn modelId="{BA3D6DC0-E410-4B7F-BBAE-BD692095341B}" type="presOf" srcId="{06F11016-F422-48C7-8A31-3182AE98B3B0}" destId="{0DDBB999-AF99-442F-A303-A6B07495785E}" srcOrd="0" destOrd="0" presId="urn:microsoft.com/office/officeart/2005/8/layout/list1"/>
    <dgm:cxn modelId="{D05D7DCA-BDAA-44DC-ABA1-095F2FD64523}" type="presOf" srcId="{A43F96EB-20D1-4B54-ABA2-8A7DE75A9688}" destId="{E01D3642-8563-47A4-B117-EAF6D8F1826C}" srcOrd="0" destOrd="0" presId="urn:microsoft.com/office/officeart/2005/8/layout/list1"/>
    <dgm:cxn modelId="{38ED33EE-3040-4165-B9FF-49A3332EB0E4}" type="presOf" srcId="{4E407B7D-7E7F-4FAB-8248-5FB207FE2FAE}" destId="{7AA95611-AED8-40D6-A750-5BFDA4FB65CA}" srcOrd="0" destOrd="0" presId="urn:microsoft.com/office/officeart/2005/8/layout/list1"/>
    <dgm:cxn modelId="{74B554E9-3A6F-4EF4-B689-FE0E232D8C8B}" type="presParOf" srcId="{C5EFE3A8-7EC0-4CD2-919B-E0D3C2E630D4}" destId="{D44B244A-EEBF-4F41-8DCF-F7C290AC5E6F}" srcOrd="0" destOrd="0" presId="urn:microsoft.com/office/officeart/2005/8/layout/list1"/>
    <dgm:cxn modelId="{18771779-7980-4040-978D-B60175AB8B5E}" type="presParOf" srcId="{D44B244A-EEBF-4F41-8DCF-F7C290AC5E6F}" destId="{E01D3642-8563-47A4-B117-EAF6D8F1826C}" srcOrd="0" destOrd="0" presId="urn:microsoft.com/office/officeart/2005/8/layout/list1"/>
    <dgm:cxn modelId="{FADD1B1A-730E-420A-8A34-DBC66513C625}" type="presParOf" srcId="{D44B244A-EEBF-4F41-8DCF-F7C290AC5E6F}" destId="{C1CC8012-E0AF-47CE-902E-34DA257DFFD6}" srcOrd="1" destOrd="0" presId="urn:microsoft.com/office/officeart/2005/8/layout/list1"/>
    <dgm:cxn modelId="{9FAB4E91-E9A7-4AA5-A711-4E4A694CF781}" type="presParOf" srcId="{C5EFE3A8-7EC0-4CD2-919B-E0D3C2E630D4}" destId="{8093EF05-8575-4EE5-B1BB-A3EF3ABCE7E5}" srcOrd="1" destOrd="0" presId="urn:microsoft.com/office/officeart/2005/8/layout/list1"/>
    <dgm:cxn modelId="{7A5810EC-0B21-4D65-A9A5-3305E0ECDB4F}" type="presParOf" srcId="{C5EFE3A8-7EC0-4CD2-919B-E0D3C2E630D4}" destId="{F50BE67B-BCBA-4ABB-BCC0-584626AB2BA8}" srcOrd="2" destOrd="0" presId="urn:microsoft.com/office/officeart/2005/8/layout/list1"/>
    <dgm:cxn modelId="{02E79335-0518-4316-AFE7-9F457F4FD674}" type="presParOf" srcId="{C5EFE3A8-7EC0-4CD2-919B-E0D3C2E630D4}" destId="{C5958FA0-DE66-49BD-9F8C-9573D34FCC36}" srcOrd="3" destOrd="0" presId="urn:microsoft.com/office/officeart/2005/8/layout/list1"/>
    <dgm:cxn modelId="{E822180A-C46C-416F-97C0-EFEE238D1D31}" type="presParOf" srcId="{C5EFE3A8-7EC0-4CD2-919B-E0D3C2E630D4}" destId="{F991E4D4-40F9-42E8-B275-970FD319773B}" srcOrd="4" destOrd="0" presId="urn:microsoft.com/office/officeart/2005/8/layout/list1"/>
    <dgm:cxn modelId="{7A599808-6AC0-43F7-9E34-8700291185AC}" type="presParOf" srcId="{F991E4D4-40F9-42E8-B275-970FD319773B}" destId="{2C9FDE30-3495-48D2-B5DD-04BB5332DF22}" srcOrd="0" destOrd="0" presId="urn:microsoft.com/office/officeart/2005/8/layout/list1"/>
    <dgm:cxn modelId="{22D0C29C-5945-4982-9C8C-5C71B64BA3AF}" type="presParOf" srcId="{F991E4D4-40F9-42E8-B275-970FD319773B}" destId="{7AD467AE-EBFF-4457-95CB-CB494D7FE467}" srcOrd="1" destOrd="0" presId="urn:microsoft.com/office/officeart/2005/8/layout/list1"/>
    <dgm:cxn modelId="{F3FCFC99-CD24-4E6E-B20D-B340D6ACA12B}" type="presParOf" srcId="{C5EFE3A8-7EC0-4CD2-919B-E0D3C2E630D4}" destId="{3ACA1530-0D14-4FA7-A27A-87AD0182B992}" srcOrd="5" destOrd="0" presId="urn:microsoft.com/office/officeart/2005/8/layout/list1"/>
    <dgm:cxn modelId="{79EFC172-3072-439B-AE1B-175A26B66F99}" type="presParOf" srcId="{C5EFE3A8-7EC0-4CD2-919B-E0D3C2E630D4}" destId="{B1960724-845E-4D21-AA57-950214D6DBFD}" srcOrd="6" destOrd="0" presId="urn:microsoft.com/office/officeart/2005/8/layout/list1"/>
    <dgm:cxn modelId="{3D912101-0CF2-45D8-B430-3B3E0BCC1F5A}" type="presParOf" srcId="{C5EFE3A8-7EC0-4CD2-919B-E0D3C2E630D4}" destId="{A49CBCB5-4031-47EC-BC4C-08C7CC2B73F0}" srcOrd="7" destOrd="0" presId="urn:microsoft.com/office/officeart/2005/8/layout/list1"/>
    <dgm:cxn modelId="{19826878-69AD-4D92-BDE2-A5545D8A1D86}" type="presParOf" srcId="{C5EFE3A8-7EC0-4CD2-919B-E0D3C2E630D4}" destId="{FE7E7FB2-7E7D-4636-BA04-419F6F2C5AA0}" srcOrd="8" destOrd="0" presId="urn:microsoft.com/office/officeart/2005/8/layout/list1"/>
    <dgm:cxn modelId="{EF2ED5FC-CF51-46C4-BCAA-E46CBC09A83B}" type="presParOf" srcId="{FE7E7FB2-7E7D-4636-BA04-419F6F2C5AA0}" destId="{8FF97635-29A5-49AF-B1DA-24AB56B99C0F}" srcOrd="0" destOrd="0" presId="urn:microsoft.com/office/officeart/2005/8/layout/list1"/>
    <dgm:cxn modelId="{E5A37EAC-3E34-4567-97E2-2D614149E6AA}" type="presParOf" srcId="{FE7E7FB2-7E7D-4636-BA04-419F6F2C5AA0}" destId="{A086071F-8DA6-4C69-84DC-DD39C32F451E}" srcOrd="1" destOrd="0" presId="urn:microsoft.com/office/officeart/2005/8/layout/list1"/>
    <dgm:cxn modelId="{616E87A6-9B5C-4266-8B51-CCD9E87BEABC}" type="presParOf" srcId="{C5EFE3A8-7EC0-4CD2-919B-E0D3C2E630D4}" destId="{FDF561BD-F083-4612-A9C8-BD632200A75C}" srcOrd="9" destOrd="0" presId="urn:microsoft.com/office/officeart/2005/8/layout/list1"/>
    <dgm:cxn modelId="{75D9311A-6D6A-4F3B-A685-8D89E36F2DCB}" type="presParOf" srcId="{C5EFE3A8-7EC0-4CD2-919B-E0D3C2E630D4}" destId="{8BEBAE8E-E6D3-46AE-9050-D161B9D1C5C4}" srcOrd="10" destOrd="0" presId="urn:microsoft.com/office/officeart/2005/8/layout/list1"/>
    <dgm:cxn modelId="{D9013518-6CE3-4CAB-AC3C-05F33332E03E}" type="presParOf" srcId="{C5EFE3A8-7EC0-4CD2-919B-E0D3C2E630D4}" destId="{2C434D0F-8984-48F0-BE67-08D4182B542C}" srcOrd="11" destOrd="0" presId="urn:microsoft.com/office/officeart/2005/8/layout/list1"/>
    <dgm:cxn modelId="{1ACCB08C-3FA5-4BDF-B678-7D4D391A2180}" type="presParOf" srcId="{C5EFE3A8-7EC0-4CD2-919B-E0D3C2E630D4}" destId="{BA99B21C-41BB-4D40-B984-37693816B92C}" srcOrd="12" destOrd="0" presId="urn:microsoft.com/office/officeart/2005/8/layout/list1"/>
    <dgm:cxn modelId="{8632C17D-2112-4109-8B6C-0397A243DA2E}" type="presParOf" srcId="{BA99B21C-41BB-4D40-B984-37693816B92C}" destId="{0DDBB999-AF99-442F-A303-A6B07495785E}" srcOrd="0" destOrd="0" presId="urn:microsoft.com/office/officeart/2005/8/layout/list1"/>
    <dgm:cxn modelId="{95053A25-59AE-4B95-B56A-906E09771666}" type="presParOf" srcId="{BA99B21C-41BB-4D40-B984-37693816B92C}" destId="{6190224A-A92E-49FD-B486-A9B5DE199315}" srcOrd="1" destOrd="0" presId="urn:microsoft.com/office/officeart/2005/8/layout/list1"/>
    <dgm:cxn modelId="{B5367B1F-AA73-42AD-929E-AD9E56E06750}" type="presParOf" srcId="{C5EFE3A8-7EC0-4CD2-919B-E0D3C2E630D4}" destId="{2447B7D7-E9D4-41C8-BED2-304818BE1DC8}" srcOrd="13" destOrd="0" presId="urn:microsoft.com/office/officeart/2005/8/layout/list1"/>
    <dgm:cxn modelId="{C55C4CA7-B82E-4C04-802A-3A9797161E67}" type="presParOf" srcId="{C5EFE3A8-7EC0-4CD2-919B-E0D3C2E630D4}" destId="{FC2BBB2F-283E-487E-B905-5200073EEDFB}" srcOrd="14" destOrd="0" presId="urn:microsoft.com/office/officeart/2005/8/layout/list1"/>
    <dgm:cxn modelId="{3EFCD193-7822-4422-8772-D356CA144802}" type="presParOf" srcId="{C5EFE3A8-7EC0-4CD2-919B-E0D3C2E630D4}" destId="{8503F754-13AA-462D-9E48-25FFC08AD26E}" srcOrd="15" destOrd="0" presId="urn:microsoft.com/office/officeart/2005/8/layout/list1"/>
    <dgm:cxn modelId="{9AA8A610-9542-4AE5-BA5D-AD60AD44B4E2}" type="presParOf" srcId="{C5EFE3A8-7EC0-4CD2-919B-E0D3C2E630D4}" destId="{53729D88-3541-4E20-8D60-6E6077110158}" srcOrd="16" destOrd="0" presId="urn:microsoft.com/office/officeart/2005/8/layout/list1"/>
    <dgm:cxn modelId="{9D4C33E9-FD71-44A8-A995-FA846A62A963}" type="presParOf" srcId="{53729D88-3541-4E20-8D60-6E6077110158}" destId="{7AA95611-AED8-40D6-A750-5BFDA4FB65CA}" srcOrd="0" destOrd="0" presId="urn:microsoft.com/office/officeart/2005/8/layout/list1"/>
    <dgm:cxn modelId="{0492C682-2BFE-4157-AAD2-FC5D26708DCA}" type="presParOf" srcId="{53729D88-3541-4E20-8D60-6E6077110158}" destId="{ECB4100E-6130-4D03-9FF7-EECF88B9EDEC}" srcOrd="1" destOrd="0" presId="urn:microsoft.com/office/officeart/2005/8/layout/list1"/>
    <dgm:cxn modelId="{F12EB03A-B428-4578-9434-1FF0021B1E0F}" type="presParOf" srcId="{C5EFE3A8-7EC0-4CD2-919B-E0D3C2E630D4}" destId="{19F602BB-714F-457C-85D0-39533CAF3305}" srcOrd="17" destOrd="0" presId="urn:microsoft.com/office/officeart/2005/8/layout/list1"/>
    <dgm:cxn modelId="{7729F6E2-A56C-411E-8E81-43A53B48FC70}" type="presParOf" srcId="{C5EFE3A8-7EC0-4CD2-919B-E0D3C2E630D4}" destId="{7CE5C752-560B-446D-BBDA-6ED1A9B7AF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B3D03-4F34-4055-BB99-9B357B4541DC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A20641-6232-4EF2-B78C-AA14BEB24A99}">
      <dgm:prSet custT="1"/>
      <dgm:spPr/>
      <dgm:t>
        <a:bodyPr/>
        <a:lstStyle/>
        <a:p>
          <a:r>
            <a:rPr lang="en-US" sz="3200" b="1" dirty="0"/>
            <a:t>General Standards (2635.302)</a:t>
          </a:r>
        </a:p>
      </dgm:t>
    </dgm:pt>
    <dgm:pt modelId="{074BBB19-4AF5-476B-9722-513D7C424C09}" type="parTrans" cxnId="{E7686E7B-9521-4B3C-A671-FDCFD072169F}">
      <dgm:prSet/>
      <dgm:spPr/>
      <dgm:t>
        <a:bodyPr/>
        <a:lstStyle/>
        <a:p>
          <a:endParaRPr lang="en-US"/>
        </a:p>
      </dgm:t>
    </dgm:pt>
    <dgm:pt modelId="{3B72BEE3-D563-48AF-A977-90D166CB6EBD}" type="sibTrans" cxnId="{E7686E7B-9521-4B3C-A671-FDCFD072169F}">
      <dgm:prSet/>
      <dgm:spPr/>
      <dgm:t>
        <a:bodyPr/>
        <a:lstStyle/>
        <a:p>
          <a:endParaRPr lang="en-US"/>
        </a:p>
      </dgm:t>
    </dgm:pt>
    <dgm:pt modelId="{B68AA4F8-F15F-4E81-B748-9F2DFDF052F2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i="0" dirty="0"/>
            <a:t>Employee cannot </a:t>
          </a:r>
          <a:r>
            <a:rPr lang="en-US" sz="1600" b="1" i="0" dirty="0"/>
            <a:t>accept a gift from an employee receiving less pay</a:t>
          </a:r>
          <a:r>
            <a:rPr lang="en-US" sz="1600" i="0" dirty="0"/>
            <a:t> unless</a:t>
          </a:r>
        </a:p>
      </dgm:t>
    </dgm:pt>
    <dgm:pt modelId="{AF7C0751-1F9D-4D6E-9CD4-FACC679FA42A}" type="parTrans" cxnId="{761600CB-17E3-42CA-98F4-C121531277CF}">
      <dgm:prSet/>
      <dgm:spPr/>
      <dgm:t>
        <a:bodyPr/>
        <a:lstStyle/>
        <a:p>
          <a:endParaRPr lang="en-US"/>
        </a:p>
      </dgm:t>
    </dgm:pt>
    <dgm:pt modelId="{A7A6DFF0-F36E-4DB0-9B40-91EE6D7F3593}" type="sibTrans" cxnId="{761600CB-17E3-42CA-98F4-C121531277CF}">
      <dgm:prSet/>
      <dgm:spPr/>
      <dgm:t>
        <a:bodyPr/>
        <a:lstStyle/>
        <a:p>
          <a:endParaRPr lang="en-US"/>
        </a:p>
      </dgm:t>
    </dgm:pt>
    <dgm:pt modelId="{33670F50-8FF3-460C-AF7B-5A58D9D27E4B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dirty="0"/>
            <a:t>Employee cannot </a:t>
          </a:r>
          <a:r>
            <a:rPr lang="en-US" sz="1600" b="1" dirty="0"/>
            <a:t>give</a:t>
          </a:r>
          <a:r>
            <a:rPr lang="en-US" sz="1600" dirty="0"/>
            <a:t> a gift to </a:t>
          </a:r>
          <a:r>
            <a:rPr lang="en-US" sz="1600" b="1" dirty="0"/>
            <a:t>an official superior</a:t>
          </a:r>
          <a:r>
            <a:rPr lang="en-US" sz="1600" dirty="0"/>
            <a:t>. </a:t>
          </a:r>
        </a:p>
      </dgm:t>
    </dgm:pt>
    <dgm:pt modelId="{64D04249-3AA4-4ABD-B6CE-0B2100BC3E67}" type="parTrans" cxnId="{1361069D-B9BC-49DE-B9D0-A181D58C0255}">
      <dgm:prSet/>
      <dgm:spPr/>
      <dgm:t>
        <a:bodyPr/>
        <a:lstStyle/>
        <a:p>
          <a:endParaRPr lang="en-US"/>
        </a:p>
      </dgm:t>
    </dgm:pt>
    <dgm:pt modelId="{29C557A4-18D9-4148-8CA7-D1E09D58ADC4}" type="sibTrans" cxnId="{1361069D-B9BC-49DE-B9D0-A181D58C0255}">
      <dgm:prSet/>
      <dgm:spPr/>
      <dgm:t>
        <a:bodyPr/>
        <a:lstStyle/>
        <a:p>
          <a:endParaRPr lang="en-US"/>
        </a:p>
      </dgm:t>
    </dgm:pt>
    <dgm:pt modelId="{E6768BE0-1575-4EFB-8C0B-AA4D7C26888A}">
      <dgm:prSet custT="1"/>
      <dgm:spPr/>
      <dgm:t>
        <a:bodyPr/>
        <a:lstStyle/>
        <a:p>
          <a:r>
            <a:rPr lang="en-US" sz="4400" b="1" dirty="0"/>
            <a:t>Exceptions (2635.304):</a:t>
          </a:r>
        </a:p>
      </dgm:t>
    </dgm:pt>
    <dgm:pt modelId="{FAFA03EA-82D7-4FE2-9F15-C33600B454F1}" type="parTrans" cxnId="{92961CA6-C2AA-47D7-A7BD-6E41CFCF58B5}">
      <dgm:prSet/>
      <dgm:spPr/>
      <dgm:t>
        <a:bodyPr/>
        <a:lstStyle/>
        <a:p>
          <a:endParaRPr lang="en-US"/>
        </a:p>
      </dgm:t>
    </dgm:pt>
    <dgm:pt modelId="{5C77F5FC-9609-4D76-A869-1F24B528291D}" type="sibTrans" cxnId="{92961CA6-C2AA-47D7-A7BD-6E41CFCF58B5}">
      <dgm:prSet/>
      <dgm:spPr/>
      <dgm:t>
        <a:bodyPr/>
        <a:lstStyle/>
        <a:p>
          <a:endParaRPr lang="en-US"/>
        </a:p>
      </dgm:t>
    </dgm:pt>
    <dgm:pt modelId="{F68449EE-7CA1-4573-8E1A-81548080D91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Non-cash gifts of $10 or less</a:t>
          </a:r>
        </a:p>
      </dgm:t>
    </dgm:pt>
    <dgm:pt modelId="{A445DB83-59D5-441F-8BFD-0291B03096B4}" type="parTrans" cxnId="{861D2055-84F4-4E26-82BD-EF53C897560E}">
      <dgm:prSet/>
      <dgm:spPr/>
      <dgm:t>
        <a:bodyPr/>
        <a:lstStyle/>
        <a:p>
          <a:endParaRPr lang="en-US"/>
        </a:p>
      </dgm:t>
    </dgm:pt>
    <dgm:pt modelId="{1F684CD0-AEBB-44CE-B1F9-ADA0D1FD212F}" type="sibTrans" cxnId="{861D2055-84F4-4E26-82BD-EF53C897560E}">
      <dgm:prSet/>
      <dgm:spPr/>
      <dgm:t>
        <a:bodyPr/>
        <a:lstStyle/>
        <a:p>
          <a:endParaRPr lang="en-US"/>
        </a:p>
      </dgm:t>
    </dgm:pt>
    <dgm:pt modelId="{DBA781CD-0406-4003-AF09-FC11B5180C8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Food and refreshments shared in the office</a:t>
          </a:r>
        </a:p>
      </dgm:t>
    </dgm:pt>
    <dgm:pt modelId="{093424F4-E852-47BA-B361-D7644160A61A}" type="parTrans" cxnId="{91373482-037F-4918-AC7F-0AC67139D406}">
      <dgm:prSet/>
      <dgm:spPr/>
      <dgm:t>
        <a:bodyPr/>
        <a:lstStyle/>
        <a:p>
          <a:endParaRPr lang="en-US"/>
        </a:p>
      </dgm:t>
    </dgm:pt>
    <dgm:pt modelId="{09CB109E-1C19-48D0-AA57-69FDCA9BED72}" type="sibTrans" cxnId="{91373482-037F-4918-AC7F-0AC67139D406}">
      <dgm:prSet/>
      <dgm:spPr/>
      <dgm:t>
        <a:bodyPr/>
        <a:lstStyle/>
        <a:p>
          <a:endParaRPr lang="en-US"/>
        </a:p>
      </dgm:t>
    </dgm:pt>
    <dgm:pt modelId="{A83B319E-F258-42F5-BABA-DF6DC829DBD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Personal hospitality </a:t>
          </a:r>
        </a:p>
      </dgm:t>
    </dgm:pt>
    <dgm:pt modelId="{FE60DF69-2444-4C39-A3A7-72C6344B537A}" type="parTrans" cxnId="{119685BD-87D5-49E5-830C-F712710953E3}">
      <dgm:prSet/>
      <dgm:spPr/>
      <dgm:t>
        <a:bodyPr/>
        <a:lstStyle/>
        <a:p>
          <a:endParaRPr lang="en-US"/>
        </a:p>
      </dgm:t>
    </dgm:pt>
    <dgm:pt modelId="{7EF5D2CB-4E07-409B-AB6E-F8B7476BCDED}" type="sibTrans" cxnId="{119685BD-87D5-49E5-830C-F712710953E3}">
      <dgm:prSet/>
      <dgm:spPr/>
      <dgm:t>
        <a:bodyPr/>
        <a:lstStyle/>
        <a:p>
          <a:endParaRPr lang="en-US"/>
        </a:p>
      </dgm:t>
    </dgm:pt>
    <dgm:pt modelId="{1F0558B7-1DB0-469E-84F2-8E50B2C2928D}">
      <dgm:prSet/>
      <dgm:spPr>
        <a:solidFill>
          <a:srgbClr val="009EDE"/>
        </a:solidFill>
      </dgm:spPr>
      <dgm:t>
        <a:bodyPr/>
        <a:lstStyle/>
        <a:p>
          <a:r>
            <a:rPr lang="en-US" dirty="0"/>
            <a:t>Leave transferred to non-immediate supervisor.</a:t>
          </a:r>
        </a:p>
      </dgm:t>
    </dgm:pt>
    <dgm:pt modelId="{D5CB099A-E69C-4E88-A546-5B4828BB79EA}" type="parTrans" cxnId="{97D2DB97-7DE7-4354-9899-09CC2226777E}">
      <dgm:prSet/>
      <dgm:spPr/>
      <dgm:t>
        <a:bodyPr/>
        <a:lstStyle/>
        <a:p>
          <a:endParaRPr lang="en-US"/>
        </a:p>
      </dgm:t>
    </dgm:pt>
    <dgm:pt modelId="{7B19E679-EF4B-4A84-8E33-6F6D9636E6C6}" type="sibTrans" cxnId="{97D2DB97-7DE7-4354-9899-09CC2226777E}">
      <dgm:prSet/>
      <dgm:spPr/>
      <dgm:t>
        <a:bodyPr/>
        <a:lstStyle/>
        <a:p>
          <a:endParaRPr lang="en-US"/>
        </a:p>
      </dgm:t>
    </dgm:pt>
    <dgm:pt modelId="{B9E713C6-511C-4DAF-83A7-676922A1F1F7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i="0" dirty="0"/>
            <a:t>no subordinate-official superior relationship; and</a:t>
          </a:r>
        </a:p>
      </dgm:t>
    </dgm:pt>
    <dgm:pt modelId="{1B2F6086-0BF3-4D70-A777-A955F8D8605B}" type="parTrans" cxnId="{7D2E7A1B-1225-4EEF-B5EA-34D6AD062A77}">
      <dgm:prSet/>
      <dgm:spPr/>
      <dgm:t>
        <a:bodyPr/>
        <a:lstStyle/>
        <a:p>
          <a:endParaRPr lang="en-US"/>
        </a:p>
      </dgm:t>
    </dgm:pt>
    <dgm:pt modelId="{10D20DCF-42BF-4F13-83AE-7C72E9EF069F}" type="sibTrans" cxnId="{7D2E7A1B-1225-4EEF-B5EA-34D6AD062A77}">
      <dgm:prSet/>
      <dgm:spPr/>
      <dgm:t>
        <a:bodyPr/>
        <a:lstStyle/>
        <a:p>
          <a:endParaRPr lang="en-US"/>
        </a:p>
      </dgm:t>
    </dgm:pt>
    <dgm:pt modelId="{81E4B343-4558-420D-98D0-9E7A031870B4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i="0" dirty="0"/>
            <a:t>(1) personal relationship that would justify the gift and the receiving employee is not the official superior of the employee giving the gift; </a:t>
          </a:r>
          <a:r>
            <a:rPr lang="en-US" sz="1600" b="1" i="0" dirty="0"/>
            <a:t>OR</a:t>
          </a:r>
        </a:p>
      </dgm:t>
    </dgm:pt>
    <dgm:pt modelId="{C0709069-DA3A-4CA5-BBC6-DE86F42690CE}" type="parTrans" cxnId="{A3870EE4-ECE5-4D84-8FC0-3C97409C49F5}">
      <dgm:prSet/>
      <dgm:spPr/>
      <dgm:t>
        <a:bodyPr/>
        <a:lstStyle/>
        <a:p>
          <a:endParaRPr lang="en-US"/>
        </a:p>
      </dgm:t>
    </dgm:pt>
    <dgm:pt modelId="{D0640C62-869C-4B1A-9256-DBDCF56B2E97}" type="sibTrans" cxnId="{A3870EE4-ECE5-4D84-8FC0-3C97409C49F5}">
      <dgm:prSet/>
      <dgm:spPr/>
      <dgm:t>
        <a:bodyPr/>
        <a:lstStyle/>
        <a:p>
          <a:endParaRPr lang="en-US"/>
        </a:p>
      </dgm:t>
    </dgm:pt>
    <dgm:pt modelId="{BB66CE47-1FEA-44BF-8202-E1391650ED37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1600" i="0" dirty="0"/>
            <a:t>(2) the employee giving the gift is the official superior of the receiving employee.</a:t>
          </a:r>
        </a:p>
      </dgm:t>
    </dgm:pt>
    <dgm:pt modelId="{1602BC9C-D234-473B-B75F-78A9778CB3C1}" type="parTrans" cxnId="{67114E30-C14A-4943-AB30-D5619BA42A98}">
      <dgm:prSet/>
      <dgm:spPr/>
      <dgm:t>
        <a:bodyPr/>
        <a:lstStyle/>
        <a:p>
          <a:endParaRPr lang="en-US"/>
        </a:p>
      </dgm:t>
    </dgm:pt>
    <dgm:pt modelId="{2BAD3C0F-5929-4DE6-96F1-1D8283D8E87C}" type="sibTrans" cxnId="{67114E30-C14A-4943-AB30-D5619BA42A98}">
      <dgm:prSet/>
      <dgm:spPr/>
      <dgm:t>
        <a:bodyPr/>
        <a:lstStyle/>
        <a:p>
          <a:endParaRPr lang="en-US"/>
        </a:p>
      </dgm:t>
    </dgm:pt>
    <dgm:pt modelId="{D790DF75-441E-4042-B65D-5000026CB0C4}" type="pres">
      <dgm:prSet presAssocID="{819B3D03-4F34-4055-BB99-9B357B4541DC}" presName="theList" presStyleCnt="0">
        <dgm:presLayoutVars>
          <dgm:dir/>
          <dgm:animLvl val="lvl"/>
          <dgm:resizeHandles val="exact"/>
        </dgm:presLayoutVars>
      </dgm:prSet>
      <dgm:spPr/>
    </dgm:pt>
    <dgm:pt modelId="{DDEBFBCA-1E8E-4682-8A13-4A2961C93496}" type="pres">
      <dgm:prSet presAssocID="{F6A20641-6232-4EF2-B78C-AA14BEB24A99}" presName="compNode" presStyleCnt="0"/>
      <dgm:spPr/>
    </dgm:pt>
    <dgm:pt modelId="{D5C2FD64-F6E1-4559-803A-4ADD833D29C9}" type="pres">
      <dgm:prSet presAssocID="{F6A20641-6232-4EF2-B78C-AA14BEB24A99}" presName="aNode" presStyleLbl="bgShp" presStyleIdx="0" presStyleCnt="2"/>
      <dgm:spPr/>
    </dgm:pt>
    <dgm:pt modelId="{9B9FBA4A-A6A0-4213-898C-168BA4C8BA4F}" type="pres">
      <dgm:prSet presAssocID="{F6A20641-6232-4EF2-B78C-AA14BEB24A99}" presName="textNode" presStyleLbl="bgShp" presStyleIdx="0" presStyleCnt="2"/>
      <dgm:spPr/>
    </dgm:pt>
    <dgm:pt modelId="{4CDF4736-EC5B-43FD-B974-595D4A6C3960}" type="pres">
      <dgm:prSet presAssocID="{F6A20641-6232-4EF2-B78C-AA14BEB24A99}" presName="compChildNode" presStyleCnt="0"/>
      <dgm:spPr/>
    </dgm:pt>
    <dgm:pt modelId="{EF79153F-30A3-439A-9716-E1093C8725AB}" type="pres">
      <dgm:prSet presAssocID="{F6A20641-6232-4EF2-B78C-AA14BEB24A99}" presName="theInnerList" presStyleCnt="0"/>
      <dgm:spPr/>
    </dgm:pt>
    <dgm:pt modelId="{15E7DAE9-596B-4C3E-816F-794548C562E8}" type="pres">
      <dgm:prSet presAssocID="{33670F50-8FF3-460C-AF7B-5A58D9D27E4B}" presName="childNode" presStyleLbl="node1" presStyleIdx="0" presStyleCnt="6" custScaleX="100418" custScaleY="227590" custLinFactY="-94432" custLinFactNeighborX="-1206" custLinFactNeighborY="-100000">
        <dgm:presLayoutVars>
          <dgm:bulletEnabled val="1"/>
        </dgm:presLayoutVars>
      </dgm:prSet>
      <dgm:spPr/>
    </dgm:pt>
    <dgm:pt modelId="{ECB60100-5033-4085-A923-7058DD233FFD}" type="pres">
      <dgm:prSet presAssocID="{33670F50-8FF3-460C-AF7B-5A58D9D27E4B}" presName="aSpace2" presStyleCnt="0"/>
      <dgm:spPr/>
    </dgm:pt>
    <dgm:pt modelId="{949E820C-3B16-4BED-A573-CABFAAA8DE8A}" type="pres">
      <dgm:prSet presAssocID="{B68AA4F8-F15F-4E81-B748-9F2DFDF052F2}" presName="childNode" presStyleLbl="node1" presStyleIdx="1" presStyleCnt="6" custScaleX="101650" custScaleY="961614" custLinFactY="-30756" custLinFactNeighborX="-723" custLinFactNeighborY="-100000">
        <dgm:presLayoutVars>
          <dgm:bulletEnabled val="1"/>
        </dgm:presLayoutVars>
      </dgm:prSet>
      <dgm:spPr/>
    </dgm:pt>
    <dgm:pt modelId="{AE531C1C-CC5F-48CA-844E-E3F92799AC37}" type="pres">
      <dgm:prSet presAssocID="{F6A20641-6232-4EF2-B78C-AA14BEB24A99}" presName="aSpace" presStyleCnt="0"/>
      <dgm:spPr/>
    </dgm:pt>
    <dgm:pt modelId="{91659818-095B-44FE-A68B-6BA80B47EC40}" type="pres">
      <dgm:prSet presAssocID="{E6768BE0-1575-4EFB-8C0B-AA4D7C26888A}" presName="compNode" presStyleCnt="0"/>
      <dgm:spPr/>
    </dgm:pt>
    <dgm:pt modelId="{1D2BD666-C7F6-4D14-8ED9-8976DF5E0CEC}" type="pres">
      <dgm:prSet presAssocID="{E6768BE0-1575-4EFB-8C0B-AA4D7C26888A}" presName="aNode" presStyleLbl="bgShp" presStyleIdx="1" presStyleCnt="2"/>
      <dgm:spPr/>
    </dgm:pt>
    <dgm:pt modelId="{41C0A6E3-0719-41A1-8A25-FA53D20E43B0}" type="pres">
      <dgm:prSet presAssocID="{E6768BE0-1575-4EFB-8C0B-AA4D7C26888A}" presName="textNode" presStyleLbl="bgShp" presStyleIdx="1" presStyleCnt="2"/>
      <dgm:spPr/>
    </dgm:pt>
    <dgm:pt modelId="{E8F117B5-964C-4865-BD70-E439D03597AA}" type="pres">
      <dgm:prSet presAssocID="{E6768BE0-1575-4EFB-8C0B-AA4D7C26888A}" presName="compChildNode" presStyleCnt="0"/>
      <dgm:spPr/>
    </dgm:pt>
    <dgm:pt modelId="{4EA7F781-F72D-401A-BB7A-9185308CE3F6}" type="pres">
      <dgm:prSet presAssocID="{E6768BE0-1575-4EFB-8C0B-AA4D7C26888A}" presName="theInnerList" presStyleCnt="0"/>
      <dgm:spPr/>
    </dgm:pt>
    <dgm:pt modelId="{1228903B-6182-410D-96F4-0FA754A8B13B}" type="pres">
      <dgm:prSet presAssocID="{F68449EE-7CA1-4573-8E1A-81548080D91D}" presName="childNode" presStyleLbl="node1" presStyleIdx="2" presStyleCnt="6">
        <dgm:presLayoutVars>
          <dgm:bulletEnabled val="1"/>
        </dgm:presLayoutVars>
      </dgm:prSet>
      <dgm:spPr/>
    </dgm:pt>
    <dgm:pt modelId="{A4CE435B-5052-4C0B-B886-D1126626813C}" type="pres">
      <dgm:prSet presAssocID="{F68449EE-7CA1-4573-8E1A-81548080D91D}" presName="aSpace2" presStyleCnt="0"/>
      <dgm:spPr/>
    </dgm:pt>
    <dgm:pt modelId="{95F4294E-B658-4792-8D2A-1B047A8E12B1}" type="pres">
      <dgm:prSet presAssocID="{DBA781CD-0406-4003-AF09-FC11B5180C87}" presName="childNode" presStyleLbl="node1" presStyleIdx="3" presStyleCnt="6">
        <dgm:presLayoutVars>
          <dgm:bulletEnabled val="1"/>
        </dgm:presLayoutVars>
      </dgm:prSet>
      <dgm:spPr/>
    </dgm:pt>
    <dgm:pt modelId="{ED2D2BDC-EAB8-42B3-BF6F-51F883373D16}" type="pres">
      <dgm:prSet presAssocID="{DBA781CD-0406-4003-AF09-FC11B5180C87}" presName="aSpace2" presStyleCnt="0"/>
      <dgm:spPr/>
    </dgm:pt>
    <dgm:pt modelId="{018466B2-F00E-403D-BA70-C15930FBA8BB}" type="pres">
      <dgm:prSet presAssocID="{A83B319E-F258-42F5-BABA-DF6DC829DBD2}" presName="childNode" presStyleLbl="node1" presStyleIdx="4" presStyleCnt="6">
        <dgm:presLayoutVars>
          <dgm:bulletEnabled val="1"/>
        </dgm:presLayoutVars>
      </dgm:prSet>
      <dgm:spPr/>
    </dgm:pt>
    <dgm:pt modelId="{C54140BB-EC75-47D2-B3A8-E76E62D5A05B}" type="pres">
      <dgm:prSet presAssocID="{A83B319E-F258-42F5-BABA-DF6DC829DBD2}" presName="aSpace2" presStyleCnt="0"/>
      <dgm:spPr/>
    </dgm:pt>
    <dgm:pt modelId="{DEA9EC94-2E85-4EDD-B1AC-0722CC2DDCDE}" type="pres">
      <dgm:prSet presAssocID="{1F0558B7-1DB0-469E-84F2-8E50B2C2928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A2C4008-90E9-4C12-B8D7-EC54E05AB974}" type="presOf" srcId="{A83B319E-F258-42F5-BABA-DF6DC829DBD2}" destId="{018466B2-F00E-403D-BA70-C15930FBA8BB}" srcOrd="0" destOrd="0" presId="urn:microsoft.com/office/officeart/2005/8/layout/lProcess2"/>
    <dgm:cxn modelId="{05141A09-7706-42F9-B444-333231F8D7E7}" type="presOf" srcId="{33670F50-8FF3-460C-AF7B-5A58D9D27E4B}" destId="{15E7DAE9-596B-4C3E-816F-794548C562E8}" srcOrd="0" destOrd="0" presId="urn:microsoft.com/office/officeart/2005/8/layout/lProcess2"/>
    <dgm:cxn modelId="{16B7060E-8DB2-4875-BE3E-BA741273F9EC}" type="presOf" srcId="{B9E713C6-511C-4DAF-83A7-676922A1F1F7}" destId="{949E820C-3B16-4BED-A573-CABFAAA8DE8A}" srcOrd="0" destOrd="1" presId="urn:microsoft.com/office/officeart/2005/8/layout/lProcess2"/>
    <dgm:cxn modelId="{7D2E7A1B-1225-4EEF-B5EA-34D6AD062A77}" srcId="{B68AA4F8-F15F-4E81-B748-9F2DFDF052F2}" destId="{B9E713C6-511C-4DAF-83A7-676922A1F1F7}" srcOrd="0" destOrd="0" parTransId="{1B2F6086-0BF3-4D70-A777-A955F8D8605B}" sibTransId="{10D20DCF-42BF-4F13-83AE-7C72E9EF069F}"/>
    <dgm:cxn modelId="{0129261D-DEEF-48F8-8AFC-F2246E9F84CD}" type="presOf" srcId="{E6768BE0-1575-4EFB-8C0B-AA4D7C26888A}" destId="{41C0A6E3-0719-41A1-8A25-FA53D20E43B0}" srcOrd="1" destOrd="0" presId="urn:microsoft.com/office/officeart/2005/8/layout/lProcess2"/>
    <dgm:cxn modelId="{4DB27A21-8C35-4F17-9DAC-9A860B14F125}" type="presOf" srcId="{B68AA4F8-F15F-4E81-B748-9F2DFDF052F2}" destId="{949E820C-3B16-4BED-A573-CABFAAA8DE8A}" srcOrd="0" destOrd="0" presId="urn:microsoft.com/office/officeart/2005/8/layout/lProcess2"/>
    <dgm:cxn modelId="{A6A49722-5FCA-4A5E-9CC9-3211448F0095}" type="presOf" srcId="{81E4B343-4558-420D-98D0-9E7A031870B4}" destId="{949E820C-3B16-4BED-A573-CABFAAA8DE8A}" srcOrd="0" destOrd="2" presId="urn:microsoft.com/office/officeart/2005/8/layout/lProcess2"/>
    <dgm:cxn modelId="{67114E30-C14A-4943-AB30-D5619BA42A98}" srcId="{B9E713C6-511C-4DAF-83A7-676922A1F1F7}" destId="{BB66CE47-1FEA-44BF-8202-E1391650ED37}" srcOrd="1" destOrd="0" parTransId="{1602BC9C-D234-473B-B75F-78A9778CB3C1}" sibTransId="{2BAD3C0F-5929-4DE6-96F1-1D8283D8E87C}"/>
    <dgm:cxn modelId="{0FF84164-B100-4DE1-8DE1-6E78E13BBEE7}" type="presOf" srcId="{E6768BE0-1575-4EFB-8C0B-AA4D7C26888A}" destId="{1D2BD666-C7F6-4D14-8ED9-8976DF5E0CEC}" srcOrd="0" destOrd="0" presId="urn:microsoft.com/office/officeart/2005/8/layout/lProcess2"/>
    <dgm:cxn modelId="{8D7C416A-E721-48D6-8332-7928F01AE6CC}" type="presOf" srcId="{F68449EE-7CA1-4573-8E1A-81548080D91D}" destId="{1228903B-6182-410D-96F4-0FA754A8B13B}" srcOrd="0" destOrd="0" presId="urn:microsoft.com/office/officeart/2005/8/layout/lProcess2"/>
    <dgm:cxn modelId="{861D2055-84F4-4E26-82BD-EF53C897560E}" srcId="{E6768BE0-1575-4EFB-8C0B-AA4D7C26888A}" destId="{F68449EE-7CA1-4573-8E1A-81548080D91D}" srcOrd="0" destOrd="0" parTransId="{A445DB83-59D5-441F-8BFD-0291B03096B4}" sibTransId="{1F684CD0-AEBB-44CE-B1F9-ADA0D1FD212F}"/>
    <dgm:cxn modelId="{69E42958-3E23-4593-9CA6-FE9E2C54CA8F}" type="presOf" srcId="{1F0558B7-1DB0-469E-84F2-8E50B2C2928D}" destId="{DEA9EC94-2E85-4EDD-B1AC-0722CC2DDCDE}" srcOrd="0" destOrd="0" presId="urn:microsoft.com/office/officeart/2005/8/layout/lProcess2"/>
    <dgm:cxn modelId="{E7686E7B-9521-4B3C-A671-FDCFD072169F}" srcId="{819B3D03-4F34-4055-BB99-9B357B4541DC}" destId="{F6A20641-6232-4EF2-B78C-AA14BEB24A99}" srcOrd="0" destOrd="0" parTransId="{074BBB19-4AF5-476B-9722-513D7C424C09}" sibTransId="{3B72BEE3-D563-48AF-A977-90D166CB6EBD}"/>
    <dgm:cxn modelId="{BBC2DD7F-C783-479E-B7C8-C5351F7C74FF}" type="presOf" srcId="{BB66CE47-1FEA-44BF-8202-E1391650ED37}" destId="{949E820C-3B16-4BED-A573-CABFAAA8DE8A}" srcOrd="0" destOrd="3" presId="urn:microsoft.com/office/officeart/2005/8/layout/lProcess2"/>
    <dgm:cxn modelId="{91373482-037F-4918-AC7F-0AC67139D406}" srcId="{E6768BE0-1575-4EFB-8C0B-AA4D7C26888A}" destId="{DBA781CD-0406-4003-AF09-FC11B5180C87}" srcOrd="1" destOrd="0" parTransId="{093424F4-E852-47BA-B361-D7644160A61A}" sibTransId="{09CB109E-1C19-48D0-AA57-69FDCA9BED72}"/>
    <dgm:cxn modelId="{97D2DB97-7DE7-4354-9899-09CC2226777E}" srcId="{E6768BE0-1575-4EFB-8C0B-AA4D7C26888A}" destId="{1F0558B7-1DB0-469E-84F2-8E50B2C2928D}" srcOrd="3" destOrd="0" parTransId="{D5CB099A-E69C-4E88-A546-5B4828BB79EA}" sibTransId="{7B19E679-EF4B-4A84-8E33-6F6D9636E6C6}"/>
    <dgm:cxn modelId="{1361069D-B9BC-49DE-B9D0-A181D58C0255}" srcId="{F6A20641-6232-4EF2-B78C-AA14BEB24A99}" destId="{33670F50-8FF3-460C-AF7B-5A58D9D27E4B}" srcOrd="0" destOrd="0" parTransId="{64D04249-3AA4-4ABD-B6CE-0B2100BC3E67}" sibTransId="{29C557A4-18D9-4148-8CA7-D1E09D58ADC4}"/>
    <dgm:cxn modelId="{92961CA6-C2AA-47D7-A7BD-6E41CFCF58B5}" srcId="{819B3D03-4F34-4055-BB99-9B357B4541DC}" destId="{E6768BE0-1575-4EFB-8C0B-AA4D7C26888A}" srcOrd="1" destOrd="0" parTransId="{FAFA03EA-82D7-4FE2-9F15-C33600B454F1}" sibTransId="{5C77F5FC-9609-4D76-A869-1F24B528291D}"/>
    <dgm:cxn modelId="{8BA5C8BA-4BD4-4E77-AE3D-7DC1F9857730}" type="presOf" srcId="{819B3D03-4F34-4055-BB99-9B357B4541DC}" destId="{D790DF75-441E-4042-B65D-5000026CB0C4}" srcOrd="0" destOrd="0" presId="urn:microsoft.com/office/officeart/2005/8/layout/lProcess2"/>
    <dgm:cxn modelId="{F8246EBD-B477-40AF-A226-8E751CF2C353}" type="presOf" srcId="{F6A20641-6232-4EF2-B78C-AA14BEB24A99}" destId="{9B9FBA4A-A6A0-4213-898C-168BA4C8BA4F}" srcOrd="1" destOrd="0" presId="urn:microsoft.com/office/officeart/2005/8/layout/lProcess2"/>
    <dgm:cxn modelId="{119685BD-87D5-49E5-830C-F712710953E3}" srcId="{E6768BE0-1575-4EFB-8C0B-AA4D7C26888A}" destId="{A83B319E-F258-42F5-BABA-DF6DC829DBD2}" srcOrd="2" destOrd="0" parTransId="{FE60DF69-2444-4C39-A3A7-72C6344B537A}" sibTransId="{7EF5D2CB-4E07-409B-AB6E-F8B7476BCDED}"/>
    <dgm:cxn modelId="{696002C0-5335-4BCB-A9FC-ADBC33FA22FD}" type="presOf" srcId="{DBA781CD-0406-4003-AF09-FC11B5180C87}" destId="{95F4294E-B658-4792-8D2A-1B047A8E12B1}" srcOrd="0" destOrd="0" presId="urn:microsoft.com/office/officeart/2005/8/layout/lProcess2"/>
    <dgm:cxn modelId="{761600CB-17E3-42CA-98F4-C121531277CF}" srcId="{F6A20641-6232-4EF2-B78C-AA14BEB24A99}" destId="{B68AA4F8-F15F-4E81-B748-9F2DFDF052F2}" srcOrd="1" destOrd="0" parTransId="{AF7C0751-1F9D-4D6E-9CD4-FACC679FA42A}" sibTransId="{A7A6DFF0-F36E-4DB0-9B40-91EE6D7F3593}"/>
    <dgm:cxn modelId="{D86770D6-524A-4707-B384-6B406208E8B0}" type="presOf" srcId="{F6A20641-6232-4EF2-B78C-AA14BEB24A99}" destId="{D5C2FD64-F6E1-4559-803A-4ADD833D29C9}" srcOrd="0" destOrd="0" presId="urn:microsoft.com/office/officeart/2005/8/layout/lProcess2"/>
    <dgm:cxn modelId="{A3870EE4-ECE5-4D84-8FC0-3C97409C49F5}" srcId="{B9E713C6-511C-4DAF-83A7-676922A1F1F7}" destId="{81E4B343-4558-420D-98D0-9E7A031870B4}" srcOrd="0" destOrd="0" parTransId="{C0709069-DA3A-4CA5-BBC6-DE86F42690CE}" sibTransId="{D0640C62-869C-4B1A-9256-DBDCF56B2E97}"/>
    <dgm:cxn modelId="{E42DA432-7310-4EAE-9573-1E4C7A0E0380}" type="presParOf" srcId="{D790DF75-441E-4042-B65D-5000026CB0C4}" destId="{DDEBFBCA-1E8E-4682-8A13-4A2961C93496}" srcOrd="0" destOrd="0" presId="urn:microsoft.com/office/officeart/2005/8/layout/lProcess2"/>
    <dgm:cxn modelId="{48BE13B0-D079-4ABA-8E39-6E4106A7FB95}" type="presParOf" srcId="{DDEBFBCA-1E8E-4682-8A13-4A2961C93496}" destId="{D5C2FD64-F6E1-4559-803A-4ADD833D29C9}" srcOrd="0" destOrd="0" presId="urn:microsoft.com/office/officeart/2005/8/layout/lProcess2"/>
    <dgm:cxn modelId="{7ACD8AC1-7A6E-4563-8098-1935636205DB}" type="presParOf" srcId="{DDEBFBCA-1E8E-4682-8A13-4A2961C93496}" destId="{9B9FBA4A-A6A0-4213-898C-168BA4C8BA4F}" srcOrd="1" destOrd="0" presId="urn:microsoft.com/office/officeart/2005/8/layout/lProcess2"/>
    <dgm:cxn modelId="{5F97B329-CB05-429F-A65C-FBC9A3EEB6B5}" type="presParOf" srcId="{DDEBFBCA-1E8E-4682-8A13-4A2961C93496}" destId="{4CDF4736-EC5B-43FD-B974-595D4A6C3960}" srcOrd="2" destOrd="0" presId="urn:microsoft.com/office/officeart/2005/8/layout/lProcess2"/>
    <dgm:cxn modelId="{6F03A0DE-708A-4159-8EA4-DD0FFD18BE84}" type="presParOf" srcId="{4CDF4736-EC5B-43FD-B974-595D4A6C3960}" destId="{EF79153F-30A3-439A-9716-E1093C8725AB}" srcOrd="0" destOrd="0" presId="urn:microsoft.com/office/officeart/2005/8/layout/lProcess2"/>
    <dgm:cxn modelId="{C20E6B79-9877-4956-ADBD-3405925E6BFA}" type="presParOf" srcId="{EF79153F-30A3-439A-9716-E1093C8725AB}" destId="{15E7DAE9-596B-4C3E-816F-794548C562E8}" srcOrd="0" destOrd="0" presId="urn:microsoft.com/office/officeart/2005/8/layout/lProcess2"/>
    <dgm:cxn modelId="{19D1F0AD-E86D-4EA7-B2FE-9D47D13A39E4}" type="presParOf" srcId="{EF79153F-30A3-439A-9716-E1093C8725AB}" destId="{ECB60100-5033-4085-A923-7058DD233FFD}" srcOrd="1" destOrd="0" presId="urn:microsoft.com/office/officeart/2005/8/layout/lProcess2"/>
    <dgm:cxn modelId="{0466819D-CC27-4A18-A877-8C661C950B03}" type="presParOf" srcId="{EF79153F-30A3-439A-9716-E1093C8725AB}" destId="{949E820C-3B16-4BED-A573-CABFAAA8DE8A}" srcOrd="2" destOrd="0" presId="urn:microsoft.com/office/officeart/2005/8/layout/lProcess2"/>
    <dgm:cxn modelId="{6F34BF1A-415C-4C86-94FF-CC7240D41179}" type="presParOf" srcId="{D790DF75-441E-4042-B65D-5000026CB0C4}" destId="{AE531C1C-CC5F-48CA-844E-E3F92799AC37}" srcOrd="1" destOrd="0" presId="urn:microsoft.com/office/officeart/2005/8/layout/lProcess2"/>
    <dgm:cxn modelId="{6422001C-5B8D-4BDD-8C42-A33A4E0AD9C1}" type="presParOf" srcId="{D790DF75-441E-4042-B65D-5000026CB0C4}" destId="{91659818-095B-44FE-A68B-6BA80B47EC40}" srcOrd="2" destOrd="0" presId="urn:microsoft.com/office/officeart/2005/8/layout/lProcess2"/>
    <dgm:cxn modelId="{8C8F2095-9455-464A-BAB8-A316068A9C91}" type="presParOf" srcId="{91659818-095B-44FE-A68B-6BA80B47EC40}" destId="{1D2BD666-C7F6-4D14-8ED9-8976DF5E0CEC}" srcOrd="0" destOrd="0" presId="urn:microsoft.com/office/officeart/2005/8/layout/lProcess2"/>
    <dgm:cxn modelId="{892C31B7-6592-46C9-B818-DE4DF39C2F0C}" type="presParOf" srcId="{91659818-095B-44FE-A68B-6BA80B47EC40}" destId="{41C0A6E3-0719-41A1-8A25-FA53D20E43B0}" srcOrd="1" destOrd="0" presId="urn:microsoft.com/office/officeart/2005/8/layout/lProcess2"/>
    <dgm:cxn modelId="{59C98766-AAB9-4A75-9E62-BAE3068629FB}" type="presParOf" srcId="{91659818-095B-44FE-A68B-6BA80B47EC40}" destId="{E8F117B5-964C-4865-BD70-E439D03597AA}" srcOrd="2" destOrd="0" presId="urn:microsoft.com/office/officeart/2005/8/layout/lProcess2"/>
    <dgm:cxn modelId="{2AF21053-39AD-4705-8B09-D6FBE418FECE}" type="presParOf" srcId="{E8F117B5-964C-4865-BD70-E439D03597AA}" destId="{4EA7F781-F72D-401A-BB7A-9185308CE3F6}" srcOrd="0" destOrd="0" presId="urn:microsoft.com/office/officeart/2005/8/layout/lProcess2"/>
    <dgm:cxn modelId="{C2311177-38DB-478F-A9AC-6E013FFE68AB}" type="presParOf" srcId="{4EA7F781-F72D-401A-BB7A-9185308CE3F6}" destId="{1228903B-6182-410D-96F4-0FA754A8B13B}" srcOrd="0" destOrd="0" presId="urn:microsoft.com/office/officeart/2005/8/layout/lProcess2"/>
    <dgm:cxn modelId="{AA336BAD-DECF-4F07-BCB6-8275CCA2DB48}" type="presParOf" srcId="{4EA7F781-F72D-401A-BB7A-9185308CE3F6}" destId="{A4CE435B-5052-4C0B-B886-D1126626813C}" srcOrd="1" destOrd="0" presId="urn:microsoft.com/office/officeart/2005/8/layout/lProcess2"/>
    <dgm:cxn modelId="{C2F68024-38C9-4CB1-9397-ED16F52CD1DA}" type="presParOf" srcId="{4EA7F781-F72D-401A-BB7A-9185308CE3F6}" destId="{95F4294E-B658-4792-8D2A-1B047A8E12B1}" srcOrd="2" destOrd="0" presId="urn:microsoft.com/office/officeart/2005/8/layout/lProcess2"/>
    <dgm:cxn modelId="{C1829823-8A85-45C9-97F0-5473A96BB22E}" type="presParOf" srcId="{4EA7F781-F72D-401A-BB7A-9185308CE3F6}" destId="{ED2D2BDC-EAB8-42B3-BF6F-51F883373D16}" srcOrd="3" destOrd="0" presId="urn:microsoft.com/office/officeart/2005/8/layout/lProcess2"/>
    <dgm:cxn modelId="{8F336D07-ABB9-4F54-9C0D-C2604713C9F7}" type="presParOf" srcId="{4EA7F781-F72D-401A-BB7A-9185308CE3F6}" destId="{018466B2-F00E-403D-BA70-C15930FBA8BB}" srcOrd="4" destOrd="0" presId="urn:microsoft.com/office/officeart/2005/8/layout/lProcess2"/>
    <dgm:cxn modelId="{94C5FD60-3090-4583-A96B-447E224D7B2E}" type="presParOf" srcId="{4EA7F781-F72D-401A-BB7A-9185308CE3F6}" destId="{C54140BB-EC75-47D2-B3A8-E76E62D5A05B}" srcOrd="5" destOrd="0" presId="urn:microsoft.com/office/officeart/2005/8/layout/lProcess2"/>
    <dgm:cxn modelId="{7C623BC7-4B21-40D3-80D7-99A450FB94B3}" type="presParOf" srcId="{4EA7F781-F72D-401A-BB7A-9185308CE3F6}" destId="{DEA9EC94-2E85-4EDD-B1AC-0722CC2DDCD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7A26F-79BB-466D-B878-0B94750A0CF6}" type="doc">
      <dgm:prSet loTypeId="urn:microsoft.com/office/officeart/2008/layout/Pictu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D982D5-0559-4567-8674-70C7B07F7E6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Significance</a:t>
          </a:r>
          <a:r>
            <a:rPr lang="en-US" dirty="0"/>
            <a:t>: An important life event</a:t>
          </a:r>
        </a:p>
      </dgm:t>
    </dgm:pt>
    <dgm:pt modelId="{D355547F-3C71-421B-BA54-3E5E3CF50F14}" type="parTrans" cxnId="{4853CC8B-A9DC-4E79-8282-5CEE9EE2DD47}">
      <dgm:prSet/>
      <dgm:spPr/>
      <dgm:t>
        <a:bodyPr/>
        <a:lstStyle/>
        <a:p>
          <a:endParaRPr lang="en-US"/>
        </a:p>
      </dgm:t>
    </dgm:pt>
    <dgm:pt modelId="{9F676BD6-A905-4F8C-85B9-F76AEF797565}" type="sibTrans" cxnId="{4853CC8B-A9DC-4E79-8282-5CEE9EE2DD47}">
      <dgm:prSet/>
      <dgm:spPr/>
      <dgm:t>
        <a:bodyPr/>
        <a:lstStyle/>
        <a:p>
          <a:endParaRPr lang="en-US"/>
        </a:p>
      </dgm:t>
    </dgm:pt>
    <dgm:pt modelId="{61D4BA5A-90B9-424F-8274-94A6FED30F6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dirty="0"/>
            <a:t>Surgery for newborn child</a:t>
          </a:r>
        </a:p>
      </dgm:t>
    </dgm:pt>
    <dgm:pt modelId="{57007AF0-61DF-4E59-A8A1-0BFA0C240DCB}" type="parTrans" cxnId="{93DCA512-9EE8-429B-BEEA-F067029A3E49}">
      <dgm:prSet/>
      <dgm:spPr/>
      <dgm:t>
        <a:bodyPr/>
        <a:lstStyle/>
        <a:p>
          <a:endParaRPr lang="en-US"/>
        </a:p>
      </dgm:t>
    </dgm:pt>
    <dgm:pt modelId="{E976641A-43CD-455D-84DE-D26FDFE2B48F}" type="sibTrans" cxnId="{93DCA512-9EE8-429B-BEEA-F067029A3E49}">
      <dgm:prSet/>
      <dgm:spPr/>
      <dgm:t>
        <a:bodyPr/>
        <a:lstStyle/>
        <a:p>
          <a:endParaRPr lang="en-US"/>
        </a:p>
      </dgm:t>
    </dgm:pt>
    <dgm:pt modelId="{824DE1CA-4412-4358-8F9D-A78DD8E9EC8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Rarity</a:t>
          </a:r>
          <a:r>
            <a:rPr lang="en-US" dirty="0"/>
            <a:t>: An uncommon occurrence</a:t>
          </a:r>
        </a:p>
      </dgm:t>
    </dgm:pt>
    <dgm:pt modelId="{AA4BC971-4575-4104-B316-F290C0DD97C1}" type="parTrans" cxnId="{7DBB28AA-67F3-4BA4-96B8-DDA348061472}">
      <dgm:prSet/>
      <dgm:spPr/>
      <dgm:t>
        <a:bodyPr/>
        <a:lstStyle/>
        <a:p>
          <a:endParaRPr lang="en-US"/>
        </a:p>
      </dgm:t>
    </dgm:pt>
    <dgm:pt modelId="{5DD246AD-D657-481C-95DB-B3894216ACF5}" type="sibTrans" cxnId="{7DBB28AA-67F3-4BA4-96B8-DDA348061472}">
      <dgm:prSet/>
      <dgm:spPr/>
      <dgm:t>
        <a:bodyPr/>
        <a:lstStyle/>
        <a:p>
          <a:endParaRPr lang="en-US"/>
        </a:p>
      </dgm:t>
    </dgm:pt>
    <dgm:pt modelId="{0D70364C-DA04-4285-AD3A-535DC441B04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/>
            <a:t>Home burns down</a:t>
          </a:r>
        </a:p>
      </dgm:t>
    </dgm:pt>
    <dgm:pt modelId="{8F6CF76D-63A2-4183-94B5-61B32D98B8FD}" type="parTrans" cxnId="{1241F955-57E7-45C7-BD9E-99D8F032E907}">
      <dgm:prSet/>
      <dgm:spPr/>
      <dgm:t>
        <a:bodyPr/>
        <a:lstStyle/>
        <a:p>
          <a:endParaRPr lang="en-US"/>
        </a:p>
      </dgm:t>
    </dgm:pt>
    <dgm:pt modelId="{A5015D4B-AEB1-4E97-A78C-F7B35C1E1247}" type="sibTrans" cxnId="{1241F955-57E7-45C7-BD9E-99D8F032E907}">
      <dgm:prSet/>
      <dgm:spPr/>
      <dgm:t>
        <a:bodyPr/>
        <a:lstStyle/>
        <a:p>
          <a:endParaRPr lang="en-US"/>
        </a:p>
      </dgm:t>
    </dgm:pt>
    <dgm:pt modelId="{F11E3B6A-1B77-43D8-B3C1-D18319AF762D}">
      <dgm:prSet custT="1"/>
      <dgm:spPr/>
      <dgm:t>
        <a:bodyPr/>
        <a:lstStyle/>
        <a:p>
          <a:r>
            <a:rPr lang="en-US" sz="2400" dirty="0"/>
            <a:t>Child sprains ankle while riding a bike</a:t>
          </a:r>
        </a:p>
      </dgm:t>
    </dgm:pt>
    <dgm:pt modelId="{04296682-A95C-4883-9652-AC7B3F573D3A}" type="parTrans" cxnId="{AE40FFC5-D6AE-4AA4-9E5B-B2958A63A23D}">
      <dgm:prSet/>
      <dgm:spPr/>
      <dgm:t>
        <a:bodyPr/>
        <a:lstStyle/>
        <a:p>
          <a:endParaRPr lang="en-US"/>
        </a:p>
      </dgm:t>
    </dgm:pt>
    <dgm:pt modelId="{FBF2FFDC-581D-4D59-A7F7-78258D4C60A0}" type="sibTrans" cxnId="{AE40FFC5-D6AE-4AA4-9E5B-B2958A63A23D}">
      <dgm:prSet/>
      <dgm:spPr/>
      <dgm:t>
        <a:bodyPr/>
        <a:lstStyle/>
        <a:p>
          <a:endParaRPr lang="en-US"/>
        </a:p>
      </dgm:t>
    </dgm:pt>
    <dgm:pt modelId="{75165614-C831-4259-A92F-34125CC836C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/>
            <a:t>Moving due to military orders</a:t>
          </a:r>
        </a:p>
      </dgm:t>
    </dgm:pt>
    <dgm:pt modelId="{FCABEEB9-F655-401A-BC9B-B8FA9A8708E3}" type="parTrans" cxnId="{38BBC834-9B4E-47DE-97BA-EF4326B5DE9D}">
      <dgm:prSet/>
      <dgm:spPr/>
      <dgm:t>
        <a:bodyPr/>
        <a:lstStyle/>
        <a:p>
          <a:endParaRPr lang="en-US"/>
        </a:p>
      </dgm:t>
    </dgm:pt>
    <dgm:pt modelId="{B9445CBA-DAAC-40AB-80CE-5D6273E28EF5}" type="sibTrans" cxnId="{38BBC834-9B4E-47DE-97BA-EF4326B5DE9D}">
      <dgm:prSet/>
      <dgm:spPr/>
      <dgm:t>
        <a:bodyPr/>
        <a:lstStyle/>
        <a:p>
          <a:endParaRPr lang="en-US"/>
        </a:p>
      </dgm:t>
    </dgm:pt>
    <dgm:pt modelId="{EE12C46B-A952-4E78-9F8D-28BCA347D9B8}" type="pres">
      <dgm:prSet presAssocID="{2687A26F-79BB-466D-B878-0B94750A0CF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AF69AAF-960A-40BE-A0B8-6DB96061E29C}" type="pres">
      <dgm:prSet presAssocID="{6DD982D5-0559-4567-8674-70C7B07F7E6A}" presName="root" presStyleCnt="0">
        <dgm:presLayoutVars>
          <dgm:chMax/>
          <dgm:chPref val="4"/>
        </dgm:presLayoutVars>
      </dgm:prSet>
      <dgm:spPr/>
    </dgm:pt>
    <dgm:pt modelId="{CFF02541-821D-485F-979C-2DD10AFC2AD1}" type="pres">
      <dgm:prSet presAssocID="{6DD982D5-0559-4567-8674-70C7B07F7E6A}" presName="rootComposite" presStyleCnt="0">
        <dgm:presLayoutVars/>
      </dgm:prSet>
      <dgm:spPr/>
    </dgm:pt>
    <dgm:pt modelId="{BB1C6B0E-FFE6-41C0-A4F0-67A50634309E}" type="pres">
      <dgm:prSet presAssocID="{6DD982D5-0559-4567-8674-70C7B07F7E6A}" presName="rootText" presStyleLbl="node0" presStyleIdx="0" presStyleCnt="2">
        <dgm:presLayoutVars>
          <dgm:chMax/>
          <dgm:chPref val="4"/>
        </dgm:presLayoutVars>
      </dgm:prSet>
      <dgm:spPr/>
    </dgm:pt>
    <dgm:pt modelId="{84176F2F-FE95-4030-9951-B70E199B860C}" type="pres">
      <dgm:prSet presAssocID="{6DD982D5-0559-4567-8674-70C7B07F7E6A}" presName="childShape" presStyleCnt="0">
        <dgm:presLayoutVars>
          <dgm:chMax val="0"/>
          <dgm:chPref val="0"/>
        </dgm:presLayoutVars>
      </dgm:prSet>
      <dgm:spPr/>
    </dgm:pt>
    <dgm:pt modelId="{CD2DB66E-BB27-4618-B67E-C8933A9C2EA6}" type="pres">
      <dgm:prSet presAssocID="{61D4BA5A-90B9-424F-8274-94A6FED30F60}" presName="childComposite" presStyleCnt="0">
        <dgm:presLayoutVars>
          <dgm:chMax val="0"/>
          <dgm:chPref val="0"/>
        </dgm:presLayoutVars>
      </dgm:prSet>
      <dgm:spPr/>
    </dgm:pt>
    <dgm:pt modelId="{DA37273A-4CAC-4B2B-9115-E0D460AC50FA}" type="pres">
      <dgm:prSet presAssocID="{61D4BA5A-90B9-424F-8274-94A6FED30F60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D1BE6C0-B3DF-43F8-98DB-52054D83FB6A}" type="pres">
      <dgm:prSet presAssocID="{61D4BA5A-90B9-424F-8274-94A6FED30F6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3E03A422-A404-4AC0-AEB4-2E4A2E7C9121}" type="pres">
      <dgm:prSet presAssocID="{F11E3B6A-1B77-43D8-B3C1-D18319AF762D}" presName="childComposite" presStyleCnt="0">
        <dgm:presLayoutVars>
          <dgm:chMax val="0"/>
          <dgm:chPref val="0"/>
        </dgm:presLayoutVars>
      </dgm:prSet>
      <dgm:spPr/>
    </dgm:pt>
    <dgm:pt modelId="{96A3E755-A3CA-443A-8747-CB254001A46A}" type="pres">
      <dgm:prSet presAssocID="{F11E3B6A-1B77-43D8-B3C1-D18319AF762D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6ABD1D86-8FD0-417C-97AC-E5FE21425F43}" type="pres">
      <dgm:prSet presAssocID="{F11E3B6A-1B77-43D8-B3C1-D18319AF762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6C4451CD-59E4-44C3-A8C5-4061837BB71F}" type="pres">
      <dgm:prSet presAssocID="{824DE1CA-4412-4358-8F9D-A78DD8E9EC8A}" presName="root" presStyleCnt="0">
        <dgm:presLayoutVars>
          <dgm:chMax/>
          <dgm:chPref val="4"/>
        </dgm:presLayoutVars>
      </dgm:prSet>
      <dgm:spPr/>
    </dgm:pt>
    <dgm:pt modelId="{768DBB51-DCB9-4B46-B562-8DD6FB22209B}" type="pres">
      <dgm:prSet presAssocID="{824DE1CA-4412-4358-8F9D-A78DD8E9EC8A}" presName="rootComposite" presStyleCnt="0">
        <dgm:presLayoutVars/>
      </dgm:prSet>
      <dgm:spPr/>
    </dgm:pt>
    <dgm:pt modelId="{2224FDDC-BA5E-4AFF-B98E-BA292029BCD9}" type="pres">
      <dgm:prSet presAssocID="{824DE1CA-4412-4358-8F9D-A78DD8E9EC8A}" presName="rootText" presStyleLbl="node0" presStyleIdx="1" presStyleCnt="2">
        <dgm:presLayoutVars>
          <dgm:chMax/>
          <dgm:chPref val="4"/>
        </dgm:presLayoutVars>
      </dgm:prSet>
      <dgm:spPr/>
    </dgm:pt>
    <dgm:pt modelId="{C7099E99-2D1D-4CEA-922F-535124FDD5DB}" type="pres">
      <dgm:prSet presAssocID="{824DE1CA-4412-4358-8F9D-A78DD8E9EC8A}" presName="childShape" presStyleCnt="0">
        <dgm:presLayoutVars>
          <dgm:chMax val="0"/>
          <dgm:chPref val="0"/>
        </dgm:presLayoutVars>
      </dgm:prSet>
      <dgm:spPr/>
    </dgm:pt>
    <dgm:pt modelId="{97DFB0CF-3DEB-429E-A561-2263EEF10BEC}" type="pres">
      <dgm:prSet presAssocID="{0D70364C-DA04-4285-AD3A-535DC441B049}" presName="childComposite" presStyleCnt="0">
        <dgm:presLayoutVars>
          <dgm:chMax val="0"/>
          <dgm:chPref val="0"/>
        </dgm:presLayoutVars>
      </dgm:prSet>
      <dgm:spPr/>
    </dgm:pt>
    <dgm:pt modelId="{8AA99B81-5677-4953-B20D-4730D9E23CC4}" type="pres">
      <dgm:prSet presAssocID="{0D70364C-DA04-4285-AD3A-535DC441B049}" presName="Image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59D2276D-DAB5-421B-85C5-F09A970DC497}" type="pres">
      <dgm:prSet presAssocID="{0D70364C-DA04-4285-AD3A-535DC441B049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811D910B-8D3E-4559-B180-3EA97F8C1185}" type="pres">
      <dgm:prSet presAssocID="{75165614-C831-4259-A92F-34125CC836C9}" presName="childComposite" presStyleCnt="0">
        <dgm:presLayoutVars>
          <dgm:chMax val="0"/>
          <dgm:chPref val="0"/>
        </dgm:presLayoutVars>
      </dgm:prSet>
      <dgm:spPr/>
    </dgm:pt>
    <dgm:pt modelId="{3C0BFD4E-1A24-43C2-9F17-F64E5BCFEE4D}" type="pres">
      <dgm:prSet presAssocID="{75165614-C831-4259-A92F-34125CC836C9}" presName="Image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9777B5A7-D422-4BBC-BA24-BD878B74365A}" type="pres">
      <dgm:prSet presAssocID="{75165614-C831-4259-A92F-34125CC836C9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3DE10D-63DD-4083-9AB2-3B6B247EC043}" type="presOf" srcId="{2687A26F-79BB-466D-B878-0B94750A0CF6}" destId="{EE12C46B-A952-4E78-9F8D-28BCA347D9B8}" srcOrd="0" destOrd="0" presId="urn:microsoft.com/office/officeart/2008/layout/PictureAccentList"/>
    <dgm:cxn modelId="{93DCA512-9EE8-429B-BEEA-F067029A3E49}" srcId="{6DD982D5-0559-4567-8674-70C7B07F7E6A}" destId="{61D4BA5A-90B9-424F-8274-94A6FED30F60}" srcOrd="0" destOrd="0" parTransId="{57007AF0-61DF-4E59-A8A1-0BFA0C240DCB}" sibTransId="{E976641A-43CD-455D-84DE-D26FDFE2B48F}"/>
    <dgm:cxn modelId="{0D271D27-D507-4B30-9F7D-1A3F79538E8E}" type="presOf" srcId="{61D4BA5A-90B9-424F-8274-94A6FED30F60}" destId="{1D1BE6C0-B3DF-43F8-98DB-52054D83FB6A}" srcOrd="0" destOrd="0" presId="urn:microsoft.com/office/officeart/2008/layout/PictureAccentList"/>
    <dgm:cxn modelId="{38BBC834-9B4E-47DE-97BA-EF4326B5DE9D}" srcId="{824DE1CA-4412-4358-8F9D-A78DD8E9EC8A}" destId="{75165614-C831-4259-A92F-34125CC836C9}" srcOrd="1" destOrd="0" parTransId="{FCABEEB9-F655-401A-BC9B-B8FA9A8708E3}" sibTransId="{B9445CBA-DAAC-40AB-80CE-5D6273E28EF5}"/>
    <dgm:cxn modelId="{65E2864C-A0D6-44E9-AD45-6D54F12ACC0E}" type="presOf" srcId="{6DD982D5-0559-4567-8674-70C7B07F7E6A}" destId="{BB1C6B0E-FFE6-41C0-A4F0-67A50634309E}" srcOrd="0" destOrd="0" presId="urn:microsoft.com/office/officeart/2008/layout/PictureAccentList"/>
    <dgm:cxn modelId="{1241F955-57E7-45C7-BD9E-99D8F032E907}" srcId="{824DE1CA-4412-4358-8F9D-A78DD8E9EC8A}" destId="{0D70364C-DA04-4285-AD3A-535DC441B049}" srcOrd="0" destOrd="0" parTransId="{8F6CF76D-63A2-4183-94B5-61B32D98B8FD}" sibTransId="{A5015D4B-AEB1-4E97-A78C-F7B35C1E1247}"/>
    <dgm:cxn modelId="{4853CC8B-A9DC-4E79-8282-5CEE9EE2DD47}" srcId="{2687A26F-79BB-466D-B878-0B94750A0CF6}" destId="{6DD982D5-0559-4567-8674-70C7B07F7E6A}" srcOrd="0" destOrd="0" parTransId="{D355547F-3C71-421B-BA54-3E5E3CF50F14}" sibTransId="{9F676BD6-A905-4F8C-85B9-F76AEF797565}"/>
    <dgm:cxn modelId="{EB544C98-4DC8-4652-90CD-55B5F58E4C4B}" type="presOf" srcId="{824DE1CA-4412-4358-8F9D-A78DD8E9EC8A}" destId="{2224FDDC-BA5E-4AFF-B98E-BA292029BCD9}" srcOrd="0" destOrd="0" presId="urn:microsoft.com/office/officeart/2008/layout/PictureAccentList"/>
    <dgm:cxn modelId="{7DBB28AA-67F3-4BA4-96B8-DDA348061472}" srcId="{2687A26F-79BB-466D-B878-0B94750A0CF6}" destId="{824DE1CA-4412-4358-8F9D-A78DD8E9EC8A}" srcOrd="1" destOrd="0" parTransId="{AA4BC971-4575-4104-B316-F290C0DD97C1}" sibTransId="{5DD246AD-D657-481C-95DB-B3894216ACF5}"/>
    <dgm:cxn modelId="{AFCE11BD-6E93-4BF0-B9A6-C0E8CA36F67F}" type="presOf" srcId="{F11E3B6A-1B77-43D8-B3C1-D18319AF762D}" destId="{6ABD1D86-8FD0-417C-97AC-E5FE21425F43}" srcOrd="0" destOrd="0" presId="urn:microsoft.com/office/officeart/2008/layout/PictureAccentList"/>
    <dgm:cxn modelId="{AE40FFC5-D6AE-4AA4-9E5B-B2958A63A23D}" srcId="{6DD982D5-0559-4567-8674-70C7B07F7E6A}" destId="{F11E3B6A-1B77-43D8-B3C1-D18319AF762D}" srcOrd="1" destOrd="0" parTransId="{04296682-A95C-4883-9652-AC7B3F573D3A}" sibTransId="{FBF2FFDC-581D-4D59-A7F7-78258D4C60A0}"/>
    <dgm:cxn modelId="{B6BABEC9-7F72-4BC6-99BC-93D5C33335B2}" type="presOf" srcId="{75165614-C831-4259-A92F-34125CC836C9}" destId="{9777B5A7-D422-4BBC-BA24-BD878B74365A}" srcOrd="0" destOrd="0" presId="urn:microsoft.com/office/officeart/2008/layout/PictureAccentList"/>
    <dgm:cxn modelId="{0BB0BFFA-10D2-43CA-B805-E1DE08B2A5DB}" type="presOf" srcId="{0D70364C-DA04-4285-AD3A-535DC441B049}" destId="{59D2276D-DAB5-421B-85C5-F09A970DC497}" srcOrd="0" destOrd="0" presId="urn:microsoft.com/office/officeart/2008/layout/PictureAccentList"/>
    <dgm:cxn modelId="{D3F83207-B0E0-4F15-9A1B-5166E5983AAB}" type="presParOf" srcId="{EE12C46B-A952-4E78-9F8D-28BCA347D9B8}" destId="{8AF69AAF-960A-40BE-A0B8-6DB96061E29C}" srcOrd="0" destOrd="0" presId="urn:microsoft.com/office/officeart/2008/layout/PictureAccentList"/>
    <dgm:cxn modelId="{E52AB8C8-7BE3-4636-A1C6-9FE99251315A}" type="presParOf" srcId="{8AF69AAF-960A-40BE-A0B8-6DB96061E29C}" destId="{CFF02541-821D-485F-979C-2DD10AFC2AD1}" srcOrd="0" destOrd="0" presId="urn:microsoft.com/office/officeart/2008/layout/PictureAccentList"/>
    <dgm:cxn modelId="{CD433E0D-E06B-479A-A2BF-E3E4FDBCB43C}" type="presParOf" srcId="{CFF02541-821D-485F-979C-2DD10AFC2AD1}" destId="{BB1C6B0E-FFE6-41C0-A4F0-67A50634309E}" srcOrd="0" destOrd="0" presId="urn:microsoft.com/office/officeart/2008/layout/PictureAccentList"/>
    <dgm:cxn modelId="{C2A9DCB5-6E85-4885-9BDB-4541762ED864}" type="presParOf" srcId="{8AF69AAF-960A-40BE-A0B8-6DB96061E29C}" destId="{84176F2F-FE95-4030-9951-B70E199B860C}" srcOrd="1" destOrd="0" presId="urn:microsoft.com/office/officeart/2008/layout/PictureAccentList"/>
    <dgm:cxn modelId="{28485BE6-DA22-41F6-A954-D0708A7A2C17}" type="presParOf" srcId="{84176F2F-FE95-4030-9951-B70E199B860C}" destId="{CD2DB66E-BB27-4618-B67E-C8933A9C2EA6}" srcOrd="0" destOrd="0" presId="urn:microsoft.com/office/officeart/2008/layout/PictureAccentList"/>
    <dgm:cxn modelId="{4AADA9C3-DCDA-40BF-A011-278C4E72E7AD}" type="presParOf" srcId="{CD2DB66E-BB27-4618-B67E-C8933A9C2EA6}" destId="{DA37273A-4CAC-4B2B-9115-E0D460AC50FA}" srcOrd="0" destOrd="0" presId="urn:microsoft.com/office/officeart/2008/layout/PictureAccentList"/>
    <dgm:cxn modelId="{3EFF03BF-A608-4219-AA88-72FA849CB465}" type="presParOf" srcId="{CD2DB66E-BB27-4618-B67E-C8933A9C2EA6}" destId="{1D1BE6C0-B3DF-43F8-98DB-52054D83FB6A}" srcOrd="1" destOrd="0" presId="urn:microsoft.com/office/officeart/2008/layout/PictureAccentList"/>
    <dgm:cxn modelId="{841490A4-3C26-4C42-90D4-A13A42C9E073}" type="presParOf" srcId="{84176F2F-FE95-4030-9951-B70E199B860C}" destId="{3E03A422-A404-4AC0-AEB4-2E4A2E7C9121}" srcOrd="1" destOrd="0" presId="urn:microsoft.com/office/officeart/2008/layout/PictureAccentList"/>
    <dgm:cxn modelId="{41B02B30-A83A-473E-9EAE-C1C3669D4332}" type="presParOf" srcId="{3E03A422-A404-4AC0-AEB4-2E4A2E7C9121}" destId="{96A3E755-A3CA-443A-8747-CB254001A46A}" srcOrd="0" destOrd="0" presId="urn:microsoft.com/office/officeart/2008/layout/PictureAccentList"/>
    <dgm:cxn modelId="{B6849847-2E90-458C-A7D0-2393A076ACC1}" type="presParOf" srcId="{3E03A422-A404-4AC0-AEB4-2E4A2E7C9121}" destId="{6ABD1D86-8FD0-417C-97AC-E5FE21425F43}" srcOrd="1" destOrd="0" presId="urn:microsoft.com/office/officeart/2008/layout/PictureAccentList"/>
    <dgm:cxn modelId="{13561C0C-7D0F-4977-969D-029675DF5D0D}" type="presParOf" srcId="{EE12C46B-A952-4E78-9F8D-28BCA347D9B8}" destId="{6C4451CD-59E4-44C3-A8C5-4061837BB71F}" srcOrd="1" destOrd="0" presId="urn:microsoft.com/office/officeart/2008/layout/PictureAccentList"/>
    <dgm:cxn modelId="{D4C7A5DA-65E5-43EB-A0C0-D6473911FE31}" type="presParOf" srcId="{6C4451CD-59E4-44C3-A8C5-4061837BB71F}" destId="{768DBB51-DCB9-4B46-B562-8DD6FB22209B}" srcOrd="0" destOrd="0" presId="urn:microsoft.com/office/officeart/2008/layout/PictureAccentList"/>
    <dgm:cxn modelId="{F4B1469C-F7A5-429F-B272-EF7B60EE7119}" type="presParOf" srcId="{768DBB51-DCB9-4B46-B562-8DD6FB22209B}" destId="{2224FDDC-BA5E-4AFF-B98E-BA292029BCD9}" srcOrd="0" destOrd="0" presId="urn:microsoft.com/office/officeart/2008/layout/PictureAccentList"/>
    <dgm:cxn modelId="{CA17E54A-72B1-4F7B-88BC-053B05C2E0FC}" type="presParOf" srcId="{6C4451CD-59E4-44C3-A8C5-4061837BB71F}" destId="{C7099E99-2D1D-4CEA-922F-535124FDD5DB}" srcOrd="1" destOrd="0" presId="urn:microsoft.com/office/officeart/2008/layout/PictureAccentList"/>
    <dgm:cxn modelId="{B86CA13A-9D29-462B-8614-518E682A1C41}" type="presParOf" srcId="{C7099E99-2D1D-4CEA-922F-535124FDD5DB}" destId="{97DFB0CF-3DEB-429E-A561-2263EEF10BEC}" srcOrd="0" destOrd="0" presId="urn:microsoft.com/office/officeart/2008/layout/PictureAccentList"/>
    <dgm:cxn modelId="{76F6AAE0-D06B-4979-B338-EBC099568CB0}" type="presParOf" srcId="{97DFB0CF-3DEB-429E-A561-2263EEF10BEC}" destId="{8AA99B81-5677-4953-B20D-4730D9E23CC4}" srcOrd="0" destOrd="0" presId="urn:microsoft.com/office/officeart/2008/layout/PictureAccentList"/>
    <dgm:cxn modelId="{6F0278AB-EE51-415F-A7A2-7ED4000AABEF}" type="presParOf" srcId="{97DFB0CF-3DEB-429E-A561-2263EEF10BEC}" destId="{59D2276D-DAB5-421B-85C5-F09A970DC497}" srcOrd="1" destOrd="0" presId="urn:microsoft.com/office/officeart/2008/layout/PictureAccentList"/>
    <dgm:cxn modelId="{E787121F-A0CE-4635-AC78-164822DECF32}" type="presParOf" srcId="{C7099E99-2D1D-4CEA-922F-535124FDD5DB}" destId="{811D910B-8D3E-4559-B180-3EA97F8C1185}" srcOrd="1" destOrd="0" presId="urn:microsoft.com/office/officeart/2008/layout/PictureAccentList"/>
    <dgm:cxn modelId="{1070577F-5954-46ED-84FC-203DBE35D248}" type="presParOf" srcId="{811D910B-8D3E-4559-B180-3EA97F8C1185}" destId="{3C0BFD4E-1A24-43C2-9F17-F64E5BCFEE4D}" srcOrd="0" destOrd="0" presId="urn:microsoft.com/office/officeart/2008/layout/PictureAccentList"/>
    <dgm:cxn modelId="{B16BF54E-C9FA-4673-B506-AA48B3CB4D37}" type="presParOf" srcId="{811D910B-8D3E-4559-B180-3EA97F8C1185}" destId="{9777B5A7-D422-4BBC-BA24-BD878B74365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7E6B5-6942-4174-9D67-816AD63F1CC5}" type="doc">
      <dgm:prSet loTypeId="urn:microsoft.com/office/officeart/2005/8/layout/process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5B032E8-041D-4DDC-B521-070B3E16FEDF}">
      <dgm:prSet/>
      <dgm:spPr>
        <a:solidFill>
          <a:schemeClr val="tx1">
            <a:lumMod val="75000"/>
          </a:schemeClr>
        </a:solidFill>
      </dgm:spPr>
      <dgm:t>
        <a:bodyPr/>
        <a:lstStyle/>
        <a:p>
          <a:pPr algn="ctr"/>
          <a:r>
            <a:rPr lang="en-US" b="1" dirty="0"/>
            <a:t>An employee may give a gift “appropriate to the occasion” to an official superior “in recognition of infrequently occurring occasions of personal significance.”</a:t>
          </a:r>
          <a:endParaRPr lang="en-US" dirty="0"/>
        </a:p>
      </dgm:t>
    </dgm:pt>
    <dgm:pt modelId="{CFCF31F0-A12E-4034-B0D0-97B398ECB538}" type="parTrans" cxnId="{CB84B3BA-85A0-462C-BF2B-87B1377ECEDF}">
      <dgm:prSet/>
      <dgm:spPr/>
      <dgm:t>
        <a:bodyPr/>
        <a:lstStyle/>
        <a:p>
          <a:endParaRPr lang="en-US"/>
        </a:p>
      </dgm:t>
    </dgm:pt>
    <dgm:pt modelId="{B86F3E79-04F9-4EFF-8A7B-ADC588B90927}" type="sibTrans" cxnId="{CB84B3BA-85A0-462C-BF2B-87B1377ECEDF}">
      <dgm:prSet/>
      <dgm:spPr/>
      <dgm:t>
        <a:bodyPr/>
        <a:lstStyle/>
        <a:p>
          <a:endParaRPr lang="en-US"/>
        </a:p>
      </dgm:t>
    </dgm:pt>
    <dgm:pt modelId="{A15EE423-2F52-4538-9B6B-CDE9617C7160}" type="pres">
      <dgm:prSet presAssocID="{97C7E6B5-6942-4174-9D67-816AD63F1CC5}" presName="Name0" presStyleCnt="0">
        <dgm:presLayoutVars>
          <dgm:dir/>
          <dgm:animLvl val="lvl"/>
          <dgm:resizeHandles val="exact"/>
        </dgm:presLayoutVars>
      </dgm:prSet>
      <dgm:spPr/>
    </dgm:pt>
    <dgm:pt modelId="{3646FF31-DC02-4D30-9B0A-D324004E4EB3}" type="pres">
      <dgm:prSet presAssocID="{45B032E8-041D-4DDC-B521-070B3E16FEDF}" presName="boxAndChildren" presStyleCnt="0"/>
      <dgm:spPr/>
    </dgm:pt>
    <dgm:pt modelId="{E3E7DF7B-8A46-40DC-85F8-A7020CEDC19C}" type="pres">
      <dgm:prSet presAssocID="{45B032E8-041D-4DDC-B521-070B3E16FEDF}" presName="parentTextBox" presStyleLbl="node1" presStyleIdx="0" presStyleCnt="1" custLinFactNeighborX="0" custLinFactNeighborY="8039"/>
      <dgm:spPr/>
    </dgm:pt>
  </dgm:ptLst>
  <dgm:cxnLst>
    <dgm:cxn modelId="{BBD81571-8D2A-43BE-A4D3-EBC46B659142}" type="presOf" srcId="{45B032E8-041D-4DDC-B521-070B3E16FEDF}" destId="{E3E7DF7B-8A46-40DC-85F8-A7020CEDC19C}" srcOrd="0" destOrd="0" presId="urn:microsoft.com/office/officeart/2005/8/layout/process4"/>
    <dgm:cxn modelId="{A5486BAC-091E-4928-AFEE-3A27E79E6A47}" type="presOf" srcId="{97C7E6B5-6942-4174-9D67-816AD63F1CC5}" destId="{A15EE423-2F52-4538-9B6B-CDE9617C7160}" srcOrd="0" destOrd="0" presId="urn:microsoft.com/office/officeart/2005/8/layout/process4"/>
    <dgm:cxn modelId="{CB84B3BA-85A0-462C-BF2B-87B1377ECEDF}" srcId="{97C7E6B5-6942-4174-9D67-816AD63F1CC5}" destId="{45B032E8-041D-4DDC-B521-070B3E16FEDF}" srcOrd="0" destOrd="0" parTransId="{CFCF31F0-A12E-4034-B0D0-97B398ECB538}" sibTransId="{B86F3E79-04F9-4EFF-8A7B-ADC588B90927}"/>
    <dgm:cxn modelId="{6D00ED36-15AF-4E16-9D17-245950575680}" type="presParOf" srcId="{A15EE423-2F52-4538-9B6B-CDE9617C7160}" destId="{3646FF31-DC02-4D30-9B0A-D324004E4EB3}" srcOrd="0" destOrd="0" presId="urn:microsoft.com/office/officeart/2005/8/layout/process4"/>
    <dgm:cxn modelId="{B39ED314-FF91-4C3C-AAFE-E5B212D336C6}" type="presParOf" srcId="{3646FF31-DC02-4D30-9B0A-D324004E4EB3}" destId="{E3E7DF7B-8A46-40DC-85F8-A7020CEDC1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296A9-7E9E-4F9D-AB7E-5CE9C5E41437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763BF0-67C3-4085-BD14-76E447FBD247}">
      <dgm:prSet custT="1"/>
      <dgm:spPr/>
      <dgm:t>
        <a:bodyPr/>
        <a:lstStyle/>
        <a:p>
          <a:r>
            <a:rPr lang="en-US" sz="2000" b="1" i="0" cap="small" baseline="0" dirty="0"/>
            <a:t>Solicit on behalf of self or close relative?</a:t>
          </a:r>
        </a:p>
      </dgm:t>
    </dgm:pt>
    <dgm:pt modelId="{F39F3476-2967-4A6F-BE9A-35DD53F6F535}" type="parTrans" cxnId="{CD0AD0B2-085F-4304-8FD4-2AE46ADBA3BB}">
      <dgm:prSet/>
      <dgm:spPr/>
      <dgm:t>
        <a:bodyPr/>
        <a:lstStyle/>
        <a:p>
          <a:endParaRPr lang="en-US"/>
        </a:p>
      </dgm:t>
    </dgm:pt>
    <dgm:pt modelId="{BDFC818C-1CA3-49FB-A026-73155DC655DA}" type="sibTrans" cxnId="{CD0AD0B2-085F-4304-8FD4-2AE46ADBA3BB}">
      <dgm:prSet/>
      <dgm:spPr/>
      <dgm:t>
        <a:bodyPr/>
        <a:lstStyle/>
        <a:p>
          <a:endParaRPr lang="en-US"/>
        </a:p>
      </dgm:t>
    </dgm:pt>
    <dgm:pt modelId="{ED47F732-986A-463D-B118-8A5F64903B7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Generally, no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338C8DED-F4F7-4415-9FCA-61FC004FD5DF}" type="parTrans" cxnId="{FEE25F15-988C-4D65-B490-4ED3A415CAD0}">
      <dgm:prSet/>
      <dgm:spPr/>
      <dgm:t>
        <a:bodyPr/>
        <a:lstStyle/>
        <a:p>
          <a:endParaRPr lang="en-US"/>
        </a:p>
      </dgm:t>
    </dgm:pt>
    <dgm:pt modelId="{0C677DCB-3BC1-4CA7-978D-4EB0F2D83768}" type="sibTrans" cxnId="{FEE25F15-988C-4D65-B490-4ED3A415CAD0}">
      <dgm:prSet/>
      <dgm:spPr/>
      <dgm:t>
        <a:bodyPr/>
        <a:lstStyle/>
        <a:p>
          <a:endParaRPr lang="en-US"/>
        </a:p>
      </dgm:t>
    </dgm:pt>
    <dgm:pt modelId="{D8F1D3DE-E025-4DFA-8922-A166CB79442C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Bad idea for everyone</a:t>
          </a:r>
        </a:p>
      </dgm:t>
    </dgm:pt>
    <dgm:pt modelId="{FAD68B97-F75B-46ED-A0B8-9EE964277203}" type="parTrans" cxnId="{8F9C3BF1-4046-4133-A6B7-F2C2282A07EE}">
      <dgm:prSet/>
      <dgm:spPr/>
      <dgm:t>
        <a:bodyPr/>
        <a:lstStyle/>
        <a:p>
          <a:endParaRPr lang="en-US"/>
        </a:p>
      </dgm:t>
    </dgm:pt>
    <dgm:pt modelId="{9E7B0E41-9726-4C08-988F-6D40C9A68BDC}" type="sibTrans" cxnId="{8F9C3BF1-4046-4133-A6B7-F2C2282A07EE}">
      <dgm:prSet/>
      <dgm:spPr/>
      <dgm:t>
        <a:bodyPr/>
        <a:lstStyle/>
        <a:p>
          <a:endParaRPr lang="en-US"/>
        </a:p>
      </dgm:t>
    </dgm:pt>
    <dgm:pt modelId="{4E1B69AF-0708-4592-9303-0F30F941C1FA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Prohibited for supervisors (5 C.F.R. § 2635.302(c)).</a:t>
          </a:r>
        </a:p>
      </dgm:t>
    </dgm:pt>
    <dgm:pt modelId="{31D7DFE4-BD2E-47AE-9A2C-310FAE2A8DB9}" type="parTrans" cxnId="{85130181-2CE5-4A7C-AB82-7BCE4F913490}">
      <dgm:prSet/>
      <dgm:spPr/>
      <dgm:t>
        <a:bodyPr/>
        <a:lstStyle/>
        <a:p>
          <a:endParaRPr lang="en-US"/>
        </a:p>
      </dgm:t>
    </dgm:pt>
    <dgm:pt modelId="{FE6F20A4-FFE7-473C-956F-4A000D42E30F}" type="sibTrans" cxnId="{85130181-2CE5-4A7C-AB82-7BCE4F913490}">
      <dgm:prSet/>
      <dgm:spPr/>
      <dgm:t>
        <a:bodyPr/>
        <a:lstStyle/>
        <a:p>
          <a:endParaRPr lang="en-US"/>
        </a:p>
      </dgm:t>
    </dgm:pt>
    <dgm:pt modelId="{E4706747-3028-4DD4-A858-A66201BEDE9F}">
      <dgm:prSet custT="1"/>
      <dgm:spPr/>
      <dgm:t>
        <a:bodyPr/>
        <a:lstStyle/>
        <a:p>
          <a:r>
            <a:rPr lang="en-US" sz="2000" b="1" i="0" cap="small" baseline="0" dirty="0"/>
            <a:t>Solicit for another employee with relative or friend facing crisis?</a:t>
          </a:r>
        </a:p>
      </dgm:t>
    </dgm:pt>
    <dgm:pt modelId="{A367DDC3-EB6E-44B2-AAB2-7C415334B91A}" type="parTrans" cxnId="{DF903895-0E12-4B13-8B17-D3816D32186B}">
      <dgm:prSet/>
      <dgm:spPr/>
      <dgm:t>
        <a:bodyPr/>
        <a:lstStyle/>
        <a:p>
          <a:endParaRPr lang="en-US"/>
        </a:p>
      </dgm:t>
    </dgm:pt>
    <dgm:pt modelId="{A247F0FD-0086-4C0A-9AE3-692422906772}" type="sibTrans" cxnId="{DF903895-0E12-4B13-8B17-D3816D32186B}">
      <dgm:prSet/>
      <dgm:spPr/>
      <dgm:t>
        <a:bodyPr/>
        <a:lstStyle/>
        <a:p>
          <a:endParaRPr lang="en-US"/>
        </a:p>
      </dgm:t>
    </dgm:pt>
    <dgm:pt modelId="{52678392-3145-42C7-87F3-90A51617F554}">
      <dgm:prSet/>
      <dgm:spPr/>
      <dgm:t>
        <a:bodyPr/>
        <a:lstStyle/>
        <a:p>
          <a:r>
            <a:rPr lang="en-US" b="1" u="none" dirty="0">
              <a:solidFill>
                <a:schemeClr val="bg1"/>
              </a:solidFill>
            </a:rPr>
            <a:t>Sometimes</a:t>
          </a:r>
          <a:r>
            <a:rPr lang="en-US" b="1" u="none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dirty="0">
              <a:solidFill>
                <a:schemeClr val="bg2">
                  <a:lumMod val="25000"/>
                </a:schemeClr>
              </a:solidFill>
            </a:rPr>
            <a:t>if:</a:t>
          </a:r>
        </a:p>
      </dgm:t>
    </dgm:pt>
    <dgm:pt modelId="{439A94B9-D5DC-42EE-B889-B6C56CBA1549}" type="parTrans" cxnId="{1B3E2FA3-0638-487F-9807-85A6ADB99BFC}">
      <dgm:prSet/>
      <dgm:spPr/>
      <dgm:t>
        <a:bodyPr/>
        <a:lstStyle/>
        <a:p>
          <a:endParaRPr lang="en-US"/>
        </a:p>
      </dgm:t>
    </dgm:pt>
    <dgm:pt modelId="{6544C40D-E2AC-41D8-AD0F-CB85C2FC2801}" type="sibTrans" cxnId="{1B3E2FA3-0638-487F-9807-85A6ADB99BFC}">
      <dgm:prSet/>
      <dgm:spPr/>
      <dgm:t>
        <a:bodyPr/>
        <a:lstStyle/>
        <a:p>
          <a:endParaRPr lang="en-US"/>
        </a:p>
      </dgm:t>
    </dgm:pt>
    <dgm:pt modelId="{348D3CA2-6C57-4C96-9D19-08262A4E02A4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Careful to consider workplace solicitation issues</a:t>
          </a:r>
        </a:p>
      </dgm:t>
    </dgm:pt>
    <dgm:pt modelId="{58A8FF4B-C59B-4659-B772-4627F4BB998B}" type="parTrans" cxnId="{3D346500-91F2-4530-A265-2FB432B6EBA6}">
      <dgm:prSet/>
      <dgm:spPr/>
      <dgm:t>
        <a:bodyPr/>
        <a:lstStyle/>
        <a:p>
          <a:endParaRPr lang="en-US"/>
        </a:p>
      </dgm:t>
    </dgm:pt>
    <dgm:pt modelId="{53C15378-1C2A-4A1E-9628-47D509C79152}" type="sibTrans" cxnId="{3D346500-91F2-4530-A265-2FB432B6EBA6}">
      <dgm:prSet/>
      <dgm:spPr/>
      <dgm:t>
        <a:bodyPr/>
        <a:lstStyle/>
        <a:p>
          <a:endParaRPr lang="en-US"/>
        </a:p>
      </dgm:t>
    </dgm:pt>
    <dgm:pt modelId="{69F1CA9A-0783-46C1-8039-3A45DA14F233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Consider closeness of the relationship if affected person is not employee</a:t>
          </a:r>
        </a:p>
      </dgm:t>
    </dgm:pt>
    <dgm:pt modelId="{D31D7448-3464-41DE-9313-5AD36023574C}" type="parTrans" cxnId="{333A3EDB-5EC0-40FD-A1E2-9FBB0DE73846}">
      <dgm:prSet/>
      <dgm:spPr/>
      <dgm:t>
        <a:bodyPr/>
        <a:lstStyle/>
        <a:p>
          <a:endParaRPr lang="en-US"/>
        </a:p>
      </dgm:t>
    </dgm:pt>
    <dgm:pt modelId="{18139FBF-C829-4850-B71E-0D14CDB564BE}" type="sibTrans" cxnId="{333A3EDB-5EC0-40FD-A1E2-9FBB0DE73846}">
      <dgm:prSet/>
      <dgm:spPr/>
      <dgm:t>
        <a:bodyPr/>
        <a:lstStyle/>
        <a:p>
          <a:endParaRPr lang="en-US"/>
        </a:p>
      </dgm:t>
    </dgm:pt>
    <dgm:pt modelId="{CF3E05AA-3E10-4A99-A05D-9839DDDE36AC}">
      <dgm:prSet custT="1"/>
      <dgm:spPr/>
      <dgm:t>
        <a:bodyPr/>
        <a:lstStyle/>
        <a:p>
          <a:r>
            <a:rPr lang="en-US" sz="2000" b="1" i="0" cap="small" baseline="0" dirty="0"/>
            <a:t>Solicit using crowdsourcing platforms?</a:t>
          </a:r>
        </a:p>
      </dgm:t>
    </dgm:pt>
    <dgm:pt modelId="{F66260AB-0D25-41C8-BB8B-29ADBB3AB428}" type="parTrans" cxnId="{6F0EC0FC-BC67-423F-A8C8-874698D67DB8}">
      <dgm:prSet/>
      <dgm:spPr/>
      <dgm:t>
        <a:bodyPr/>
        <a:lstStyle/>
        <a:p>
          <a:endParaRPr lang="en-US"/>
        </a:p>
      </dgm:t>
    </dgm:pt>
    <dgm:pt modelId="{3250CBB2-246F-4BDE-8C1A-4D9B9A3B6A5A}" type="sibTrans" cxnId="{6F0EC0FC-BC67-423F-A8C8-874698D67DB8}">
      <dgm:prSet/>
      <dgm:spPr/>
      <dgm:t>
        <a:bodyPr/>
        <a:lstStyle/>
        <a:p>
          <a:endParaRPr lang="en-US"/>
        </a:p>
      </dgm:t>
    </dgm:pt>
    <dgm:pt modelId="{890703C4-C004-4C88-B9D7-4802190ACD1A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Discouraged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>
              <a:solidFill>
                <a:schemeClr val="bg2">
                  <a:lumMod val="25000"/>
                </a:schemeClr>
              </a:solidFill>
            </a:rPr>
            <a:t>because:</a:t>
          </a:r>
        </a:p>
      </dgm:t>
    </dgm:pt>
    <dgm:pt modelId="{5CD7BA8E-6085-4B89-889E-3985173FE41C}" type="parTrans" cxnId="{881C10A3-5DB6-4A95-830F-407FDCD67759}">
      <dgm:prSet/>
      <dgm:spPr/>
      <dgm:t>
        <a:bodyPr/>
        <a:lstStyle/>
        <a:p>
          <a:endParaRPr lang="en-US"/>
        </a:p>
      </dgm:t>
    </dgm:pt>
    <dgm:pt modelId="{460D7B20-60D2-4922-9A4D-4349138EFC28}" type="sibTrans" cxnId="{881C10A3-5DB6-4A95-830F-407FDCD67759}">
      <dgm:prSet/>
      <dgm:spPr/>
      <dgm:t>
        <a:bodyPr/>
        <a:lstStyle/>
        <a:p>
          <a:endParaRPr lang="en-US"/>
        </a:p>
      </dgm:t>
    </dgm:pt>
    <dgm:pt modelId="{8816F476-F9D5-4E71-8DCD-36BDC31AA466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Public nature</a:t>
          </a:r>
        </a:p>
      </dgm:t>
    </dgm:pt>
    <dgm:pt modelId="{7C9B1363-8235-42E4-8660-FE1E2DAE1538}" type="parTrans" cxnId="{A3E47F7E-D43F-46D3-B2DB-6FD7198B1B71}">
      <dgm:prSet/>
      <dgm:spPr/>
      <dgm:t>
        <a:bodyPr/>
        <a:lstStyle/>
        <a:p>
          <a:endParaRPr lang="en-US"/>
        </a:p>
      </dgm:t>
    </dgm:pt>
    <dgm:pt modelId="{F1DC82DD-AE6E-4DBC-B297-1CC98FB9E775}" type="sibTrans" cxnId="{A3E47F7E-D43F-46D3-B2DB-6FD7198B1B71}">
      <dgm:prSet/>
      <dgm:spPr/>
      <dgm:t>
        <a:bodyPr/>
        <a:lstStyle/>
        <a:p>
          <a:endParaRPr lang="en-US"/>
        </a:p>
      </dgm:t>
    </dgm:pt>
    <dgm:pt modelId="{97C2DC0D-A75C-4DA2-8C02-9374451CA3DA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Lists names and donation amounts</a:t>
          </a:r>
        </a:p>
      </dgm:t>
    </dgm:pt>
    <dgm:pt modelId="{7EC6D742-B0D9-47EB-9F2D-413B1254EADB}" type="parTrans" cxnId="{A7EDCF87-BB2C-47E0-A8D0-3E0E0C48F0DD}">
      <dgm:prSet/>
      <dgm:spPr/>
      <dgm:t>
        <a:bodyPr/>
        <a:lstStyle/>
        <a:p>
          <a:endParaRPr lang="en-US"/>
        </a:p>
      </dgm:t>
    </dgm:pt>
    <dgm:pt modelId="{4834674E-F1F2-4DA5-A9E3-060A8A60DE15}" type="sibTrans" cxnId="{A7EDCF87-BB2C-47E0-A8D0-3E0E0C48F0DD}">
      <dgm:prSet/>
      <dgm:spPr/>
      <dgm:t>
        <a:bodyPr/>
        <a:lstStyle/>
        <a:p>
          <a:endParaRPr lang="en-US"/>
        </a:p>
      </dgm:t>
    </dgm:pt>
    <dgm:pt modelId="{F55FF932-1EC4-48AD-A0D8-F6B44E2A9090}">
      <dgm:prSet/>
      <dgm:spPr/>
      <dgm:t>
        <a:bodyPr/>
        <a:lstStyle/>
        <a:p>
          <a:r>
            <a:rPr lang="en-US" dirty="0">
              <a:solidFill>
                <a:schemeClr val="bg2">
                  <a:lumMod val="25000"/>
                </a:schemeClr>
              </a:solidFill>
            </a:rPr>
            <a:t>Donations from contractors must be identified and returned</a:t>
          </a:r>
        </a:p>
      </dgm:t>
    </dgm:pt>
    <dgm:pt modelId="{CD2F7320-7FE1-415F-8FE2-3B90EAF434E9}" type="parTrans" cxnId="{BD99D3E2-5D8E-40BE-B0E8-50D5626DCE09}">
      <dgm:prSet/>
      <dgm:spPr/>
      <dgm:t>
        <a:bodyPr/>
        <a:lstStyle/>
        <a:p>
          <a:endParaRPr lang="en-US"/>
        </a:p>
      </dgm:t>
    </dgm:pt>
    <dgm:pt modelId="{AB9BD921-5BB0-46AC-AC72-A5A061E2D3DF}" type="sibTrans" cxnId="{BD99D3E2-5D8E-40BE-B0E8-50D5626DCE09}">
      <dgm:prSet/>
      <dgm:spPr/>
      <dgm:t>
        <a:bodyPr/>
        <a:lstStyle/>
        <a:p>
          <a:endParaRPr lang="en-US"/>
        </a:p>
      </dgm:t>
    </dgm:pt>
    <dgm:pt modelId="{348597A7-167F-4F05-ABF8-E2E4D0CFC99C}" type="pres">
      <dgm:prSet presAssocID="{29D296A9-7E9E-4F9D-AB7E-5CE9C5E41437}" presName="linear" presStyleCnt="0">
        <dgm:presLayoutVars>
          <dgm:dir/>
          <dgm:animLvl val="lvl"/>
          <dgm:resizeHandles val="exact"/>
        </dgm:presLayoutVars>
      </dgm:prSet>
      <dgm:spPr/>
    </dgm:pt>
    <dgm:pt modelId="{47ACDEFC-7D92-476F-96BC-6F76FAB92BFC}" type="pres">
      <dgm:prSet presAssocID="{05763BF0-67C3-4085-BD14-76E447FBD247}" presName="parentLin" presStyleCnt="0"/>
      <dgm:spPr/>
    </dgm:pt>
    <dgm:pt modelId="{1FFDA306-6247-49EE-9C28-BD7B2D550B4B}" type="pres">
      <dgm:prSet presAssocID="{05763BF0-67C3-4085-BD14-76E447FBD247}" presName="parentLeftMargin" presStyleLbl="node1" presStyleIdx="0" presStyleCnt="3"/>
      <dgm:spPr/>
    </dgm:pt>
    <dgm:pt modelId="{BA44AD79-A3F5-4774-A837-67F832FC82D8}" type="pres">
      <dgm:prSet presAssocID="{05763BF0-67C3-4085-BD14-76E447FBD2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A4D10C-B7EA-421B-B6D0-9C5400B17893}" type="pres">
      <dgm:prSet presAssocID="{05763BF0-67C3-4085-BD14-76E447FBD247}" presName="negativeSpace" presStyleCnt="0"/>
      <dgm:spPr/>
    </dgm:pt>
    <dgm:pt modelId="{4BE70A7C-A55F-4748-8C85-51210B79FF59}" type="pres">
      <dgm:prSet presAssocID="{05763BF0-67C3-4085-BD14-76E447FBD247}" presName="childText" presStyleLbl="conFgAcc1" presStyleIdx="0" presStyleCnt="3">
        <dgm:presLayoutVars>
          <dgm:bulletEnabled val="1"/>
        </dgm:presLayoutVars>
      </dgm:prSet>
      <dgm:spPr/>
    </dgm:pt>
    <dgm:pt modelId="{C644459C-68FA-48DA-B261-4C2CB80A27B8}" type="pres">
      <dgm:prSet presAssocID="{BDFC818C-1CA3-49FB-A026-73155DC655DA}" presName="spaceBetweenRectangles" presStyleCnt="0"/>
      <dgm:spPr/>
    </dgm:pt>
    <dgm:pt modelId="{8F98CB7A-8A3C-4731-97B6-273B5C043193}" type="pres">
      <dgm:prSet presAssocID="{E4706747-3028-4DD4-A858-A66201BEDE9F}" presName="parentLin" presStyleCnt="0"/>
      <dgm:spPr/>
    </dgm:pt>
    <dgm:pt modelId="{C79173EA-F846-41E4-AEA9-33F57CA62C36}" type="pres">
      <dgm:prSet presAssocID="{E4706747-3028-4DD4-A858-A66201BEDE9F}" presName="parentLeftMargin" presStyleLbl="node1" presStyleIdx="0" presStyleCnt="3"/>
      <dgm:spPr/>
    </dgm:pt>
    <dgm:pt modelId="{01941247-2520-4AD1-9548-5E0CAD57EEFE}" type="pres">
      <dgm:prSet presAssocID="{E4706747-3028-4DD4-A858-A66201BEDE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B277CC-F042-47A9-9D89-04F72C1164AD}" type="pres">
      <dgm:prSet presAssocID="{E4706747-3028-4DD4-A858-A66201BEDE9F}" presName="negativeSpace" presStyleCnt="0"/>
      <dgm:spPr/>
    </dgm:pt>
    <dgm:pt modelId="{2D3089B2-F007-4CFB-8108-D1DA054C173E}" type="pres">
      <dgm:prSet presAssocID="{E4706747-3028-4DD4-A858-A66201BEDE9F}" presName="childText" presStyleLbl="conFgAcc1" presStyleIdx="1" presStyleCnt="3">
        <dgm:presLayoutVars>
          <dgm:bulletEnabled val="1"/>
        </dgm:presLayoutVars>
      </dgm:prSet>
      <dgm:spPr/>
    </dgm:pt>
    <dgm:pt modelId="{272AD72C-EDFE-438E-983B-3D4E41C9A8C6}" type="pres">
      <dgm:prSet presAssocID="{A247F0FD-0086-4C0A-9AE3-692422906772}" presName="spaceBetweenRectangles" presStyleCnt="0"/>
      <dgm:spPr/>
    </dgm:pt>
    <dgm:pt modelId="{8AD3A1EF-0CCF-4BD0-BF31-B6056B4E0E1F}" type="pres">
      <dgm:prSet presAssocID="{CF3E05AA-3E10-4A99-A05D-9839DDDE36AC}" presName="parentLin" presStyleCnt="0"/>
      <dgm:spPr/>
    </dgm:pt>
    <dgm:pt modelId="{EA5490AA-B0CD-4D42-931A-77828ABA06E2}" type="pres">
      <dgm:prSet presAssocID="{CF3E05AA-3E10-4A99-A05D-9839DDDE36AC}" presName="parentLeftMargin" presStyleLbl="node1" presStyleIdx="1" presStyleCnt="3"/>
      <dgm:spPr/>
    </dgm:pt>
    <dgm:pt modelId="{4CB6BA13-5E1F-419D-9638-D5D97893DFAA}" type="pres">
      <dgm:prSet presAssocID="{CF3E05AA-3E10-4A99-A05D-9839DDDE36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347ABD0-13CD-4DE8-BFF4-F2676EF230BB}" type="pres">
      <dgm:prSet presAssocID="{CF3E05AA-3E10-4A99-A05D-9839DDDE36AC}" presName="negativeSpace" presStyleCnt="0"/>
      <dgm:spPr/>
    </dgm:pt>
    <dgm:pt modelId="{CBBAE253-F687-46F5-B008-377E8AD7E48F}" type="pres">
      <dgm:prSet presAssocID="{CF3E05AA-3E10-4A99-A05D-9839DDDE36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346500-91F2-4530-A265-2FB432B6EBA6}" srcId="{52678392-3145-42C7-87F3-90A51617F554}" destId="{348D3CA2-6C57-4C96-9D19-08262A4E02A4}" srcOrd="0" destOrd="0" parTransId="{58A8FF4B-C59B-4659-B772-4627F4BB998B}" sibTransId="{53C15378-1C2A-4A1E-9628-47D509C79152}"/>
    <dgm:cxn modelId="{D69D010C-91C4-43AC-B57F-CFCC5C88169A}" type="presOf" srcId="{E4706747-3028-4DD4-A858-A66201BEDE9F}" destId="{01941247-2520-4AD1-9548-5E0CAD57EEFE}" srcOrd="1" destOrd="0" presId="urn:microsoft.com/office/officeart/2005/8/layout/list1"/>
    <dgm:cxn modelId="{FEE25F15-988C-4D65-B490-4ED3A415CAD0}" srcId="{05763BF0-67C3-4085-BD14-76E447FBD247}" destId="{ED47F732-986A-463D-B118-8A5F64903B7F}" srcOrd="0" destOrd="0" parTransId="{338C8DED-F4F7-4415-9FCA-61FC004FD5DF}" sibTransId="{0C677DCB-3BC1-4CA7-978D-4EB0F2D83768}"/>
    <dgm:cxn modelId="{DBE5AD1A-44F7-4E47-B953-291568C99F8F}" type="presOf" srcId="{69F1CA9A-0783-46C1-8039-3A45DA14F233}" destId="{2D3089B2-F007-4CFB-8108-D1DA054C173E}" srcOrd="0" destOrd="2" presId="urn:microsoft.com/office/officeart/2005/8/layout/list1"/>
    <dgm:cxn modelId="{EE393A26-65D2-489E-8C43-5A2A0140A960}" type="presOf" srcId="{CF3E05AA-3E10-4A99-A05D-9839DDDE36AC}" destId="{4CB6BA13-5E1F-419D-9638-D5D97893DFAA}" srcOrd="1" destOrd="0" presId="urn:microsoft.com/office/officeart/2005/8/layout/list1"/>
    <dgm:cxn modelId="{2E99582B-B516-4688-AA0D-3CE1020CEF57}" type="presOf" srcId="{97C2DC0D-A75C-4DA2-8C02-9374451CA3DA}" destId="{CBBAE253-F687-46F5-B008-377E8AD7E48F}" srcOrd="0" destOrd="2" presId="urn:microsoft.com/office/officeart/2005/8/layout/list1"/>
    <dgm:cxn modelId="{4D9D3E43-43C8-4D3E-AA84-440A06B1ACC0}" type="presOf" srcId="{05763BF0-67C3-4085-BD14-76E447FBD247}" destId="{1FFDA306-6247-49EE-9C28-BD7B2D550B4B}" srcOrd="0" destOrd="0" presId="urn:microsoft.com/office/officeart/2005/8/layout/list1"/>
    <dgm:cxn modelId="{CE2BD865-D4CA-4609-90CD-6299B4A4B0E5}" type="presOf" srcId="{8816F476-F9D5-4E71-8DCD-36BDC31AA466}" destId="{CBBAE253-F687-46F5-B008-377E8AD7E48F}" srcOrd="0" destOrd="1" presId="urn:microsoft.com/office/officeart/2005/8/layout/list1"/>
    <dgm:cxn modelId="{FE1EA866-731E-487B-8786-E67FFFAC1A6A}" type="presOf" srcId="{F55FF932-1EC4-48AD-A0D8-F6B44E2A9090}" destId="{CBBAE253-F687-46F5-B008-377E8AD7E48F}" srcOrd="0" destOrd="3" presId="urn:microsoft.com/office/officeart/2005/8/layout/list1"/>
    <dgm:cxn modelId="{1F3F4947-7979-4032-AA22-83CC5EAED763}" type="presOf" srcId="{348D3CA2-6C57-4C96-9D19-08262A4E02A4}" destId="{2D3089B2-F007-4CFB-8108-D1DA054C173E}" srcOrd="0" destOrd="1" presId="urn:microsoft.com/office/officeart/2005/8/layout/list1"/>
    <dgm:cxn modelId="{7A52466C-9CBC-425E-B693-C3BD6A698C50}" type="presOf" srcId="{890703C4-C004-4C88-B9D7-4802190ACD1A}" destId="{CBBAE253-F687-46F5-B008-377E8AD7E48F}" srcOrd="0" destOrd="0" presId="urn:microsoft.com/office/officeart/2005/8/layout/list1"/>
    <dgm:cxn modelId="{E8B83772-5D04-45B3-BA45-CF8A9B6C7FF9}" type="presOf" srcId="{05763BF0-67C3-4085-BD14-76E447FBD247}" destId="{BA44AD79-A3F5-4774-A837-67F832FC82D8}" srcOrd="1" destOrd="0" presId="urn:microsoft.com/office/officeart/2005/8/layout/list1"/>
    <dgm:cxn modelId="{A972CA52-867E-439A-8039-F176BC2DACC8}" type="presOf" srcId="{E4706747-3028-4DD4-A858-A66201BEDE9F}" destId="{C79173EA-F846-41E4-AEA9-33F57CA62C36}" srcOrd="0" destOrd="0" presId="urn:microsoft.com/office/officeart/2005/8/layout/list1"/>
    <dgm:cxn modelId="{B24D677A-F63E-404C-BB54-2337476C2391}" type="presOf" srcId="{4E1B69AF-0708-4592-9303-0F30F941C1FA}" destId="{4BE70A7C-A55F-4748-8C85-51210B79FF59}" srcOrd="0" destOrd="2" presId="urn:microsoft.com/office/officeart/2005/8/layout/list1"/>
    <dgm:cxn modelId="{A3E47F7E-D43F-46D3-B2DB-6FD7198B1B71}" srcId="{890703C4-C004-4C88-B9D7-4802190ACD1A}" destId="{8816F476-F9D5-4E71-8DCD-36BDC31AA466}" srcOrd="0" destOrd="0" parTransId="{7C9B1363-8235-42E4-8660-FE1E2DAE1538}" sibTransId="{F1DC82DD-AE6E-4DBC-B297-1CC98FB9E775}"/>
    <dgm:cxn modelId="{85130181-2CE5-4A7C-AB82-7BCE4F913490}" srcId="{05763BF0-67C3-4085-BD14-76E447FBD247}" destId="{4E1B69AF-0708-4592-9303-0F30F941C1FA}" srcOrd="2" destOrd="0" parTransId="{31D7DFE4-BD2E-47AE-9A2C-310FAE2A8DB9}" sibTransId="{FE6F20A4-FFE7-473C-956F-4A000D42E30F}"/>
    <dgm:cxn modelId="{A7EDCF87-BB2C-47E0-A8D0-3E0E0C48F0DD}" srcId="{890703C4-C004-4C88-B9D7-4802190ACD1A}" destId="{97C2DC0D-A75C-4DA2-8C02-9374451CA3DA}" srcOrd="1" destOrd="0" parTransId="{7EC6D742-B0D9-47EB-9F2D-413B1254EADB}" sibTransId="{4834674E-F1F2-4DA5-A9E3-060A8A60DE15}"/>
    <dgm:cxn modelId="{2BB56693-9F12-4D8C-B9BB-F43656C67798}" type="presOf" srcId="{ED47F732-986A-463D-B118-8A5F64903B7F}" destId="{4BE70A7C-A55F-4748-8C85-51210B79FF59}" srcOrd="0" destOrd="0" presId="urn:microsoft.com/office/officeart/2005/8/layout/list1"/>
    <dgm:cxn modelId="{DF903895-0E12-4B13-8B17-D3816D32186B}" srcId="{29D296A9-7E9E-4F9D-AB7E-5CE9C5E41437}" destId="{E4706747-3028-4DD4-A858-A66201BEDE9F}" srcOrd="1" destOrd="0" parTransId="{A367DDC3-EB6E-44B2-AAB2-7C415334B91A}" sibTransId="{A247F0FD-0086-4C0A-9AE3-692422906772}"/>
    <dgm:cxn modelId="{881C10A3-5DB6-4A95-830F-407FDCD67759}" srcId="{CF3E05AA-3E10-4A99-A05D-9839DDDE36AC}" destId="{890703C4-C004-4C88-B9D7-4802190ACD1A}" srcOrd="0" destOrd="0" parTransId="{5CD7BA8E-6085-4B89-889E-3985173FE41C}" sibTransId="{460D7B20-60D2-4922-9A4D-4349138EFC28}"/>
    <dgm:cxn modelId="{1B3E2FA3-0638-487F-9807-85A6ADB99BFC}" srcId="{E4706747-3028-4DD4-A858-A66201BEDE9F}" destId="{52678392-3145-42C7-87F3-90A51617F554}" srcOrd="0" destOrd="0" parTransId="{439A94B9-D5DC-42EE-B889-B6C56CBA1549}" sibTransId="{6544C40D-E2AC-41D8-AD0F-CB85C2FC2801}"/>
    <dgm:cxn modelId="{EAC5C7A6-315D-4C85-A697-3071F0DE300E}" type="presOf" srcId="{52678392-3145-42C7-87F3-90A51617F554}" destId="{2D3089B2-F007-4CFB-8108-D1DA054C173E}" srcOrd="0" destOrd="0" presId="urn:microsoft.com/office/officeart/2005/8/layout/list1"/>
    <dgm:cxn modelId="{CD0AD0B2-085F-4304-8FD4-2AE46ADBA3BB}" srcId="{29D296A9-7E9E-4F9D-AB7E-5CE9C5E41437}" destId="{05763BF0-67C3-4085-BD14-76E447FBD247}" srcOrd="0" destOrd="0" parTransId="{F39F3476-2967-4A6F-BE9A-35DD53F6F535}" sibTransId="{BDFC818C-1CA3-49FB-A026-73155DC655DA}"/>
    <dgm:cxn modelId="{298F7AD8-EB8D-4881-9FC4-0EE0246A3163}" type="presOf" srcId="{29D296A9-7E9E-4F9D-AB7E-5CE9C5E41437}" destId="{348597A7-167F-4F05-ABF8-E2E4D0CFC99C}" srcOrd="0" destOrd="0" presId="urn:microsoft.com/office/officeart/2005/8/layout/list1"/>
    <dgm:cxn modelId="{8FA4A7D9-80A4-4B03-8A74-EFA87DF2C570}" type="presOf" srcId="{D8F1D3DE-E025-4DFA-8922-A166CB79442C}" destId="{4BE70A7C-A55F-4748-8C85-51210B79FF59}" srcOrd="0" destOrd="1" presId="urn:microsoft.com/office/officeart/2005/8/layout/list1"/>
    <dgm:cxn modelId="{333A3EDB-5EC0-40FD-A1E2-9FBB0DE73846}" srcId="{52678392-3145-42C7-87F3-90A51617F554}" destId="{69F1CA9A-0783-46C1-8039-3A45DA14F233}" srcOrd="1" destOrd="0" parTransId="{D31D7448-3464-41DE-9313-5AD36023574C}" sibTransId="{18139FBF-C829-4850-B71E-0D14CDB564BE}"/>
    <dgm:cxn modelId="{BD99D3E2-5D8E-40BE-B0E8-50D5626DCE09}" srcId="{890703C4-C004-4C88-B9D7-4802190ACD1A}" destId="{F55FF932-1EC4-48AD-A0D8-F6B44E2A9090}" srcOrd="2" destOrd="0" parTransId="{CD2F7320-7FE1-415F-8FE2-3B90EAF434E9}" sibTransId="{AB9BD921-5BB0-46AC-AC72-A5A061E2D3DF}"/>
    <dgm:cxn modelId="{8F9C3BF1-4046-4133-A6B7-F2C2282A07EE}" srcId="{05763BF0-67C3-4085-BD14-76E447FBD247}" destId="{D8F1D3DE-E025-4DFA-8922-A166CB79442C}" srcOrd="1" destOrd="0" parTransId="{FAD68B97-F75B-46ED-A0B8-9EE964277203}" sibTransId="{9E7B0E41-9726-4C08-988F-6D40C9A68BDC}"/>
    <dgm:cxn modelId="{3D2413F2-FC45-45A3-A5EE-EB83A2D54DFB}" type="presOf" srcId="{CF3E05AA-3E10-4A99-A05D-9839DDDE36AC}" destId="{EA5490AA-B0CD-4D42-931A-77828ABA06E2}" srcOrd="0" destOrd="0" presId="urn:microsoft.com/office/officeart/2005/8/layout/list1"/>
    <dgm:cxn modelId="{6F0EC0FC-BC67-423F-A8C8-874698D67DB8}" srcId="{29D296A9-7E9E-4F9D-AB7E-5CE9C5E41437}" destId="{CF3E05AA-3E10-4A99-A05D-9839DDDE36AC}" srcOrd="2" destOrd="0" parTransId="{F66260AB-0D25-41C8-BB8B-29ADBB3AB428}" sibTransId="{3250CBB2-246F-4BDE-8C1A-4D9B9A3B6A5A}"/>
    <dgm:cxn modelId="{BA82F605-2003-413C-99DB-449D3AD9E50D}" type="presParOf" srcId="{348597A7-167F-4F05-ABF8-E2E4D0CFC99C}" destId="{47ACDEFC-7D92-476F-96BC-6F76FAB92BFC}" srcOrd="0" destOrd="0" presId="urn:microsoft.com/office/officeart/2005/8/layout/list1"/>
    <dgm:cxn modelId="{E1639EB5-C8A0-45EB-B1B4-9FECE9AAF547}" type="presParOf" srcId="{47ACDEFC-7D92-476F-96BC-6F76FAB92BFC}" destId="{1FFDA306-6247-49EE-9C28-BD7B2D550B4B}" srcOrd="0" destOrd="0" presId="urn:microsoft.com/office/officeart/2005/8/layout/list1"/>
    <dgm:cxn modelId="{A6063C60-6708-45AC-8386-C4623821C3F6}" type="presParOf" srcId="{47ACDEFC-7D92-476F-96BC-6F76FAB92BFC}" destId="{BA44AD79-A3F5-4774-A837-67F832FC82D8}" srcOrd="1" destOrd="0" presId="urn:microsoft.com/office/officeart/2005/8/layout/list1"/>
    <dgm:cxn modelId="{F61EF5C2-3EC4-47CB-B317-BAED36D69C50}" type="presParOf" srcId="{348597A7-167F-4F05-ABF8-E2E4D0CFC99C}" destId="{C3A4D10C-B7EA-421B-B6D0-9C5400B17893}" srcOrd="1" destOrd="0" presId="urn:microsoft.com/office/officeart/2005/8/layout/list1"/>
    <dgm:cxn modelId="{76FD4210-4D33-4F95-A52C-945D69E81DB0}" type="presParOf" srcId="{348597A7-167F-4F05-ABF8-E2E4D0CFC99C}" destId="{4BE70A7C-A55F-4748-8C85-51210B79FF59}" srcOrd="2" destOrd="0" presId="urn:microsoft.com/office/officeart/2005/8/layout/list1"/>
    <dgm:cxn modelId="{59E0974A-9643-430F-A354-FFE52E651F78}" type="presParOf" srcId="{348597A7-167F-4F05-ABF8-E2E4D0CFC99C}" destId="{C644459C-68FA-48DA-B261-4C2CB80A27B8}" srcOrd="3" destOrd="0" presId="urn:microsoft.com/office/officeart/2005/8/layout/list1"/>
    <dgm:cxn modelId="{DA42C907-3469-434B-9900-AF583D059620}" type="presParOf" srcId="{348597A7-167F-4F05-ABF8-E2E4D0CFC99C}" destId="{8F98CB7A-8A3C-4731-97B6-273B5C043193}" srcOrd="4" destOrd="0" presId="urn:microsoft.com/office/officeart/2005/8/layout/list1"/>
    <dgm:cxn modelId="{88F5F750-F297-43AB-A212-0307530C3DF1}" type="presParOf" srcId="{8F98CB7A-8A3C-4731-97B6-273B5C043193}" destId="{C79173EA-F846-41E4-AEA9-33F57CA62C36}" srcOrd="0" destOrd="0" presId="urn:microsoft.com/office/officeart/2005/8/layout/list1"/>
    <dgm:cxn modelId="{1D34D60A-6F7B-4ED8-AC4A-C17765B8BBCB}" type="presParOf" srcId="{8F98CB7A-8A3C-4731-97B6-273B5C043193}" destId="{01941247-2520-4AD1-9548-5E0CAD57EEFE}" srcOrd="1" destOrd="0" presId="urn:microsoft.com/office/officeart/2005/8/layout/list1"/>
    <dgm:cxn modelId="{B9876130-ADD7-49C2-9624-3348EEF59C72}" type="presParOf" srcId="{348597A7-167F-4F05-ABF8-E2E4D0CFC99C}" destId="{0CB277CC-F042-47A9-9D89-04F72C1164AD}" srcOrd="5" destOrd="0" presId="urn:microsoft.com/office/officeart/2005/8/layout/list1"/>
    <dgm:cxn modelId="{3BF0AC65-7AA9-4CFD-A9E1-4799D691AEE1}" type="presParOf" srcId="{348597A7-167F-4F05-ABF8-E2E4D0CFC99C}" destId="{2D3089B2-F007-4CFB-8108-D1DA054C173E}" srcOrd="6" destOrd="0" presId="urn:microsoft.com/office/officeart/2005/8/layout/list1"/>
    <dgm:cxn modelId="{C9A40D16-A4A6-476E-8E63-8A024062C71E}" type="presParOf" srcId="{348597A7-167F-4F05-ABF8-E2E4D0CFC99C}" destId="{272AD72C-EDFE-438E-983B-3D4E41C9A8C6}" srcOrd="7" destOrd="0" presId="urn:microsoft.com/office/officeart/2005/8/layout/list1"/>
    <dgm:cxn modelId="{1A2FB1D7-20E5-464F-9341-51A192F10BF4}" type="presParOf" srcId="{348597A7-167F-4F05-ABF8-E2E4D0CFC99C}" destId="{8AD3A1EF-0CCF-4BD0-BF31-B6056B4E0E1F}" srcOrd="8" destOrd="0" presId="urn:microsoft.com/office/officeart/2005/8/layout/list1"/>
    <dgm:cxn modelId="{DA66C077-BCC3-4661-81EE-327504EE884B}" type="presParOf" srcId="{8AD3A1EF-0CCF-4BD0-BF31-B6056B4E0E1F}" destId="{EA5490AA-B0CD-4D42-931A-77828ABA06E2}" srcOrd="0" destOrd="0" presId="urn:microsoft.com/office/officeart/2005/8/layout/list1"/>
    <dgm:cxn modelId="{2D2ADF57-DF06-451D-8321-CEBD4EA50981}" type="presParOf" srcId="{8AD3A1EF-0CCF-4BD0-BF31-B6056B4E0E1F}" destId="{4CB6BA13-5E1F-419D-9638-D5D97893DFAA}" srcOrd="1" destOrd="0" presId="urn:microsoft.com/office/officeart/2005/8/layout/list1"/>
    <dgm:cxn modelId="{37D79765-0089-44A9-9321-B448282F9051}" type="presParOf" srcId="{348597A7-167F-4F05-ABF8-E2E4D0CFC99C}" destId="{2347ABD0-13CD-4DE8-BFF4-F2676EF230BB}" srcOrd="9" destOrd="0" presId="urn:microsoft.com/office/officeart/2005/8/layout/list1"/>
    <dgm:cxn modelId="{132D70A8-82EC-4322-9075-A963979DAE8D}" type="presParOf" srcId="{348597A7-167F-4F05-ABF8-E2E4D0CFC99C}" destId="{CBBAE253-F687-46F5-B008-377E8AD7E4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2A24F3-F0FC-4F1B-A49C-16FF8DE3B538}" type="doc">
      <dgm:prSet loTypeId="urn:microsoft.com/office/officeart/2005/8/layout/vList2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9AC6EF-7475-4497-87D3-20EFF0B6DC6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en-US" b="1" dirty="0"/>
            <a:t>LA-20-07: Crowdsourced Fundraising </a:t>
          </a:r>
          <a:endParaRPr lang="en-US" dirty="0"/>
        </a:p>
      </dgm:t>
    </dgm:pt>
    <dgm:pt modelId="{50D85064-1C3E-4DB6-8857-E8DD97E8A009}" type="parTrans" cxnId="{5DC7E56A-59B5-424D-8EF8-51B68B635527}">
      <dgm:prSet/>
      <dgm:spPr/>
      <dgm:t>
        <a:bodyPr/>
        <a:lstStyle/>
        <a:p>
          <a:endParaRPr lang="en-US"/>
        </a:p>
      </dgm:t>
    </dgm:pt>
    <dgm:pt modelId="{E045ED03-CD91-4E33-BB8E-476B7FC03684}" type="sibTrans" cxnId="{5DC7E56A-59B5-424D-8EF8-51B68B635527}">
      <dgm:prSet/>
      <dgm:spPr/>
      <dgm:t>
        <a:bodyPr/>
        <a:lstStyle/>
        <a:p>
          <a:endParaRPr lang="en-US"/>
        </a:p>
      </dgm:t>
    </dgm:pt>
    <dgm:pt modelId="{0F20C429-6FF6-4656-9C1C-9483D17EC194}" type="pres">
      <dgm:prSet presAssocID="{B42A24F3-F0FC-4F1B-A49C-16FF8DE3B538}" presName="linear" presStyleCnt="0">
        <dgm:presLayoutVars>
          <dgm:animLvl val="lvl"/>
          <dgm:resizeHandles val="exact"/>
        </dgm:presLayoutVars>
      </dgm:prSet>
      <dgm:spPr/>
    </dgm:pt>
    <dgm:pt modelId="{6AD9988F-255B-47CB-995D-EB30EF2A28D0}" type="pres">
      <dgm:prSet presAssocID="{4F9AC6EF-7475-4497-87D3-20EFF0B6DC6B}" presName="parentText" presStyleLbl="node1" presStyleIdx="0" presStyleCnt="1" custLinFactNeighborX="-31056" custLinFactNeighborY="34711">
        <dgm:presLayoutVars>
          <dgm:chMax val="0"/>
          <dgm:bulletEnabled val="1"/>
        </dgm:presLayoutVars>
      </dgm:prSet>
      <dgm:spPr/>
    </dgm:pt>
  </dgm:ptLst>
  <dgm:cxnLst>
    <dgm:cxn modelId="{5DC7E56A-59B5-424D-8EF8-51B68B635527}" srcId="{B42A24F3-F0FC-4F1B-A49C-16FF8DE3B538}" destId="{4F9AC6EF-7475-4497-87D3-20EFF0B6DC6B}" srcOrd="0" destOrd="0" parTransId="{50D85064-1C3E-4DB6-8857-E8DD97E8A009}" sibTransId="{E045ED03-CD91-4E33-BB8E-476B7FC03684}"/>
    <dgm:cxn modelId="{FCFA727F-E54E-4045-9438-0FC421BA68F2}" type="presOf" srcId="{B42A24F3-F0FC-4F1B-A49C-16FF8DE3B538}" destId="{0F20C429-6FF6-4656-9C1C-9483D17EC194}" srcOrd="0" destOrd="0" presId="urn:microsoft.com/office/officeart/2005/8/layout/vList2"/>
    <dgm:cxn modelId="{177D48E2-2272-420E-BA2D-0D0B3A786820}" type="presOf" srcId="{4F9AC6EF-7475-4497-87D3-20EFF0B6DC6B}" destId="{6AD9988F-255B-47CB-995D-EB30EF2A28D0}" srcOrd="0" destOrd="0" presId="urn:microsoft.com/office/officeart/2005/8/layout/vList2"/>
    <dgm:cxn modelId="{DB613BC0-0E23-4D9F-850B-C5C5562AF1EC}" type="presParOf" srcId="{0F20C429-6FF6-4656-9C1C-9483D17EC194}" destId="{6AD9988F-255B-47CB-995D-EB30EF2A28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5CF491-914C-423B-9A59-DE20FFAA9583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2EEEF2-C740-40DE-A7D6-7B3147C97FFE}">
      <dgm:prSet/>
      <dgm:spPr/>
      <dgm:t>
        <a:bodyPr/>
        <a:lstStyle/>
        <a:p>
          <a:r>
            <a:rPr lang="en-US" b="1" i="0" cap="small" baseline="0" dirty="0"/>
            <a:t>Can We Give In-Kind Donations?</a:t>
          </a:r>
        </a:p>
      </dgm:t>
    </dgm:pt>
    <dgm:pt modelId="{BEBB1414-9B0A-49EC-AB92-FD8303D69116}" type="parTrans" cxnId="{505B5AED-EBDB-445E-9A52-9225EDA3FE1B}">
      <dgm:prSet/>
      <dgm:spPr/>
      <dgm:t>
        <a:bodyPr/>
        <a:lstStyle/>
        <a:p>
          <a:endParaRPr lang="en-US"/>
        </a:p>
      </dgm:t>
    </dgm:pt>
    <dgm:pt modelId="{232A345C-C861-406E-8639-890E843D5C57}" type="sibTrans" cxnId="{505B5AED-EBDB-445E-9A52-9225EDA3FE1B}">
      <dgm:prSet/>
      <dgm:spPr/>
      <dgm:t>
        <a:bodyPr/>
        <a:lstStyle/>
        <a:p>
          <a:endParaRPr lang="en-US"/>
        </a:p>
      </dgm:t>
    </dgm:pt>
    <dgm:pt modelId="{10724089-2F42-4170-8244-D15E20C2421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Generally, yes.</a:t>
          </a:r>
        </a:p>
      </dgm:t>
    </dgm:pt>
    <dgm:pt modelId="{5AFA9648-1B93-4E72-8F8A-5B755069CB85}" type="parTrans" cxnId="{483898B7-47D1-4919-9F05-284B69373592}">
      <dgm:prSet/>
      <dgm:spPr/>
      <dgm:t>
        <a:bodyPr/>
        <a:lstStyle/>
        <a:p>
          <a:endParaRPr lang="en-US"/>
        </a:p>
      </dgm:t>
    </dgm:pt>
    <dgm:pt modelId="{DA9BBF56-62CB-4B28-8248-E3D49F5387B0}" type="sibTrans" cxnId="{483898B7-47D1-4919-9F05-284B69373592}">
      <dgm:prSet/>
      <dgm:spPr/>
      <dgm:t>
        <a:bodyPr/>
        <a:lstStyle/>
        <a:p>
          <a:endParaRPr lang="en-US"/>
        </a:p>
      </dgm:t>
    </dgm:pt>
    <dgm:pt modelId="{2C6DD699-9C93-4393-9384-941F39AA3D51}">
      <dgm:prSet/>
      <dgm:spPr/>
      <dgm:t>
        <a:bodyPr/>
        <a:lstStyle/>
        <a:p>
          <a:r>
            <a:rPr lang="en-US" dirty="0">
              <a:solidFill>
                <a:schemeClr val="tx2">
                  <a:lumMod val="75000"/>
                </a:schemeClr>
              </a:solidFill>
            </a:rPr>
            <a:t>Value must be “appropriate to the occasion.”</a:t>
          </a:r>
        </a:p>
      </dgm:t>
    </dgm:pt>
    <dgm:pt modelId="{046C847E-D67A-4EE0-966E-81185D87F6C0}" type="parTrans" cxnId="{148A4E08-98EA-4B49-A857-8AE4DEBBF664}">
      <dgm:prSet/>
      <dgm:spPr/>
      <dgm:t>
        <a:bodyPr/>
        <a:lstStyle/>
        <a:p>
          <a:endParaRPr lang="en-US"/>
        </a:p>
      </dgm:t>
    </dgm:pt>
    <dgm:pt modelId="{69E70987-DA61-4D2B-95C8-01F8D6158A80}" type="sibTrans" cxnId="{148A4E08-98EA-4B49-A857-8AE4DEBBF664}">
      <dgm:prSet/>
      <dgm:spPr/>
      <dgm:t>
        <a:bodyPr/>
        <a:lstStyle/>
        <a:p>
          <a:endParaRPr lang="en-US"/>
        </a:p>
      </dgm:t>
    </dgm:pt>
    <dgm:pt modelId="{314157FB-1EDE-452D-A97C-98F368E723CB}">
      <dgm:prSet/>
      <dgm:spPr/>
      <dgm:t>
        <a:bodyPr/>
        <a:lstStyle/>
        <a:p>
          <a:r>
            <a:rPr lang="en-US" b="1" i="0" cap="small" baseline="0" dirty="0"/>
            <a:t>Donate Cash to Supervisor?</a:t>
          </a:r>
        </a:p>
      </dgm:t>
    </dgm:pt>
    <dgm:pt modelId="{5C8FE50C-E13D-4DA0-8B0B-3A0FDED947D0}" type="parTrans" cxnId="{A3372394-6222-464B-B276-2B282D421576}">
      <dgm:prSet/>
      <dgm:spPr/>
      <dgm:t>
        <a:bodyPr/>
        <a:lstStyle/>
        <a:p>
          <a:endParaRPr lang="en-US"/>
        </a:p>
      </dgm:t>
    </dgm:pt>
    <dgm:pt modelId="{2F89B17A-28B6-4557-845D-8D37AA3EA876}" type="sibTrans" cxnId="{A3372394-6222-464B-B276-2B282D421576}">
      <dgm:prSet/>
      <dgm:spPr/>
      <dgm:t>
        <a:bodyPr/>
        <a:lstStyle/>
        <a:p>
          <a:endParaRPr lang="en-US"/>
        </a:p>
      </dgm:t>
    </dgm:pt>
    <dgm:pt modelId="{AC99187F-FEF4-47F9-85A0-F2F8AE5E060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Yes, </a:t>
          </a:r>
          <a:r>
            <a:rPr lang="en-US" dirty="0">
              <a:solidFill>
                <a:schemeClr val="tx2">
                  <a:lumMod val="75000"/>
                </a:schemeClr>
              </a:solidFill>
            </a:rPr>
            <a:t>if “appropriate to the occasion”</a:t>
          </a:r>
        </a:p>
      </dgm:t>
    </dgm:pt>
    <dgm:pt modelId="{EE941441-942B-4809-9A4A-C1A2DDEDB153}" type="parTrans" cxnId="{27061333-9A77-4C7C-984D-41C26DFE665E}">
      <dgm:prSet/>
      <dgm:spPr/>
      <dgm:t>
        <a:bodyPr/>
        <a:lstStyle/>
        <a:p>
          <a:endParaRPr lang="en-US"/>
        </a:p>
      </dgm:t>
    </dgm:pt>
    <dgm:pt modelId="{53A126E1-6A64-4F74-AFDB-9876EEA26E4E}" type="sibTrans" cxnId="{27061333-9A77-4C7C-984D-41C26DFE665E}">
      <dgm:prSet/>
      <dgm:spPr/>
      <dgm:t>
        <a:bodyPr/>
        <a:lstStyle/>
        <a:p>
          <a:endParaRPr lang="en-US"/>
        </a:p>
      </dgm:t>
    </dgm:pt>
    <dgm:pt modelId="{6D2B59FB-0291-4D38-8A58-48F7782CFDB9}">
      <dgm:prSet/>
      <dgm:spPr/>
      <dgm:t>
        <a:bodyPr/>
        <a:lstStyle/>
        <a:p>
          <a:r>
            <a:rPr lang="en-US" b="1" i="0" cap="small" baseline="0" dirty="0"/>
            <a:t>Can We Donate Leave?</a:t>
          </a:r>
        </a:p>
      </dgm:t>
    </dgm:pt>
    <dgm:pt modelId="{B12E81AC-D086-4490-A8ED-DD2604ACE9EA}" type="parTrans" cxnId="{8FABE66F-6640-47D4-A798-342E7EB40823}">
      <dgm:prSet/>
      <dgm:spPr/>
      <dgm:t>
        <a:bodyPr/>
        <a:lstStyle/>
        <a:p>
          <a:endParaRPr lang="en-US"/>
        </a:p>
      </dgm:t>
    </dgm:pt>
    <dgm:pt modelId="{15188880-9315-4518-86FB-46BB62E09456}" type="sibTrans" cxnId="{8FABE66F-6640-47D4-A798-342E7EB40823}">
      <dgm:prSet/>
      <dgm:spPr/>
      <dgm:t>
        <a:bodyPr/>
        <a:lstStyle/>
        <a:p>
          <a:endParaRPr lang="en-US"/>
        </a:p>
      </dgm:t>
    </dgm:pt>
    <dgm:pt modelId="{9D8DC22D-4CD6-471F-ABB4-436C3952DF5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Yes, </a:t>
          </a:r>
          <a:r>
            <a:rPr lang="en-US" dirty="0">
              <a:solidFill>
                <a:schemeClr val="tx2">
                  <a:lumMod val="75000"/>
                </a:schemeClr>
              </a:solidFill>
            </a:rPr>
            <a:t>if the leave transfer is not to their direct supervisor</a:t>
          </a:r>
        </a:p>
      </dgm:t>
    </dgm:pt>
    <dgm:pt modelId="{4D741372-96CD-4BA5-BC66-58A063944D84}" type="parTrans" cxnId="{B7FBC969-409D-4A4A-94D4-AABC753122E4}">
      <dgm:prSet/>
      <dgm:spPr/>
      <dgm:t>
        <a:bodyPr/>
        <a:lstStyle/>
        <a:p>
          <a:endParaRPr lang="en-US"/>
        </a:p>
      </dgm:t>
    </dgm:pt>
    <dgm:pt modelId="{250CAFDA-AEED-4600-863A-AA1C43200C9A}" type="sibTrans" cxnId="{B7FBC969-409D-4A4A-94D4-AABC753122E4}">
      <dgm:prSet/>
      <dgm:spPr/>
      <dgm:t>
        <a:bodyPr/>
        <a:lstStyle/>
        <a:p>
          <a:endParaRPr lang="en-US"/>
        </a:p>
      </dgm:t>
    </dgm:pt>
    <dgm:pt modelId="{A90C2764-13AB-4482-93F9-B4858E79D0F9}" type="pres">
      <dgm:prSet presAssocID="{835CF491-914C-423B-9A59-DE20FFAA9583}" presName="linear" presStyleCnt="0">
        <dgm:presLayoutVars>
          <dgm:dir/>
          <dgm:animLvl val="lvl"/>
          <dgm:resizeHandles val="exact"/>
        </dgm:presLayoutVars>
      </dgm:prSet>
      <dgm:spPr/>
    </dgm:pt>
    <dgm:pt modelId="{A23C6BAE-6D0E-43D6-AF97-B01C2A62C1D1}" type="pres">
      <dgm:prSet presAssocID="{062EEEF2-C740-40DE-A7D6-7B3147C97FFE}" presName="parentLin" presStyleCnt="0"/>
      <dgm:spPr/>
    </dgm:pt>
    <dgm:pt modelId="{A979EF0C-6092-4EB9-A812-3D3D186158FF}" type="pres">
      <dgm:prSet presAssocID="{062EEEF2-C740-40DE-A7D6-7B3147C97FFE}" presName="parentLeftMargin" presStyleLbl="node1" presStyleIdx="0" presStyleCnt="3"/>
      <dgm:spPr/>
    </dgm:pt>
    <dgm:pt modelId="{00203B04-2323-4735-917A-CF51155FEC88}" type="pres">
      <dgm:prSet presAssocID="{062EEEF2-C740-40DE-A7D6-7B3147C97F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85A89F-6794-4725-A1BD-422CB9CC179C}" type="pres">
      <dgm:prSet presAssocID="{062EEEF2-C740-40DE-A7D6-7B3147C97FFE}" presName="negativeSpace" presStyleCnt="0"/>
      <dgm:spPr/>
    </dgm:pt>
    <dgm:pt modelId="{2E335381-0663-4D30-8A5A-EA9D08D4E1A0}" type="pres">
      <dgm:prSet presAssocID="{062EEEF2-C740-40DE-A7D6-7B3147C97FFE}" presName="childText" presStyleLbl="conFgAcc1" presStyleIdx="0" presStyleCnt="3">
        <dgm:presLayoutVars>
          <dgm:bulletEnabled val="1"/>
        </dgm:presLayoutVars>
      </dgm:prSet>
      <dgm:spPr/>
    </dgm:pt>
    <dgm:pt modelId="{1F671A29-CB83-4B37-B2F4-1E15663F6F75}" type="pres">
      <dgm:prSet presAssocID="{232A345C-C861-406E-8639-890E843D5C57}" presName="spaceBetweenRectangles" presStyleCnt="0"/>
      <dgm:spPr/>
    </dgm:pt>
    <dgm:pt modelId="{110241B3-FA33-4655-A660-9F70101E7C5B}" type="pres">
      <dgm:prSet presAssocID="{314157FB-1EDE-452D-A97C-98F368E723CB}" presName="parentLin" presStyleCnt="0"/>
      <dgm:spPr/>
    </dgm:pt>
    <dgm:pt modelId="{8B91F5BA-45A4-445D-AF3B-3C67061D83E7}" type="pres">
      <dgm:prSet presAssocID="{314157FB-1EDE-452D-A97C-98F368E723CB}" presName="parentLeftMargin" presStyleLbl="node1" presStyleIdx="0" presStyleCnt="3"/>
      <dgm:spPr/>
    </dgm:pt>
    <dgm:pt modelId="{46F258BC-5134-4808-8CFA-3CCCD3D01CE9}" type="pres">
      <dgm:prSet presAssocID="{314157FB-1EDE-452D-A97C-98F368E723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F1E749-4252-4359-BCAD-20B7DFFD6B7B}" type="pres">
      <dgm:prSet presAssocID="{314157FB-1EDE-452D-A97C-98F368E723CB}" presName="negativeSpace" presStyleCnt="0"/>
      <dgm:spPr/>
    </dgm:pt>
    <dgm:pt modelId="{D38C6017-5F0D-428C-84ED-D60EDE4C610E}" type="pres">
      <dgm:prSet presAssocID="{314157FB-1EDE-452D-A97C-98F368E723CB}" presName="childText" presStyleLbl="conFgAcc1" presStyleIdx="1" presStyleCnt="3">
        <dgm:presLayoutVars>
          <dgm:bulletEnabled val="1"/>
        </dgm:presLayoutVars>
      </dgm:prSet>
      <dgm:spPr/>
    </dgm:pt>
    <dgm:pt modelId="{278CAD82-DB19-4926-96E6-C680C12FCBF6}" type="pres">
      <dgm:prSet presAssocID="{2F89B17A-28B6-4557-845D-8D37AA3EA876}" presName="spaceBetweenRectangles" presStyleCnt="0"/>
      <dgm:spPr/>
    </dgm:pt>
    <dgm:pt modelId="{D5C20907-9D05-401E-8F74-FC611A694B99}" type="pres">
      <dgm:prSet presAssocID="{6D2B59FB-0291-4D38-8A58-48F7782CFDB9}" presName="parentLin" presStyleCnt="0"/>
      <dgm:spPr/>
    </dgm:pt>
    <dgm:pt modelId="{C6079850-F1AB-4FE7-82A5-6BAF1F3E9E15}" type="pres">
      <dgm:prSet presAssocID="{6D2B59FB-0291-4D38-8A58-48F7782CFDB9}" presName="parentLeftMargin" presStyleLbl="node1" presStyleIdx="1" presStyleCnt="3"/>
      <dgm:spPr/>
    </dgm:pt>
    <dgm:pt modelId="{1206996C-64A7-4409-8B3F-791DE70335F7}" type="pres">
      <dgm:prSet presAssocID="{6D2B59FB-0291-4D38-8A58-48F7782CFD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C5330C-6494-45A9-A21D-F90A0FD925EE}" type="pres">
      <dgm:prSet presAssocID="{6D2B59FB-0291-4D38-8A58-48F7782CFDB9}" presName="negativeSpace" presStyleCnt="0"/>
      <dgm:spPr/>
    </dgm:pt>
    <dgm:pt modelId="{3D7AC12D-46E9-419C-B4B0-E22A98D1650B}" type="pres">
      <dgm:prSet presAssocID="{6D2B59FB-0291-4D38-8A58-48F7782CFD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8A4E08-98EA-4B49-A857-8AE4DEBBF664}" srcId="{062EEEF2-C740-40DE-A7D6-7B3147C97FFE}" destId="{2C6DD699-9C93-4393-9384-941F39AA3D51}" srcOrd="1" destOrd="0" parTransId="{046C847E-D67A-4EE0-966E-81185D87F6C0}" sibTransId="{69E70987-DA61-4D2B-95C8-01F8D6158A80}"/>
    <dgm:cxn modelId="{CE5BAF13-E82F-41B1-81A4-6D5F9C8B0120}" type="presOf" srcId="{9D8DC22D-4CD6-471F-ABB4-436C3952DF5F}" destId="{3D7AC12D-46E9-419C-B4B0-E22A98D1650B}" srcOrd="0" destOrd="0" presId="urn:microsoft.com/office/officeart/2005/8/layout/list1"/>
    <dgm:cxn modelId="{D8264E19-40E6-4250-92DD-28BCEE385C17}" type="presOf" srcId="{6D2B59FB-0291-4D38-8A58-48F7782CFDB9}" destId="{1206996C-64A7-4409-8B3F-791DE70335F7}" srcOrd="1" destOrd="0" presId="urn:microsoft.com/office/officeart/2005/8/layout/list1"/>
    <dgm:cxn modelId="{27061333-9A77-4C7C-984D-41C26DFE665E}" srcId="{314157FB-1EDE-452D-A97C-98F368E723CB}" destId="{AC99187F-FEF4-47F9-85A0-F2F8AE5E0605}" srcOrd="0" destOrd="0" parTransId="{EE941441-942B-4809-9A4A-C1A2DDEDB153}" sibTransId="{53A126E1-6A64-4F74-AFDB-9876EEA26E4E}"/>
    <dgm:cxn modelId="{49AA9C3C-2323-440F-94CF-51534F354C04}" type="presOf" srcId="{062EEEF2-C740-40DE-A7D6-7B3147C97FFE}" destId="{A979EF0C-6092-4EB9-A812-3D3D186158FF}" srcOrd="0" destOrd="0" presId="urn:microsoft.com/office/officeart/2005/8/layout/list1"/>
    <dgm:cxn modelId="{F0A8C563-266A-439F-927B-9AAD5C6BE7DA}" type="presOf" srcId="{314157FB-1EDE-452D-A97C-98F368E723CB}" destId="{46F258BC-5134-4808-8CFA-3CCCD3D01CE9}" srcOrd="1" destOrd="0" presId="urn:microsoft.com/office/officeart/2005/8/layout/list1"/>
    <dgm:cxn modelId="{6BF6C148-EAFC-489E-8600-235D7E216499}" type="presOf" srcId="{835CF491-914C-423B-9A59-DE20FFAA9583}" destId="{A90C2764-13AB-4482-93F9-B4858E79D0F9}" srcOrd="0" destOrd="0" presId="urn:microsoft.com/office/officeart/2005/8/layout/list1"/>
    <dgm:cxn modelId="{B7FBC969-409D-4A4A-94D4-AABC753122E4}" srcId="{6D2B59FB-0291-4D38-8A58-48F7782CFDB9}" destId="{9D8DC22D-4CD6-471F-ABB4-436C3952DF5F}" srcOrd="0" destOrd="0" parTransId="{4D741372-96CD-4BA5-BC66-58A063944D84}" sibTransId="{250CAFDA-AEED-4600-863A-AA1C43200C9A}"/>
    <dgm:cxn modelId="{639CDB69-F8E1-424F-BE4D-5F332D22903E}" type="presOf" srcId="{2C6DD699-9C93-4393-9384-941F39AA3D51}" destId="{2E335381-0663-4D30-8A5A-EA9D08D4E1A0}" srcOrd="0" destOrd="1" presId="urn:microsoft.com/office/officeart/2005/8/layout/list1"/>
    <dgm:cxn modelId="{BE2D336C-5791-42F0-9AF5-2F49B17E0FA0}" type="presOf" srcId="{10724089-2F42-4170-8244-D15E20C24217}" destId="{2E335381-0663-4D30-8A5A-EA9D08D4E1A0}" srcOrd="0" destOrd="0" presId="urn:microsoft.com/office/officeart/2005/8/layout/list1"/>
    <dgm:cxn modelId="{8FABE66F-6640-47D4-A798-342E7EB40823}" srcId="{835CF491-914C-423B-9A59-DE20FFAA9583}" destId="{6D2B59FB-0291-4D38-8A58-48F7782CFDB9}" srcOrd="2" destOrd="0" parTransId="{B12E81AC-D086-4490-A8ED-DD2604ACE9EA}" sibTransId="{15188880-9315-4518-86FB-46BB62E09456}"/>
    <dgm:cxn modelId="{A3372394-6222-464B-B276-2B282D421576}" srcId="{835CF491-914C-423B-9A59-DE20FFAA9583}" destId="{314157FB-1EDE-452D-A97C-98F368E723CB}" srcOrd="1" destOrd="0" parTransId="{5C8FE50C-E13D-4DA0-8B0B-3A0FDED947D0}" sibTransId="{2F89B17A-28B6-4557-845D-8D37AA3EA876}"/>
    <dgm:cxn modelId="{394B1C9D-1A26-4915-83FA-D2E075A0431D}" type="presOf" srcId="{062EEEF2-C740-40DE-A7D6-7B3147C97FFE}" destId="{00203B04-2323-4735-917A-CF51155FEC88}" srcOrd="1" destOrd="0" presId="urn:microsoft.com/office/officeart/2005/8/layout/list1"/>
    <dgm:cxn modelId="{302B18B7-8776-4184-8426-4FEC20F709B4}" type="presOf" srcId="{6D2B59FB-0291-4D38-8A58-48F7782CFDB9}" destId="{C6079850-F1AB-4FE7-82A5-6BAF1F3E9E15}" srcOrd="0" destOrd="0" presId="urn:microsoft.com/office/officeart/2005/8/layout/list1"/>
    <dgm:cxn modelId="{483898B7-47D1-4919-9F05-284B69373592}" srcId="{062EEEF2-C740-40DE-A7D6-7B3147C97FFE}" destId="{10724089-2F42-4170-8244-D15E20C24217}" srcOrd="0" destOrd="0" parTransId="{5AFA9648-1B93-4E72-8F8A-5B755069CB85}" sibTransId="{DA9BBF56-62CB-4B28-8248-E3D49F5387B0}"/>
    <dgm:cxn modelId="{4B3D0AB9-FAB6-4870-B139-CB3D64AEF5F7}" type="presOf" srcId="{AC99187F-FEF4-47F9-85A0-F2F8AE5E0605}" destId="{D38C6017-5F0D-428C-84ED-D60EDE4C610E}" srcOrd="0" destOrd="0" presId="urn:microsoft.com/office/officeart/2005/8/layout/list1"/>
    <dgm:cxn modelId="{7EB0BFD1-7EBA-409F-A199-744AEF979FC9}" type="presOf" srcId="{314157FB-1EDE-452D-A97C-98F368E723CB}" destId="{8B91F5BA-45A4-445D-AF3B-3C67061D83E7}" srcOrd="0" destOrd="0" presId="urn:microsoft.com/office/officeart/2005/8/layout/list1"/>
    <dgm:cxn modelId="{505B5AED-EBDB-445E-9A52-9225EDA3FE1B}" srcId="{835CF491-914C-423B-9A59-DE20FFAA9583}" destId="{062EEEF2-C740-40DE-A7D6-7B3147C97FFE}" srcOrd="0" destOrd="0" parTransId="{BEBB1414-9B0A-49EC-AB92-FD8303D69116}" sibTransId="{232A345C-C861-406E-8639-890E843D5C57}"/>
    <dgm:cxn modelId="{3067295A-891F-48F1-8AF4-E843FA59C7B4}" type="presParOf" srcId="{A90C2764-13AB-4482-93F9-B4858E79D0F9}" destId="{A23C6BAE-6D0E-43D6-AF97-B01C2A62C1D1}" srcOrd="0" destOrd="0" presId="urn:microsoft.com/office/officeart/2005/8/layout/list1"/>
    <dgm:cxn modelId="{8850492C-FEAD-4BC9-B2C1-1F27D778112E}" type="presParOf" srcId="{A23C6BAE-6D0E-43D6-AF97-B01C2A62C1D1}" destId="{A979EF0C-6092-4EB9-A812-3D3D186158FF}" srcOrd="0" destOrd="0" presId="urn:microsoft.com/office/officeart/2005/8/layout/list1"/>
    <dgm:cxn modelId="{B451918A-13CA-46B9-B225-A53B15BF90AF}" type="presParOf" srcId="{A23C6BAE-6D0E-43D6-AF97-B01C2A62C1D1}" destId="{00203B04-2323-4735-917A-CF51155FEC88}" srcOrd="1" destOrd="0" presId="urn:microsoft.com/office/officeart/2005/8/layout/list1"/>
    <dgm:cxn modelId="{7E0018EC-2549-4EB7-81F9-747F1459FD96}" type="presParOf" srcId="{A90C2764-13AB-4482-93F9-B4858E79D0F9}" destId="{2685A89F-6794-4725-A1BD-422CB9CC179C}" srcOrd="1" destOrd="0" presId="urn:microsoft.com/office/officeart/2005/8/layout/list1"/>
    <dgm:cxn modelId="{1D9985C1-D636-4DD7-BE1A-E74D41C8EC83}" type="presParOf" srcId="{A90C2764-13AB-4482-93F9-B4858E79D0F9}" destId="{2E335381-0663-4D30-8A5A-EA9D08D4E1A0}" srcOrd="2" destOrd="0" presId="urn:microsoft.com/office/officeart/2005/8/layout/list1"/>
    <dgm:cxn modelId="{38F12D2E-EE2E-4A9C-BF16-44E883371BDF}" type="presParOf" srcId="{A90C2764-13AB-4482-93F9-B4858E79D0F9}" destId="{1F671A29-CB83-4B37-B2F4-1E15663F6F75}" srcOrd="3" destOrd="0" presId="urn:microsoft.com/office/officeart/2005/8/layout/list1"/>
    <dgm:cxn modelId="{AB5D5AF4-7F4F-442D-B4E3-4412F066A70B}" type="presParOf" srcId="{A90C2764-13AB-4482-93F9-B4858E79D0F9}" destId="{110241B3-FA33-4655-A660-9F70101E7C5B}" srcOrd="4" destOrd="0" presId="urn:microsoft.com/office/officeart/2005/8/layout/list1"/>
    <dgm:cxn modelId="{B2FD080E-226A-449D-BFFC-A77E4E7D1B37}" type="presParOf" srcId="{110241B3-FA33-4655-A660-9F70101E7C5B}" destId="{8B91F5BA-45A4-445D-AF3B-3C67061D83E7}" srcOrd="0" destOrd="0" presId="urn:microsoft.com/office/officeart/2005/8/layout/list1"/>
    <dgm:cxn modelId="{6FDDBCFC-4D75-47D7-96F5-582C4B7CE233}" type="presParOf" srcId="{110241B3-FA33-4655-A660-9F70101E7C5B}" destId="{46F258BC-5134-4808-8CFA-3CCCD3D01CE9}" srcOrd="1" destOrd="0" presId="urn:microsoft.com/office/officeart/2005/8/layout/list1"/>
    <dgm:cxn modelId="{90B787E9-E645-4845-9C38-924090042510}" type="presParOf" srcId="{A90C2764-13AB-4482-93F9-B4858E79D0F9}" destId="{2BF1E749-4252-4359-BCAD-20B7DFFD6B7B}" srcOrd="5" destOrd="0" presId="urn:microsoft.com/office/officeart/2005/8/layout/list1"/>
    <dgm:cxn modelId="{FDDCF3E2-7B52-4F4F-98D5-88A32F5D980C}" type="presParOf" srcId="{A90C2764-13AB-4482-93F9-B4858E79D0F9}" destId="{D38C6017-5F0D-428C-84ED-D60EDE4C610E}" srcOrd="6" destOrd="0" presId="urn:microsoft.com/office/officeart/2005/8/layout/list1"/>
    <dgm:cxn modelId="{FF3D6B41-97E0-4E1D-BB35-8C8393B0DF57}" type="presParOf" srcId="{A90C2764-13AB-4482-93F9-B4858E79D0F9}" destId="{278CAD82-DB19-4926-96E6-C680C12FCBF6}" srcOrd="7" destOrd="0" presId="urn:microsoft.com/office/officeart/2005/8/layout/list1"/>
    <dgm:cxn modelId="{5E7E5E6C-5551-4495-9F05-66B15D4E9A46}" type="presParOf" srcId="{A90C2764-13AB-4482-93F9-B4858E79D0F9}" destId="{D5C20907-9D05-401E-8F74-FC611A694B99}" srcOrd="8" destOrd="0" presId="urn:microsoft.com/office/officeart/2005/8/layout/list1"/>
    <dgm:cxn modelId="{F256CCC9-29F2-4C23-84D5-7147CD068CD5}" type="presParOf" srcId="{D5C20907-9D05-401E-8F74-FC611A694B99}" destId="{C6079850-F1AB-4FE7-82A5-6BAF1F3E9E15}" srcOrd="0" destOrd="0" presId="urn:microsoft.com/office/officeart/2005/8/layout/list1"/>
    <dgm:cxn modelId="{E01F1D61-77C3-42D4-B4DD-54A016CB4026}" type="presParOf" srcId="{D5C20907-9D05-401E-8F74-FC611A694B99}" destId="{1206996C-64A7-4409-8B3F-791DE70335F7}" srcOrd="1" destOrd="0" presId="urn:microsoft.com/office/officeart/2005/8/layout/list1"/>
    <dgm:cxn modelId="{AA18AC07-8584-406C-A724-F7E927BB94CE}" type="presParOf" srcId="{A90C2764-13AB-4482-93F9-B4858E79D0F9}" destId="{69C5330C-6494-45A9-A21D-F90A0FD925EE}" srcOrd="9" destOrd="0" presId="urn:microsoft.com/office/officeart/2005/8/layout/list1"/>
    <dgm:cxn modelId="{9E1E7D2C-D1D2-43FE-90F6-3D13AC50BFDA}" type="presParOf" srcId="{A90C2764-13AB-4482-93F9-B4858E79D0F9}" destId="{3D7AC12D-46E9-419C-B4B0-E22A98D165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3F9DB-5154-41A8-AD60-FCEC4BE829F0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6F11066-127E-4EC6-877C-D2A3116747C4}">
      <dgm:prSet/>
      <dgm:spPr/>
      <dgm:t>
        <a:bodyPr/>
        <a:lstStyle/>
        <a:p>
          <a:r>
            <a:rPr lang="en-US"/>
            <a:t>Subpart C </a:t>
          </a:r>
          <a:r>
            <a:rPr lang="en-US" b="1" cap="all" baseline="0"/>
            <a:t>applies</a:t>
          </a:r>
          <a:r>
            <a:rPr lang="en-US"/>
            <a:t> to employees at different agencies</a:t>
          </a:r>
          <a:endParaRPr lang="en-US" dirty="0"/>
        </a:p>
      </dgm:t>
    </dgm:pt>
    <dgm:pt modelId="{B5C8BA8B-8C50-471A-8696-250EA417AC29}" type="parTrans" cxnId="{062C5D20-303C-4003-AEB3-1E07C7575390}">
      <dgm:prSet/>
      <dgm:spPr/>
      <dgm:t>
        <a:bodyPr/>
        <a:lstStyle/>
        <a:p>
          <a:endParaRPr lang="en-US"/>
        </a:p>
      </dgm:t>
    </dgm:pt>
    <dgm:pt modelId="{52F3F8E3-CCA6-48DC-8F14-35D2F2C5C783}" type="sibTrans" cxnId="{062C5D20-303C-4003-AEB3-1E07C7575390}">
      <dgm:prSet/>
      <dgm:spPr/>
      <dgm:t>
        <a:bodyPr/>
        <a:lstStyle/>
        <a:p>
          <a:endParaRPr lang="en-US"/>
        </a:p>
      </dgm:t>
    </dgm:pt>
    <dgm:pt modelId="{2FD2A067-2104-4AB4-9CCA-39F6AAC1C6F2}">
      <dgm:prSet/>
      <dgm:spPr/>
      <dgm:t>
        <a:bodyPr/>
        <a:lstStyle/>
        <a:p>
          <a:r>
            <a:rPr lang="en-US" dirty="0"/>
            <a:t>Employees </a:t>
          </a:r>
          <a:r>
            <a:rPr lang="en-US" b="1" cap="all" baseline="0" dirty="0"/>
            <a:t>can</a:t>
          </a:r>
          <a:r>
            <a:rPr lang="en-US" dirty="0"/>
            <a:t> accept a gift from an employee receiving less pay if they have a personal relationship</a:t>
          </a:r>
        </a:p>
      </dgm:t>
    </dgm:pt>
    <dgm:pt modelId="{BFD143BF-05AC-4B07-9974-62A326EEFCD6}" type="parTrans" cxnId="{B40BCFF5-A4E7-4CDF-BEB7-5AA336E199BD}">
      <dgm:prSet/>
      <dgm:spPr/>
      <dgm:t>
        <a:bodyPr/>
        <a:lstStyle/>
        <a:p>
          <a:endParaRPr lang="en-US"/>
        </a:p>
      </dgm:t>
    </dgm:pt>
    <dgm:pt modelId="{1C8E5C8B-06C8-4808-9E07-B32663C8BC00}" type="sibTrans" cxnId="{B40BCFF5-A4E7-4CDF-BEB7-5AA336E199BD}">
      <dgm:prSet/>
      <dgm:spPr/>
      <dgm:t>
        <a:bodyPr/>
        <a:lstStyle/>
        <a:p>
          <a:endParaRPr lang="en-US"/>
        </a:p>
      </dgm:t>
    </dgm:pt>
    <dgm:pt modelId="{6EBB1067-97E3-4A41-89A6-50B4AD6E06E8}">
      <dgm:prSet/>
      <dgm:spPr/>
      <dgm:t>
        <a:bodyPr/>
        <a:lstStyle/>
        <a:p>
          <a:r>
            <a:rPr lang="en-US"/>
            <a:t>Gifts </a:t>
          </a:r>
          <a:r>
            <a:rPr lang="en-US" b="1" i="0" cap="all" baseline="0"/>
            <a:t>are </a:t>
          </a:r>
          <a:r>
            <a:rPr lang="en-US"/>
            <a:t>reportable on financial disclosure forms </a:t>
          </a:r>
          <a:endParaRPr lang="en-US" dirty="0"/>
        </a:p>
      </dgm:t>
    </dgm:pt>
    <dgm:pt modelId="{566A1A44-1C65-483A-9EE5-8299407C4535}" type="parTrans" cxnId="{02128B8D-DF70-4462-B542-F8849708EEA0}">
      <dgm:prSet/>
      <dgm:spPr/>
      <dgm:t>
        <a:bodyPr/>
        <a:lstStyle/>
        <a:p>
          <a:endParaRPr lang="en-US"/>
        </a:p>
      </dgm:t>
    </dgm:pt>
    <dgm:pt modelId="{96619D59-0298-4486-BF6D-BCBE2518B8AE}" type="sibTrans" cxnId="{02128B8D-DF70-4462-B542-F8849708EEA0}">
      <dgm:prSet/>
      <dgm:spPr/>
      <dgm:t>
        <a:bodyPr/>
        <a:lstStyle/>
        <a:p>
          <a:endParaRPr lang="en-US"/>
        </a:p>
      </dgm:t>
    </dgm:pt>
    <dgm:pt modelId="{205233E7-0694-4357-A997-EA5C790A0762}" type="pres">
      <dgm:prSet presAssocID="{7063F9DB-5154-41A8-AD60-FCEC4BE829F0}" presName="linearFlow" presStyleCnt="0">
        <dgm:presLayoutVars>
          <dgm:dir/>
          <dgm:resizeHandles val="exact"/>
        </dgm:presLayoutVars>
      </dgm:prSet>
      <dgm:spPr/>
    </dgm:pt>
    <dgm:pt modelId="{457D1348-855E-40BC-B478-2D5FFE223200}" type="pres">
      <dgm:prSet presAssocID="{6EBB1067-97E3-4A41-89A6-50B4AD6E06E8}" presName="comp" presStyleCnt="0"/>
      <dgm:spPr/>
    </dgm:pt>
    <dgm:pt modelId="{EFB6D828-5D1C-4ED3-B483-32FB919E73B6}" type="pres">
      <dgm:prSet presAssocID="{6EBB1067-97E3-4A41-89A6-50B4AD6E06E8}" presName="rect2" presStyleLbl="node1" presStyleIdx="0" presStyleCnt="3">
        <dgm:presLayoutVars>
          <dgm:bulletEnabled val="1"/>
        </dgm:presLayoutVars>
      </dgm:prSet>
      <dgm:spPr/>
    </dgm:pt>
    <dgm:pt modelId="{B9E61EBF-96F7-4778-9A20-AFD64AB410D3}" type="pres">
      <dgm:prSet presAssocID="{6EBB1067-97E3-4A41-89A6-50B4AD6E06E8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FDB06855-07B4-4E8B-BC10-C61F13933356}" type="pres">
      <dgm:prSet presAssocID="{96619D59-0298-4486-BF6D-BCBE2518B8AE}" presName="sibTrans" presStyleCnt="0"/>
      <dgm:spPr/>
    </dgm:pt>
    <dgm:pt modelId="{CBE1D310-200B-4E4A-ADC8-8D452207064A}" type="pres">
      <dgm:prSet presAssocID="{46F11066-127E-4EC6-877C-D2A3116747C4}" presName="comp" presStyleCnt="0"/>
      <dgm:spPr/>
    </dgm:pt>
    <dgm:pt modelId="{219CDDA1-E4D2-4CAF-ABDE-127675A7D930}" type="pres">
      <dgm:prSet presAssocID="{46F11066-127E-4EC6-877C-D2A3116747C4}" presName="rect2" presStyleLbl="node1" presStyleIdx="1" presStyleCnt="3">
        <dgm:presLayoutVars>
          <dgm:bulletEnabled val="1"/>
        </dgm:presLayoutVars>
      </dgm:prSet>
      <dgm:spPr/>
    </dgm:pt>
    <dgm:pt modelId="{4665F903-B10D-459C-AF62-5AD0DFDEEB15}" type="pres">
      <dgm:prSet presAssocID="{46F11066-127E-4EC6-877C-D2A3116747C4}" presName="rect1" presStyleLbl="ln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  <dgm:pt modelId="{3E960C1A-18DC-45AB-B7CB-3001269B9A00}" type="pres">
      <dgm:prSet presAssocID="{52F3F8E3-CCA6-48DC-8F14-35D2F2C5C783}" presName="sibTrans" presStyleCnt="0"/>
      <dgm:spPr/>
    </dgm:pt>
    <dgm:pt modelId="{C846E839-3B53-4C66-8B73-178652F93365}" type="pres">
      <dgm:prSet presAssocID="{2FD2A067-2104-4AB4-9CCA-39F6AAC1C6F2}" presName="comp" presStyleCnt="0"/>
      <dgm:spPr/>
    </dgm:pt>
    <dgm:pt modelId="{9FF3C359-3B02-493A-BF38-716CC60A3BF7}" type="pres">
      <dgm:prSet presAssocID="{2FD2A067-2104-4AB4-9CCA-39F6AAC1C6F2}" presName="rect2" presStyleLbl="node1" presStyleIdx="2" presStyleCnt="3">
        <dgm:presLayoutVars>
          <dgm:bulletEnabled val="1"/>
        </dgm:presLayoutVars>
      </dgm:prSet>
      <dgm:spPr/>
    </dgm:pt>
    <dgm:pt modelId="{FD6AC096-53CF-4A28-A860-7C40FB0FF9BE}" type="pres">
      <dgm:prSet presAssocID="{2FD2A067-2104-4AB4-9CCA-39F6AAC1C6F2}" presName="rect1" presStyleLbl="ln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mment Like with solid fill"/>
        </a:ext>
      </dgm:extLst>
    </dgm:pt>
  </dgm:ptLst>
  <dgm:cxnLst>
    <dgm:cxn modelId="{4F7D5D14-CFAD-4CF1-8C32-092ED6C6E614}" type="presOf" srcId="{2FD2A067-2104-4AB4-9CCA-39F6AAC1C6F2}" destId="{9FF3C359-3B02-493A-BF38-716CC60A3BF7}" srcOrd="0" destOrd="0" presId="urn:microsoft.com/office/officeart/2008/layout/AlternatingPictureBlocks"/>
    <dgm:cxn modelId="{062C5D20-303C-4003-AEB3-1E07C7575390}" srcId="{7063F9DB-5154-41A8-AD60-FCEC4BE829F0}" destId="{46F11066-127E-4EC6-877C-D2A3116747C4}" srcOrd="1" destOrd="0" parTransId="{B5C8BA8B-8C50-471A-8696-250EA417AC29}" sibTransId="{52F3F8E3-CCA6-48DC-8F14-35D2F2C5C783}"/>
    <dgm:cxn modelId="{02128B8D-DF70-4462-B542-F8849708EEA0}" srcId="{7063F9DB-5154-41A8-AD60-FCEC4BE829F0}" destId="{6EBB1067-97E3-4A41-89A6-50B4AD6E06E8}" srcOrd="0" destOrd="0" parTransId="{566A1A44-1C65-483A-9EE5-8299407C4535}" sibTransId="{96619D59-0298-4486-BF6D-BCBE2518B8AE}"/>
    <dgm:cxn modelId="{9C923495-8B59-4043-A75B-A4195D9686C4}" type="presOf" srcId="{46F11066-127E-4EC6-877C-D2A3116747C4}" destId="{219CDDA1-E4D2-4CAF-ABDE-127675A7D930}" srcOrd="0" destOrd="0" presId="urn:microsoft.com/office/officeart/2008/layout/AlternatingPictureBlocks"/>
    <dgm:cxn modelId="{0785CA95-57C8-41E0-B69E-DB4BFD4793C2}" type="presOf" srcId="{6EBB1067-97E3-4A41-89A6-50B4AD6E06E8}" destId="{EFB6D828-5D1C-4ED3-B483-32FB919E73B6}" srcOrd="0" destOrd="0" presId="urn:microsoft.com/office/officeart/2008/layout/AlternatingPictureBlocks"/>
    <dgm:cxn modelId="{B40BCFF5-A4E7-4CDF-BEB7-5AA336E199BD}" srcId="{7063F9DB-5154-41A8-AD60-FCEC4BE829F0}" destId="{2FD2A067-2104-4AB4-9CCA-39F6AAC1C6F2}" srcOrd="2" destOrd="0" parTransId="{BFD143BF-05AC-4B07-9974-62A326EEFCD6}" sibTransId="{1C8E5C8B-06C8-4808-9E07-B32663C8BC00}"/>
    <dgm:cxn modelId="{EF2064FB-27CC-49CC-927D-E2B265BB152F}" type="presOf" srcId="{7063F9DB-5154-41A8-AD60-FCEC4BE829F0}" destId="{205233E7-0694-4357-A997-EA5C790A0762}" srcOrd="0" destOrd="0" presId="urn:microsoft.com/office/officeart/2008/layout/AlternatingPictureBlocks"/>
    <dgm:cxn modelId="{D2DB9BA1-4355-411F-B08B-0D95C987C5D9}" type="presParOf" srcId="{205233E7-0694-4357-A997-EA5C790A0762}" destId="{457D1348-855E-40BC-B478-2D5FFE223200}" srcOrd="0" destOrd="0" presId="urn:microsoft.com/office/officeart/2008/layout/AlternatingPictureBlocks"/>
    <dgm:cxn modelId="{C3588CA3-2573-448C-AB2F-483B0CC31EB1}" type="presParOf" srcId="{457D1348-855E-40BC-B478-2D5FFE223200}" destId="{EFB6D828-5D1C-4ED3-B483-32FB919E73B6}" srcOrd="0" destOrd="0" presId="urn:microsoft.com/office/officeart/2008/layout/AlternatingPictureBlocks"/>
    <dgm:cxn modelId="{5E0B0FDE-9A7C-4979-A1DF-4669C830EA32}" type="presParOf" srcId="{457D1348-855E-40BC-B478-2D5FFE223200}" destId="{B9E61EBF-96F7-4778-9A20-AFD64AB410D3}" srcOrd="1" destOrd="0" presId="urn:microsoft.com/office/officeart/2008/layout/AlternatingPictureBlocks"/>
    <dgm:cxn modelId="{5B081ED2-679B-4EBF-ADE9-590D179DC476}" type="presParOf" srcId="{205233E7-0694-4357-A997-EA5C790A0762}" destId="{FDB06855-07B4-4E8B-BC10-C61F13933356}" srcOrd="1" destOrd="0" presId="urn:microsoft.com/office/officeart/2008/layout/AlternatingPictureBlocks"/>
    <dgm:cxn modelId="{1F39BB1F-92C7-4B58-A87C-E8ED5DB7AA5B}" type="presParOf" srcId="{205233E7-0694-4357-A997-EA5C790A0762}" destId="{CBE1D310-200B-4E4A-ADC8-8D452207064A}" srcOrd="2" destOrd="0" presId="urn:microsoft.com/office/officeart/2008/layout/AlternatingPictureBlocks"/>
    <dgm:cxn modelId="{59E57230-784E-494F-B3B3-9F0F32A81340}" type="presParOf" srcId="{CBE1D310-200B-4E4A-ADC8-8D452207064A}" destId="{219CDDA1-E4D2-4CAF-ABDE-127675A7D930}" srcOrd="0" destOrd="0" presId="urn:microsoft.com/office/officeart/2008/layout/AlternatingPictureBlocks"/>
    <dgm:cxn modelId="{800A0FED-FDEE-4150-9B94-E9FB305252A2}" type="presParOf" srcId="{CBE1D310-200B-4E4A-ADC8-8D452207064A}" destId="{4665F903-B10D-459C-AF62-5AD0DFDEEB15}" srcOrd="1" destOrd="0" presId="urn:microsoft.com/office/officeart/2008/layout/AlternatingPictureBlocks"/>
    <dgm:cxn modelId="{075E1C6B-4EA3-4D02-9EA9-80D3BB46958A}" type="presParOf" srcId="{205233E7-0694-4357-A997-EA5C790A0762}" destId="{3E960C1A-18DC-45AB-B7CB-3001269B9A00}" srcOrd="3" destOrd="0" presId="urn:microsoft.com/office/officeart/2008/layout/AlternatingPictureBlocks"/>
    <dgm:cxn modelId="{A5F20018-18DD-4E5B-BB5C-B9E2944C9231}" type="presParOf" srcId="{205233E7-0694-4357-A997-EA5C790A0762}" destId="{C846E839-3B53-4C66-8B73-178652F93365}" srcOrd="4" destOrd="0" presId="urn:microsoft.com/office/officeart/2008/layout/AlternatingPictureBlocks"/>
    <dgm:cxn modelId="{2E8F8C39-868B-4EFD-B27E-5A2B3027A078}" type="presParOf" srcId="{C846E839-3B53-4C66-8B73-178652F93365}" destId="{9FF3C359-3B02-493A-BF38-716CC60A3BF7}" srcOrd="0" destOrd="0" presId="urn:microsoft.com/office/officeart/2008/layout/AlternatingPictureBlocks"/>
    <dgm:cxn modelId="{37C7978D-05DF-4362-8077-B96006A75A91}" type="presParOf" srcId="{C846E839-3B53-4C66-8B73-178652F93365}" destId="{FD6AC096-53CF-4A28-A860-7C40FB0FF9B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BE67B-BCBA-4ABB-BCC0-584626AB2BA8}">
      <dsp:nvSpPr>
        <dsp:cNvPr id="0" name=""/>
        <dsp:cNvSpPr/>
      </dsp:nvSpPr>
      <dsp:spPr>
        <a:xfrm>
          <a:off x="0" y="336186"/>
          <a:ext cx="69765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C8012-E0AF-47CE-902E-34DA257DFFD6}">
      <dsp:nvSpPr>
        <dsp:cNvPr id="0" name=""/>
        <dsp:cNvSpPr/>
      </dsp:nvSpPr>
      <dsp:spPr>
        <a:xfrm>
          <a:off x="348826" y="11466"/>
          <a:ext cx="4883572" cy="649440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587" tIns="0" rIns="1845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Why Gifts in Times of Crisis?</a:t>
          </a:r>
        </a:p>
      </dsp:txBody>
      <dsp:txXfrm>
        <a:off x="380529" y="43169"/>
        <a:ext cx="4820166" cy="586034"/>
      </dsp:txXfrm>
    </dsp:sp>
    <dsp:sp modelId="{B1960724-845E-4D21-AA57-950214D6DBFD}">
      <dsp:nvSpPr>
        <dsp:cNvPr id="0" name=""/>
        <dsp:cNvSpPr/>
      </dsp:nvSpPr>
      <dsp:spPr>
        <a:xfrm>
          <a:off x="0" y="1334106"/>
          <a:ext cx="69765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D467AE-EBFF-4457-95CB-CB494D7FE467}">
      <dsp:nvSpPr>
        <dsp:cNvPr id="0" name=""/>
        <dsp:cNvSpPr/>
      </dsp:nvSpPr>
      <dsp:spPr>
        <a:xfrm>
          <a:off x="348826" y="1009386"/>
          <a:ext cx="4883572" cy="6494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587" tIns="0" rIns="1845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Overview of subpart C gift rules</a:t>
          </a:r>
        </a:p>
      </dsp:txBody>
      <dsp:txXfrm>
        <a:off x="380529" y="1041089"/>
        <a:ext cx="4820166" cy="586034"/>
      </dsp:txXfrm>
    </dsp:sp>
    <dsp:sp modelId="{8BEBAE8E-E6D3-46AE-9050-D161B9D1C5C4}">
      <dsp:nvSpPr>
        <dsp:cNvPr id="0" name=""/>
        <dsp:cNvSpPr/>
      </dsp:nvSpPr>
      <dsp:spPr>
        <a:xfrm>
          <a:off x="0" y="2332026"/>
          <a:ext cx="69765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86071F-8DA6-4C69-84DC-DD39C32F451E}">
      <dsp:nvSpPr>
        <dsp:cNvPr id="0" name=""/>
        <dsp:cNvSpPr/>
      </dsp:nvSpPr>
      <dsp:spPr>
        <a:xfrm>
          <a:off x="348826" y="2007306"/>
          <a:ext cx="4883572" cy="64944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587" tIns="0" rIns="1845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Special Infrequent Occasion  Exception</a:t>
          </a:r>
        </a:p>
      </dsp:txBody>
      <dsp:txXfrm>
        <a:off x="380529" y="2039009"/>
        <a:ext cx="4820166" cy="586034"/>
      </dsp:txXfrm>
    </dsp:sp>
    <dsp:sp modelId="{FC2BBB2F-283E-487E-B905-5200073EEDFB}">
      <dsp:nvSpPr>
        <dsp:cNvPr id="0" name=""/>
        <dsp:cNvSpPr/>
      </dsp:nvSpPr>
      <dsp:spPr>
        <a:xfrm>
          <a:off x="0" y="3329946"/>
          <a:ext cx="69765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90224A-A92E-49FD-B486-A9B5DE199315}">
      <dsp:nvSpPr>
        <dsp:cNvPr id="0" name=""/>
        <dsp:cNvSpPr/>
      </dsp:nvSpPr>
      <dsp:spPr>
        <a:xfrm>
          <a:off x="348826" y="3005226"/>
          <a:ext cx="4883572" cy="64944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587" tIns="0" rIns="1845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Other Common Questions (Solicitation, Types of Gifts)</a:t>
          </a:r>
        </a:p>
      </dsp:txBody>
      <dsp:txXfrm>
        <a:off x="380529" y="3036929"/>
        <a:ext cx="4820166" cy="586034"/>
      </dsp:txXfrm>
    </dsp:sp>
    <dsp:sp modelId="{7CE5C752-560B-446D-BBDA-6ED1A9B7AFB5}">
      <dsp:nvSpPr>
        <dsp:cNvPr id="0" name=""/>
        <dsp:cNvSpPr/>
      </dsp:nvSpPr>
      <dsp:spPr>
        <a:xfrm>
          <a:off x="0" y="4327866"/>
          <a:ext cx="69765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B4100E-6130-4D03-9FF7-EECF88B9EDEC}">
      <dsp:nvSpPr>
        <dsp:cNvPr id="0" name=""/>
        <dsp:cNvSpPr/>
      </dsp:nvSpPr>
      <dsp:spPr>
        <a:xfrm>
          <a:off x="348826" y="4003146"/>
          <a:ext cx="4883572" cy="64944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587" tIns="0" rIns="1845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Questions &amp; Answers</a:t>
          </a:r>
        </a:p>
      </dsp:txBody>
      <dsp:txXfrm>
        <a:off x="380529" y="4034849"/>
        <a:ext cx="4820166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2FD64-F6E1-4559-803A-4ADD833D29C9}">
      <dsp:nvSpPr>
        <dsp:cNvPr id="0" name=""/>
        <dsp:cNvSpPr/>
      </dsp:nvSpPr>
      <dsp:spPr>
        <a:xfrm>
          <a:off x="5296" y="0"/>
          <a:ext cx="5095295" cy="52662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General Standards (2635.302)</a:t>
          </a:r>
        </a:p>
      </dsp:txBody>
      <dsp:txXfrm>
        <a:off x="5296" y="0"/>
        <a:ext cx="5095295" cy="1579879"/>
      </dsp:txXfrm>
    </dsp:sp>
    <dsp:sp modelId="{15E7DAE9-596B-4C3E-816F-794548C562E8}">
      <dsp:nvSpPr>
        <dsp:cNvPr id="0" name=""/>
        <dsp:cNvSpPr/>
      </dsp:nvSpPr>
      <dsp:spPr>
        <a:xfrm>
          <a:off x="457147" y="1268011"/>
          <a:ext cx="4093275" cy="64667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cannot </a:t>
          </a:r>
          <a:r>
            <a:rPr lang="en-US" sz="1600" b="1" kern="1200" dirty="0"/>
            <a:t>give</a:t>
          </a:r>
          <a:r>
            <a:rPr lang="en-US" sz="1600" kern="1200" dirty="0"/>
            <a:t> a gift to </a:t>
          </a:r>
          <a:r>
            <a:rPr lang="en-US" sz="1600" b="1" kern="1200" dirty="0"/>
            <a:t>an official superior</a:t>
          </a:r>
          <a:r>
            <a:rPr lang="en-US" sz="1600" kern="1200" dirty="0"/>
            <a:t>. </a:t>
          </a:r>
        </a:p>
      </dsp:txBody>
      <dsp:txXfrm>
        <a:off x="476088" y="1286952"/>
        <a:ext cx="4055393" cy="608796"/>
      </dsp:txXfrm>
    </dsp:sp>
    <dsp:sp modelId="{949E820C-3B16-4BED-A573-CABFAAA8DE8A}">
      <dsp:nvSpPr>
        <dsp:cNvPr id="0" name=""/>
        <dsp:cNvSpPr/>
      </dsp:nvSpPr>
      <dsp:spPr>
        <a:xfrm>
          <a:off x="451726" y="2139334"/>
          <a:ext cx="4143494" cy="2732347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Employee cannot </a:t>
          </a:r>
          <a:r>
            <a:rPr lang="en-US" sz="1600" b="1" i="0" kern="1200" dirty="0"/>
            <a:t>accept a gift from an employee receiving less pay</a:t>
          </a:r>
          <a:r>
            <a:rPr lang="en-US" sz="1600" i="0" kern="1200" dirty="0"/>
            <a:t> unless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no subordinate-official superior relationship; and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(1) personal relationship that would justify the gift and the receiving employee is not the official superior of the employee giving the gift; </a:t>
          </a:r>
          <a:r>
            <a:rPr lang="en-US" sz="1600" b="1" i="0" kern="1200" dirty="0"/>
            <a:t>OR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(2) the employee giving the gift is the official superior of the receiving employee.</a:t>
          </a:r>
        </a:p>
      </dsp:txBody>
      <dsp:txXfrm>
        <a:off x="531754" y="2219362"/>
        <a:ext cx="3983438" cy="2572291"/>
      </dsp:txXfrm>
    </dsp:sp>
    <dsp:sp modelId="{1D2BD666-C7F6-4D14-8ED9-8976DF5E0CEC}">
      <dsp:nvSpPr>
        <dsp:cNvPr id="0" name=""/>
        <dsp:cNvSpPr/>
      </dsp:nvSpPr>
      <dsp:spPr>
        <a:xfrm>
          <a:off x="5482739" y="0"/>
          <a:ext cx="5095295" cy="52662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Exceptions (2635.304):</a:t>
          </a:r>
        </a:p>
      </dsp:txBody>
      <dsp:txXfrm>
        <a:off x="5482739" y="0"/>
        <a:ext cx="5095295" cy="1579879"/>
      </dsp:txXfrm>
    </dsp:sp>
    <dsp:sp modelId="{1228903B-6182-410D-96F4-0FA754A8B13B}">
      <dsp:nvSpPr>
        <dsp:cNvPr id="0" name=""/>
        <dsp:cNvSpPr/>
      </dsp:nvSpPr>
      <dsp:spPr>
        <a:xfrm>
          <a:off x="5992269" y="1580008"/>
          <a:ext cx="4076236" cy="7671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Non-cash gifts of $10 or less</a:t>
          </a:r>
        </a:p>
      </dsp:txBody>
      <dsp:txXfrm>
        <a:off x="6014739" y="1602478"/>
        <a:ext cx="4031296" cy="722242"/>
      </dsp:txXfrm>
    </dsp:sp>
    <dsp:sp modelId="{95F4294E-B658-4792-8D2A-1B047A8E12B1}">
      <dsp:nvSpPr>
        <dsp:cNvPr id="0" name=""/>
        <dsp:cNvSpPr/>
      </dsp:nvSpPr>
      <dsp:spPr>
        <a:xfrm>
          <a:off x="5992269" y="2465219"/>
          <a:ext cx="4076236" cy="7671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Food and refreshments shared in the office</a:t>
          </a:r>
        </a:p>
      </dsp:txBody>
      <dsp:txXfrm>
        <a:off x="6014739" y="2487689"/>
        <a:ext cx="4031296" cy="722242"/>
      </dsp:txXfrm>
    </dsp:sp>
    <dsp:sp modelId="{018466B2-F00E-403D-BA70-C15930FBA8BB}">
      <dsp:nvSpPr>
        <dsp:cNvPr id="0" name=""/>
        <dsp:cNvSpPr/>
      </dsp:nvSpPr>
      <dsp:spPr>
        <a:xfrm>
          <a:off x="5992269" y="3350430"/>
          <a:ext cx="4076236" cy="76718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Personal hospitality </a:t>
          </a:r>
        </a:p>
      </dsp:txBody>
      <dsp:txXfrm>
        <a:off x="6014739" y="3372900"/>
        <a:ext cx="4031296" cy="722242"/>
      </dsp:txXfrm>
    </dsp:sp>
    <dsp:sp modelId="{DEA9EC94-2E85-4EDD-B1AC-0722CC2DDCDE}">
      <dsp:nvSpPr>
        <dsp:cNvPr id="0" name=""/>
        <dsp:cNvSpPr/>
      </dsp:nvSpPr>
      <dsp:spPr>
        <a:xfrm>
          <a:off x="5992269" y="4235641"/>
          <a:ext cx="4076236" cy="767182"/>
        </a:xfrm>
        <a:prstGeom prst="roundRect">
          <a:avLst>
            <a:gd name="adj" fmla="val 10000"/>
          </a:avLst>
        </a:prstGeom>
        <a:solidFill>
          <a:srgbClr val="009E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Leave transferred to non-immediate supervisor.</a:t>
          </a:r>
        </a:p>
      </dsp:txBody>
      <dsp:txXfrm>
        <a:off x="6014739" y="4258111"/>
        <a:ext cx="4031296" cy="722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C6B0E-FFE6-41C0-A4F0-67A50634309E}">
      <dsp:nvSpPr>
        <dsp:cNvPr id="0" name=""/>
        <dsp:cNvSpPr/>
      </dsp:nvSpPr>
      <dsp:spPr>
        <a:xfrm>
          <a:off x="1444" y="2359851"/>
          <a:ext cx="5634370" cy="92505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2"/>
              </a:solidFill>
            </a:rPr>
            <a:t>Significance</a:t>
          </a:r>
          <a:r>
            <a:rPr lang="en-US" sz="3000" kern="1200" dirty="0"/>
            <a:t>: An important life event</a:t>
          </a:r>
        </a:p>
      </dsp:txBody>
      <dsp:txXfrm>
        <a:off x="28538" y="2386945"/>
        <a:ext cx="5580182" cy="870871"/>
      </dsp:txXfrm>
    </dsp:sp>
    <dsp:sp modelId="{DA37273A-4CAC-4B2B-9115-E0D460AC50FA}">
      <dsp:nvSpPr>
        <dsp:cNvPr id="0" name=""/>
        <dsp:cNvSpPr/>
      </dsp:nvSpPr>
      <dsp:spPr>
        <a:xfrm>
          <a:off x="1444" y="3451422"/>
          <a:ext cx="925059" cy="9250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BE6C0-B3DF-43F8-98DB-52054D83FB6A}">
      <dsp:nvSpPr>
        <dsp:cNvPr id="0" name=""/>
        <dsp:cNvSpPr/>
      </dsp:nvSpPr>
      <dsp:spPr>
        <a:xfrm>
          <a:off x="982008" y="3451422"/>
          <a:ext cx="4653807" cy="925059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Surgery for newborn child</a:t>
          </a:r>
        </a:p>
      </dsp:txBody>
      <dsp:txXfrm>
        <a:off x="1027174" y="3496588"/>
        <a:ext cx="4563475" cy="834727"/>
      </dsp:txXfrm>
    </dsp:sp>
    <dsp:sp modelId="{96A3E755-A3CA-443A-8747-CB254001A46A}">
      <dsp:nvSpPr>
        <dsp:cNvPr id="0" name=""/>
        <dsp:cNvSpPr/>
      </dsp:nvSpPr>
      <dsp:spPr>
        <a:xfrm>
          <a:off x="1444" y="4487489"/>
          <a:ext cx="925059" cy="9250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BD1D86-8FD0-417C-97AC-E5FE21425F43}">
      <dsp:nvSpPr>
        <dsp:cNvPr id="0" name=""/>
        <dsp:cNvSpPr/>
      </dsp:nvSpPr>
      <dsp:spPr>
        <a:xfrm>
          <a:off x="982008" y="4487489"/>
          <a:ext cx="4653807" cy="9250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03568"/>
                <a:satOff val="-8793"/>
                <a:lumOff val="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Child sprains ankle while riding a bike</a:t>
          </a:r>
        </a:p>
      </dsp:txBody>
      <dsp:txXfrm>
        <a:off x="1027174" y="4532655"/>
        <a:ext cx="4563475" cy="834727"/>
      </dsp:txXfrm>
    </dsp:sp>
    <dsp:sp modelId="{2224FDDC-BA5E-4AFF-B98E-BA292029BCD9}">
      <dsp:nvSpPr>
        <dsp:cNvPr id="0" name=""/>
        <dsp:cNvSpPr/>
      </dsp:nvSpPr>
      <dsp:spPr>
        <a:xfrm>
          <a:off x="6199252" y="2359851"/>
          <a:ext cx="5634370" cy="9250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2"/>
              </a:solidFill>
            </a:rPr>
            <a:t>Rarity</a:t>
          </a:r>
          <a:r>
            <a:rPr lang="en-US" sz="3000" kern="1200" dirty="0"/>
            <a:t>: An uncommon occurrence</a:t>
          </a:r>
        </a:p>
      </dsp:txBody>
      <dsp:txXfrm>
        <a:off x="6226346" y="2386945"/>
        <a:ext cx="5580182" cy="870871"/>
      </dsp:txXfrm>
    </dsp:sp>
    <dsp:sp modelId="{8AA99B81-5677-4953-B20D-4730D9E23CC4}">
      <dsp:nvSpPr>
        <dsp:cNvPr id="0" name=""/>
        <dsp:cNvSpPr/>
      </dsp:nvSpPr>
      <dsp:spPr>
        <a:xfrm>
          <a:off x="6199252" y="3451422"/>
          <a:ext cx="925059" cy="92505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2276D-DAB5-421B-85C5-F09A970DC497}">
      <dsp:nvSpPr>
        <dsp:cNvPr id="0" name=""/>
        <dsp:cNvSpPr/>
      </dsp:nvSpPr>
      <dsp:spPr>
        <a:xfrm>
          <a:off x="7179816" y="3451422"/>
          <a:ext cx="4653807" cy="925059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Home burns down</a:t>
          </a:r>
        </a:p>
      </dsp:txBody>
      <dsp:txXfrm>
        <a:off x="7224982" y="3496588"/>
        <a:ext cx="4563475" cy="834727"/>
      </dsp:txXfrm>
    </dsp:sp>
    <dsp:sp modelId="{3C0BFD4E-1A24-43C2-9F17-F64E5BCFEE4D}">
      <dsp:nvSpPr>
        <dsp:cNvPr id="0" name=""/>
        <dsp:cNvSpPr/>
      </dsp:nvSpPr>
      <dsp:spPr>
        <a:xfrm>
          <a:off x="6199252" y="4487489"/>
          <a:ext cx="925059" cy="92505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77B5A7-D422-4BBC-BA24-BD878B74365A}">
      <dsp:nvSpPr>
        <dsp:cNvPr id="0" name=""/>
        <dsp:cNvSpPr/>
      </dsp:nvSpPr>
      <dsp:spPr>
        <a:xfrm>
          <a:off x="7179816" y="4487489"/>
          <a:ext cx="4653807" cy="925059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Moving due to military orders</a:t>
          </a:r>
        </a:p>
      </dsp:txBody>
      <dsp:txXfrm>
        <a:off x="7224982" y="4532655"/>
        <a:ext cx="4563475" cy="834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7DF7B-8A46-40DC-85F8-A7020CEDC19C}">
      <dsp:nvSpPr>
        <dsp:cNvPr id="0" name=""/>
        <dsp:cNvSpPr/>
      </dsp:nvSpPr>
      <dsp:spPr>
        <a:xfrm>
          <a:off x="0" y="0"/>
          <a:ext cx="7207801" cy="1053265"/>
        </a:xfrm>
        <a:prstGeom prst="rect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An employee may give a gift “appropriate to the occasion” to an official superior “in recognition of infrequently occurring occasions of personal significance.”</a:t>
          </a:r>
          <a:endParaRPr lang="en-US" sz="1900" kern="1200" dirty="0"/>
        </a:p>
      </dsp:txBody>
      <dsp:txXfrm>
        <a:off x="0" y="0"/>
        <a:ext cx="7207801" cy="1053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0A7C-A55F-4748-8C85-51210B79FF59}">
      <dsp:nvSpPr>
        <dsp:cNvPr id="0" name=""/>
        <dsp:cNvSpPr/>
      </dsp:nvSpPr>
      <dsp:spPr>
        <a:xfrm>
          <a:off x="0" y="349639"/>
          <a:ext cx="8536016" cy="1304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490" tIns="374904" rIns="6624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Generally, no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Bad idea for everyone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Prohibited for supervisors (5 C.F.R. § 2635.302(c)).</a:t>
          </a:r>
        </a:p>
      </dsp:txBody>
      <dsp:txXfrm>
        <a:off x="0" y="349639"/>
        <a:ext cx="8536016" cy="1304100"/>
      </dsp:txXfrm>
    </dsp:sp>
    <dsp:sp modelId="{BA44AD79-A3F5-4774-A837-67F832FC82D8}">
      <dsp:nvSpPr>
        <dsp:cNvPr id="0" name=""/>
        <dsp:cNvSpPr/>
      </dsp:nvSpPr>
      <dsp:spPr>
        <a:xfrm>
          <a:off x="426800" y="83959"/>
          <a:ext cx="5975211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49" tIns="0" rIns="2258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small" baseline="0" dirty="0"/>
            <a:t>Solicit on behalf of self or close relative?</a:t>
          </a:r>
        </a:p>
      </dsp:txBody>
      <dsp:txXfrm>
        <a:off x="452739" y="109898"/>
        <a:ext cx="5923333" cy="479482"/>
      </dsp:txXfrm>
    </dsp:sp>
    <dsp:sp modelId="{2D3089B2-F007-4CFB-8108-D1DA054C173E}">
      <dsp:nvSpPr>
        <dsp:cNvPr id="0" name=""/>
        <dsp:cNvSpPr/>
      </dsp:nvSpPr>
      <dsp:spPr>
        <a:xfrm>
          <a:off x="0" y="2016619"/>
          <a:ext cx="8536016" cy="1530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490" tIns="374904" rIns="6624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u="none" kern="1200" dirty="0">
              <a:solidFill>
                <a:schemeClr val="bg1"/>
              </a:solidFill>
            </a:rPr>
            <a:t>Sometimes</a:t>
          </a:r>
          <a:r>
            <a:rPr lang="en-US" sz="1800" b="1" u="none" kern="1200" dirty="0">
              <a:solidFill>
                <a:schemeClr val="bg2">
                  <a:lumMod val="25000"/>
                </a:schemeClr>
              </a:solidFill>
            </a:rPr>
            <a:t>, </a:t>
          </a: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if: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Careful to consider workplace solicitation issues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Consider closeness of the relationship if affected person is not employee</a:t>
          </a:r>
        </a:p>
      </dsp:txBody>
      <dsp:txXfrm>
        <a:off x="0" y="2016619"/>
        <a:ext cx="8536016" cy="1530900"/>
      </dsp:txXfrm>
    </dsp:sp>
    <dsp:sp modelId="{01941247-2520-4AD1-9548-5E0CAD57EEFE}">
      <dsp:nvSpPr>
        <dsp:cNvPr id="0" name=""/>
        <dsp:cNvSpPr/>
      </dsp:nvSpPr>
      <dsp:spPr>
        <a:xfrm>
          <a:off x="426800" y="1750939"/>
          <a:ext cx="5975211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49" tIns="0" rIns="2258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small" baseline="0" dirty="0"/>
            <a:t>Solicit for another employee with relative or friend facing crisis?</a:t>
          </a:r>
        </a:p>
      </dsp:txBody>
      <dsp:txXfrm>
        <a:off x="452739" y="1776878"/>
        <a:ext cx="5923333" cy="479482"/>
      </dsp:txXfrm>
    </dsp:sp>
    <dsp:sp modelId="{CBBAE253-F687-46F5-B008-377E8AD7E48F}">
      <dsp:nvSpPr>
        <dsp:cNvPr id="0" name=""/>
        <dsp:cNvSpPr/>
      </dsp:nvSpPr>
      <dsp:spPr>
        <a:xfrm>
          <a:off x="0" y="3910400"/>
          <a:ext cx="8536016" cy="158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490" tIns="374904" rIns="6624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</a:rPr>
            <a:t>Discouraged</a:t>
          </a:r>
          <a:r>
            <a:rPr lang="en-US" sz="1800" kern="1200" dirty="0">
              <a:solidFill>
                <a:schemeClr val="bg1"/>
              </a:solidFill>
            </a:rPr>
            <a:t> </a:t>
          </a: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because: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Public nature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Lists names and donation amounts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2">
                  <a:lumMod val="25000"/>
                </a:schemeClr>
              </a:solidFill>
            </a:rPr>
            <a:t>Donations from contractors must be identified and returned</a:t>
          </a:r>
        </a:p>
      </dsp:txBody>
      <dsp:txXfrm>
        <a:off x="0" y="3910400"/>
        <a:ext cx="8536016" cy="1587600"/>
      </dsp:txXfrm>
    </dsp:sp>
    <dsp:sp modelId="{4CB6BA13-5E1F-419D-9638-D5D97893DFAA}">
      <dsp:nvSpPr>
        <dsp:cNvPr id="0" name=""/>
        <dsp:cNvSpPr/>
      </dsp:nvSpPr>
      <dsp:spPr>
        <a:xfrm>
          <a:off x="426800" y="3644720"/>
          <a:ext cx="5975211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849" tIns="0" rIns="2258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cap="small" baseline="0" dirty="0"/>
            <a:t>Solicit using crowdsourcing platforms?</a:t>
          </a:r>
        </a:p>
      </dsp:txBody>
      <dsp:txXfrm>
        <a:off x="452739" y="3670659"/>
        <a:ext cx="5923333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9988F-255B-47CB-995D-EB30EF2A28D0}">
      <dsp:nvSpPr>
        <dsp:cNvPr id="0" name=""/>
        <dsp:cNvSpPr/>
      </dsp:nvSpPr>
      <dsp:spPr>
        <a:xfrm>
          <a:off x="0" y="28370"/>
          <a:ext cx="3945468" cy="152685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LA-20-07: Crowdsourced Fundraising </a:t>
          </a:r>
          <a:endParaRPr lang="en-US" sz="2900" kern="1200" dirty="0"/>
        </a:p>
      </dsp:txBody>
      <dsp:txXfrm>
        <a:off x="74535" y="102905"/>
        <a:ext cx="3796398" cy="137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5381-0663-4D30-8A5A-EA9D08D4E1A0}">
      <dsp:nvSpPr>
        <dsp:cNvPr id="0" name=""/>
        <dsp:cNvSpPr/>
      </dsp:nvSpPr>
      <dsp:spPr>
        <a:xfrm>
          <a:off x="0" y="499555"/>
          <a:ext cx="7170720" cy="1304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528" tIns="479044" rIns="5565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bg1"/>
              </a:solidFill>
            </a:rPr>
            <a:t>Generally, yes.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Value must be “appropriate to the occasion.”</a:t>
          </a:r>
        </a:p>
      </dsp:txBody>
      <dsp:txXfrm>
        <a:off x="0" y="499555"/>
        <a:ext cx="7170720" cy="1304100"/>
      </dsp:txXfrm>
    </dsp:sp>
    <dsp:sp modelId="{00203B04-2323-4735-917A-CF51155FEC88}">
      <dsp:nvSpPr>
        <dsp:cNvPr id="0" name=""/>
        <dsp:cNvSpPr/>
      </dsp:nvSpPr>
      <dsp:spPr>
        <a:xfrm>
          <a:off x="358536" y="160075"/>
          <a:ext cx="5019504" cy="678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cap="small" baseline="0" dirty="0"/>
            <a:t>Can We Give In-Kind Donations?</a:t>
          </a:r>
        </a:p>
      </dsp:txBody>
      <dsp:txXfrm>
        <a:off x="391680" y="193219"/>
        <a:ext cx="4953216" cy="612672"/>
      </dsp:txXfrm>
    </dsp:sp>
    <dsp:sp modelId="{D38C6017-5F0D-428C-84ED-D60EDE4C610E}">
      <dsp:nvSpPr>
        <dsp:cNvPr id="0" name=""/>
        <dsp:cNvSpPr/>
      </dsp:nvSpPr>
      <dsp:spPr>
        <a:xfrm>
          <a:off x="0" y="2267335"/>
          <a:ext cx="7170720" cy="9599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528" tIns="479044" rIns="5565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bg1"/>
              </a:solidFill>
            </a:rPr>
            <a:t>Yes, </a:t>
          </a: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if “appropriate to the occasion”</a:t>
          </a:r>
        </a:p>
      </dsp:txBody>
      <dsp:txXfrm>
        <a:off x="0" y="2267335"/>
        <a:ext cx="7170720" cy="959962"/>
      </dsp:txXfrm>
    </dsp:sp>
    <dsp:sp modelId="{46F258BC-5134-4808-8CFA-3CCCD3D01CE9}">
      <dsp:nvSpPr>
        <dsp:cNvPr id="0" name=""/>
        <dsp:cNvSpPr/>
      </dsp:nvSpPr>
      <dsp:spPr>
        <a:xfrm>
          <a:off x="358536" y="1927855"/>
          <a:ext cx="5019504" cy="678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cap="small" baseline="0" dirty="0"/>
            <a:t>Donate Cash to Supervisor?</a:t>
          </a:r>
        </a:p>
      </dsp:txBody>
      <dsp:txXfrm>
        <a:off x="391680" y="1960999"/>
        <a:ext cx="4953216" cy="612672"/>
      </dsp:txXfrm>
    </dsp:sp>
    <dsp:sp modelId="{3D7AC12D-46E9-419C-B4B0-E22A98D1650B}">
      <dsp:nvSpPr>
        <dsp:cNvPr id="0" name=""/>
        <dsp:cNvSpPr/>
      </dsp:nvSpPr>
      <dsp:spPr>
        <a:xfrm>
          <a:off x="0" y="3690978"/>
          <a:ext cx="7170720" cy="1267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528" tIns="479044" rIns="55652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bg1"/>
              </a:solidFill>
            </a:rPr>
            <a:t>Yes, </a:t>
          </a:r>
          <a:r>
            <a:rPr lang="en-US" sz="2300" kern="1200" dirty="0">
              <a:solidFill>
                <a:schemeClr val="tx2">
                  <a:lumMod val="75000"/>
                </a:schemeClr>
              </a:solidFill>
            </a:rPr>
            <a:t>if the leave transfer is not to their direct supervisor</a:t>
          </a:r>
        </a:p>
      </dsp:txBody>
      <dsp:txXfrm>
        <a:off x="0" y="3690978"/>
        <a:ext cx="7170720" cy="1267875"/>
      </dsp:txXfrm>
    </dsp:sp>
    <dsp:sp modelId="{1206996C-64A7-4409-8B3F-791DE70335F7}">
      <dsp:nvSpPr>
        <dsp:cNvPr id="0" name=""/>
        <dsp:cNvSpPr/>
      </dsp:nvSpPr>
      <dsp:spPr>
        <a:xfrm>
          <a:off x="358536" y="3351498"/>
          <a:ext cx="5019504" cy="678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725" tIns="0" rIns="1897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cap="small" baseline="0" dirty="0"/>
            <a:t>Can We Donate Leave?</a:t>
          </a:r>
        </a:p>
      </dsp:txBody>
      <dsp:txXfrm>
        <a:off x="391680" y="3384642"/>
        <a:ext cx="4953216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D828-5D1C-4ED3-B483-32FB919E73B6}">
      <dsp:nvSpPr>
        <dsp:cNvPr id="0" name=""/>
        <dsp:cNvSpPr/>
      </dsp:nvSpPr>
      <dsp:spPr>
        <a:xfrm>
          <a:off x="5087950" y="498"/>
          <a:ext cx="3820636" cy="17280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Gifts </a:t>
          </a:r>
          <a:r>
            <a:rPr lang="en-US" sz="2300" b="1" i="0" kern="1200" cap="all" baseline="0"/>
            <a:t>are </a:t>
          </a:r>
          <a:r>
            <a:rPr lang="en-US" sz="2300" kern="1200"/>
            <a:t>reportable on financial disclosure forms </a:t>
          </a:r>
          <a:endParaRPr lang="en-US" sz="2300" kern="1200" dirty="0"/>
        </a:p>
      </dsp:txBody>
      <dsp:txXfrm>
        <a:off x="5087950" y="498"/>
        <a:ext cx="3820636" cy="1728012"/>
      </dsp:txXfrm>
    </dsp:sp>
    <dsp:sp modelId="{B9E61EBF-96F7-4778-9A20-AFD64AB410D3}">
      <dsp:nvSpPr>
        <dsp:cNvPr id="0" name=""/>
        <dsp:cNvSpPr/>
      </dsp:nvSpPr>
      <dsp:spPr>
        <a:xfrm>
          <a:off x="3206144" y="498"/>
          <a:ext cx="1710732" cy="1728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9CDDA1-E4D2-4CAF-ABDE-127675A7D930}">
      <dsp:nvSpPr>
        <dsp:cNvPr id="0" name=""/>
        <dsp:cNvSpPr/>
      </dsp:nvSpPr>
      <dsp:spPr>
        <a:xfrm>
          <a:off x="3206144" y="2013633"/>
          <a:ext cx="3820636" cy="17280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1939"/>
                <a:satOff val="-5896"/>
                <a:lumOff val="136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1939"/>
                <a:satOff val="-5896"/>
                <a:lumOff val="136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1939"/>
                <a:satOff val="-5896"/>
                <a:lumOff val="136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Subpart C </a:t>
          </a:r>
          <a:r>
            <a:rPr lang="en-US" sz="2300" b="1" kern="1200" cap="all" baseline="0"/>
            <a:t>applies</a:t>
          </a:r>
          <a:r>
            <a:rPr lang="en-US" sz="2300" kern="1200"/>
            <a:t> to employees at different agencies</a:t>
          </a:r>
          <a:endParaRPr lang="en-US" sz="2300" kern="1200" dirty="0"/>
        </a:p>
      </dsp:txBody>
      <dsp:txXfrm>
        <a:off x="3206144" y="2013633"/>
        <a:ext cx="3820636" cy="1728012"/>
      </dsp:txXfrm>
    </dsp:sp>
    <dsp:sp modelId="{4665F903-B10D-459C-AF62-5AD0DFDEEB15}">
      <dsp:nvSpPr>
        <dsp:cNvPr id="0" name=""/>
        <dsp:cNvSpPr/>
      </dsp:nvSpPr>
      <dsp:spPr>
        <a:xfrm>
          <a:off x="7197854" y="2013633"/>
          <a:ext cx="1710732" cy="1728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F3C359-3B02-493A-BF38-716CC60A3BF7}">
      <dsp:nvSpPr>
        <dsp:cNvPr id="0" name=""/>
        <dsp:cNvSpPr/>
      </dsp:nvSpPr>
      <dsp:spPr>
        <a:xfrm>
          <a:off x="5087950" y="4026768"/>
          <a:ext cx="3820636" cy="17280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63879"/>
                <a:satOff val="-11792"/>
                <a:lumOff val="273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3879"/>
                <a:satOff val="-11792"/>
                <a:lumOff val="273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3879"/>
                <a:satOff val="-11792"/>
                <a:lumOff val="273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Employees </a:t>
          </a:r>
          <a:r>
            <a:rPr lang="en-US" sz="2300" b="1" kern="1200" cap="all" baseline="0" dirty="0"/>
            <a:t>can</a:t>
          </a:r>
          <a:r>
            <a:rPr lang="en-US" sz="2300" kern="1200" dirty="0"/>
            <a:t> accept a gift from an employee receiving less pay if they have a personal relationship</a:t>
          </a:r>
        </a:p>
      </dsp:txBody>
      <dsp:txXfrm>
        <a:off x="5087950" y="4026768"/>
        <a:ext cx="3820636" cy="1728012"/>
      </dsp:txXfrm>
    </dsp:sp>
    <dsp:sp modelId="{FD6AC096-53CF-4A28-A860-7C40FB0FF9BE}">
      <dsp:nvSpPr>
        <dsp:cNvPr id="0" name=""/>
        <dsp:cNvSpPr/>
      </dsp:nvSpPr>
      <dsp:spPr>
        <a:xfrm>
          <a:off x="3206144" y="4026768"/>
          <a:ext cx="1710732" cy="17280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1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51" y="1710266"/>
            <a:ext cx="9306483" cy="1556699"/>
          </a:xfrm>
        </p:spPr>
        <p:txBody>
          <a:bodyPr anchor="b">
            <a:normAutofit/>
          </a:bodyPr>
          <a:lstStyle/>
          <a:p>
            <a:r>
              <a:rPr lang="en-US" cap="small" dirty="0"/>
              <a:t>Gifts In Times of Crisis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A78F82-8742-A2B0-E9D6-C309C00313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451" y="4261361"/>
            <a:ext cx="7599718" cy="149378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Maura Leary, Associate Counsel, Ethics Law &amp; Policy Branch</a:t>
            </a:r>
          </a:p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Melba Melton, Assistant Counsel, Ethics Law &amp; Policy Branch</a:t>
            </a:r>
          </a:p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cs typeface="Arial"/>
              </a:rPr>
              <a:t>U.S. Office of Government Ethics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cap="small" dirty="0"/>
              <a:t>Thank You!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1E7D937-353F-0AEC-8579-9EB1F2A83A30}"/>
              </a:ext>
            </a:extLst>
          </p:cNvPr>
          <p:cNvSpPr txBox="1">
            <a:spLocks/>
          </p:cNvSpPr>
          <p:nvPr/>
        </p:nvSpPr>
        <p:spPr>
          <a:xfrm>
            <a:off x="811183" y="4641684"/>
            <a:ext cx="8248149" cy="1493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j-lt"/>
              </a:rPr>
              <a:t>Presented by: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Maura Leary, Associate Counsel, Ethics Law &amp; Policy Branch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Melba Melton, Assistant Counsel, Ethics Law &amp; Policy Branch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U.S. Office of Government Ethics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8D12-2ED9-DD70-E1B1-7AE89004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823" y="329887"/>
            <a:ext cx="7482724" cy="809879"/>
          </a:xfrm>
        </p:spPr>
        <p:txBody>
          <a:bodyPr/>
          <a:lstStyle/>
          <a:p>
            <a:pPr algn="ctr"/>
            <a:r>
              <a:rPr lang="en-US" dirty="0"/>
              <a:t>2022 Yellowstone Floods</a:t>
            </a:r>
          </a:p>
        </p:txBody>
      </p:sp>
      <p:pic>
        <p:nvPicPr>
          <p:cNvPr id="4" name="Content Placeholder 3" descr="A flooded house with trees.">
            <a:extLst>
              <a:ext uri="{FF2B5EF4-FFF2-40B4-BE49-F238E27FC236}">
                <a16:creationId xmlns:a16="http://schemas.microsoft.com/office/drawing/2014/main" id="{FC0A7143-D079-12D5-2D84-2B4BA5C0D360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7015365" y="1736613"/>
            <a:ext cx="4842061" cy="3230563"/>
          </a:xfrm>
          <a:prstGeom prst="rect">
            <a:avLst/>
          </a:prstGeom>
        </p:spPr>
      </p:pic>
      <p:pic>
        <p:nvPicPr>
          <p:cNvPr id="5" name="Picture 4" descr="A flooded area with houses and trees">
            <a:extLst>
              <a:ext uri="{FF2B5EF4-FFF2-40B4-BE49-F238E27FC236}">
                <a16:creationId xmlns:a16="http://schemas.microsoft.com/office/drawing/2014/main" id="{5B3B801F-B96A-A9B5-CAAD-0A841C57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2" y="325267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830B-2CBB-273D-4DEB-4DFE995E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LA-24-13</a:t>
            </a:r>
          </a:p>
        </p:txBody>
      </p:sp>
      <p:pic>
        <p:nvPicPr>
          <p:cNvPr id="5" name="Picture 4" descr="Screen shot of OGE Legal Advisory 24-13. Ethics Guidance on Gifts Between Employees in Times of Crisis.">
            <a:extLst>
              <a:ext uri="{FF2B5EF4-FFF2-40B4-BE49-F238E27FC236}">
                <a16:creationId xmlns:a16="http://schemas.microsoft.com/office/drawing/2014/main" id="{1B0E8E2B-AA81-70E8-C241-36DEB22E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6" y="1292649"/>
            <a:ext cx="6695768" cy="52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478694"/>
          </a:xfrm>
        </p:spPr>
        <p:txBody>
          <a:bodyPr/>
          <a:lstStyle/>
          <a:p>
            <a:r>
              <a:rPr lang="en-US" cap="small" dirty="0"/>
              <a:t>Agenda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9E2E3CB-9C8E-65C4-DCB0-B4DD5256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86570584"/>
              </p:ext>
            </p:extLst>
          </p:nvPr>
        </p:nvGraphicFramePr>
        <p:xfrm>
          <a:off x="491068" y="1769533"/>
          <a:ext cx="6976532" cy="489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7208-5C79-46E1-5C23-33D9B3D8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9" y="198459"/>
            <a:ext cx="8180412" cy="944541"/>
          </a:xfrm>
        </p:spPr>
        <p:txBody>
          <a:bodyPr/>
          <a:lstStyle/>
          <a:p>
            <a:r>
              <a:rPr lang="en-US" sz="5000" cap="small" dirty="0"/>
              <a:t>Subpart C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A9CFB3-6700-9265-6B47-3EF5C7975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89610457"/>
              </p:ext>
            </p:extLst>
          </p:nvPr>
        </p:nvGraphicFramePr>
        <p:xfrm>
          <a:off x="719668" y="1278467"/>
          <a:ext cx="10583332" cy="526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3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8715-E4C6-606F-6AB9-DCA7CFAF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27" y="130907"/>
            <a:ext cx="10380943" cy="758094"/>
          </a:xfrm>
        </p:spPr>
        <p:txBody>
          <a:bodyPr/>
          <a:lstStyle/>
          <a:p>
            <a:r>
              <a:rPr lang="en-US" sz="5000" cap="small" dirty="0"/>
              <a:t>Special, Infrequent Occasion</a:t>
            </a:r>
            <a:br>
              <a:rPr lang="en-US" sz="5000" cap="small" dirty="0"/>
            </a:br>
            <a:endParaRPr lang="en-US" sz="5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E6778B-D0DE-0280-D26D-969A2703D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022598"/>
              </p:ext>
            </p:extLst>
          </p:nvPr>
        </p:nvGraphicFramePr>
        <p:xfrm>
          <a:off x="178465" y="355600"/>
          <a:ext cx="11835068" cy="777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3CA06576-9F7D-136B-B560-6CF5FB2A2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985809"/>
              </p:ext>
            </p:extLst>
          </p:nvPr>
        </p:nvGraphicFramePr>
        <p:xfrm>
          <a:off x="2458897" y="1113694"/>
          <a:ext cx="7207801" cy="105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14356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84" y="209241"/>
            <a:ext cx="7426883" cy="730560"/>
          </a:xfrm>
        </p:spPr>
        <p:txBody>
          <a:bodyPr anchor="ctr"/>
          <a:lstStyle/>
          <a:p>
            <a:r>
              <a:rPr lang="en-US" sz="4000" cap="small" dirty="0"/>
              <a:t>Solicitation in Crisis</a:t>
            </a:r>
            <a:endParaRPr lang="en-US" sz="40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41E30F-1712-6947-9966-1316D6655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90262"/>
              </p:ext>
            </p:extLst>
          </p:nvPr>
        </p:nvGraphicFramePr>
        <p:xfrm>
          <a:off x="277784" y="1143000"/>
          <a:ext cx="8536016" cy="558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C820B5-7DA6-0CC3-591E-BAE3C1D2F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876820"/>
              </p:ext>
            </p:extLst>
          </p:nvPr>
        </p:nvGraphicFramePr>
        <p:xfrm>
          <a:off x="8246532" y="4937389"/>
          <a:ext cx="3945468" cy="155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45" y="170548"/>
            <a:ext cx="10328787" cy="1289123"/>
          </a:xfrm>
        </p:spPr>
        <p:txBody>
          <a:bodyPr/>
          <a:lstStyle/>
          <a:p>
            <a:r>
              <a:rPr lang="en-US" cap="small" dirty="0"/>
              <a:t>What Donations Are Permissible?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9643BE9-58CE-00EF-A376-572A17B1ED7D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802615048"/>
              </p:ext>
            </p:extLst>
          </p:nvPr>
        </p:nvGraphicFramePr>
        <p:xfrm>
          <a:off x="246080" y="1459671"/>
          <a:ext cx="7170720" cy="511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ports car on a road">
            <a:extLst>
              <a:ext uri="{FF2B5EF4-FFF2-40B4-BE49-F238E27FC236}">
                <a16:creationId xmlns:a16="http://schemas.microsoft.com/office/drawing/2014/main" id="{AF3A5A76-E1E9-45EE-FADC-10584B098C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518" y="875386"/>
            <a:ext cx="3192018" cy="2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84" y="329968"/>
            <a:ext cx="7309086" cy="741160"/>
          </a:xfrm>
        </p:spPr>
        <p:txBody>
          <a:bodyPr anchor="t">
            <a:normAutofit/>
          </a:bodyPr>
          <a:lstStyle/>
          <a:p>
            <a:r>
              <a:rPr lang="en-US" cap="small" dirty="0"/>
              <a:t>Other Q&amp;As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3E0CCB8-BABC-6D16-B29C-E43EDD5A4A8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049956919"/>
              </p:ext>
            </p:extLst>
          </p:nvPr>
        </p:nvGraphicFramePr>
        <p:xfrm>
          <a:off x="-159798" y="958788"/>
          <a:ext cx="12114732" cy="575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Yes Dude">
            <a:extLst>
              <a:ext uri="{FF2B5EF4-FFF2-40B4-BE49-F238E27FC236}">
                <a16:creationId xmlns:a16="http://schemas.microsoft.com/office/drawing/2014/main" id="{D8CA6223-D359-7E5F-0F01-D3E73312C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8851" y="-274321"/>
            <a:ext cx="2939965" cy="29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3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3">
      <a:dk1>
        <a:srgbClr val="0E57C4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3EBBF0"/>
      </a:accent2>
      <a:accent3>
        <a:srgbClr val="297FD5"/>
      </a:accent3>
      <a:accent4>
        <a:srgbClr val="FBB3E1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469</Words>
  <Application>Microsoft Office PowerPoint</Application>
  <PresentationFormat>Widescreen</PresentationFormat>
  <Paragraphs>72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Custom</vt:lpstr>
      <vt:lpstr>Gifts In Times of Crisis</vt:lpstr>
      <vt:lpstr>2022 Yellowstone Floods</vt:lpstr>
      <vt:lpstr>LA-24-13</vt:lpstr>
      <vt:lpstr>Agenda</vt:lpstr>
      <vt:lpstr>Subpart C Overview</vt:lpstr>
      <vt:lpstr>Special, Infrequent Occasion </vt:lpstr>
      <vt:lpstr>Solicitation in Crisis</vt:lpstr>
      <vt:lpstr>What Donations Are Permissible?</vt:lpstr>
      <vt:lpstr>Other Q&amp;As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Melba Melton</dc:creator>
  <cp:lastModifiedBy>Michele Worthington</cp:lastModifiedBy>
  <cp:revision>39</cp:revision>
  <dcterms:created xsi:type="dcterms:W3CDTF">2024-07-25T16:45:54Z</dcterms:created>
  <dcterms:modified xsi:type="dcterms:W3CDTF">2024-11-26T15:19:07Z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