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17"/>
  </p:notesMasterIdLst>
  <p:sldIdLst>
    <p:sldId id="3825" r:id="rId5"/>
    <p:sldId id="3835" r:id="rId6"/>
    <p:sldId id="3826" r:id="rId7"/>
    <p:sldId id="3847" r:id="rId8"/>
    <p:sldId id="3851" r:id="rId9"/>
    <p:sldId id="3848" r:id="rId10"/>
    <p:sldId id="3855" r:id="rId11"/>
    <p:sldId id="3849" r:id="rId12"/>
    <p:sldId id="3858" r:id="rId13"/>
    <p:sldId id="3850" r:id="rId14"/>
    <p:sldId id="3863" r:id="rId15"/>
    <p:sldId id="384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407354AE-90B6-0935-BA14-D0C9F7BEAF8E}" name="Melba Melton" initials="MM" userId="S::mmelton@oge.gov::b92ae690-7000-449f-807d-766a1f45877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5776" autoAdjust="0"/>
  </p:normalViewPr>
  <p:slideViewPr>
    <p:cSldViewPr snapToGrid="0">
      <p:cViewPr varScale="1">
        <p:scale>
          <a:sx n="92" d="100"/>
          <a:sy n="92" d="100"/>
        </p:scale>
        <p:origin x="772" y="5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4B5A71-2D6D-49DE-91E1-5D1F9AC72BA3}" type="doc">
      <dgm:prSet loTypeId="urn:microsoft.com/office/officeart/2005/8/layout/list1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F7EDFF3-BBAE-4E09-90D2-0EEF56029EED}">
      <dgm:prSet/>
      <dgm:spPr/>
      <dgm:t>
        <a:bodyPr/>
        <a:lstStyle/>
        <a:p>
          <a:r>
            <a:rPr lang="en-US" dirty="0"/>
            <a:t>Submission</a:t>
          </a:r>
        </a:p>
      </dgm:t>
    </dgm:pt>
    <dgm:pt modelId="{A3F7D3E3-AA45-4821-B298-215BBDE2083D}" type="parTrans" cxnId="{0B27D961-F09B-45CA-8259-8D1325684227}">
      <dgm:prSet/>
      <dgm:spPr/>
      <dgm:t>
        <a:bodyPr/>
        <a:lstStyle/>
        <a:p>
          <a:endParaRPr lang="en-US"/>
        </a:p>
      </dgm:t>
    </dgm:pt>
    <dgm:pt modelId="{10242FE6-3EA6-44DD-8675-3D834573C973}" type="sibTrans" cxnId="{0B27D961-F09B-45CA-8259-8D1325684227}">
      <dgm:prSet/>
      <dgm:spPr/>
      <dgm:t>
        <a:bodyPr/>
        <a:lstStyle/>
        <a:p>
          <a:endParaRPr lang="en-US"/>
        </a:p>
      </dgm:t>
    </dgm:pt>
    <dgm:pt modelId="{9429A564-977D-4793-AD57-B56AFF39F831}">
      <dgm:prSet/>
      <dgm:spPr/>
      <dgm:t>
        <a:bodyPr/>
        <a:lstStyle/>
        <a:p>
          <a:r>
            <a:rPr lang="en-US" dirty="0"/>
            <a:t>OGE Consultation</a:t>
          </a:r>
        </a:p>
      </dgm:t>
    </dgm:pt>
    <dgm:pt modelId="{DA916BDA-E484-4D28-B13E-C24291362DC2}" type="parTrans" cxnId="{A07D472E-E177-469A-95DC-0C226FF3ACA5}">
      <dgm:prSet/>
      <dgm:spPr/>
      <dgm:t>
        <a:bodyPr/>
        <a:lstStyle/>
        <a:p>
          <a:endParaRPr lang="en-US"/>
        </a:p>
      </dgm:t>
    </dgm:pt>
    <dgm:pt modelId="{CEF2A26F-BC26-4F22-93B6-D9AA59CDF9C2}" type="sibTrans" cxnId="{A07D472E-E177-469A-95DC-0C226FF3ACA5}">
      <dgm:prSet/>
      <dgm:spPr/>
      <dgm:t>
        <a:bodyPr/>
        <a:lstStyle/>
        <a:p>
          <a:endParaRPr lang="en-US"/>
        </a:p>
      </dgm:t>
    </dgm:pt>
    <dgm:pt modelId="{7E675099-AB54-49BE-81FE-59847276A08E}">
      <dgm:prSet/>
      <dgm:spPr/>
      <dgm:t>
        <a:bodyPr/>
        <a:lstStyle/>
        <a:p>
          <a:r>
            <a:rPr lang="en-US" dirty="0"/>
            <a:t>Issuance</a:t>
          </a:r>
        </a:p>
      </dgm:t>
    </dgm:pt>
    <dgm:pt modelId="{3390EAF3-473C-497A-AB99-65FEFB512B22}" type="parTrans" cxnId="{C2F8202D-9B3A-4299-9252-55B1F27A81B5}">
      <dgm:prSet/>
      <dgm:spPr/>
      <dgm:t>
        <a:bodyPr/>
        <a:lstStyle/>
        <a:p>
          <a:endParaRPr lang="en-US"/>
        </a:p>
      </dgm:t>
    </dgm:pt>
    <dgm:pt modelId="{80BD7F36-7B41-4720-A344-06058C0B5A70}" type="sibTrans" cxnId="{C2F8202D-9B3A-4299-9252-55B1F27A81B5}">
      <dgm:prSet/>
      <dgm:spPr/>
      <dgm:t>
        <a:bodyPr/>
        <a:lstStyle/>
        <a:p>
          <a:endParaRPr lang="en-US"/>
        </a:p>
      </dgm:t>
    </dgm:pt>
    <dgm:pt modelId="{C8C3B77D-6660-410E-9C0E-D227298D0CA8}">
      <dgm:prSet/>
      <dgm:spPr/>
      <dgm:t>
        <a:bodyPr/>
        <a:lstStyle/>
        <a:p>
          <a:r>
            <a:rPr lang="en-US" dirty="0"/>
            <a:t>Recordkeeping &amp; Release</a:t>
          </a:r>
        </a:p>
      </dgm:t>
    </dgm:pt>
    <dgm:pt modelId="{2A0B1434-6BBF-4E91-BE96-A2655C7EB766}" type="parTrans" cxnId="{F52AE841-F1A0-4B6E-BC54-11687F65F8A1}">
      <dgm:prSet/>
      <dgm:spPr/>
      <dgm:t>
        <a:bodyPr/>
        <a:lstStyle/>
        <a:p>
          <a:endParaRPr lang="en-US"/>
        </a:p>
      </dgm:t>
    </dgm:pt>
    <dgm:pt modelId="{1B1B6E9D-8899-49C1-AFF8-53B78CDC37CB}" type="sibTrans" cxnId="{F52AE841-F1A0-4B6E-BC54-11687F65F8A1}">
      <dgm:prSet/>
      <dgm:spPr/>
      <dgm:t>
        <a:bodyPr/>
        <a:lstStyle/>
        <a:p>
          <a:endParaRPr lang="en-US"/>
        </a:p>
      </dgm:t>
    </dgm:pt>
    <dgm:pt modelId="{FC007518-B29B-48F6-8A3A-BE0E8253DFD5}" type="pres">
      <dgm:prSet presAssocID="{1C4B5A71-2D6D-49DE-91E1-5D1F9AC72BA3}" presName="linear" presStyleCnt="0">
        <dgm:presLayoutVars>
          <dgm:dir/>
          <dgm:animLvl val="lvl"/>
          <dgm:resizeHandles val="exact"/>
        </dgm:presLayoutVars>
      </dgm:prSet>
      <dgm:spPr/>
    </dgm:pt>
    <dgm:pt modelId="{552F1264-E2F8-4A06-91BC-F7465D5AF265}" type="pres">
      <dgm:prSet presAssocID="{7F7EDFF3-BBAE-4E09-90D2-0EEF56029EED}" presName="parentLin" presStyleCnt="0"/>
      <dgm:spPr/>
    </dgm:pt>
    <dgm:pt modelId="{E3A3F6C5-1292-480B-AC0A-61989F4A4C64}" type="pres">
      <dgm:prSet presAssocID="{7F7EDFF3-BBAE-4E09-90D2-0EEF56029EED}" presName="parentLeftMargin" presStyleLbl="node1" presStyleIdx="0" presStyleCnt="4"/>
      <dgm:spPr/>
    </dgm:pt>
    <dgm:pt modelId="{8B566719-71D4-4286-A4E7-263352FF688A}" type="pres">
      <dgm:prSet presAssocID="{7F7EDFF3-BBAE-4E09-90D2-0EEF56029EE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8B36ECC-0B08-4E6C-88F2-134DDCDEEC71}" type="pres">
      <dgm:prSet presAssocID="{7F7EDFF3-BBAE-4E09-90D2-0EEF56029EED}" presName="negativeSpace" presStyleCnt="0"/>
      <dgm:spPr/>
    </dgm:pt>
    <dgm:pt modelId="{A530171E-C132-48C7-8178-96A28588E4E1}" type="pres">
      <dgm:prSet presAssocID="{7F7EDFF3-BBAE-4E09-90D2-0EEF56029EED}" presName="childText" presStyleLbl="conFgAcc1" presStyleIdx="0" presStyleCnt="4">
        <dgm:presLayoutVars>
          <dgm:bulletEnabled val="1"/>
        </dgm:presLayoutVars>
      </dgm:prSet>
      <dgm:spPr/>
    </dgm:pt>
    <dgm:pt modelId="{E0266FF7-B2D6-4615-A0FF-B165354559D9}" type="pres">
      <dgm:prSet presAssocID="{10242FE6-3EA6-44DD-8675-3D834573C973}" presName="spaceBetweenRectangles" presStyleCnt="0"/>
      <dgm:spPr/>
    </dgm:pt>
    <dgm:pt modelId="{A413BA64-7729-42FF-961B-2A9AD7F9F3F7}" type="pres">
      <dgm:prSet presAssocID="{9429A564-977D-4793-AD57-B56AFF39F831}" presName="parentLin" presStyleCnt="0"/>
      <dgm:spPr/>
    </dgm:pt>
    <dgm:pt modelId="{A5A8B13B-215B-439F-8DB8-B46EF424034B}" type="pres">
      <dgm:prSet presAssocID="{9429A564-977D-4793-AD57-B56AFF39F831}" presName="parentLeftMargin" presStyleLbl="node1" presStyleIdx="0" presStyleCnt="4"/>
      <dgm:spPr/>
    </dgm:pt>
    <dgm:pt modelId="{163D7871-B313-4ED6-9DBC-648B7F3BFB99}" type="pres">
      <dgm:prSet presAssocID="{9429A564-977D-4793-AD57-B56AFF39F83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33593DD-4EBB-4A14-AEB8-A83029236210}" type="pres">
      <dgm:prSet presAssocID="{9429A564-977D-4793-AD57-B56AFF39F831}" presName="negativeSpace" presStyleCnt="0"/>
      <dgm:spPr/>
    </dgm:pt>
    <dgm:pt modelId="{628788D0-97DF-410E-9796-CE275E88B4DB}" type="pres">
      <dgm:prSet presAssocID="{9429A564-977D-4793-AD57-B56AFF39F831}" presName="childText" presStyleLbl="conFgAcc1" presStyleIdx="1" presStyleCnt="4">
        <dgm:presLayoutVars>
          <dgm:bulletEnabled val="1"/>
        </dgm:presLayoutVars>
      </dgm:prSet>
      <dgm:spPr/>
    </dgm:pt>
    <dgm:pt modelId="{E50E08D3-AAB1-4677-A7E0-35A8C7AC7E7B}" type="pres">
      <dgm:prSet presAssocID="{CEF2A26F-BC26-4F22-93B6-D9AA59CDF9C2}" presName="spaceBetweenRectangles" presStyleCnt="0"/>
      <dgm:spPr/>
    </dgm:pt>
    <dgm:pt modelId="{8665D5E4-6B29-4319-A8F4-D2D687531B04}" type="pres">
      <dgm:prSet presAssocID="{7E675099-AB54-49BE-81FE-59847276A08E}" presName="parentLin" presStyleCnt="0"/>
      <dgm:spPr/>
    </dgm:pt>
    <dgm:pt modelId="{A9A2645A-E887-4FB7-A20D-7D878676A496}" type="pres">
      <dgm:prSet presAssocID="{7E675099-AB54-49BE-81FE-59847276A08E}" presName="parentLeftMargin" presStyleLbl="node1" presStyleIdx="1" presStyleCnt="4"/>
      <dgm:spPr/>
    </dgm:pt>
    <dgm:pt modelId="{CB84ED8F-C465-4AD9-9873-987AA765B655}" type="pres">
      <dgm:prSet presAssocID="{7E675099-AB54-49BE-81FE-59847276A0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28060DE-AC9C-46C2-AB8D-BBBB1A54A006}" type="pres">
      <dgm:prSet presAssocID="{7E675099-AB54-49BE-81FE-59847276A08E}" presName="negativeSpace" presStyleCnt="0"/>
      <dgm:spPr/>
    </dgm:pt>
    <dgm:pt modelId="{A90E9639-3C28-4B33-AEDD-9350A5AED162}" type="pres">
      <dgm:prSet presAssocID="{7E675099-AB54-49BE-81FE-59847276A08E}" presName="childText" presStyleLbl="conFgAcc1" presStyleIdx="2" presStyleCnt="4">
        <dgm:presLayoutVars>
          <dgm:bulletEnabled val="1"/>
        </dgm:presLayoutVars>
      </dgm:prSet>
      <dgm:spPr/>
    </dgm:pt>
    <dgm:pt modelId="{D560C6D9-DB38-4E53-813A-0CDD9F1830A9}" type="pres">
      <dgm:prSet presAssocID="{80BD7F36-7B41-4720-A344-06058C0B5A70}" presName="spaceBetweenRectangles" presStyleCnt="0"/>
      <dgm:spPr/>
    </dgm:pt>
    <dgm:pt modelId="{8C993E54-E83C-406B-9471-F74334318A72}" type="pres">
      <dgm:prSet presAssocID="{C8C3B77D-6660-410E-9C0E-D227298D0CA8}" presName="parentLin" presStyleCnt="0"/>
      <dgm:spPr/>
    </dgm:pt>
    <dgm:pt modelId="{730EC1F1-1487-4FB8-B064-A34F783C551A}" type="pres">
      <dgm:prSet presAssocID="{C8C3B77D-6660-410E-9C0E-D227298D0CA8}" presName="parentLeftMargin" presStyleLbl="node1" presStyleIdx="2" presStyleCnt="4"/>
      <dgm:spPr/>
    </dgm:pt>
    <dgm:pt modelId="{4A6D82F1-88EE-4E5A-BBD8-5F7EBB02676D}" type="pres">
      <dgm:prSet presAssocID="{C8C3B77D-6660-410E-9C0E-D227298D0CA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1017242-0EBC-4699-BFB9-9BB9E74C2F67}" type="pres">
      <dgm:prSet presAssocID="{C8C3B77D-6660-410E-9C0E-D227298D0CA8}" presName="negativeSpace" presStyleCnt="0"/>
      <dgm:spPr/>
    </dgm:pt>
    <dgm:pt modelId="{3D2BB252-C679-4500-9018-FC4927BF5075}" type="pres">
      <dgm:prSet presAssocID="{C8C3B77D-6660-410E-9C0E-D227298D0CA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DD24304-9CCD-4B66-9915-5D2D42AE468B}" type="presOf" srcId="{C8C3B77D-6660-410E-9C0E-D227298D0CA8}" destId="{4A6D82F1-88EE-4E5A-BBD8-5F7EBB02676D}" srcOrd="1" destOrd="0" presId="urn:microsoft.com/office/officeart/2005/8/layout/list1"/>
    <dgm:cxn modelId="{C2F8202D-9B3A-4299-9252-55B1F27A81B5}" srcId="{1C4B5A71-2D6D-49DE-91E1-5D1F9AC72BA3}" destId="{7E675099-AB54-49BE-81FE-59847276A08E}" srcOrd="2" destOrd="0" parTransId="{3390EAF3-473C-497A-AB99-65FEFB512B22}" sibTransId="{80BD7F36-7B41-4720-A344-06058C0B5A70}"/>
    <dgm:cxn modelId="{A07D472E-E177-469A-95DC-0C226FF3ACA5}" srcId="{1C4B5A71-2D6D-49DE-91E1-5D1F9AC72BA3}" destId="{9429A564-977D-4793-AD57-B56AFF39F831}" srcOrd="1" destOrd="0" parTransId="{DA916BDA-E484-4D28-B13E-C24291362DC2}" sibTransId="{CEF2A26F-BC26-4F22-93B6-D9AA59CDF9C2}"/>
    <dgm:cxn modelId="{AFE6E130-5950-4E03-99AD-252D77418FA1}" type="presOf" srcId="{7E675099-AB54-49BE-81FE-59847276A08E}" destId="{CB84ED8F-C465-4AD9-9873-987AA765B655}" srcOrd="1" destOrd="0" presId="urn:microsoft.com/office/officeart/2005/8/layout/list1"/>
    <dgm:cxn modelId="{CAACEE60-D4AC-498F-A876-AD1A02083281}" type="presOf" srcId="{1C4B5A71-2D6D-49DE-91E1-5D1F9AC72BA3}" destId="{FC007518-B29B-48F6-8A3A-BE0E8253DFD5}" srcOrd="0" destOrd="0" presId="urn:microsoft.com/office/officeart/2005/8/layout/list1"/>
    <dgm:cxn modelId="{0B27D961-F09B-45CA-8259-8D1325684227}" srcId="{1C4B5A71-2D6D-49DE-91E1-5D1F9AC72BA3}" destId="{7F7EDFF3-BBAE-4E09-90D2-0EEF56029EED}" srcOrd="0" destOrd="0" parTransId="{A3F7D3E3-AA45-4821-B298-215BBDE2083D}" sibTransId="{10242FE6-3EA6-44DD-8675-3D834573C973}"/>
    <dgm:cxn modelId="{F52AE841-F1A0-4B6E-BC54-11687F65F8A1}" srcId="{1C4B5A71-2D6D-49DE-91E1-5D1F9AC72BA3}" destId="{C8C3B77D-6660-410E-9C0E-D227298D0CA8}" srcOrd="3" destOrd="0" parTransId="{2A0B1434-6BBF-4E91-BE96-A2655C7EB766}" sibTransId="{1B1B6E9D-8899-49C1-AFF8-53B78CDC37CB}"/>
    <dgm:cxn modelId="{B3760698-D0A0-4F5E-B879-8E2158C63A1F}" type="presOf" srcId="{9429A564-977D-4793-AD57-B56AFF39F831}" destId="{163D7871-B313-4ED6-9DBC-648B7F3BFB99}" srcOrd="1" destOrd="0" presId="urn:microsoft.com/office/officeart/2005/8/layout/list1"/>
    <dgm:cxn modelId="{BBCCEDA2-CFD0-459B-8CD9-8D79B25E29AF}" type="presOf" srcId="{7F7EDFF3-BBAE-4E09-90D2-0EEF56029EED}" destId="{E3A3F6C5-1292-480B-AC0A-61989F4A4C64}" srcOrd="0" destOrd="0" presId="urn:microsoft.com/office/officeart/2005/8/layout/list1"/>
    <dgm:cxn modelId="{584DFFA6-1A22-48E4-9617-45D3F3A3253C}" type="presOf" srcId="{9429A564-977D-4793-AD57-B56AFF39F831}" destId="{A5A8B13B-215B-439F-8DB8-B46EF424034B}" srcOrd="0" destOrd="0" presId="urn:microsoft.com/office/officeart/2005/8/layout/list1"/>
    <dgm:cxn modelId="{16EC89DD-5EE6-443B-8988-6CD1D2566B9C}" type="presOf" srcId="{C8C3B77D-6660-410E-9C0E-D227298D0CA8}" destId="{730EC1F1-1487-4FB8-B064-A34F783C551A}" srcOrd="0" destOrd="0" presId="urn:microsoft.com/office/officeart/2005/8/layout/list1"/>
    <dgm:cxn modelId="{8D080CEA-D3D5-4F6E-9228-EA2A16D43594}" type="presOf" srcId="{7E675099-AB54-49BE-81FE-59847276A08E}" destId="{A9A2645A-E887-4FB7-A20D-7D878676A496}" srcOrd="0" destOrd="0" presId="urn:microsoft.com/office/officeart/2005/8/layout/list1"/>
    <dgm:cxn modelId="{3B3444ED-1EDF-440D-BA34-85D295CFD5AD}" type="presOf" srcId="{7F7EDFF3-BBAE-4E09-90D2-0EEF56029EED}" destId="{8B566719-71D4-4286-A4E7-263352FF688A}" srcOrd="1" destOrd="0" presId="urn:microsoft.com/office/officeart/2005/8/layout/list1"/>
    <dgm:cxn modelId="{F3B29F80-5576-4FDC-B913-427333FDCC20}" type="presParOf" srcId="{FC007518-B29B-48F6-8A3A-BE0E8253DFD5}" destId="{552F1264-E2F8-4A06-91BC-F7465D5AF265}" srcOrd="0" destOrd="0" presId="urn:microsoft.com/office/officeart/2005/8/layout/list1"/>
    <dgm:cxn modelId="{815D844F-45DD-4660-B3F8-6B7B1DCA9A7D}" type="presParOf" srcId="{552F1264-E2F8-4A06-91BC-F7465D5AF265}" destId="{E3A3F6C5-1292-480B-AC0A-61989F4A4C64}" srcOrd="0" destOrd="0" presId="urn:microsoft.com/office/officeart/2005/8/layout/list1"/>
    <dgm:cxn modelId="{BCE3614D-2B66-486A-B9CE-313D15B91696}" type="presParOf" srcId="{552F1264-E2F8-4A06-91BC-F7465D5AF265}" destId="{8B566719-71D4-4286-A4E7-263352FF688A}" srcOrd="1" destOrd="0" presId="urn:microsoft.com/office/officeart/2005/8/layout/list1"/>
    <dgm:cxn modelId="{CE2EE95B-CD7D-4D56-BB31-43F694BE1ECA}" type="presParOf" srcId="{FC007518-B29B-48F6-8A3A-BE0E8253DFD5}" destId="{08B36ECC-0B08-4E6C-88F2-134DDCDEEC71}" srcOrd="1" destOrd="0" presId="urn:microsoft.com/office/officeart/2005/8/layout/list1"/>
    <dgm:cxn modelId="{2A2DB142-9E94-4B62-A791-4A28B7644F10}" type="presParOf" srcId="{FC007518-B29B-48F6-8A3A-BE0E8253DFD5}" destId="{A530171E-C132-48C7-8178-96A28588E4E1}" srcOrd="2" destOrd="0" presId="urn:microsoft.com/office/officeart/2005/8/layout/list1"/>
    <dgm:cxn modelId="{9286EBD0-ABB5-447A-AA80-FBC0A24D6817}" type="presParOf" srcId="{FC007518-B29B-48F6-8A3A-BE0E8253DFD5}" destId="{E0266FF7-B2D6-4615-A0FF-B165354559D9}" srcOrd="3" destOrd="0" presId="urn:microsoft.com/office/officeart/2005/8/layout/list1"/>
    <dgm:cxn modelId="{8AA61EF0-0FF4-46B4-AC35-C7634BD61497}" type="presParOf" srcId="{FC007518-B29B-48F6-8A3A-BE0E8253DFD5}" destId="{A413BA64-7729-42FF-961B-2A9AD7F9F3F7}" srcOrd="4" destOrd="0" presId="urn:microsoft.com/office/officeart/2005/8/layout/list1"/>
    <dgm:cxn modelId="{0A0A336C-4A8B-4EE1-8736-1CEE75DB3F84}" type="presParOf" srcId="{A413BA64-7729-42FF-961B-2A9AD7F9F3F7}" destId="{A5A8B13B-215B-439F-8DB8-B46EF424034B}" srcOrd="0" destOrd="0" presId="urn:microsoft.com/office/officeart/2005/8/layout/list1"/>
    <dgm:cxn modelId="{B6AFDAF5-F76E-4426-9ACA-0A496BA822CC}" type="presParOf" srcId="{A413BA64-7729-42FF-961B-2A9AD7F9F3F7}" destId="{163D7871-B313-4ED6-9DBC-648B7F3BFB99}" srcOrd="1" destOrd="0" presId="urn:microsoft.com/office/officeart/2005/8/layout/list1"/>
    <dgm:cxn modelId="{63E7057D-D492-44B4-A01B-1B70138FBBED}" type="presParOf" srcId="{FC007518-B29B-48F6-8A3A-BE0E8253DFD5}" destId="{333593DD-4EBB-4A14-AEB8-A83029236210}" srcOrd="5" destOrd="0" presId="urn:microsoft.com/office/officeart/2005/8/layout/list1"/>
    <dgm:cxn modelId="{0C5FC9E4-AA3A-453A-914C-D87341AEA95E}" type="presParOf" srcId="{FC007518-B29B-48F6-8A3A-BE0E8253DFD5}" destId="{628788D0-97DF-410E-9796-CE275E88B4DB}" srcOrd="6" destOrd="0" presId="urn:microsoft.com/office/officeart/2005/8/layout/list1"/>
    <dgm:cxn modelId="{352E342F-3C3E-4D6A-B114-79A9C45E2271}" type="presParOf" srcId="{FC007518-B29B-48F6-8A3A-BE0E8253DFD5}" destId="{E50E08D3-AAB1-4677-A7E0-35A8C7AC7E7B}" srcOrd="7" destOrd="0" presId="urn:microsoft.com/office/officeart/2005/8/layout/list1"/>
    <dgm:cxn modelId="{B605562B-284F-44A6-B5A7-F7EAADFCCC42}" type="presParOf" srcId="{FC007518-B29B-48F6-8A3A-BE0E8253DFD5}" destId="{8665D5E4-6B29-4319-A8F4-D2D687531B04}" srcOrd="8" destOrd="0" presId="urn:microsoft.com/office/officeart/2005/8/layout/list1"/>
    <dgm:cxn modelId="{5330A9F7-007E-4340-A9CF-C6E71012AC3C}" type="presParOf" srcId="{8665D5E4-6B29-4319-A8F4-D2D687531B04}" destId="{A9A2645A-E887-4FB7-A20D-7D878676A496}" srcOrd="0" destOrd="0" presId="urn:microsoft.com/office/officeart/2005/8/layout/list1"/>
    <dgm:cxn modelId="{8597C2C1-EB60-485C-8C9D-B48759A12400}" type="presParOf" srcId="{8665D5E4-6B29-4319-A8F4-D2D687531B04}" destId="{CB84ED8F-C465-4AD9-9873-987AA765B655}" srcOrd="1" destOrd="0" presId="urn:microsoft.com/office/officeart/2005/8/layout/list1"/>
    <dgm:cxn modelId="{F2AC3A3B-873A-4D69-B7CB-D79A353B3B50}" type="presParOf" srcId="{FC007518-B29B-48F6-8A3A-BE0E8253DFD5}" destId="{628060DE-AC9C-46C2-AB8D-BBBB1A54A006}" srcOrd="9" destOrd="0" presId="urn:microsoft.com/office/officeart/2005/8/layout/list1"/>
    <dgm:cxn modelId="{E6C2D8C0-CC27-4BF6-9161-55CE08A78A62}" type="presParOf" srcId="{FC007518-B29B-48F6-8A3A-BE0E8253DFD5}" destId="{A90E9639-3C28-4B33-AEDD-9350A5AED162}" srcOrd="10" destOrd="0" presId="urn:microsoft.com/office/officeart/2005/8/layout/list1"/>
    <dgm:cxn modelId="{4181EC15-10E7-45A4-93A9-B4BAB2B96964}" type="presParOf" srcId="{FC007518-B29B-48F6-8A3A-BE0E8253DFD5}" destId="{D560C6D9-DB38-4E53-813A-0CDD9F1830A9}" srcOrd="11" destOrd="0" presId="urn:microsoft.com/office/officeart/2005/8/layout/list1"/>
    <dgm:cxn modelId="{F103FAEA-431C-4499-BA9D-60D9628E3FCA}" type="presParOf" srcId="{FC007518-B29B-48F6-8A3A-BE0E8253DFD5}" destId="{8C993E54-E83C-406B-9471-F74334318A72}" srcOrd="12" destOrd="0" presId="urn:microsoft.com/office/officeart/2005/8/layout/list1"/>
    <dgm:cxn modelId="{73CF9558-617F-4807-8941-4E02798565A8}" type="presParOf" srcId="{8C993E54-E83C-406B-9471-F74334318A72}" destId="{730EC1F1-1487-4FB8-B064-A34F783C551A}" srcOrd="0" destOrd="0" presId="urn:microsoft.com/office/officeart/2005/8/layout/list1"/>
    <dgm:cxn modelId="{BEFED7CE-8A47-4D85-A186-69E0F412179C}" type="presParOf" srcId="{8C993E54-E83C-406B-9471-F74334318A72}" destId="{4A6D82F1-88EE-4E5A-BBD8-5F7EBB02676D}" srcOrd="1" destOrd="0" presId="urn:microsoft.com/office/officeart/2005/8/layout/list1"/>
    <dgm:cxn modelId="{1A1F0FEF-C3DD-4E22-B4EA-7090239911E6}" type="presParOf" srcId="{FC007518-B29B-48F6-8A3A-BE0E8253DFD5}" destId="{51017242-0EBC-4699-BFB9-9BB9E74C2F67}" srcOrd="13" destOrd="0" presId="urn:microsoft.com/office/officeart/2005/8/layout/list1"/>
    <dgm:cxn modelId="{18605B97-5A90-449E-B86A-396187A887E0}" type="presParOf" srcId="{FC007518-B29B-48F6-8A3A-BE0E8253DFD5}" destId="{3D2BB252-C679-4500-9018-FC4927BF507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B7A6EC-E991-45E6-AC84-8120C48FCA96}" type="doc">
      <dgm:prSet loTypeId="urn:microsoft.com/office/officeart/2011/layout/Circle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6C846A8-CB14-4E24-AFDE-4DCC9806FF62}">
      <dgm:prSet/>
      <dgm:spPr/>
      <dgm:t>
        <a:bodyPr/>
        <a:lstStyle/>
        <a:p>
          <a:r>
            <a:rPr lang="en-US" dirty="0"/>
            <a:t>Agency prepares a draft waiver </a:t>
          </a:r>
        </a:p>
      </dgm:t>
    </dgm:pt>
    <dgm:pt modelId="{E3C914D9-56EF-4F19-97BD-89DCFD348A94}" type="parTrans" cxnId="{804EA2DE-2A68-480A-AF3E-4F8D1820BA21}">
      <dgm:prSet/>
      <dgm:spPr/>
      <dgm:t>
        <a:bodyPr/>
        <a:lstStyle/>
        <a:p>
          <a:endParaRPr lang="en-US"/>
        </a:p>
      </dgm:t>
    </dgm:pt>
    <dgm:pt modelId="{7C301179-636A-43D1-9BC1-B5BBF757DEB1}" type="sibTrans" cxnId="{804EA2DE-2A68-480A-AF3E-4F8D1820BA21}">
      <dgm:prSet/>
      <dgm:spPr/>
      <dgm:t>
        <a:bodyPr/>
        <a:lstStyle/>
        <a:p>
          <a:endParaRPr lang="en-US"/>
        </a:p>
      </dgm:t>
    </dgm:pt>
    <dgm:pt modelId="{B6D3AC96-2BC0-4FB3-8A0E-209B29873018}">
      <dgm:prSet/>
      <dgm:spPr/>
      <dgm:t>
        <a:bodyPr/>
        <a:lstStyle/>
        <a:p>
          <a:r>
            <a:rPr lang="en-US" dirty="0"/>
            <a:t>OGE Desk Officer refers the draft waiver to the Chief of the Ethics Law &amp; Policy Branch</a:t>
          </a:r>
        </a:p>
      </dgm:t>
    </dgm:pt>
    <dgm:pt modelId="{577BA323-6DCA-4C3B-A250-32B85C0152C7}" type="parTrans" cxnId="{770EE26B-CB55-4C3B-A053-3074934426DA}">
      <dgm:prSet/>
      <dgm:spPr/>
      <dgm:t>
        <a:bodyPr/>
        <a:lstStyle/>
        <a:p>
          <a:endParaRPr lang="en-US"/>
        </a:p>
      </dgm:t>
    </dgm:pt>
    <dgm:pt modelId="{F391E029-71F4-493C-8E0B-F861C44F0EF2}" type="sibTrans" cxnId="{770EE26B-CB55-4C3B-A053-3074934426DA}">
      <dgm:prSet/>
      <dgm:spPr/>
      <dgm:t>
        <a:bodyPr/>
        <a:lstStyle/>
        <a:p>
          <a:endParaRPr lang="en-US"/>
        </a:p>
      </dgm:t>
    </dgm:pt>
    <dgm:pt modelId="{2B47C509-B298-43A4-BE32-110B8E9E3635}">
      <dgm:prSet/>
      <dgm:spPr/>
      <dgm:t>
        <a:bodyPr/>
        <a:lstStyle/>
        <a:p>
          <a:r>
            <a:rPr lang="en-US" dirty="0"/>
            <a:t>Chief of the Ethics Law &amp; Policy Branch assigns the draft waiver to an OGE attorney</a:t>
          </a:r>
        </a:p>
      </dgm:t>
    </dgm:pt>
    <dgm:pt modelId="{8D967908-8163-444D-BE37-163F91A43D98}" type="parTrans" cxnId="{B59001B5-F86C-4FA4-AC07-7E32AE5E4273}">
      <dgm:prSet/>
      <dgm:spPr/>
      <dgm:t>
        <a:bodyPr/>
        <a:lstStyle/>
        <a:p>
          <a:endParaRPr lang="en-US"/>
        </a:p>
      </dgm:t>
    </dgm:pt>
    <dgm:pt modelId="{0A8E1C71-8D3A-4962-A824-02D1B1BF6E31}" type="sibTrans" cxnId="{B59001B5-F86C-4FA4-AC07-7E32AE5E4273}">
      <dgm:prSet/>
      <dgm:spPr/>
      <dgm:t>
        <a:bodyPr/>
        <a:lstStyle/>
        <a:p>
          <a:endParaRPr lang="en-US"/>
        </a:p>
      </dgm:t>
    </dgm:pt>
    <dgm:pt modelId="{7FA52CF6-F2D2-4908-8DE9-52F5F4B1FAF3}">
      <dgm:prSet/>
      <dgm:spPr/>
      <dgm:t>
        <a:bodyPr/>
        <a:lstStyle/>
        <a:p>
          <a:r>
            <a:rPr lang="en-US" dirty="0"/>
            <a:t>Agency submits draft to assigned OGE Desk Officer</a:t>
          </a:r>
        </a:p>
      </dgm:t>
    </dgm:pt>
    <dgm:pt modelId="{CD124461-905C-4620-A4FC-7C7F33F2FDF8}" type="sibTrans" cxnId="{A0E32819-A1B8-4771-B2DD-24452F99C231}">
      <dgm:prSet/>
      <dgm:spPr/>
      <dgm:t>
        <a:bodyPr/>
        <a:lstStyle/>
        <a:p>
          <a:endParaRPr lang="en-US"/>
        </a:p>
      </dgm:t>
    </dgm:pt>
    <dgm:pt modelId="{63BB1C62-037B-4346-A91C-0533D3AC72EB}" type="parTrans" cxnId="{A0E32819-A1B8-4771-B2DD-24452F99C231}">
      <dgm:prSet/>
      <dgm:spPr/>
      <dgm:t>
        <a:bodyPr/>
        <a:lstStyle/>
        <a:p>
          <a:endParaRPr lang="en-US"/>
        </a:p>
      </dgm:t>
    </dgm:pt>
    <dgm:pt modelId="{58C94268-8E03-470B-AA17-AAEF0977CF27}" type="pres">
      <dgm:prSet presAssocID="{E3B7A6EC-E991-45E6-AC84-8120C48FCA96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8592A7B4-2CA6-4C43-8C09-57280F5A4E68}" type="pres">
      <dgm:prSet presAssocID="{2B47C509-B298-43A4-BE32-110B8E9E3635}" presName="Accent4" presStyleCnt="0"/>
      <dgm:spPr/>
    </dgm:pt>
    <dgm:pt modelId="{5DA097FA-0E79-43F3-A07E-95BF42D0EFE7}" type="pres">
      <dgm:prSet presAssocID="{2B47C509-B298-43A4-BE32-110B8E9E3635}" presName="Accent" presStyleLbl="node1" presStyleIdx="0" presStyleCnt="4"/>
      <dgm:spPr/>
    </dgm:pt>
    <dgm:pt modelId="{914CEDEE-F918-46A7-9A70-83D297CA64B0}" type="pres">
      <dgm:prSet presAssocID="{2B47C509-B298-43A4-BE32-110B8E9E3635}" presName="ParentBackground4" presStyleCnt="0"/>
      <dgm:spPr/>
    </dgm:pt>
    <dgm:pt modelId="{339882D7-801E-4891-B808-C0A75DE4BBDE}" type="pres">
      <dgm:prSet presAssocID="{2B47C509-B298-43A4-BE32-110B8E9E3635}" presName="ParentBackground" presStyleLbl="fgAcc1" presStyleIdx="0" presStyleCnt="4"/>
      <dgm:spPr/>
    </dgm:pt>
    <dgm:pt modelId="{26BCF3A2-85D9-47AF-A269-06B080A4D3A4}" type="pres">
      <dgm:prSet presAssocID="{2B47C509-B298-43A4-BE32-110B8E9E3635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87A4119-5720-4C93-B1BE-B611128B7BC9}" type="pres">
      <dgm:prSet presAssocID="{B6D3AC96-2BC0-4FB3-8A0E-209B29873018}" presName="Accent3" presStyleCnt="0"/>
      <dgm:spPr/>
    </dgm:pt>
    <dgm:pt modelId="{9593090C-C329-4919-9EE3-AAED41E7F4A2}" type="pres">
      <dgm:prSet presAssocID="{B6D3AC96-2BC0-4FB3-8A0E-209B29873018}" presName="Accent" presStyleLbl="node1" presStyleIdx="1" presStyleCnt="4"/>
      <dgm:spPr/>
    </dgm:pt>
    <dgm:pt modelId="{87175F97-38CC-4381-A037-D807850F2B28}" type="pres">
      <dgm:prSet presAssocID="{B6D3AC96-2BC0-4FB3-8A0E-209B29873018}" presName="ParentBackground3" presStyleCnt="0"/>
      <dgm:spPr/>
    </dgm:pt>
    <dgm:pt modelId="{1020CAE5-2E08-4345-B4C1-1F16D53658C4}" type="pres">
      <dgm:prSet presAssocID="{B6D3AC96-2BC0-4FB3-8A0E-209B29873018}" presName="ParentBackground" presStyleLbl="fgAcc1" presStyleIdx="1" presStyleCnt="4"/>
      <dgm:spPr/>
    </dgm:pt>
    <dgm:pt modelId="{C32D3DA6-4E79-4E42-BFF4-AF877A63DB2E}" type="pres">
      <dgm:prSet presAssocID="{B6D3AC96-2BC0-4FB3-8A0E-209B29873018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D37B33C-74AA-4D82-AF22-7DAC9C609E31}" type="pres">
      <dgm:prSet presAssocID="{7FA52CF6-F2D2-4908-8DE9-52F5F4B1FAF3}" presName="Accent2" presStyleCnt="0"/>
      <dgm:spPr/>
    </dgm:pt>
    <dgm:pt modelId="{08B72032-23B8-43BC-956C-60DD2E8EE234}" type="pres">
      <dgm:prSet presAssocID="{7FA52CF6-F2D2-4908-8DE9-52F5F4B1FAF3}" presName="Accent" presStyleLbl="node1" presStyleIdx="2" presStyleCnt="4"/>
      <dgm:spPr/>
    </dgm:pt>
    <dgm:pt modelId="{3B6ECA01-20BC-4D10-8D39-4D08B4182723}" type="pres">
      <dgm:prSet presAssocID="{7FA52CF6-F2D2-4908-8DE9-52F5F4B1FAF3}" presName="ParentBackground2" presStyleCnt="0"/>
      <dgm:spPr/>
    </dgm:pt>
    <dgm:pt modelId="{4E23C5FF-1C13-4FEC-8756-14A7C2B93B33}" type="pres">
      <dgm:prSet presAssocID="{7FA52CF6-F2D2-4908-8DE9-52F5F4B1FAF3}" presName="ParentBackground" presStyleLbl="fgAcc1" presStyleIdx="2" presStyleCnt="4"/>
      <dgm:spPr/>
    </dgm:pt>
    <dgm:pt modelId="{C9833FB5-BAF0-47D7-A0FD-3E4ECD277D2C}" type="pres">
      <dgm:prSet presAssocID="{7FA52CF6-F2D2-4908-8DE9-52F5F4B1FAF3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CF4F3A2-9E31-46C9-8369-68E98856C5BD}" type="pres">
      <dgm:prSet presAssocID="{86C846A8-CB14-4E24-AFDE-4DCC9806FF62}" presName="Accent1" presStyleCnt="0"/>
      <dgm:spPr/>
    </dgm:pt>
    <dgm:pt modelId="{C5A36A13-AF30-4B95-8485-197CEF100286}" type="pres">
      <dgm:prSet presAssocID="{86C846A8-CB14-4E24-AFDE-4DCC9806FF62}" presName="Accent" presStyleLbl="node1" presStyleIdx="3" presStyleCnt="4"/>
      <dgm:spPr/>
    </dgm:pt>
    <dgm:pt modelId="{50324B69-D174-4358-A4CF-596DFAA886AF}" type="pres">
      <dgm:prSet presAssocID="{86C846A8-CB14-4E24-AFDE-4DCC9806FF62}" presName="ParentBackground1" presStyleCnt="0"/>
      <dgm:spPr/>
    </dgm:pt>
    <dgm:pt modelId="{3E39D9CD-E315-46B7-BBF3-A38CA1D5CE87}" type="pres">
      <dgm:prSet presAssocID="{86C846A8-CB14-4E24-AFDE-4DCC9806FF62}" presName="ParentBackground" presStyleLbl="fgAcc1" presStyleIdx="3" presStyleCnt="4"/>
      <dgm:spPr/>
    </dgm:pt>
    <dgm:pt modelId="{C38745C2-7870-4622-9813-AE0A3BA1CC97}" type="pres">
      <dgm:prSet presAssocID="{86C846A8-CB14-4E24-AFDE-4DCC9806FF62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258D60B-5843-48C6-A0B6-ABE336A3FE99}" type="presOf" srcId="{86C846A8-CB14-4E24-AFDE-4DCC9806FF62}" destId="{C38745C2-7870-4622-9813-AE0A3BA1CC97}" srcOrd="1" destOrd="0" presId="urn:microsoft.com/office/officeart/2011/layout/CircleProcess"/>
    <dgm:cxn modelId="{A0E32819-A1B8-4771-B2DD-24452F99C231}" srcId="{E3B7A6EC-E991-45E6-AC84-8120C48FCA96}" destId="{7FA52CF6-F2D2-4908-8DE9-52F5F4B1FAF3}" srcOrd="1" destOrd="0" parTransId="{63BB1C62-037B-4346-A91C-0533D3AC72EB}" sibTransId="{CD124461-905C-4620-A4FC-7C7F33F2FDF8}"/>
    <dgm:cxn modelId="{8D25F728-C949-40AE-8DAB-611ADAA93F19}" type="presOf" srcId="{E3B7A6EC-E991-45E6-AC84-8120C48FCA96}" destId="{58C94268-8E03-470B-AA17-AAEF0977CF27}" srcOrd="0" destOrd="0" presId="urn:microsoft.com/office/officeart/2011/layout/CircleProcess"/>
    <dgm:cxn modelId="{76748A38-3B0B-4C7B-B5D3-ED85C540395C}" type="presOf" srcId="{7FA52CF6-F2D2-4908-8DE9-52F5F4B1FAF3}" destId="{4E23C5FF-1C13-4FEC-8756-14A7C2B93B33}" srcOrd="0" destOrd="0" presId="urn:microsoft.com/office/officeart/2011/layout/CircleProcess"/>
    <dgm:cxn modelId="{43EDF53F-B338-4C24-86D7-A3614C576225}" type="presOf" srcId="{B6D3AC96-2BC0-4FB3-8A0E-209B29873018}" destId="{1020CAE5-2E08-4345-B4C1-1F16D53658C4}" srcOrd="0" destOrd="0" presId="urn:microsoft.com/office/officeart/2011/layout/CircleProcess"/>
    <dgm:cxn modelId="{770EE26B-CB55-4C3B-A053-3074934426DA}" srcId="{E3B7A6EC-E991-45E6-AC84-8120C48FCA96}" destId="{B6D3AC96-2BC0-4FB3-8A0E-209B29873018}" srcOrd="2" destOrd="0" parTransId="{577BA323-6DCA-4C3B-A250-32B85C0152C7}" sibTransId="{F391E029-71F4-493C-8E0B-F861C44F0EF2}"/>
    <dgm:cxn modelId="{B9335985-BFD7-4435-843D-0D5FAB7FEA3F}" type="presOf" srcId="{7FA52CF6-F2D2-4908-8DE9-52F5F4B1FAF3}" destId="{C9833FB5-BAF0-47D7-A0FD-3E4ECD277D2C}" srcOrd="1" destOrd="0" presId="urn:microsoft.com/office/officeart/2011/layout/CircleProcess"/>
    <dgm:cxn modelId="{F115E28A-5571-4A87-A59C-C98A153EE40A}" type="presOf" srcId="{2B47C509-B298-43A4-BE32-110B8E9E3635}" destId="{26BCF3A2-85D9-47AF-A269-06B080A4D3A4}" srcOrd="1" destOrd="0" presId="urn:microsoft.com/office/officeart/2011/layout/CircleProcess"/>
    <dgm:cxn modelId="{AD764996-36D0-4994-9428-86C95B5C7A17}" type="presOf" srcId="{2B47C509-B298-43A4-BE32-110B8E9E3635}" destId="{339882D7-801E-4891-B808-C0A75DE4BBDE}" srcOrd="0" destOrd="0" presId="urn:microsoft.com/office/officeart/2011/layout/CircleProcess"/>
    <dgm:cxn modelId="{B59001B5-F86C-4FA4-AC07-7E32AE5E4273}" srcId="{E3B7A6EC-E991-45E6-AC84-8120C48FCA96}" destId="{2B47C509-B298-43A4-BE32-110B8E9E3635}" srcOrd="3" destOrd="0" parTransId="{8D967908-8163-444D-BE37-163F91A43D98}" sibTransId="{0A8E1C71-8D3A-4962-A824-02D1B1BF6E31}"/>
    <dgm:cxn modelId="{1FB4A1B8-34BB-4730-96FD-D3CFC03B7C8A}" type="presOf" srcId="{B6D3AC96-2BC0-4FB3-8A0E-209B29873018}" destId="{C32D3DA6-4E79-4E42-BFF4-AF877A63DB2E}" srcOrd="1" destOrd="0" presId="urn:microsoft.com/office/officeart/2011/layout/CircleProcess"/>
    <dgm:cxn modelId="{804EA2DE-2A68-480A-AF3E-4F8D1820BA21}" srcId="{E3B7A6EC-E991-45E6-AC84-8120C48FCA96}" destId="{86C846A8-CB14-4E24-AFDE-4DCC9806FF62}" srcOrd="0" destOrd="0" parTransId="{E3C914D9-56EF-4F19-97BD-89DCFD348A94}" sibTransId="{7C301179-636A-43D1-9BC1-B5BBF757DEB1}"/>
    <dgm:cxn modelId="{2BB4F6E0-8126-4D9B-9AF6-C9017C2080F6}" type="presOf" srcId="{86C846A8-CB14-4E24-AFDE-4DCC9806FF62}" destId="{3E39D9CD-E315-46B7-BBF3-A38CA1D5CE87}" srcOrd="0" destOrd="0" presId="urn:microsoft.com/office/officeart/2011/layout/CircleProcess"/>
    <dgm:cxn modelId="{0A6B4CCA-34B7-4385-958C-65DEB3A7EA1E}" type="presParOf" srcId="{58C94268-8E03-470B-AA17-AAEF0977CF27}" destId="{8592A7B4-2CA6-4C43-8C09-57280F5A4E68}" srcOrd="0" destOrd="0" presId="urn:microsoft.com/office/officeart/2011/layout/CircleProcess"/>
    <dgm:cxn modelId="{85D95181-D756-4222-B121-D709A4E09F9E}" type="presParOf" srcId="{8592A7B4-2CA6-4C43-8C09-57280F5A4E68}" destId="{5DA097FA-0E79-43F3-A07E-95BF42D0EFE7}" srcOrd="0" destOrd="0" presId="urn:microsoft.com/office/officeart/2011/layout/CircleProcess"/>
    <dgm:cxn modelId="{D43A7DA2-6A73-4D52-B21D-EB39F9200B97}" type="presParOf" srcId="{58C94268-8E03-470B-AA17-AAEF0977CF27}" destId="{914CEDEE-F918-46A7-9A70-83D297CA64B0}" srcOrd="1" destOrd="0" presId="urn:microsoft.com/office/officeart/2011/layout/CircleProcess"/>
    <dgm:cxn modelId="{A8362D35-07DC-4527-A1CF-3786A5158BB8}" type="presParOf" srcId="{914CEDEE-F918-46A7-9A70-83D297CA64B0}" destId="{339882D7-801E-4891-B808-C0A75DE4BBDE}" srcOrd="0" destOrd="0" presId="urn:microsoft.com/office/officeart/2011/layout/CircleProcess"/>
    <dgm:cxn modelId="{E6BCB382-8419-4FE5-9366-D3FBDEDD44BE}" type="presParOf" srcId="{58C94268-8E03-470B-AA17-AAEF0977CF27}" destId="{26BCF3A2-85D9-47AF-A269-06B080A4D3A4}" srcOrd="2" destOrd="0" presId="urn:microsoft.com/office/officeart/2011/layout/CircleProcess"/>
    <dgm:cxn modelId="{6E12C506-E37F-4920-8C3E-6466A5CEFE9C}" type="presParOf" srcId="{58C94268-8E03-470B-AA17-AAEF0977CF27}" destId="{287A4119-5720-4C93-B1BE-B611128B7BC9}" srcOrd="3" destOrd="0" presId="urn:microsoft.com/office/officeart/2011/layout/CircleProcess"/>
    <dgm:cxn modelId="{BDDF5A0F-D6B4-4A5E-8E6C-0900E9559BF6}" type="presParOf" srcId="{287A4119-5720-4C93-B1BE-B611128B7BC9}" destId="{9593090C-C329-4919-9EE3-AAED41E7F4A2}" srcOrd="0" destOrd="0" presId="urn:microsoft.com/office/officeart/2011/layout/CircleProcess"/>
    <dgm:cxn modelId="{8CBCEF25-B811-4C21-9C09-1CCB0B2BE2F1}" type="presParOf" srcId="{58C94268-8E03-470B-AA17-AAEF0977CF27}" destId="{87175F97-38CC-4381-A037-D807850F2B28}" srcOrd="4" destOrd="0" presId="urn:microsoft.com/office/officeart/2011/layout/CircleProcess"/>
    <dgm:cxn modelId="{0E675F60-FCC9-4D33-95ED-92FE2B51AFB5}" type="presParOf" srcId="{87175F97-38CC-4381-A037-D807850F2B28}" destId="{1020CAE5-2E08-4345-B4C1-1F16D53658C4}" srcOrd="0" destOrd="0" presId="urn:microsoft.com/office/officeart/2011/layout/CircleProcess"/>
    <dgm:cxn modelId="{C199BB2D-407B-4082-892A-430E210AED71}" type="presParOf" srcId="{58C94268-8E03-470B-AA17-AAEF0977CF27}" destId="{C32D3DA6-4E79-4E42-BFF4-AF877A63DB2E}" srcOrd="5" destOrd="0" presId="urn:microsoft.com/office/officeart/2011/layout/CircleProcess"/>
    <dgm:cxn modelId="{4776C0DC-99E8-40AA-B437-0AAD3634B55A}" type="presParOf" srcId="{58C94268-8E03-470B-AA17-AAEF0977CF27}" destId="{CD37B33C-74AA-4D82-AF22-7DAC9C609E31}" srcOrd="6" destOrd="0" presId="urn:microsoft.com/office/officeart/2011/layout/CircleProcess"/>
    <dgm:cxn modelId="{0E8B67AE-4632-464D-ADF2-3F50CACEACDD}" type="presParOf" srcId="{CD37B33C-74AA-4D82-AF22-7DAC9C609E31}" destId="{08B72032-23B8-43BC-956C-60DD2E8EE234}" srcOrd="0" destOrd="0" presId="urn:microsoft.com/office/officeart/2011/layout/CircleProcess"/>
    <dgm:cxn modelId="{AE0DE571-CF77-47A5-8A94-4323DC570C0D}" type="presParOf" srcId="{58C94268-8E03-470B-AA17-AAEF0977CF27}" destId="{3B6ECA01-20BC-4D10-8D39-4D08B4182723}" srcOrd="7" destOrd="0" presId="urn:microsoft.com/office/officeart/2011/layout/CircleProcess"/>
    <dgm:cxn modelId="{82B926FC-1D1D-4359-995A-FEE5E6EFF2FD}" type="presParOf" srcId="{3B6ECA01-20BC-4D10-8D39-4D08B4182723}" destId="{4E23C5FF-1C13-4FEC-8756-14A7C2B93B33}" srcOrd="0" destOrd="0" presId="urn:microsoft.com/office/officeart/2011/layout/CircleProcess"/>
    <dgm:cxn modelId="{9E5C512F-2310-4994-8296-0E581106D26C}" type="presParOf" srcId="{58C94268-8E03-470B-AA17-AAEF0977CF27}" destId="{C9833FB5-BAF0-47D7-A0FD-3E4ECD277D2C}" srcOrd="8" destOrd="0" presId="urn:microsoft.com/office/officeart/2011/layout/CircleProcess"/>
    <dgm:cxn modelId="{B3FED161-B1D1-4BD7-99DF-B8A97ED257C7}" type="presParOf" srcId="{58C94268-8E03-470B-AA17-AAEF0977CF27}" destId="{6CF4F3A2-9E31-46C9-8369-68E98856C5BD}" srcOrd="9" destOrd="0" presId="urn:microsoft.com/office/officeart/2011/layout/CircleProcess"/>
    <dgm:cxn modelId="{13D72EC4-CAD3-408E-9A56-9DF9A4FD2819}" type="presParOf" srcId="{6CF4F3A2-9E31-46C9-8369-68E98856C5BD}" destId="{C5A36A13-AF30-4B95-8485-197CEF100286}" srcOrd="0" destOrd="0" presId="urn:microsoft.com/office/officeart/2011/layout/CircleProcess"/>
    <dgm:cxn modelId="{870FBFFD-CF49-40A7-A6BB-C71AE8799F4E}" type="presParOf" srcId="{58C94268-8E03-470B-AA17-AAEF0977CF27}" destId="{50324B69-D174-4358-A4CF-596DFAA886AF}" srcOrd="10" destOrd="0" presId="urn:microsoft.com/office/officeart/2011/layout/CircleProcess"/>
    <dgm:cxn modelId="{01CE67B3-0057-4912-A142-2215FD129E7B}" type="presParOf" srcId="{50324B69-D174-4358-A4CF-596DFAA886AF}" destId="{3E39D9CD-E315-46B7-BBF3-A38CA1D5CE87}" srcOrd="0" destOrd="0" presId="urn:microsoft.com/office/officeart/2011/layout/CircleProcess"/>
    <dgm:cxn modelId="{AF88BA4F-482A-4CBB-8121-4BECD18689BB}" type="presParOf" srcId="{58C94268-8E03-470B-AA17-AAEF0977CF27}" destId="{C38745C2-7870-4622-9813-AE0A3BA1CC97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A628C9-4F99-4BD5-B512-2E53374FA647}" type="doc">
      <dgm:prSet loTypeId="urn:microsoft.com/office/officeart/2018/5/layout/IconCircleLabelList" loCatId="icon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93F50BF0-BCC9-4430-A182-0D42E86B4B2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baseline="0" dirty="0"/>
            <a:t>OGE Attorney Reviews Draft Waiver</a:t>
          </a:r>
        </a:p>
      </dgm:t>
    </dgm:pt>
    <dgm:pt modelId="{6BA74FF8-B3DF-43C5-BCF4-3987F9AD9CB2}" type="parTrans" cxnId="{D36184CD-FC28-45C7-9542-E5D51DD42338}">
      <dgm:prSet/>
      <dgm:spPr/>
      <dgm:t>
        <a:bodyPr/>
        <a:lstStyle/>
        <a:p>
          <a:endParaRPr lang="en-US"/>
        </a:p>
      </dgm:t>
    </dgm:pt>
    <dgm:pt modelId="{F0F46C00-1570-46FD-A649-38449E077A04}" type="sibTrans" cxnId="{D36184CD-FC28-45C7-9542-E5D51DD42338}">
      <dgm:prSet/>
      <dgm:spPr/>
      <dgm:t>
        <a:bodyPr/>
        <a:lstStyle/>
        <a:p>
          <a:endParaRPr lang="en-US"/>
        </a:p>
      </dgm:t>
    </dgm:pt>
    <dgm:pt modelId="{B07550D8-1C99-48E4-9B44-067401636AA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baseline="0" dirty="0"/>
            <a:t>OGE Contacts Agency with Questions</a:t>
          </a:r>
        </a:p>
      </dgm:t>
    </dgm:pt>
    <dgm:pt modelId="{47451EE6-FDE4-4688-9ACC-850D22DB4A12}" type="parTrans" cxnId="{45DDD99A-64B7-4941-AA49-64AAA95F4FAB}">
      <dgm:prSet/>
      <dgm:spPr/>
      <dgm:t>
        <a:bodyPr/>
        <a:lstStyle/>
        <a:p>
          <a:endParaRPr lang="en-US"/>
        </a:p>
      </dgm:t>
    </dgm:pt>
    <dgm:pt modelId="{2431656A-344A-4BAA-A2EC-9F6A3B683BDD}" type="sibTrans" cxnId="{45DDD99A-64B7-4941-AA49-64AAA95F4FAB}">
      <dgm:prSet/>
      <dgm:spPr/>
      <dgm:t>
        <a:bodyPr/>
        <a:lstStyle/>
        <a:p>
          <a:endParaRPr lang="en-US"/>
        </a:p>
      </dgm:t>
    </dgm:pt>
    <dgm:pt modelId="{A250C80F-4D9E-4B17-97F4-699FC364789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baseline="0" dirty="0"/>
            <a:t>OGE Assists Agency with Analysis</a:t>
          </a:r>
        </a:p>
      </dgm:t>
    </dgm:pt>
    <dgm:pt modelId="{5E780B13-9102-4F2B-8E05-899D72F3E296}" type="parTrans" cxnId="{E0141B6F-A20A-4840-90E5-B5D0BFD03393}">
      <dgm:prSet/>
      <dgm:spPr/>
      <dgm:t>
        <a:bodyPr/>
        <a:lstStyle/>
        <a:p>
          <a:endParaRPr lang="en-US"/>
        </a:p>
      </dgm:t>
    </dgm:pt>
    <dgm:pt modelId="{28A52071-46ED-47AB-A13A-FE4CF9A3ADE2}" type="sibTrans" cxnId="{E0141B6F-A20A-4840-90E5-B5D0BFD03393}">
      <dgm:prSet/>
      <dgm:spPr/>
      <dgm:t>
        <a:bodyPr/>
        <a:lstStyle/>
        <a:p>
          <a:endParaRPr lang="en-US"/>
        </a:p>
      </dgm:t>
    </dgm:pt>
    <dgm:pt modelId="{41380F10-1403-48A8-91C3-1897E8F31B9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baseline="0" dirty="0"/>
            <a:t>OGE Provides Written Comments on Draft </a:t>
          </a:r>
        </a:p>
      </dgm:t>
    </dgm:pt>
    <dgm:pt modelId="{89F4B2E4-5CDE-42DB-861C-869BBFD7B873}" type="parTrans" cxnId="{5895A82E-2DE4-4899-9E04-F8459888A0AB}">
      <dgm:prSet/>
      <dgm:spPr/>
      <dgm:t>
        <a:bodyPr/>
        <a:lstStyle/>
        <a:p>
          <a:endParaRPr lang="en-US"/>
        </a:p>
      </dgm:t>
    </dgm:pt>
    <dgm:pt modelId="{757B892C-0A20-4766-95CC-899B9B2ADD32}" type="sibTrans" cxnId="{5895A82E-2DE4-4899-9E04-F8459888A0AB}">
      <dgm:prSet/>
      <dgm:spPr/>
      <dgm:t>
        <a:bodyPr/>
        <a:lstStyle/>
        <a:p>
          <a:endParaRPr lang="en-US"/>
        </a:p>
      </dgm:t>
    </dgm:pt>
    <dgm:pt modelId="{4A6DF7C9-5748-4E30-B496-42C5DA42F8A5}" type="pres">
      <dgm:prSet presAssocID="{63A628C9-4F99-4BD5-B512-2E53374FA647}" presName="root" presStyleCnt="0">
        <dgm:presLayoutVars>
          <dgm:dir/>
          <dgm:resizeHandles val="exact"/>
        </dgm:presLayoutVars>
      </dgm:prSet>
      <dgm:spPr/>
    </dgm:pt>
    <dgm:pt modelId="{A7063157-2FC4-4FA9-A687-03D849D7FE04}" type="pres">
      <dgm:prSet presAssocID="{93F50BF0-BCC9-4430-A182-0D42E86B4B24}" presName="compNode" presStyleCnt="0"/>
      <dgm:spPr/>
    </dgm:pt>
    <dgm:pt modelId="{0A67E28E-2A12-46D7-9CDF-58FB8DB623A1}" type="pres">
      <dgm:prSet presAssocID="{93F50BF0-BCC9-4430-A182-0D42E86B4B24}" presName="iconBgRect" presStyleLbl="bgShp" presStyleIdx="0" presStyleCnt="4"/>
      <dgm:spPr/>
    </dgm:pt>
    <dgm:pt modelId="{BC33F358-9BC7-4DE0-86C2-A9DEE5C9F306}" type="pres">
      <dgm:prSet presAssocID="{93F50BF0-BCC9-4430-A182-0D42E86B4B2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17F87A7-21AE-42AB-AAC7-4652315AB04A}" type="pres">
      <dgm:prSet presAssocID="{93F50BF0-BCC9-4430-A182-0D42E86B4B24}" presName="spaceRect" presStyleCnt="0"/>
      <dgm:spPr/>
    </dgm:pt>
    <dgm:pt modelId="{95D5FB69-815D-4643-91EC-A76D3BA868D0}" type="pres">
      <dgm:prSet presAssocID="{93F50BF0-BCC9-4430-A182-0D42E86B4B24}" presName="textRect" presStyleLbl="revTx" presStyleIdx="0" presStyleCnt="4">
        <dgm:presLayoutVars>
          <dgm:chMax val="1"/>
          <dgm:chPref val="1"/>
        </dgm:presLayoutVars>
      </dgm:prSet>
      <dgm:spPr/>
    </dgm:pt>
    <dgm:pt modelId="{51A0F839-ED4E-4FD2-9AB4-C0C04CDECAB9}" type="pres">
      <dgm:prSet presAssocID="{F0F46C00-1570-46FD-A649-38449E077A04}" presName="sibTrans" presStyleCnt="0"/>
      <dgm:spPr/>
    </dgm:pt>
    <dgm:pt modelId="{260275A2-57D4-4BCF-99E8-977055A32914}" type="pres">
      <dgm:prSet presAssocID="{B07550D8-1C99-48E4-9B44-067401636AA3}" presName="compNode" presStyleCnt="0"/>
      <dgm:spPr/>
    </dgm:pt>
    <dgm:pt modelId="{CEA802B0-CC6B-479E-89AB-C7230E4DF8EB}" type="pres">
      <dgm:prSet presAssocID="{B07550D8-1C99-48E4-9B44-067401636AA3}" presName="iconBgRect" presStyleLbl="bgShp" presStyleIdx="1" presStyleCnt="4"/>
      <dgm:spPr/>
    </dgm:pt>
    <dgm:pt modelId="{16BE13A8-BA9C-4876-88C7-C78E23E28932}" type="pres">
      <dgm:prSet presAssocID="{B07550D8-1C99-48E4-9B44-067401636AA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4CA99994-74E7-45A2-AD0D-A8A1F3316230}" type="pres">
      <dgm:prSet presAssocID="{B07550D8-1C99-48E4-9B44-067401636AA3}" presName="spaceRect" presStyleCnt="0"/>
      <dgm:spPr/>
    </dgm:pt>
    <dgm:pt modelId="{FFB7789F-8703-4FBA-8B48-DD8ED2CE188A}" type="pres">
      <dgm:prSet presAssocID="{B07550D8-1C99-48E4-9B44-067401636AA3}" presName="textRect" presStyleLbl="revTx" presStyleIdx="1" presStyleCnt="4">
        <dgm:presLayoutVars>
          <dgm:chMax val="1"/>
          <dgm:chPref val="1"/>
        </dgm:presLayoutVars>
      </dgm:prSet>
      <dgm:spPr/>
    </dgm:pt>
    <dgm:pt modelId="{BCD06A54-192F-4109-818F-D62453F7F585}" type="pres">
      <dgm:prSet presAssocID="{2431656A-344A-4BAA-A2EC-9F6A3B683BDD}" presName="sibTrans" presStyleCnt="0"/>
      <dgm:spPr/>
    </dgm:pt>
    <dgm:pt modelId="{C9B1A6C9-095A-4F7F-A3D9-24590C3BA557}" type="pres">
      <dgm:prSet presAssocID="{A250C80F-4D9E-4B17-97F4-699FC364789C}" presName="compNode" presStyleCnt="0"/>
      <dgm:spPr/>
    </dgm:pt>
    <dgm:pt modelId="{8D781367-AB0A-423C-812D-A235C0E9EB09}" type="pres">
      <dgm:prSet presAssocID="{A250C80F-4D9E-4B17-97F4-699FC364789C}" presName="iconBgRect" presStyleLbl="bgShp" presStyleIdx="2" presStyleCnt="4"/>
      <dgm:spPr/>
    </dgm:pt>
    <dgm:pt modelId="{D351CF10-119F-44D4-9B2B-DE5BD476EB5A}" type="pres">
      <dgm:prSet presAssocID="{A250C80F-4D9E-4B17-97F4-699FC364789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CF0546C7-3277-4816-A65E-131EE7DB6A0A}" type="pres">
      <dgm:prSet presAssocID="{A250C80F-4D9E-4B17-97F4-699FC364789C}" presName="spaceRect" presStyleCnt="0"/>
      <dgm:spPr/>
    </dgm:pt>
    <dgm:pt modelId="{52A918D5-55AF-4F47-B1E3-2FC1765DAFAE}" type="pres">
      <dgm:prSet presAssocID="{A250C80F-4D9E-4B17-97F4-699FC364789C}" presName="textRect" presStyleLbl="revTx" presStyleIdx="2" presStyleCnt="4">
        <dgm:presLayoutVars>
          <dgm:chMax val="1"/>
          <dgm:chPref val="1"/>
        </dgm:presLayoutVars>
      </dgm:prSet>
      <dgm:spPr/>
    </dgm:pt>
    <dgm:pt modelId="{9A1B7C25-7A6E-4CEF-B7C8-35644573FD8C}" type="pres">
      <dgm:prSet presAssocID="{28A52071-46ED-47AB-A13A-FE4CF9A3ADE2}" presName="sibTrans" presStyleCnt="0"/>
      <dgm:spPr/>
    </dgm:pt>
    <dgm:pt modelId="{4633649A-DF67-439D-B845-0847CBE4A3FF}" type="pres">
      <dgm:prSet presAssocID="{41380F10-1403-48A8-91C3-1897E8F31B9C}" presName="compNode" presStyleCnt="0"/>
      <dgm:spPr/>
    </dgm:pt>
    <dgm:pt modelId="{358601E5-A4B2-4367-A0B3-8112B8CF065B}" type="pres">
      <dgm:prSet presAssocID="{41380F10-1403-48A8-91C3-1897E8F31B9C}" presName="iconBgRect" presStyleLbl="bgShp" presStyleIdx="3" presStyleCnt="4"/>
      <dgm:spPr/>
    </dgm:pt>
    <dgm:pt modelId="{4F0347BC-646E-4E48-AE9B-B3029FB3491A}" type="pres">
      <dgm:prSet presAssocID="{41380F10-1403-48A8-91C3-1897E8F31B9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590700F2-2DCA-48E0-B74E-67618F2A340B}" type="pres">
      <dgm:prSet presAssocID="{41380F10-1403-48A8-91C3-1897E8F31B9C}" presName="spaceRect" presStyleCnt="0"/>
      <dgm:spPr/>
    </dgm:pt>
    <dgm:pt modelId="{7A4DD60C-59B7-4156-B7D3-D957252C58AF}" type="pres">
      <dgm:prSet presAssocID="{41380F10-1403-48A8-91C3-1897E8F31B9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895A82E-2DE4-4899-9E04-F8459888A0AB}" srcId="{63A628C9-4F99-4BD5-B512-2E53374FA647}" destId="{41380F10-1403-48A8-91C3-1897E8F31B9C}" srcOrd="3" destOrd="0" parTransId="{89F4B2E4-5CDE-42DB-861C-869BBFD7B873}" sibTransId="{757B892C-0A20-4766-95CC-899B9B2ADD32}"/>
    <dgm:cxn modelId="{BF80FB3D-F7AD-4DF1-B365-009F7C159645}" type="presOf" srcId="{B07550D8-1C99-48E4-9B44-067401636AA3}" destId="{FFB7789F-8703-4FBA-8B48-DD8ED2CE188A}" srcOrd="0" destOrd="0" presId="urn:microsoft.com/office/officeart/2018/5/layout/IconCircleLabelList"/>
    <dgm:cxn modelId="{18D25D63-CDE1-48DD-B7CD-B4CE97A9176E}" type="presOf" srcId="{93F50BF0-BCC9-4430-A182-0D42E86B4B24}" destId="{95D5FB69-815D-4643-91EC-A76D3BA868D0}" srcOrd="0" destOrd="0" presId="urn:microsoft.com/office/officeart/2018/5/layout/IconCircleLabelList"/>
    <dgm:cxn modelId="{E0141B6F-A20A-4840-90E5-B5D0BFD03393}" srcId="{63A628C9-4F99-4BD5-B512-2E53374FA647}" destId="{A250C80F-4D9E-4B17-97F4-699FC364789C}" srcOrd="2" destOrd="0" parTransId="{5E780B13-9102-4F2B-8E05-899D72F3E296}" sibTransId="{28A52071-46ED-47AB-A13A-FE4CF9A3ADE2}"/>
    <dgm:cxn modelId="{35F2299A-243F-4B46-98D9-29F69C51375D}" type="presOf" srcId="{63A628C9-4F99-4BD5-B512-2E53374FA647}" destId="{4A6DF7C9-5748-4E30-B496-42C5DA42F8A5}" srcOrd="0" destOrd="0" presId="urn:microsoft.com/office/officeart/2018/5/layout/IconCircleLabelList"/>
    <dgm:cxn modelId="{45DDD99A-64B7-4941-AA49-64AAA95F4FAB}" srcId="{63A628C9-4F99-4BD5-B512-2E53374FA647}" destId="{B07550D8-1C99-48E4-9B44-067401636AA3}" srcOrd="1" destOrd="0" parTransId="{47451EE6-FDE4-4688-9ACC-850D22DB4A12}" sibTransId="{2431656A-344A-4BAA-A2EC-9F6A3B683BDD}"/>
    <dgm:cxn modelId="{9B01FD9C-F03A-4762-A070-C6F2AFC99948}" type="presOf" srcId="{A250C80F-4D9E-4B17-97F4-699FC364789C}" destId="{52A918D5-55AF-4F47-B1E3-2FC1765DAFAE}" srcOrd="0" destOrd="0" presId="urn:microsoft.com/office/officeart/2018/5/layout/IconCircleLabelList"/>
    <dgm:cxn modelId="{3F483C9E-1316-4B0A-B3CC-F51C8B14BE7D}" type="presOf" srcId="{41380F10-1403-48A8-91C3-1897E8F31B9C}" destId="{7A4DD60C-59B7-4156-B7D3-D957252C58AF}" srcOrd="0" destOrd="0" presId="urn:microsoft.com/office/officeart/2018/5/layout/IconCircleLabelList"/>
    <dgm:cxn modelId="{D36184CD-FC28-45C7-9542-E5D51DD42338}" srcId="{63A628C9-4F99-4BD5-B512-2E53374FA647}" destId="{93F50BF0-BCC9-4430-A182-0D42E86B4B24}" srcOrd="0" destOrd="0" parTransId="{6BA74FF8-B3DF-43C5-BCF4-3987F9AD9CB2}" sibTransId="{F0F46C00-1570-46FD-A649-38449E077A04}"/>
    <dgm:cxn modelId="{3C0B4014-8179-4A49-8EAA-FD1E814C3FE4}" type="presParOf" srcId="{4A6DF7C9-5748-4E30-B496-42C5DA42F8A5}" destId="{A7063157-2FC4-4FA9-A687-03D849D7FE04}" srcOrd="0" destOrd="0" presId="urn:microsoft.com/office/officeart/2018/5/layout/IconCircleLabelList"/>
    <dgm:cxn modelId="{3F704138-624F-4BD1-933A-027EBBEECF9A}" type="presParOf" srcId="{A7063157-2FC4-4FA9-A687-03D849D7FE04}" destId="{0A67E28E-2A12-46D7-9CDF-58FB8DB623A1}" srcOrd="0" destOrd="0" presId="urn:microsoft.com/office/officeart/2018/5/layout/IconCircleLabelList"/>
    <dgm:cxn modelId="{B09808C8-45FA-4B7A-9FB8-C95F8C1A2CFF}" type="presParOf" srcId="{A7063157-2FC4-4FA9-A687-03D849D7FE04}" destId="{BC33F358-9BC7-4DE0-86C2-A9DEE5C9F306}" srcOrd="1" destOrd="0" presId="urn:microsoft.com/office/officeart/2018/5/layout/IconCircleLabelList"/>
    <dgm:cxn modelId="{4045D5B4-87F5-4E4B-8BF9-2A2ECFBD55FA}" type="presParOf" srcId="{A7063157-2FC4-4FA9-A687-03D849D7FE04}" destId="{017F87A7-21AE-42AB-AAC7-4652315AB04A}" srcOrd="2" destOrd="0" presId="urn:microsoft.com/office/officeart/2018/5/layout/IconCircleLabelList"/>
    <dgm:cxn modelId="{BC0B9B23-6EDE-4BB1-B0DB-5034DE60199B}" type="presParOf" srcId="{A7063157-2FC4-4FA9-A687-03D849D7FE04}" destId="{95D5FB69-815D-4643-91EC-A76D3BA868D0}" srcOrd="3" destOrd="0" presId="urn:microsoft.com/office/officeart/2018/5/layout/IconCircleLabelList"/>
    <dgm:cxn modelId="{2DCD8E96-1ECE-4CF8-AC60-BDBE90587C5E}" type="presParOf" srcId="{4A6DF7C9-5748-4E30-B496-42C5DA42F8A5}" destId="{51A0F839-ED4E-4FD2-9AB4-C0C04CDECAB9}" srcOrd="1" destOrd="0" presId="urn:microsoft.com/office/officeart/2018/5/layout/IconCircleLabelList"/>
    <dgm:cxn modelId="{3A1AAA48-BC3C-4196-9022-CF75C1F992EA}" type="presParOf" srcId="{4A6DF7C9-5748-4E30-B496-42C5DA42F8A5}" destId="{260275A2-57D4-4BCF-99E8-977055A32914}" srcOrd="2" destOrd="0" presId="urn:microsoft.com/office/officeart/2018/5/layout/IconCircleLabelList"/>
    <dgm:cxn modelId="{BAF31500-AFB7-441E-B629-5672F473DD6C}" type="presParOf" srcId="{260275A2-57D4-4BCF-99E8-977055A32914}" destId="{CEA802B0-CC6B-479E-89AB-C7230E4DF8EB}" srcOrd="0" destOrd="0" presId="urn:microsoft.com/office/officeart/2018/5/layout/IconCircleLabelList"/>
    <dgm:cxn modelId="{06A8EBD5-7B98-4F72-AB50-DF592521426D}" type="presParOf" srcId="{260275A2-57D4-4BCF-99E8-977055A32914}" destId="{16BE13A8-BA9C-4876-88C7-C78E23E28932}" srcOrd="1" destOrd="0" presId="urn:microsoft.com/office/officeart/2018/5/layout/IconCircleLabelList"/>
    <dgm:cxn modelId="{79A577D2-C768-406E-9FA2-7631873537A6}" type="presParOf" srcId="{260275A2-57D4-4BCF-99E8-977055A32914}" destId="{4CA99994-74E7-45A2-AD0D-A8A1F3316230}" srcOrd="2" destOrd="0" presId="urn:microsoft.com/office/officeart/2018/5/layout/IconCircleLabelList"/>
    <dgm:cxn modelId="{6CADE535-2CF7-4C6E-BFFA-6DFA35F39FFB}" type="presParOf" srcId="{260275A2-57D4-4BCF-99E8-977055A32914}" destId="{FFB7789F-8703-4FBA-8B48-DD8ED2CE188A}" srcOrd="3" destOrd="0" presId="urn:microsoft.com/office/officeart/2018/5/layout/IconCircleLabelList"/>
    <dgm:cxn modelId="{5D706D5B-B75F-4312-BA53-A33BEDF56BB8}" type="presParOf" srcId="{4A6DF7C9-5748-4E30-B496-42C5DA42F8A5}" destId="{BCD06A54-192F-4109-818F-D62453F7F585}" srcOrd="3" destOrd="0" presId="urn:microsoft.com/office/officeart/2018/5/layout/IconCircleLabelList"/>
    <dgm:cxn modelId="{C5B550CD-3465-444E-9894-A94FEE7D7598}" type="presParOf" srcId="{4A6DF7C9-5748-4E30-B496-42C5DA42F8A5}" destId="{C9B1A6C9-095A-4F7F-A3D9-24590C3BA557}" srcOrd="4" destOrd="0" presId="urn:microsoft.com/office/officeart/2018/5/layout/IconCircleLabelList"/>
    <dgm:cxn modelId="{CBF663FE-9AF5-466A-B59F-27C322D1FBFB}" type="presParOf" srcId="{C9B1A6C9-095A-4F7F-A3D9-24590C3BA557}" destId="{8D781367-AB0A-423C-812D-A235C0E9EB09}" srcOrd="0" destOrd="0" presId="urn:microsoft.com/office/officeart/2018/5/layout/IconCircleLabelList"/>
    <dgm:cxn modelId="{59AF840A-649B-4C6F-8183-496F61793D57}" type="presParOf" srcId="{C9B1A6C9-095A-4F7F-A3D9-24590C3BA557}" destId="{D351CF10-119F-44D4-9B2B-DE5BD476EB5A}" srcOrd="1" destOrd="0" presId="urn:microsoft.com/office/officeart/2018/5/layout/IconCircleLabelList"/>
    <dgm:cxn modelId="{BDE2424A-7406-4FDB-9A26-54719AEFFD22}" type="presParOf" srcId="{C9B1A6C9-095A-4F7F-A3D9-24590C3BA557}" destId="{CF0546C7-3277-4816-A65E-131EE7DB6A0A}" srcOrd="2" destOrd="0" presId="urn:microsoft.com/office/officeart/2018/5/layout/IconCircleLabelList"/>
    <dgm:cxn modelId="{982622D0-EC1B-46C4-9359-E40368C264F4}" type="presParOf" srcId="{C9B1A6C9-095A-4F7F-A3D9-24590C3BA557}" destId="{52A918D5-55AF-4F47-B1E3-2FC1765DAFAE}" srcOrd="3" destOrd="0" presId="urn:microsoft.com/office/officeart/2018/5/layout/IconCircleLabelList"/>
    <dgm:cxn modelId="{8A4C61BE-04E1-4035-B304-22D21AF57C96}" type="presParOf" srcId="{4A6DF7C9-5748-4E30-B496-42C5DA42F8A5}" destId="{9A1B7C25-7A6E-4CEF-B7C8-35644573FD8C}" srcOrd="5" destOrd="0" presId="urn:microsoft.com/office/officeart/2018/5/layout/IconCircleLabelList"/>
    <dgm:cxn modelId="{198984C0-6983-40A1-B57F-250E57240D82}" type="presParOf" srcId="{4A6DF7C9-5748-4E30-B496-42C5DA42F8A5}" destId="{4633649A-DF67-439D-B845-0847CBE4A3FF}" srcOrd="6" destOrd="0" presId="urn:microsoft.com/office/officeart/2018/5/layout/IconCircleLabelList"/>
    <dgm:cxn modelId="{04999160-59A0-42E6-AF0D-014812B281E1}" type="presParOf" srcId="{4633649A-DF67-439D-B845-0847CBE4A3FF}" destId="{358601E5-A4B2-4367-A0B3-8112B8CF065B}" srcOrd="0" destOrd="0" presId="urn:microsoft.com/office/officeart/2018/5/layout/IconCircleLabelList"/>
    <dgm:cxn modelId="{FE0DE7A0-0831-43E8-B167-2AEB5CE1A281}" type="presParOf" srcId="{4633649A-DF67-439D-B845-0847CBE4A3FF}" destId="{4F0347BC-646E-4E48-AE9B-B3029FB3491A}" srcOrd="1" destOrd="0" presId="urn:microsoft.com/office/officeart/2018/5/layout/IconCircleLabelList"/>
    <dgm:cxn modelId="{3DD341EF-6693-429C-B7EB-4B34CB760C13}" type="presParOf" srcId="{4633649A-DF67-439D-B845-0847CBE4A3FF}" destId="{590700F2-2DCA-48E0-B74E-67618F2A340B}" srcOrd="2" destOrd="0" presId="urn:microsoft.com/office/officeart/2018/5/layout/IconCircleLabelList"/>
    <dgm:cxn modelId="{2E22AF09-7471-4B66-B56C-A05BD98ABBEF}" type="presParOf" srcId="{4633649A-DF67-439D-B845-0847CBE4A3FF}" destId="{7A4DD60C-59B7-4156-B7D3-D957252C58A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EA52C5-1E09-40FD-BB69-30ADCA95FED6}" type="doc">
      <dgm:prSet loTypeId="urn:microsoft.com/office/officeart/2008/layout/AlternatingPictureBlocks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C8AE430-C9E9-4834-9C02-23749E20D6E7}">
      <dgm:prSet/>
      <dgm:spPr/>
      <dgm:t>
        <a:bodyPr/>
        <a:lstStyle/>
        <a:p>
          <a:r>
            <a:rPr lang="en-US" dirty="0"/>
            <a:t>Agency provides employee with final signed waiver</a:t>
          </a:r>
        </a:p>
      </dgm:t>
    </dgm:pt>
    <dgm:pt modelId="{BE514140-F0C5-42DB-A625-C271D289990F}" type="parTrans" cxnId="{86B3DF6D-5BA0-4FFC-8017-7A8EB7CDD2C8}">
      <dgm:prSet/>
      <dgm:spPr/>
      <dgm:t>
        <a:bodyPr/>
        <a:lstStyle/>
        <a:p>
          <a:endParaRPr lang="en-US"/>
        </a:p>
      </dgm:t>
    </dgm:pt>
    <dgm:pt modelId="{E37BCC47-F685-4422-9A25-74D3014C778D}" type="sibTrans" cxnId="{86B3DF6D-5BA0-4FFC-8017-7A8EB7CDD2C8}">
      <dgm:prSet/>
      <dgm:spPr/>
      <dgm:t>
        <a:bodyPr/>
        <a:lstStyle/>
        <a:p>
          <a:endParaRPr lang="en-US"/>
        </a:p>
      </dgm:t>
    </dgm:pt>
    <dgm:pt modelId="{65576F54-BEBE-4E4C-AE82-1B19CBF61FC1}">
      <dgm:prSet/>
      <dgm:spPr/>
      <dgm:t>
        <a:bodyPr/>
        <a:lstStyle/>
        <a:p>
          <a:r>
            <a:rPr lang="en-US" dirty="0"/>
            <a:t>Agency provides OGE with a copy of final signed waiver</a:t>
          </a:r>
        </a:p>
      </dgm:t>
    </dgm:pt>
    <dgm:pt modelId="{A66A06FC-F630-4386-B845-BCB8ADCF55D7}" type="parTrans" cxnId="{7F5CCE99-8F94-4007-91D3-89C1407C26C2}">
      <dgm:prSet/>
      <dgm:spPr/>
      <dgm:t>
        <a:bodyPr/>
        <a:lstStyle/>
        <a:p>
          <a:endParaRPr lang="en-US"/>
        </a:p>
      </dgm:t>
    </dgm:pt>
    <dgm:pt modelId="{141193F0-D763-4860-B825-00848312BD10}" type="sibTrans" cxnId="{7F5CCE99-8F94-4007-91D3-89C1407C26C2}">
      <dgm:prSet/>
      <dgm:spPr/>
      <dgm:t>
        <a:bodyPr/>
        <a:lstStyle/>
        <a:p>
          <a:endParaRPr lang="en-US"/>
        </a:p>
      </dgm:t>
    </dgm:pt>
    <dgm:pt modelId="{13CAAF8C-C155-4068-B9DA-4ADA09B0697D}">
      <dgm:prSet/>
      <dgm:spPr/>
      <dgm:t>
        <a:bodyPr/>
        <a:lstStyle/>
        <a:p>
          <a:r>
            <a:rPr lang="en-US" dirty="0"/>
            <a:t>Agency prepares final waiver </a:t>
          </a:r>
        </a:p>
      </dgm:t>
    </dgm:pt>
    <dgm:pt modelId="{9A55640A-3457-4D32-90C5-C97FA0C24A10}" type="parTrans" cxnId="{B1339AC8-AF7C-4CAC-8899-84A61D63DBE6}">
      <dgm:prSet/>
      <dgm:spPr/>
      <dgm:t>
        <a:bodyPr/>
        <a:lstStyle/>
        <a:p>
          <a:endParaRPr lang="en-US"/>
        </a:p>
      </dgm:t>
    </dgm:pt>
    <dgm:pt modelId="{C7D35246-46A3-4CF6-8397-FFF833E656A9}" type="sibTrans" cxnId="{B1339AC8-AF7C-4CAC-8899-84A61D63DBE6}">
      <dgm:prSet/>
      <dgm:spPr/>
      <dgm:t>
        <a:bodyPr/>
        <a:lstStyle/>
        <a:p>
          <a:endParaRPr lang="en-US"/>
        </a:p>
      </dgm:t>
    </dgm:pt>
    <dgm:pt modelId="{FDB1C227-04E3-4A93-8E7D-52DDE299AB31}">
      <dgm:prSet/>
      <dgm:spPr/>
      <dgm:t>
        <a:bodyPr/>
        <a:lstStyle/>
        <a:p>
          <a:r>
            <a:rPr lang="en-US" dirty="0"/>
            <a:t>Agency authority signs the final waiver</a:t>
          </a:r>
        </a:p>
      </dgm:t>
    </dgm:pt>
    <dgm:pt modelId="{4BE810CB-137A-4636-929D-C727CE8E243C}" type="sibTrans" cxnId="{97E1261F-A7D1-44D2-9ADB-D928D9AED977}">
      <dgm:prSet/>
      <dgm:spPr/>
      <dgm:t>
        <a:bodyPr/>
        <a:lstStyle/>
        <a:p>
          <a:endParaRPr lang="en-US"/>
        </a:p>
      </dgm:t>
    </dgm:pt>
    <dgm:pt modelId="{954B8031-7615-439E-ADA9-B7A95C1F472A}" type="parTrans" cxnId="{97E1261F-A7D1-44D2-9ADB-D928D9AED977}">
      <dgm:prSet/>
      <dgm:spPr/>
      <dgm:t>
        <a:bodyPr/>
        <a:lstStyle/>
        <a:p>
          <a:endParaRPr lang="en-US"/>
        </a:p>
      </dgm:t>
    </dgm:pt>
    <dgm:pt modelId="{E702D597-9761-4819-94BF-5382185A988F}" type="pres">
      <dgm:prSet presAssocID="{04EA52C5-1E09-40FD-BB69-30ADCA95FED6}" presName="linearFlow" presStyleCnt="0">
        <dgm:presLayoutVars>
          <dgm:dir/>
          <dgm:resizeHandles val="exact"/>
        </dgm:presLayoutVars>
      </dgm:prSet>
      <dgm:spPr/>
    </dgm:pt>
    <dgm:pt modelId="{3859A716-BC13-49EF-A4E2-EA486CB19E80}" type="pres">
      <dgm:prSet presAssocID="{13CAAF8C-C155-4068-B9DA-4ADA09B0697D}" presName="comp" presStyleCnt="0"/>
      <dgm:spPr/>
    </dgm:pt>
    <dgm:pt modelId="{19AC3DC5-821B-41D5-B0CE-188EACF51672}" type="pres">
      <dgm:prSet presAssocID="{13CAAF8C-C155-4068-B9DA-4ADA09B0697D}" presName="rect2" presStyleLbl="node1" presStyleIdx="0" presStyleCnt="4">
        <dgm:presLayoutVars>
          <dgm:bulletEnabled val="1"/>
        </dgm:presLayoutVars>
      </dgm:prSet>
      <dgm:spPr/>
    </dgm:pt>
    <dgm:pt modelId="{AB061D98-4A6F-4996-A5B4-92A77FC2B3B1}" type="pres">
      <dgm:prSet presAssocID="{13CAAF8C-C155-4068-B9DA-4ADA09B0697D}" presName="rect1" presStyleLbl="ln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Contract with solid fill"/>
        </a:ext>
      </dgm:extLst>
    </dgm:pt>
    <dgm:pt modelId="{B82455FE-DC75-48F5-985D-F7C45BADEF71}" type="pres">
      <dgm:prSet presAssocID="{C7D35246-46A3-4CF6-8397-FFF833E656A9}" presName="sibTrans" presStyleCnt="0"/>
      <dgm:spPr/>
    </dgm:pt>
    <dgm:pt modelId="{69AA7514-7425-43B4-8AEA-71BCD20741CD}" type="pres">
      <dgm:prSet presAssocID="{FDB1C227-04E3-4A93-8E7D-52DDE299AB31}" presName="comp" presStyleCnt="0"/>
      <dgm:spPr/>
    </dgm:pt>
    <dgm:pt modelId="{FADB9646-099A-4581-B74B-547D94961846}" type="pres">
      <dgm:prSet presAssocID="{FDB1C227-04E3-4A93-8E7D-52DDE299AB31}" presName="rect2" presStyleLbl="node1" presStyleIdx="1" presStyleCnt="4">
        <dgm:presLayoutVars>
          <dgm:bulletEnabled val="1"/>
        </dgm:presLayoutVars>
      </dgm:prSet>
      <dgm:spPr/>
    </dgm:pt>
    <dgm:pt modelId="{8DF878CF-0164-4CCA-8140-5767FB6B37AD}" type="pres">
      <dgm:prSet presAssocID="{FDB1C227-04E3-4A93-8E7D-52DDE299AB31}" presName="rect1" presStyleLbl="ln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558C875C-431A-4F92-AC3E-6335C69C2461}" type="pres">
      <dgm:prSet presAssocID="{4BE810CB-137A-4636-929D-C727CE8E243C}" presName="sibTrans" presStyleCnt="0"/>
      <dgm:spPr/>
    </dgm:pt>
    <dgm:pt modelId="{BF61E16F-EA7C-424F-9AAA-F4D8046DF7D5}" type="pres">
      <dgm:prSet presAssocID="{9C8AE430-C9E9-4834-9C02-23749E20D6E7}" presName="comp" presStyleCnt="0"/>
      <dgm:spPr/>
    </dgm:pt>
    <dgm:pt modelId="{7844844B-9654-4CD7-AB70-E4C625B18137}" type="pres">
      <dgm:prSet presAssocID="{9C8AE430-C9E9-4834-9C02-23749E20D6E7}" presName="rect2" presStyleLbl="node1" presStyleIdx="2" presStyleCnt="4">
        <dgm:presLayoutVars>
          <dgm:bulletEnabled val="1"/>
        </dgm:presLayoutVars>
      </dgm:prSet>
      <dgm:spPr/>
    </dgm:pt>
    <dgm:pt modelId="{4493745B-0144-4DF1-B2D4-5A325FA0679D}" type="pres">
      <dgm:prSet presAssocID="{9C8AE430-C9E9-4834-9C02-23749E20D6E7}" presName="rect1" presStyleLbl="ln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Person with idea with solid fill"/>
        </a:ext>
      </dgm:extLst>
    </dgm:pt>
    <dgm:pt modelId="{8DC73014-3419-45FF-ADE3-A66940D3BDCD}" type="pres">
      <dgm:prSet presAssocID="{E37BCC47-F685-4422-9A25-74D3014C778D}" presName="sibTrans" presStyleCnt="0"/>
      <dgm:spPr/>
    </dgm:pt>
    <dgm:pt modelId="{81CA09FC-D053-443C-BB92-5FD645845F74}" type="pres">
      <dgm:prSet presAssocID="{65576F54-BEBE-4E4C-AE82-1B19CBF61FC1}" presName="comp" presStyleCnt="0"/>
      <dgm:spPr/>
    </dgm:pt>
    <dgm:pt modelId="{619B0D0B-1FA9-4E2B-95AD-EB46EE774F2C}" type="pres">
      <dgm:prSet presAssocID="{65576F54-BEBE-4E4C-AE82-1B19CBF61FC1}" presName="rect2" presStyleLbl="node1" presStyleIdx="3" presStyleCnt="4">
        <dgm:presLayoutVars>
          <dgm:bulletEnabled val="1"/>
        </dgm:presLayoutVars>
      </dgm:prSet>
      <dgm:spPr/>
    </dgm:pt>
    <dgm:pt modelId="{131BDDAA-A9B2-48E5-8CF2-A16D5430DA1B}" type="pres">
      <dgm:prSet presAssocID="{65576F54-BEBE-4E4C-AE82-1B19CBF61FC1}" presName="rect1" presStyleLbl="ln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Court with solid fill"/>
        </a:ext>
      </dgm:extLst>
    </dgm:pt>
  </dgm:ptLst>
  <dgm:cxnLst>
    <dgm:cxn modelId="{97E1261F-A7D1-44D2-9ADB-D928D9AED977}" srcId="{04EA52C5-1E09-40FD-BB69-30ADCA95FED6}" destId="{FDB1C227-04E3-4A93-8E7D-52DDE299AB31}" srcOrd="1" destOrd="0" parTransId="{954B8031-7615-439E-ADA9-B7A95C1F472A}" sibTransId="{4BE810CB-137A-4636-929D-C727CE8E243C}"/>
    <dgm:cxn modelId="{157CE42E-75FC-4CA4-916E-3334E15AE265}" type="presOf" srcId="{FDB1C227-04E3-4A93-8E7D-52DDE299AB31}" destId="{FADB9646-099A-4581-B74B-547D94961846}" srcOrd="0" destOrd="0" presId="urn:microsoft.com/office/officeart/2008/layout/AlternatingPictureBlocks"/>
    <dgm:cxn modelId="{86B3DF6D-5BA0-4FFC-8017-7A8EB7CDD2C8}" srcId="{04EA52C5-1E09-40FD-BB69-30ADCA95FED6}" destId="{9C8AE430-C9E9-4834-9C02-23749E20D6E7}" srcOrd="2" destOrd="0" parTransId="{BE514140-F0C5-42DB-A625-C271D289990F}" sibTransId="{E37BCC47-F685-4422-9A25-74D3014C778D}"/>
    <dgm:cxn modelId="{6F39A086-8583-4093-971A-AEF17736B167}" type="presOf" srcId="{9C8AE430-C9E9-4834-9C02-23749E20D6E7}" destId="{7844844B-9654-4CD7-AB70-E4C625B18137}" srcOrd="0" destOrd="0" presId="urn:microsoft.com/office/officeart/2008/layout/AlternatingPictureBlocks"/>
    <dgm:cxn modelId="{3A7DDA96-A6A3-48AC-A7A2-1BE698650E30}" type="presOf" srcId="{13CAAF8C-C155-4068-B9DA-4ADA09B0697D}" destId="{19AC3DC5-821B-41D5-B0CE-188EACF51672}" srcOrd="0" destOrd="0" presId="urn:microsoft.com/office/officeart/2008/layout/AlternatingPictureBlocks"/>
    <dgm:cxn modelId="{7F5CCE99-8F94-4007-91D3-89C1407C26C2}" srcId="{04EA52C5-1E09-40FD-BB69-30ADCA95FED6}" destId="{65576F54-BEBE-4E4C-AE82-1B19CBF61FC1}" srcOrd="3" destOrd="0" parTransId="{A66A06FC-F630-4386-B845-BCB8ADCF55D7}" sibTransId="{141193F0-D763-4860-B825-00848312BD10}"/>
    <dgm:cxn modelId="{B7F3E8AC-F617-4A42-8755-2C7F0B987513}" type="presOf" srcId="{04EA52C5-1E09-40FD-BB69-30ADCA95FED6}" destId="{E702D597-9761-4819-94BF-5382185A988F}" srcOrd="0" destOrd="0" presId="urn:microsoft.com/office/officeart/2008/layout/AlternatingPictureBlocks"/>
    <dgm:cxn modelId="{B1339AC8-AF7C-4CAC-8899-84A61D63DBE6}" srcId="{04EA52C5-1E09-40FD-BB69-30ADCA95FED6}" destId="{13CAAF8C-C155-4068-B9DA-4ADA09B0697D}" srcOrd="0" destOrd="0" parTransId="{9A55640A-3457-4D32-90C5-C97FA0C24A10}" sibTransId="{C7D35246-46A3-4CF6-8397-FFF833E656A9}"/>
    <dgm:cxn modelId="{EDF453CB-A9BB-40F8-AAC2-D615129B4C06}" type="presOf" srcId="{65576F54-BEBE-4E4C-AE82-1B19CBF61FC1}" destId="{619B0D0B-1FA9-4E2B-95AD-EB46EE774F2C}" srcOrd="0" destOrd="0" presId="urn:microsoft.com/office/officeart/2008/layout/AlternatingPictureBlocks"/>
    <dgm:cxn modelId="{7E8362FA-E409-4207-9624-6B1EE4BCC0D4}" type="presParOf" srcId="{E702D597-9761-4819-94BF-5382185A988F}" destId="{3859A716-BC13-49EF-A4E2-EA486CB19E80}" srcOrd="0" destOrd="0" presId="urn:microsoft.com/office/officeart/2008/layout/AlternatingPictureBlocks"/>
    <dgm:cxn modelId="{7BADCEAA-8103-412E-B49A-003FAC832452}" type="presParOf" srcId="{3859A716-BC13-49EF-A4E2-EA486CB19E80}" destId="{19AC3DC5-821B-41D5-B0CE-188EACF51672}" srcOrd="0" destOrd="0" presId="urn:microsoft.com/office/officeart/2008/layout/AlternatingPictureBlocks"/>
    <dgm:cxn modelId="{FC64531B-4770-4660-B6FC-1F7539AD977F}" type="presParOf" srcId="{3859A716-BC13-49EF-A4E2-EA486CB19E80}" destId="{AB061D98-4A6F-4996-A5B4-92A77FC2B3B1}" srcOrd="1" destOrd="0" presId="urn:microsoft.com/office/officeart/2008/layout/AlternatingPictureBlocks"/>
    <dgm:cxn modelId="{7468C76F-D602-434B-84C5-2800BCD9B650}" type="presParOf" srcId="{E702D597-9761-4819-94BF-5382185A988F}" destId="{B82455FE-DC75-48F5-985D-F7C45BADEF71}" srcOrd="1" destOrd="0" presId="urn:microsoft.com/office/officeart/2008/layout/AlternatingPictureBlocks"/>
    <dgm:cxn modelId="{E8099310-ADB9-49F5-9D74-8C385ACB2A57}" type="presParOf" srcId="{E702D597-9761-4819-94BF-5382185A988F}" destId="{69AA7514-7425-43B4-8AEA-71BCD20741CD}" srcOrd="2" destOrd="0" presId="urn:microsoft.com/office/officeart/2008/layout/AlternatingPictureBlocks"/>
    <dgm:cxn modelId="{E15D82B6-665C-4940-A5FB-99FF1C14D1E5}" type="presParOf" srcId="{69AA7514-7425-43B4-8AEA-71BCD20741CD}" destId="{FADB9646-099A-4581-B74B-547D94961846}" srcOrd="0" destOrd="0" presId="urn:microsoft.com/office/officeart/2008/layout/AlternatingPictureBlocks"/>
    <dgm:cxn modelId="{E12361F2-FADC-465B-AAC9-11A662F5013F}" type="presParOf" srcId="{69AA7514-7425-43B4-8AEA-71BCD20741CD}" destId="{8DF878CF-0164-4CCA-8140-5767FB6B37AD}" srcOrd="1" destOrd="0" presId="urn:microsoft.com/office/officeart/2008/layout/AlternatingPictureBlocks"/>
    <dgm:cxn modelId="{BA906F3E-68E4-40FA-B45C-F0D8C1D7E53D}" type="presParOf" srcId="{E702D597-9761-4819-94BF-5382185A988F}" destId="{558C875C-431A-4F92-AC3E-6335C69C2461}" srcOrd="3" destOrd="0" presId="urn:microsoft.com/office/officeart/2008/layout/AlternatingPictureBlocks"/>
    <dgm:cxn modelId="{349F1E5E-185B-44E5-B982-E62D26041F01}" type="presParOf" srcId="{E702D597-9761-4819-94BF-5382185A988F}" destId="{BF61E16F-EA7C-424F-9AAA-F4D8046DF7D5}" srcOrd="4" destOrd="0" presId="urn:microsoft.com/office/officeart/2008/layout/AlternatingPictureBlocks"/>
    <dgm:cxn modelId="{28C2BF4D-5909-4F33-94BB-23FB1E35C919}" type="presParOf" srcId="{BF61E16F-EA7C-424F-9AAA-F4D8046DF7D5}" destId="{7844844B-9654-4CD7-AB70-E4C625B18137}" srcOrd="0" destOrd="0" presId="urn:microsoft.com/office/officeart/2008/layout/AlternatingPictureBlocks"/>
    <dgm:cxn modelId="{84BDEEFD-959F-4E43-960C-D153CFC40E07}" type="presParOf" srcId="{BF61E16F-EA7C-424F-9AAA-F4D8046DF7D5}" destId="{4493745B-0144-4DF1-B2D4-5A325FA0679D}" srcOrd="1" destOrd="0" presId="urn:microsoft.com/office/officeart/2008/layout/AlternatingPictureBlocks"/>
    <dgm:cxn modelId="{80C2AB52-795A-4403-9D40-8045FDB8F939}" type="presParOf" srcId="{E702D597-9761-4819-94BF-5382185A988F}" destId="{8DC73014-3419-45FF-ADE3-A66940D3BDCD}" srcOrd="5" destOrd="0" presId="urn:microsoft.com/office/officeart/2008/layout/AlternatingPictureBlocks"/>
    <dgm:cxn modelId="{8038CDCF-0675-4FEE-B479-7742B8F81117}" type="presParOf" srcId="{E702D597-9761-4819-94BF-5382185A988F}" destId="{81CA09FC-D053-443C-BB92-5FD645845F74}" srcOrd="6" destOrd="0" presId="urn:microsoft.com/office/officeart/2008/layout/AlternatingPictureBlocks"/>
    <dgm:cxn modelId="{FEE848DB-2255-42A2-B874-650A3D1830B1}" type="presParOf" srcId="{81CA09FC-D053-443C-BB92-5FD645845F74}" destId="{619B0D0B-1FA9-4E2B-95AD-EB46EE774F2C}" srcOrd="0" destOrd="0" presId="urn:microsoft.com/office/officeart/2008/layout/AlternatingPictureBlocks"/>
    <dgm:cxn modelId="{3E378189-5F7F-4C1B-A195-DFA411919A2D}" type="presParOf" srcId="{81CA09FC-D053-443C-BB92-5FD645845F74}" destId="{131BDDAA-A9B2-48E5-8CF2-A16D5430DA1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AD858D-9C71-44B3-9D65-BD98C145333A}" type="doc">
      <dgm:prSet loTypeId="urn:microsoft.com/office/officeart/2005/8/layout/lProcess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40347B3-2408-42D2-9B1F-73E1308801CB}">
      <dgm:prSet/>
      <dgm:spPr/>
      <dgm:t>
        <a:bodyPr/>
        <a:lstStyle/>
        <a:p>
          <a:r>
            <a:rPr lang="en-US" dirty="0"/>
            <a:t>Retain</a:t>
          </a:r>
        </a:p>
      </dgm:t>
    </dgm:pt>
    <dgm:pt modelId="{7E5AD751-C458-4309-85FE-DD8C0C2FEBB2}" type="parTrans" cxnId="{7FDA8BF9-4389-4105-A643-F53B41344FFF}">
      <dgm:prSet/>
      <dgm:spPr/>
      <dgm:t>
        <a:bodyPr/>
        <a:lstStyle/>
        <a:p>
          <a:endParaRPr lang="en-US"/>
        </a:p>
      </dgm:t>
    </dgm:pt>
    <dgm:pt modelId="{F68D316A-BF83-47EC-922F-3364A7D62083}" type="sibTrans" cxnId="{7FDA8BF9-4389-4105-A643-F53B41344FFF}">
      <dgm:prSet/>
      <dgm:spPr/>
      <dgm:t>
        <a:bodyPr/>
        <a:lstStyle/>
        <a:p>
          <a:endParaRPr lang="en-US"/>
        </a:p>
      </dgm:t>
    </dgm:pt>
    <dgm:pt modelId="{5DD5DC67-3480-4432-9898-5EF05E12D44F}">
      <dgm:prSet/>
      <dgm:spPr/>
      <dgm:t>
        <a:bodyPr/>
        <a:lstStyle/>
        <a:p>
          <a:r>
            <a:rPr lang="en-US" dirty="0"/>
            <a:t>Retain final waivers by Fiscal Year</a:t>
          </a:r>
        </a:p>
      </dgm:t>
    </dgm:pt>
    <dgm:pt modelId="{CC04F2A4-67A0-4D01-8A72-9B222690AFF7}" type="parTrans" cxnId="{B75939A6-593A-471F-990F-3373A5B3E25E}">
      <dgm:prSet/>
      <dgm:spPr/>
      <dgm:t>
        <a:bodyPr/>
        <a:lstStyle/>
        <a:p>
          <a:endParaRPr lang="en-US"/>
        </a:p>
      </dgm:t>
    </dgm:pt>
    <dgm:pt modelId="{A821AB53-C2AC-41C7-96B2-696E5CCE4641}" type="sibTrans" cxnId="{B75939A6-593A-471F-990F-3373A5B3E25E}">
      <dgm:prSet/>
      <dgm:spPr/>
      <dgm:t>
        <a:bodyPr/>
        <a:lstStyle/>
        <a:p>
          <a:endParaRPr lang="en-US"/>
        </a:p>
      </dgm:t>
    </dgm:pt>
    <dgm:pt modelId="{0350F996-6920-4EC0-A81E-E2B5A307D7FA}">
      <dgm:prSet/>
      <dgm:spPr/>
      <dgm:t>
        <a:bodyPr/>
        <a:lstStyle/>
        <a:p>
          <a:r>
            <a:rPr lang="en-US" dirty="0"/>
            <a:t>Destroy</a:t>
          </a:r>
        </a:p>
      </dgm:t>
    </dgm:pt>
    <dgm:pt modelId="{8ABA4B35-589E-4FF6-B07F-EEA6AC479752}" type="parTrans" cxnId="{4DA17F58-587C-40E9-9435-F059D0027E1D}">
      <dgm:prSet/>
      <dgm:spPr/>
      <dgm:t>
        <a:bodyPr/>
        <a:lstStyle/>
        <a:p>
          <a:endParaRPr lang="en-US"/>
        </a:p>
      </dgm:t>
    </dgm:pt>
    <dgm:pt modelId="{7E459646-92AB-4D36-A7D0-219CC768E004}" type="sibTrans" cxnId="{4DA17F58-587C-40E9-9435-F059D0027E1D}">
      <dgm:prSet/>
      <dgm:spPr/>
      <dgm:t>
        <a:bodyPr/>
        <a:lstStyle/>
        <a:p>
          <a:endParaRPr lang="en-US"/>
        </a:p>
      </dgm:t>
    </dgm:pt>
    <dgm:pt modelId="{DCCB1FC8-D074-4726-B42A-E4F34E4B7643}">
      <dgm:prSet/>
      <dgm:spPr/>
      <dgm:t>
        <a:bodyPr/>
        <a:lstStyle/>
        <a:p>
          <a:r>
            <a:rPr lang="en-US" dirty="0"/>
            <a:t>Destroy after 6 years</a:t>
          </a:r>
        </a:p>
      </dgm:t>
    </dgm:pt>
    <dgm:pt modelId="{24A888A7-651B-40B9-AABB-52E34176771D}" type="parTrans" cxnId="{DE7695CD-95E1-4545-B19A-C15A266C9990}">
      <dgm:prSet/>
      <dgm:spPr/>
      <dgm:t>
        <a:bodyPr/>
        <a:lstStyle/>
        <a:p>
          <a:endParaRPr lang="en-US"/>
        </a:p>
      </dgm:t>
    </dgm:pt>
    <dgm:pt modelId="{1A2BFDFA-0CC8-4706-BA03-7ED4DD693787}" type="sibTrans" cxnId="{DE7695CD-95E1-4545-B19A-C15A266C9990}">
      <dgm:prSet/>
      <dgm:spPr/>
      <dgm:t>
        <a:bodyPr/>
        <a:lstStyle/>
        <a:p>
          <a:endParaRPr lang="en-US"/>
        </a:p>
      </dgm:t>
    </dgm:pt>
    <dgm:pt modelId="{652A1976-5CED-4567-B96F-F37B49AE1FFF}">
      <dgm:prSet/>
      <dgm:spPr/>
      <dgm:t>
        <a:bodyPr/>
        <a:lstStyle/>
        <a:p>
          <a:r>
            <a:rPr lang="en-US" dirty="0"/>
            <a:t>Make</a:t>
          </a:r>
        </a:p>
      </dgm:t>
    </dgm:pt>
    <dgm:pt modelId="{795E7B42-0762-4DB2-95B9-39152C89542D}" type="parTrans" cxnId="{210F57E4-3192-4E0F-AD55-38729685D851}">
      <dgm:prSet/>
      <dgm:spPr/>
      <dgm:t>
        <a:bodyPr/>
        <a:lstStyle/>
        <a:p>
          <a:endParaRPr lang="en-US"/>
        </a:p>
      </dgm:t>
    </dgm:pt>
    <dgm:pt modelId="{56488F6A-8483-4CBE-B4DA-45E5CE8645BA}" type="sibTrans" cxnId="{210F57E4-3192-4E0F-AD55-38729685D851}">
      <dgm:prSet/>
      <dgm:spPr/>
      <dgm:t>
        <a:bodyPr/>
        <a:lstStyle/>
        <a:p>
          <a:endParaRPr lang="en-US"/>
        </a:p>
      </dgm:t>
    </dgm:pt>
    <dgm:pt modelId="{45377979-DA70-43FD-A296-698FD7539CD9}">
      <dgm:prSet/>
      <dgm:spPr/>
      <dgm:t>
        <a:bodyPr/>
        <a:lstStyle/>
        <a:p>
          <a:r>
            <a:rPr lang="en-US" dirty="0"/>
            <a:t>Make waivers publicly available upon request pursuant to 5 USC 13107</a:t>
          </a:r>
        </a:p>
      </dgm:t>
    </dgm:pt>
    <dgm:pt modelId="{B1E862EF-6C8C-4F31-9497-46AF54465FED}" type="parTrans" cxnId="{8B360A7E-72D7-4840-8DC0-2552F3ABCBDB}">
      <dgm:prSet/>
      <dgm:spPr/>
      <dgm:t>
        <a:bodyPr/>
        <a:lstStyle/>
        <a:p>
          <a:endParaRPr lang="en-US"/>
        </a:p>
      </dgm:t>
    </dgm:pt>
    <dgm:pt modelId="{64779016-6F5F-40B7-939A-F731F61A52FA}" type="sibTrans" cxnId="{8B360A7E-72D7-4840-8DC0-2552F3ABCBDB}">
      <dgm:prSet/>
      <dgm:spPr/>
      <dgm:t>
        <a:bodyPr/>
        <a:lstStyle/>
        <a:p>
          <a:endParaRPr lang="en-US"/>
        </a:p>
      </dgm:t>
    </dgm:pt>
    <dgm:pt modelId="{67248739-BC87-4D06-806C-18A1D1AA17E5}">
      <dgm:prSet/>
      <dgm:spPr/>
      <dgm:t>
        <a:bodyPr/>
        <a:lstStyle/>
        <a:p>
          <a:r>
            <a:rPr lang="en-US" dirty="0"/>
            <a:t>Follow</a:t>
          </a:r>
        </a:p>
      </dgm:t>
    </dgm:pt>
    <dgm:pt modelId="{F44CF38A-8A70-4DE7-B3E1-ACFACDCD9B9B}" type="parTrans" cxnId="{06106391-F49E-403D-8BBE-B2062AB42EBE}">
      <dgm:prSet/>
      <dgm:spPr/>
      <dgm:t>
        <a:bodyPr/>
        <a:lstStyle/>
        <a:p>
          <a:endParaRPr lang="en-US"/>
        </a:p>
      </dgm:t>
    </dgm:pt>
    <dgm:pt modelId="{FDCA812F-DBB0-4F0B-9E78-F92470FF008D}" type="sibTrans" cxnId="{06106391-F49E-403D-8BBE-B2062AB42EBE}">
      <dgm:prSet/>
      <dgm:spPr/>
      <dgm:t>
        <a:bodyPr/>
        <a:lstStyle/>
        <a:p>
          <a:endParaRPr lang="en-US"/>
        </a:p>
      </dgm:t>
    </dgm:pt>
    <dgm:pt modelId="{801DCA9D-F0EF-4AD1-939F-76338485220D}">
      <dgm:prSet/>
      <dgm:spPr/>
      <dgm:t>
        <a:bodyPr/>
        <a:lstStyle/>
        <a:p>
          <a:r>
            <a:rPr lang="en-US" dirty="0"/>
            <a:t>Follow release procedures in 5 CFR 2640.304</a:t>
          </a:r>
        </a:p>
      </dgm:t>
    </dgm:pt>
    <dgm:pt modelId="{5A243EEB-8D5E-4090-BC62-45F96F526E76}" type="parTrans" cxnId="{05C29D37-A2E3-474D-8F0A-3C65E476027D}">
      <dgm:prSet/>
      <dgm:spPr/>
      <dgm:t>
        <a:bodyPr/>
        <a:lstStyle/>
        <a:p>
          <a:endParaRPr lang="en-US"/>
        </a:p>
      </dgm:t>
    </dgm:pt>
    <dgm:pt modelId="{61466B0D-1C0C-4F4D-A0CC-A9BA9E3D6DE7}" type="sibTrans" cxnId="{05C29D37-A2E3-474D-8F0A-3C65E476027D}">
      <dgm:prSet/>
      <dgm:spPr/>
      <dgm:t>
        <a:bodyPr/>
        <a:lstStyle/>
        <a:p>
          <a:endParaRPr lang="en-US"/>
        </a:p>
      </dgm:t>
    </dgm:pt>
    <dgm:pt modelId="{FA28C9D0-347E-4087-BE12-4D0955CE7746}" type="pres">
      <dgm:prSet presAssocID="{BEAD858D-9C71-44B3-9D65-BD98C145333A}" presName="theList" presStyleCnt="0">
        <dgm:presLayoutVars>
          <dgm:dir/>
          <dgm:animLvl val="lvl"/>
          <dgm:resizeHandles val="exact"/>
        </dgm:presLayoutVars>
      </dgm:prSet>
      <dgm:spPr/>
    </dgm:pt>
    <dgm:pt modelId="{B0F5C9BC-BB5E-4320-AFDA-2587E7B7687A}" type="pres">
      <dgm:prSet presAssocID="{940347B3-2408-42D2-9B1F-73E1308801CB}" presName="compNode" presStyleCnt="0"/>
      <dgm:spPr/>
    </dgm:pt>
    <dgm:pt modelId="{5029FA50-3A81-4838-9D2A-6018AF3FDA4B}" type="pres">
      <dgm:prSet presAssocID="{940347B3-2408-42D2-9B1F-73E1308801CB}" presName="aNode" presStyleLbl="bgShp" presStyleIdx="0" presStyleCnt="4"/>
      <dgm:spPr/>
    </dgm:pt>
    <dgm:pt modelId="{131492BA-92CD-4AA4-B544-F74870F59C6D}" type="pres">
      <dgm:prSet presAssocID="{940347B3-2408-42D2-9B1F-73E1308801CB}" presName="textNode" presStyleLbl="bgShp" presStyleIdx="0" presStyleCnt="4"/>
      <dgm:spPr/>
    </dgm:pt>
    <dgm:pt modelId="{36711827-EE6F-40FA-AB4F-93D231E0113D}" type="pres">
      <dgm:prSet presAssocID="{940347B3-2408-42D2-9B1F-73E1308801CB}" presName="compChildNode" presStyleCnt="0"/>
      <dgm:spPr/>
    </dgm:pt>
    <dgm:pt modelId="{29BF80CE-BB88-4A3E-9739-632A56AF1B90}" type="pres">
      <dgm:prSet presAssocID="{940347B3-2408-42D2-9B1F-73E1308801CB}" presName="theInnerList" presStyleCnt="0"/>
      <dgm:spPr/>
    </dgm:pt>
    <dgm:pt modelId="{90D3E191-FD69-4108-B2EB-CAE4C4EE1238}" type="pres">
      <dgm:prSet presAssocID="{5DD5DC67-3480-4432-9898-5EF05E12D44F}" presName="childNode" presStyleLbl="node1" presStyleIdx="0" presStyleCnt="4">
        <dgm:presLayoutVars>
          <dgm:bulletEnabled val="1"/>
        </dgm:presLayoutVars>
      </dgm:prSet>
      <dgm:spPr/>
    </dgm:pt>
    <dgm:pt modelId="{1761A010-763C-45D7-AEB9-AC0B089B550F}" type="pres">
      <dgm:prSet presAssocID="{940347B3-2408-42D2-9B1F-73E1308801CB}" presName="aSpace" presStyleCnt="0"/>
      <dgm:spPr/>
    </dgm:pt>
    <dgm:pt modelId="{1827408F-700F-4C32-9D0B-20EB17B73C54}" type="pres">
      <dgm:prSet presAssocID="{0350F996-6920-4EC0-A81E-E2B5A307D7FA}" presName="compNode" presStyleCnt="0"/>
      <dgm:spPr/>
    </dgm:pt>
    <dgm:pt modelId="{C89D0562-DAC1-490B-942A-C3DFDED12D60}" type="pres">
      <dgm:prSet presAssocID="{0350F996-6920-4EC0-A81E-E2B5A307D7FA}" presName="aNode" presStyleLbl="bgShp" presStyleIdx="1" presStyleCnt="4"/>
      <dgm:spPr/>
    </dgm:pt>
    <dgm:pt modelId="{D30BFC79-307A-4B47-AE46-28F429871CE4}" type="pres">
      <dgm:prSet presAssocID="{0350F996-6920-4EC0-A81E-E2B5A307D7FA}" presName="textNode" presStyleLbl="bgShp" presStyleIdx="1" presStyleCnt="4"/>
      <dgm:spPr/>
    </dgm:pt>
    <dgm:pt modelId="{E6758387-D5D9-4C19-AAB2-4BBB0831EC27}" type="pres">
      <dgm:prSet presAssocID="{0350F996-6920-4EC0-A81E-E2B5A307D7FA}" presName="compChildNode" presStyleCnt="0"/>
      <dgm:spPr/>
    </dgm:pt>
    <dgm:pt modelId="{A7CE820F-1812-4C83-A2C3-C658A67B207B}" type="pres">
      <dgm:prSet presAssocID="{0350F996-6920-4EC0-A81E-E2B5A307D7FA}" presName="theInnerList" presStyleCnt="0"/>
      <dgm:spPr/>
    </dgm:pt>
    <dgm:pt modelId="{44E6B57C-320A-4DCE-9D96-E69E3367B242}" type="pres">
      <dgm:prSet presAssocID="{DCCB1FC8-D074-4726-B42A-E4F34E4B7643}" presName="childNode" presStyleLbl="node1" presStyleIdx="1" presStyleCnt="4">
        <dgm:presLayoutVars>
          <dgm:bulletEnabled val="1"/>
        </dgm:presLayoutVars>
      </dgm:prSet>
      <dgm:spPr/>
    </dgm:pt>
    <dgm:pt modelId="{013A8B97-150B-4C87-B3C2-52BF500B159D}" type="pres">
      <dgm:prSet presAssocID="{0350F996-6920-4EC0-A81E-E2B5A307D7FA}" presName="aSpace" presStyleCnt="0"/>
      <dgm:spPr/>
    </dgm:pt>
    <dgm:pt modelId="{534A1CAA-254A-4BE0-BF91-DA7D72D99A4B}" type="pres">
      <dgm:prSet presAssocID="{652A1976-5CED-4567-B96F-F37B49AE1FFF}" presName="compNode" presStyleCnt="0"/>
      <dgm:spPr/>
    </dgm:pt>
    <dgm:pt modelId="{DAE2BE2E-988B-4E25-8892-F91ABE567B74}" type="pres">
      <dgm:prSet presAssocID="{652A1976-5CED-4567-B96F-F37B49AE1FFF}" presName="aNode" presStyleLbl="bgShp" presStyleIdx="2" presStyleCnt="4"/>
      <dgm:spPr/>
    </dgm:pt>
    <dgm:pt modelId="{62AE64F3-FF14-4B4D-868C-CDED5F590423}" type="pres">
      <dgm:prSet presAssocID="{652A1976-5CED-4567-B96F-F37B49AE1FFF}" presName="textNode" presStyleLbl="bgShp" presStyleIdx="2" presStyleCnt="4"/>
      <dgm:spPr/>
    </dgm:pt>
    <dgm:pt modelId="{689878CF-96E6-4B81-8DB7-4C7616B3F9FF}" type="pres">
      <dgm:prSet presAssocID="{652A1976-5CED-4567-B96F-F37B49AE1FFF}" presName="compChildNode" presStyleCnt="0"/>
      <dgm:spPr/>
    </dgm:pt>
    <dgm:pt modelId="{5BA99C57-E856-444D-9D82-1A0AA2FF4CD8}" type="pres">
      <dgm:prSet presAssocID="{652A1976-5CED-4567-B96F-F37B49AE1FFF}" presName="theInnerList" presStyleCnt="0"/>
      <dgm:spPr/>
    </dgm:pt>
    <dgm:pt modelId="{34A06D16-27AA-4E14-865D-7BD9368C9590}" type="pres">
      <dgm:prSet presAssocID="{45377979-DA70-43FD-A296-698FD7539CD9}" presName="childNode" presStyleLbl="node1" presStyleIdx="2" presStyleCnt="4">
        <dgm:presLayoutVars>
          <dgm:bulletEnabled val="1"/>
        </dgm:presLayoutVars>
      </dgm:prSet>
      <dgm:spPr/>
    </dgm:pt>
    <dgm:pt modelId="{6026A984-000C-4F3D-81DC-A865A4D78575}" type="pres">
      <dgm:prSet presAssocID="{652A1976-5CED-4567-B96F-F37B49AE1FFF}" presName="aSpace" presStyleCnt="0"/>
      <dgm:spPr/>
    </dgm:pt>
    <dgm:pt modelId="{97717396-6D72-429C-BBEE-3916E0BB1DAC}" type="pres">
      <dgm:prSet presAssocID="{67248739-BC87-4D06-806C-18A1D1AA17E5}" presName="compNode" presStyleCnt="0"/>
      <dgm:spPr/>
    </dgm:pt>
    <dgm:pt modelId="{6D6DA443-5D45-4EBA-A34D-7F44B7E8C9A3}" type="pres">
      <dgm:prSet presAssocID="{67248739-BC87-4D06-806C-18A1D1AA17E5}" presName="aNode" presStyleLbl="bgShp" presStyleIdx="3" presStyleCnt="4"/>
      <dgm:spPr/>
    </dgm:pt>
    <dgm:pt modelId="{D00AE1C7-F58E-4AC4-90EC-C96EB5688B4B}" type="pres">
      <dgm:prSet presAssocID="{67248739-BC87-4D06-806C-18A1D1AA17E5}" presName="textNode" presStyleLbl="bgShp" presStyleIdx="3" presStyleCnt="4"/>
      <dgm:spPr/>
    </dgm:pt>
    <dgm:pt modelId="{57C5C543-4A36-455E-B3A6-650EE1B91B50}" type="pres">
      <dgm:prSet presAssocID="{67248739-BC87-4D06-806C-18A1D1AA17E5}" presName="compChildNode" presStyleCnt="0"/>
      <dgm:spPr/>
    </dgm:pt>
    <dgm:pt modelId="{5A699497-A47C-46CD-86C8-1C1F34337A1A}" type="pres">
      <dgm:prSet presAssocID="{67248739-BC87-4D06-806C-18A1D1AA17E5}" presName="theInnerList" presStyleCnt="0"/>
      <dgm:spPr/>
    </dgm:pt>
    <dgm:pt modelId="{4558ECA6-DA98-43E7-B9F1-FBA91AA2332E}" type="pres">
      <dgm:prSet presAssocID="{801DCA9D-F0EF-4AD1-939F-76338485220D}" presName="childNode" presStyleLbl="node1" presStyleIdx="3" presStyleCnt="4">
        <dgm:presLayoutVars>
          <dgm:bulletEnabled val="1"/>
        </dgm:presLayoutVars>
      </dgm:prSet>
      <dgm:spPr/>
    </dgm:pt>
  </dgm:ptLst>
  <dgm:cxnLst>
    <dgm:cxn modelId="{32F8BB08-A994-4538-9DE0-60EBEAABDF3A}" type="presOf" srcId="{5DD5DC67-3480-4432-9898-5EF05E12D44F}" destId="{90D3E191-FD69-4108-B2EB-CAE4C4EE1238}" srcOrd="0" destOrd="0" presId="urn:microsoft.com/office/officeart/2005/8/layout/lProcess2"/>
    <dgm:cxn modelId="{51C6A70D-B18D-4206-A123-550C753DADA8}" type="presOf" srcId="{0350F996-6920-4EC0-A81E-E2B5A307D7FA}" destId="{D30BFC79-307A-4B47-AE46-28F429871CE4}" srcOrd="1" destOrd="0" presId="urn:microsoft.com/office/officeart/2005/8/layout/lProcess2"/>
    <dgm:cxn modelId="{6063D72B-78A8-496C-8A45-7362DC9EE956}" type="presOf" srcId="{0350F996-6920-4EC0-A81E-E2B5A307D7FA}" destId="{C89D0562-DAC1-490B-942A-C3DFDED12D60}" srcOrd="0" destOrd="0" presId="urn:microsoft.com/office/officeart/2005/8/layout/lProcess2"/>
    <dgm:cxn modelId="{05C29D37-A2E3-474D-8F0A-3C65E476027D}" srcId="{67248739-BC87-4D06-806C-18A1D1AA17E5}" destId="{801DCA9D-F0EF-4AD1-939F-76338485220D}" srcOrd="0" destOrd="0" parTransId="{5A243EEB-8D5E-4090-BC62-45F96F526E76}" sibTransId="{61466B0D-1C0C-4F4D-A0CC-A9BA9E3D6DE7}"/>
    <dgm:cxn modelId="{9BE94F41-D91B-4C6C-84DF-ECDE5927B74D}" type="presOf" srcId="{45377979-DA70-43FD-A296-698FD7539CD9}" destId="{34A06D16-27AA-4E14-865D-7BD9368C9590}" srcOrd="0" destOrd="0" presId="urn:microsoft.com/office/officeart/2005/8/layout/lProcess2"/>
    <dgm:cxn modelId="{3476BE6C-CD3D-4919-A0E4-3F7A90BFD85B}" type="presOf" srcId="{652A1976-5CED-4567-B96F-F37B49AE1FFF}" destId="{62AE64F3-FF14-4B4D-868C-CDED5F590423}" srcOrd="1" destOrd="0" presId="urn:microsoft.com/office/officeart/2005/8/layout/lProcess2"/>
    <dgm:cxn modelId="{20B2E554-1DB0-4BE8-A021-DDD985095BDB}" type="presOf" srcId="{67248739-BC87-4D06-806C-18A1D1AA17E5}" destId="{6D6DA443-5D45-4EBA-A34D-7F44B7E8C9A3}" srcOrd="0" destOrd="0" presId="urn:microsoft.com/office/officeart/2005/8/layout/lProcess2"/>
    <dgm:cxn modelId="{F50CEF76-BD69-4331-8A0E-F3462F29A4B5}" type="presOf" srcId="{940347B3-2408-42D2-9B1F-73E1308801CB}" destId="{131492BA-92CD-4AA4-B544-F74870F59C6D}" srcOrd="1" destOrd="0" presId="urn:microsoft.com/office/officeart/2005/8/layout/lProcess2"/>
    <dgm:cxn modelId="{4DA17F58-587C-40E9-9435-F059D0027E1D}" srcId="{BEAD858D-9C71-44B3-9D65-BD98C145333A}" destId="{0350F996-6920-4EC0-A81E-E2B5A307D7FA}" srcOrd="1" destOrd="0" parTransId="{8ABA4B35-589E-4FF6-B07F-EEA6AC479752}" sibTransId="{7E459646-92AB-4D36-A7D0-219CC768E004}"/>
    <dgm:cxn modelId="{DD3DC35A-2ED5-4EDB-A733-5EA8174FA6B1}" type="presOf" srcId="{801DCA9D-F0EF-4AD1-939F-76338485220D}" destId="{4558ECA6-DA98-43E7-B9F1-FBA91AA2332E}" srcOrd="0" destOrd="0" presId="urn:microsoft.com/office/officeart/2005/8/layout/lProcess2"/>
    <dgm:cxn modelId="{8B360A7E-72D7-4840-8DC0-2552F3ABCBDB}" srcId="{652A1976-5CED-4567-B96F-F37B49AE1FFF}" destId="{45377979-DA70-43FD-A296-698FD7539CD9}" srcOrd="0" destOrd="0" parTransId="{B1E862EF-6C8C-4F31-9497-46AF54465FED}" sibTransId="{64779016-6F5F-40B7-939A-F731F61A52FA}"/>
    <dgm:cxn modelId="{06106391-F49E-403D-8BBE-B2062AB42EBE}" srcId="{BEAD858D-9C71-44B3-9D65-BD98C145333A}" destId="{67248739-BC87-4D06-806C-18A1D1AA17E5}" srcOrd="3" destOrd="0" parTransId="{F44CF38A-8A70-4DE7-B3E1-ACFACDCD9B9B}" sibTransId="{FDCA812F-DBB0-4F0B-9E78-F92470FF008D}"/>
    <dgm:cxn modelId="{B75939A6-593A-471F-990F-3373A5B3E25E}" srcId="{940347B3-2408-42D2-9B1F-73E1308801CB}" destId="{5DD5DC67-3480-4432-9898-5EF05E12D44F}" srcOrd="0" destOrd="0" parTransId="{CC04F2A4-67A0-4D01-8A72-9B222690AFF7}" sibTransId="{A821AB53-C2AC-41C7-96B2-696E5CCE4641}"/>
    <dgm:cxn modelId="{6A1BCDAE-C6B8-4546-9112-C92482AA7F63}" type="presOf" srcId="{BEAD858D-9C71-44B3-9D65-BD98C145333A}" destId="{FA28C9D0-347E-4087-BE12-4D0955CE7746}" srcOrd="0" destOrd="0" presId="urn:microsoft.com/office/officeart/2005/8/layout/lProcess2"/>
    <dgm:cxn modelId="{FAAA9BAF-59FC-403E-88A8-59622B70EA17}" type="presOf" srcId="{DCCB1FC8-D074-4726-B42A-E4F34E4B7643}" destId="{44E6B57C-320A-4DCE-9D96-E69E3367B242}" srcOrd="0" destOrd="0" presId="urn:microsoft.com/office/officeart/2005/8/layout/lProcess2"/>
    <dgm:cxn modelId="{635544B9-C9A3-44EB-A556-04E799ACBAB5}" type="presOf" srcId="{940347B3-2408-42D2-9B1F-73E1308801CB}" destId="{5029FA50-3A81-4838-9D2A-6018AF3FDA4B}" srcOrd="0" destOrd="0" presId="urn:microsoft.com/office/officeart/2005/8/layout/lProcess2"/>
    <dgm:cxn modelId="{DE7695CD-95E1-4545-B19A-C15A266C9990}" srcId="{0350F996-6920-4EC0-A81E-E2B5A307D7FA}" destId="{DCCB1FC8-D074-4726-B42A-E4F34E4B7643}" srcOrd="0" destOrd="0" parTransId="{24A888A7-651B-40B9-AABB-52E34176771D}" sibTransId="{1A2BFDFA-0CC8-4706-BA03-7ED4DD693787}"/>
    <dgm:cxn modelId="{212F3AD1-C600-4F1B-BC3A-BD2EB56B800C}" type="presOf" srcId="{652A1976-5CED-4567-B96F-F37B49AE1FFF}" destId="{DAE2BE2E-988B-4E25-8892-F91ABE567B74}" srcOrd="0" destOrd="0" presId="urn:microsoft.com/office/officeart/2005/8/layout/lProcess2"/>
    <dgm:cxn modelId="{210F57E4-3192-4E0F-AD55-38729685D851}" srcId="{BEAD858D-9C71-44B3-9D65-BD98C145333A}" destId="{652A1976-5CED-4567-B96F-F37B49AE1FFF}" srcOrd="2" destOrd="0" parTransId="{795E7B42-0762-4DB2-95B9-39152C89542D}" sibTransId="{56488F6A-8483-4CBE-B4DA-45E5CE8645BA}"/>
    <dgm:cxn modelId="{24F894E6-2FAA-4D27-BF1F-EB96A996F8F0}" type="presOf" srcId="{67248739-BC87-4D06-806C-18A1D1AA17E5}" destId="{D00AE1C7-F58E-4AC4-90EC-C96EB5688B4B}" srcOrd="1" destOrd="0" presId="urn:microsoft.com/office/officeart/2005/8/layout/lProcess2"/>
    <dgm:cxn modelId="{7FDA8BF9-4389-4105-A643-F53B41344FFF}" srcId="{BEAD858D-9C71-44B3-9D65-BD98C145333A}" destId="{940347B3-2408-42D2-9B1F-73E1308801CB}" srcOrd="0" destOrd="0" parTransId="{7E5AD751-C458-4309-85FE-DD8C0C2FEBB2}" sibTransId="{F68D316A-BF83-47EC-922F-3364A7D62083}"/>
    <dgm:cxn modelId="{F65C4B16-033C-4598-AF7F-77D40A3500CD}" type="presParOf" srcId="{FA28C9D0-347E-4087-BE12-4D0955CE7746}" destId="{B0F5C9BC-BB5E-4320-AFDA-2587E7B7687A}" srcOrd="0" destOrd="0" presId="urn:microsoft.com/office/officeart/2005/8/layout/lProcess2"/>
    <dgm:cxn modelId="{0326422E-6F04-4925-B588-45E9255D0FB3}" type="presParOf" srcId="{B0F5C9BC-BB5E-4320-AFDA-2587E7B7687A}" destId="{5029FA50-3A81-4838-9D2A-6018AF3FDA4B}" srcOrd="0" destOrd="0" presId="urn:microsoft.com/office/officeart/2005/8/layout/lProcess2"/>
    <dgm:cxn modelId="{0E59BEB6-2700-4160-9D1D-1CA481F25524}" type="presParOf" srcId="{B0F5C9BC-BB5E-4320-AFDA-2587E7B7687A}" destId="{131492BA-92CD-4AA4-B544-F74870F59C6D}" srcOrd="1" destOrd="0" presId="urn:microsoft.com/office/officeart/2005/8/layout/lProcess2"/>
    <dgm:cxn modelId="{23BDBA8B-2801-42BB-8FF5-4551B4747B8F}" type="presParOf" srcId="{B0F5C9BC-BB5E-4320-AFDA-2587E7B7687A}" destId="{36711827-EE6F-40FA-AB4F-93D231E0113D}" srcOrd="2" destOrd="0" presId="urn:microsoft.com/office/officeart/2005/8/layout/lProcess2"/>
    <dgm:cxn modelId="{B2A0BB5D-C043-44CD-9AC8-AD49B95AE183}" type="presParOf" srcId="{36711827-EE6F-40FA-AB4F-93D231E0113D}" destId="{29BF80CE-BB88-4A3E-9739-632A56AF1B90}" srcOrd="0" destOrd="0" presId="urn:microsoft.com/office/officeart/2005/8/layout/lProcess2"/>
    <dgm:cxn modelId="{383F7B53-7E97-4DC7-944D-BAF1BF0A4D62}" type="presParOf" srcId="{29BF80CE-BB88-4A3E-9739-632A56AF1B90}" destId="{90D3E191-FD69-4108-B2EB-CAE4C4EE1238}" srcOrd="0" destOrd="0" presId="urn:microsoft.com/office/officeart/2005/8/layout/lProcess2"/>
    <dgm:cxn modelId="{D1424C68-691D-46E8-9DE4-521D4EFCF2DD}" type="presParOf" srcId="{FA28C9D0-347E-4087-BE12-4D0955CE7746}" destId="{1761A010-763C-45D7-AEB9-AC0B089B550F}" srcOrd="1" destOrd="0" presId="urn:microsoft.com/office/officeart/2005/8/layout/lProcess2"/>
    <dgm:cxn modelId="{71CD3309-16EE-401F-855A-3F3C0D0569AE}" type="presParOf" srcId="{FA28C9D0-347E-4087-BE12-4D0955CE7746}" destId="{1827408F-700F-4C32-9D0B-20EB17B73C54}" srcOrd="2" destOrd="0" presId="urn:microsoft.com/office/officeart/2005/8/layout/lProcess2"/>
    <dgm:cxn modelId="{F5260BDA-0701-461C-8EF9-A8DA46B39A6C}" type="presParOf" srcId="{1827408F-700F-4C32-9D0B-20EB17B73C54}" destId="{C89D0562-DAC1-490B-942A-C3DFDED12D60}" srcOrd="0" destOrd="0" presId="urn:microsoft.com/office/officeart/2005/8/layout/lProcess2"/>
    <dgm:cxn modelId="{7577F707-2776-4393-9411-6B95BF917432}" type="presParOf" srcId="{1827408F-700F-4C32-9D0B-20EB17B73C54}" destId="{D30BFC79-307A-4B47-AE46-28F429871CE4}" srcOrd="1" destOrd="0" presId="urn:microsoft.com/office/officeart/2005/8/layout/lProcess2"/>
    <dgm:cxn modelId="{8E8DEA55-CEDA-476E-AB29-3B0B06A8F3F5}" type="presParOf" srcId="{1827408F-700F-4C32-9D0B-20EB17B73C54}" destId="{E6758387-D5D9-4C19-AAB2-4BBB0831EC27}" srcOrd="2" destOrd="0" presId="urn:microsoft.com/office/officeart/2005/8/layout/lProcess2"/>
    <dgm:cxn modelId="{9294D9C5-58FF-4F2F-AC8B-AD4FF8F62DFC}" type="presParOf" srcId="{E6758387-D5D9-4C19-AAB2-4BBB0831EC27}" destId="{A7CE820F-1812-4C83-A2C3-C658A67B207B}" srcOrd="0" destOrd="0" presId="urn:microsoft.com/office/officeart/2005/8/layout/lProcess2"/>
    <dgm:cxn modelId="{F95B19DB-565F-4E3F-9730-B71CE96E0FA9}" type="presParOf" srcId="{A7CE820F-1812-4C83-A2C3-C658A67B207B}" destId="{44E6B57C-320A-4DCE-9D96-E69E3367B242}" srcOrd="0" destOrd="0" presId="urn:microsoft.com/office/officeart/2005/8/layout/lProcess2"/>
    <dgm:cxn modelId="{9A1B332D-1E27-49CF-90BA-7554242F143D}" type="presParOf" srcId="{FA28C9D0-347E-4087-BE12-4D0955CE7746}" destId="{013A8B97-150B-4C87-B3C2-52BF500B159D}" srcOrd="3" destOrd="0" presId="urn:microsoft.com/office/officeart/2005/8/layout/lProcess2"/>
    <dgm:cxn modelId="{BCC39820-45EA-4CBF-95DF-9F0802883477}" type="presParOf" srcId="{FA28C9D0-347E-4087-BE12-4D0955CE7746}" destId="{534A1CAA-254A-4BE0-BF91-DA7D72D99A4B}" srcOrd="4" destOrd="0" presId="urn:microsoft.com/office/officeart/2005/8/layout/lProcess2"/>
    <dgm:cxn modelId="{66C976B7-F476-4E32-9BF8-757321675E56}" type="presParOf" srcId="{534A1CAA-254A-4BE0-BF91-DA7D72D99A4B}" destId="{DAE2BE2E-988B-4E25-8892-F91ABE567B74}" srcOrd="0" destOrd="0" presId="urn:microsoft.com/office/officeart/2005/8/layout/lProcess2"/>
    <dgm:cxn modelId="{912C881D-7F7E-405D-9A6C-EE145103BFD3}" type="presParOf" srcId="{534A1CAA-254A-4BE0-BF91-DA7D72D99A4B}" destId="{62AE64F3-FF14-4B4D-868C-CDED5F590423}" srcOrd="1" destOrd="0" presId="urn:microsoft.com/office/officeart/2005/8/layout/lProcess2"/>
    <dgm:cxn modelId="{8FB673EC-A5D4-4513-AB96-C6E84117B252}" type="presParOf" srcId="{534A1CAA-254A-4BE0-BF91-DA7D72D99A4B}" destId="{689878CF-96E6-4B81-8DB7-4C7616B3F9FF}" srcOrd="2" destOrd="0" presId="urn:microsoft.com/office/officeart/2005/8/layout/lProcess2"/>
    <dgm:cxn modelId="{03531C77-5DAA-4007-BBA3-885EB9F53981}" type="presParOf" srcId="{689878CF-96E6-4B81-8DB7-4C7616B3F9FF}" destId="{5BA99C57-E856-444D-9D82-1A0AA2FF4CD8}" srcOrd="0" destOrd="0" presId="urn:microsoft.com/office/officeart/2005/8/layout/lProcess2"/>
    <dgm:cxn modelId="{4878C5F4-0E0F-4051-B3FC-DD50D6C3F021}" type="presParOf" srcId="{5BA99C57-E856-444D-9D82-1A0AA2FF4CD8}" destId="{34A06D16-27AA-4E14-865D-7BD9368C9590}" srcOrd="0" destOrd="0" presId="urn:microsoft.com/office/officeart/2005/8/layout/lProcess2"/>
    <dgm:cxn modelId="{44F0D363-44A2-42EC-942E-1330F4153F3B}" type="presParOf" srcId="{FA28C9D0-347E-4087-BE12-4D0955CE7746}" destId="{6026A984-000C-4F3D-81DC-A865A4D78575}" srcOrd="5" destOrd="0" presId="urn:microsoft.com/office/officeart/2005/8/layout/lProcess2"/>
    <dgm:cxn modelId="{BE5ED880-3456-4D57-8154-5E6FE93525FE}" type="presParOf" srcId="{FA28C9D0-347E-4087-BE12-4D0955CE7746}" destId="{97717396-6D72-429C-BBEE-3916E0BB1DAC}" srcOrd="6" destOrd="0" presId="urn:microsoft.com/office/officeart/2005/8/layout/lProcess2"/>
    <dgm:cxn modelId="{59C1A456-154D-431B-8196-89978350EDE0}" type="presParOf" srcId="{97717396-6D72-429C-BBEE-3916E0BB1DAC}" destId="{6D6DA443-5D45-4EBA-A34D-7F44B7E8C9A3}" srcOrd="0" destOrd="0" presId="urn:microsoft.com/office/officeart/2005/8/layout/lProcess2"/>
    <dgm:cxn modelId="{F7B3B23C-6EA4-4646-AFA7-AECB911D6187}" type="presParOf" srcId="{97717396-6D72-429C-BBEE-3916E0BB1DAC}" destId="{D00AE1C7-F58E-4AC4-90EC-C96EB5688B4B}" srcOrd="1" destOrd="0" presId="urn:microsoft.com/office/officeart/2005/8/layout/lProcess2"/>
    <dgm:cxn modelId="{E7A08417-2AF6-464C-B675-43BF83E6645E}" type="presParOf" srcId="{97717396-6D72-429C-BBEE-3916E0BB1DAC}" destId="{57C5C543-4A36-455E-B3A6-650EE1B91B50}" srcOrd="2" destOrd="0" presId="urn:microsoft.com/office/officeart/2005/8/layout/lProcess2"/>
    <dgm:cxn modelId="{07AD8137-74BE-4DE5-8210-A1DAF82FE8CD}" type="presParOf" srcId="{57C5C543-4A36-455E-B3A6-650EE1B91B50}" destId="{5A699497-A47C-46CD-86C8-1C1F34337A1A}" srcOrd="0" destOrd="0" presId="urn:microsoft.com/office/officeart/2005/8/layout/lProcess2"/>
    <dgm:cxn modelId="{26A43852-3889-46F3-80F9-10834E03C5B1}" type="presParOf" srcId="{5A699497-A47C-46CD-86C8-1C1F34337A1A}" destId="{4558ECA6-DA98-43E7-B9F1-FBA91AA2332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0171E-C132-48C7-8178-96A28588E4E1}">
      <dsp:nvSpPr>
        <dsp:cNvPr id="0" name=""/>
        <dsp:cNvSpPr/>
      </dsp:nvSpPr>
      <dsp:spPr>
        <a:xfrm>
          <a:off x="0" y="875659"/>
          <a:ext cx="630372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B566719-71D4-4286-A4E7-263352FF688A}">
      <dsp:nvSpPr>
        <dsp:cNvPr id="0" name=""/>
        <dsp:cNvSpPr/>
      </dsp:nvSpPr>
      <dsp:spPr>
        <a:xfrm>
          <a:off x="315186" y="491899"/>
          <a:ext cx="4412610" cy="7675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6786" tIns="0" rIns="16678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Submission</a:t>
          </a:r>
        </a:p>
      </dsp:txBody>
      <dsp:txXfrm>
        <a:off x="352653" y="529366"/>
        <a:ext cx="4337676" cy="692586"/>
      </dsp:txXfrm>
    </dsp:sp>
    <dsp:sp modelId="{628788D0-97DF-410E-9796-CE275E88B4DB}">
      <dsp:nvSpPr>
        <dsp:cNvPr id="0" name=""/>
        <dsp:cNvSpPr/>
      </dsp:nvSpPr>
      <dsp:spPr>
        <a:xfrm>
          <a:off x="0" y="2055019"/>
          <a:ext cx="630372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-2090718"/>
              <a:satOff val="18438"/>
              <a:lumOff val="398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3D7871-B313-4ED6-9DBC-648B7F3BFB99}">
      <dsp:nvSpPr>
        <dsp:cNvPr id="0" name=""/>
        <dsp:cNvSpPr/>
      </dsp:nvSpPr>
      <dsp:spPr>
        <a:xfrm>
          <a:off x="315186" y="1671259"/>
          <a:ext cx="4412610" cy="767520"/>
        </a:xfrm>
        <a:prstGeom prst="roundRect">
          <a:avLst/>
        </a:prstGeom>
        <a:gradFill rotWithShape="0">
          <a:gsLst>
            <a:gs pos="0">
              <a:schemeClr val="accent3">
                <a:hueOff val="-2090718"/>
                <a:satOff val="18438"/>
                <a:lumOff val="39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2090718"/>
                <a:satOff val="18438"/>
                <a:lumOff val="39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2090718"/>
                <a:satOff val="18438"/>
                <a:lumOff val="39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6786" tIns="0" rIns="16678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OGE Consultation</a:t>
          </a:r>
        </a:p>
      </dsp:txBody>
      <dsp:txXfrm>
        <a:off x="352653" y="1708726"/>
        <a:ext cx="4337676" cy="692586"/>
      </dsp:txXfrm>
    </dsp:sp>
    <dsp:sp modelId="{A90E9639-3C28-4B33-AEDD-9350A5AED162}">
      <dsp:nvSpPr>
        <dsp:cNvPr id="0" name=""/>
        <dsp:cNvSpPr/>
      </dsp:nvSpPr>
      <dsp:spPr>
        <a:xfrm>
          <a:off x="0" y="3234379"/>
          <a:ext cx="630372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-4181437"/>
              <a:satOff val="36876"/>
              <a:lumOff val="797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84ED8F-C465-4AD9-9873-987AA765B655}">
      <dsp:nvSpPr>
        <dsp:cNvPr id="0" name=""/>
        <dsp:cNvSpPr/>
      </dsp:nvSpPr>
      <dsp:spPr>
        <a:xfrm>
          <a:off x="315186" y="2850619"/>
          <a:ext cx="4412610" cy="767520"/>
        </a:xfrm>
        <a:prstGeom prst="roundRect">
          <a:avLst/>
        </a:prstGeom>
        <a:gradFill rotWithShape="0">
          <a:gsLst>
            <a:gs pos="0">
              <a:schemeClr val="accent3">
                <a:hueOff val="-4181437"/>
                <a:satOff val="36876"/>
                <a:lumOff val="797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4181437"/>
                <a:satOff val="36876"/>
                <a:lumOff val="797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4181437"/>
                <a:satOff val="36876"/>
                <a:lumOff val="797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6786" tIns="0" rIns="16678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Issuance</a:t>
          </a:r>
        </a:p>
      </dsp:txBody>
      <dsp:txXfrm>
        <a:off x="352653" y="2888086"/>
        <a:ext cx="4337676" cy="692586"/>
      </dsp:txXfrm>
    </dsp:sp>
    <dsp:sp modelId="{3D2BB252-C679-4500-9018-FC4927BF5075}">
      <dsp:nvSpPr>
        <dsp:cNvPr id="0" name=""/>
        <dsp:cNvSpPr/>
      </dsp:nvSpPr>
      <dsp:spPr>
        <a:xfrm>
          <a:off x="0" y="4413739"/>
          <a:ext cx="630372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-6272155"/>
              <a:satOff val="55314"/>
              <a:lumOff val="1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6D82F1-88EE-4E5A-BBD8-5F7EBB02676D}">
      <dsp:nvSpPr>
        <dsp:cNvPr id="0" name=""/>
        <dsp:cNvSpPr/>
      </dsp:nvSpPr>
      <dsp:spPr>
        <a:xfrm>
          <a:off x="315186" y="4029979"/>
          <a:ext cx="4412610" cy="767520"/>
        </a:xfrm>
        <a:prstGeom prst="roundRect">
          <a:avLst/>
        </a:prstGeom>
        <a:gradFill rotWithShape="0">
          <a:gsLst>
            <a:gs pos="0">
              <a:schemeClr val="accent3">
                <a:hueOff val="-6272155"/>
                <a:satOff val="55314"/>
                <a:lumOff val="1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-6272155"/>
                <a:satOff val="55314"/>
                <a:lumOff val="1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-6272155"/>
                <a:satOff val="55314"/>
                <a:lumOff val="1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6786" tIns="0" rIns="16678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Recordkeeping &amp; Release</a:t>
          </a:r>
        </a:p>
      </dsp:txBody>
      <dsp:txXfrm>
        <a:off x="352653" y="4067446"/>
        <a:ext cx="4337676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097FA-0E79-43F3-A07E-95BF42D0EFE7}">
      <dsp:nvSpPr>
        <dsp:cNvPr id="0" name=""/>
        <dsp:cNvSpPr/>
      </dsp:nvSpPr>
      <dsp:spPr>
        <a:xfrm>
          <a:off x="9367514" y="1038755"/>
          <a:ext cx="2752006" cy="275214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39882D7-801E-4891-B808-C0A75DE4BBDE}">
      <dsp:nvSpPr>
        <dsp:cNvPr id="0" name=""/>
        <dsp:cNvSpPr/>
      </dsp:nvSpPr>
      <dsp:spPr>
        <a:xfrm>
          <a:off x="9459562" y="1130509"/>
          <a:ext cx="2569089" cy="256863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Chief of the Ethics Law &amp; Policy Branch assigns the draft waiver to an OGE attorney</a:t>
          </a:r>
        </a:p>
      </dsp:txBody>
      <dsp:txXfrm>
        <a:off x="9826575" y="1497527"/>
        <a:ext cx="1835064" cy="1834603"/>
      </dsp:txXfrm>
    </dsp:sp>
    <dsp:sp modelId="{9593090C-C329-4919-9EE3-AAED41E7F4A2}">
      <dsp:nvSpPr>
        <dsp:cNvPr id="0" name=""/>
        <dsp:cNvSpPr/>
      </dsp:nvSpPr>
      <dsp:spPr>
        <a:xfrm rot="2700000">
          <a:off x="6511636" y="1038561"/>
          <a:ext cx="2752051" cy="275205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020CAE5-2E08-4345-B4C1-1F16D53658C4}">
      <dsp:nvSpPr>
        <dsp:cNvPr id="0" name=""/>
        <dsp:cNvSpPr/>
      </dsp:nvSpPr>
      <dsp:spPr>
        <a:xfrm>
          <a:off x="6615508" y="1130509"/>
          <a:ext cx="2569089" cy="256863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OGE Desk Officer refers the draft waiver to the Chief of the Ethics Law &amp; Policy Branch</a:t>
          </a:r>
        </a:p>
      </dsp:txBody>
      <dsp:txXfrm>
        <a:off x="6982521" y="1497527"/>
        <a:ext cx="1835064" cy="1834603"/>
      </dsp:txXfrm>
    </dsp:sp>
    <dsp:sp modelId="{08B72032-23B8-43BC-956C-60DD2E8EE234}">
      <dsp:nvSpPr>
        <dsp:cNvPr id="0" name=""/>
        <dsp:cNvSpPr/>
      </dsp:nvSpPr>
      <dsp:spPr>
        <a:xfrm rot="2700000">
          <a:off x="3679383" y="1038561"/>
          <a:ext cx="2752051" cy="275205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23C5FF-1C13-4FEC-8756-14A7C2B93B33}">
      <dsp:nvSpPr>
        <dsp:cNvPr id="0" name=""/>
        <dsp:cNvSpPr/>
      </dsp:nvSpPr>
      <dsp:spPr>
        <a:xfrm>
          <a:off x="3771454" y="1130509"/>
          <a:ext cx="2569089" cy="256863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Agency submits draft to assigned OGE Desk Officer</a:t>
          </a:r>
        </a:p>
      </dsp:txBody>
      <dsp:txXfrm>
        <a:off x="4138466" y="1497527"/>
        <a:ext cx="1835064" cy="1834603"/>
      </dsp:txXfrm>
    </dsp:sp>
    <dsp:sp modelId="{C5A36A13-AF30-4B95-8485-197CEF100286}">
      <dsp:nvSpPr>
        <dsp:cNvPr id="0" name=""/>
        <dsp:cNvSpPr/>
      </dsp:nvSpPr>
      <dsp:spPr>
        <a:xfrm rot="2700000">
          <a:off x="835329" y="1038561"/>
          <a:ext cx="2752051" cy="275205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39D9CD-E315-46B7-BBF3-A38CA1D5CE87}">
      <dsp:nvSpPr>
        <dsp:cNvPr id="0" name=""/>
        <dsp:cNvSpPr/>
      </dsp:nvSpPr>
      <dsp:spPr>
        <a:xfrm>
          <a:off x="927399" y="1130509"/>
          <a:ext cx="2569089" cy="256863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Agency prepares a draft waiver </a:t>
          </a:r>
        </a:p>
      </dsp:txBody>
      <dsp:txXfrm>
        <a:off x="1294412" y="1497527"/>
        <a:ext cx="1835064" cy="183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7E28E-2A12-46D7-9CDF-58FB8DB623A1}">
      <dsp:nvSpPr>
        <dsp:cNvPr id="0" name=""/>
        <dsp:cNvSpPr/>
      </dsp:nvSpPr>
      <dsp:spPr>
        <a:xfrm>
          <a:off x="973190" y="628161"/>
          <a:ext cx="1264141" cy="1264141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33F358-9BC7-4DE0-86C2-A9DEE5C9F306}">
      <dsp:nvSpPr>
        <dsp:cNvPr id="0" name=""/>
        <dsp:cNvSpPr/>
      </dsp:nvSpPr>
      <dsp:spPr>
        <a:xfrm>
          <a:off x="1242597" y="897568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D5FB69-815D-4643-91EC-A76D3BA868D0}">
      <dsp:nvSpPr>
        <dsp:cNvPr id="0" name=""/>
        <dsp:cNvSpPr/>
      </dsp:nvSpPr>
      <dsp:spPr>
        <a:xfrm>
          <a:off x="569079" y="2286051"/>
          <a:ext cx="2072362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baseline="0" dirty="0"/>
            <a:t>OGE Attorney Reviews Draft Waiver</a:t>
          </a:r>
        </a:p>
      </dsp:txBody>
      <dsp:txXfrm>
        <a:off x="569079" y="2286051"/>
        <a:ext cx="2072362" cy="945000"/>
      </dsp:txXfrm>
    </dsp:sp>
    <dsp:sp modelId="{CEA802B0-CC6B-479E-89AB-C7230E4DF8EB}">
      <dsp:nvSpPr>
        <dsp:cNvPr id="0" name=""/>
        <dsp:cNvSpPr/>
      </dsp:nvSpPr>
      <dsp:spPr>
        <a:xfrm>
          <a:off x="3408216" y="628161"/>
          <a:ext cx="1264141" cy="1264141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BE13A8-BA9C-4876-88C7-C78E23E28932}">
      <dsp:nvSpPr>
        <dsp:cNvPr id="0" name=""/>
        <dsp:cNvSpPr/>
      </dsp:nvSpPr>
      <dsp:spPr>
        <a:xfrm>
          <a:off x="3677623" y="897568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B7789F-8703-4FBA-8B48-DD8ED2CE188A}">
      <dsp:nvSpPr>
        <dsp:cNvPr id="0" name=""/>
        <dsp:cNvSpPr/>
      </dsp:nvSpPr>
      <dsp:spPr>
        <a:xfrm>
          <a:off x="3004105" y="2286051"/>
          <a:ext cx="2072362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baseline="0" dirty="0"/>
            <a:t>OGE Contacts Agency with Questions</a:t>
          </a:r>
        </a:p>
      </dsp:txBody>
      <dsp:txXfrm>
        <a:off x="3004105" y="2286051"/>
        <a:ext cx="2072362" cy="945000"/>
      </dsp:txXfrm>
    </dsp:sp>
    <dsp:sp modelId="{8D781367-AB0A-423C-812D-A235C0E9EB09}">
      <dsp:nvSpPr>
        <dsp:cNvPr id="0" name=""/>
        <dsp:cNvSpPr/>
      </dsp:nvSpPr>
      <dsp:spPr>
        <a:xfrm>
          <a:off x="5843242" y="628161"/>
          <a:ext cx="1264141" cy="1264141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51CF10-119F-44D4-9B2B-DE5BD476EB5A}">
      <dsp:nvSpPr>
        <dsp:cNvPr id="0" name=""/>
        <dsp:cNvSpPr/>
      </dsp:nvSpPr>
      <dsp:spPr>
        <a:xfrm>
          <a:off x="6112649" y="897568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A918D5-55AF-4F47-B1E3-2FC1765DAFAE}">
      <dsp:nvSpPr>
        <dsp:cNvPr id="0" name=""/>
        <dsp:cNvSpPr/>
      </dsp:nvSpPr>
      <dsp:spPr>
        <a:xfrm>
          <a:off x="5439131" y="2286051"/>
          <a:ext cx="2072362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cap="none" baseline="0" dirty="0"/>
            <a:t>OGE Assists Agency with Analysis</a:t>
          </a:r>
        </a:p>
      </dsp:txBody>
      <dsp:txXfrm>
        <a:off x="5439131" y="2286051"/>
        <a:ext cx="2072362" cy="945000"/>
      </dsp:txXfrm>
    </dsp:sp>
    <dsp:sp modelId="{358601E5-A4B2-4367-A0B3-8112B8CF065B}">
      <dsp:nvSpPr>
        <dsp:cNvPr id="0" name=""/>
        <dsp:cNvSpPr/>
      </dsp:nvSpPr>
      <dsp:spPr>
        <a:xfrm>
          <a:off x="8278268" y="628161"/>
          <a:ext cx="1264141" cy="1264141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0347BC-646E-4E48-AE9B-B3029FB3491A}">
      <dsp:nvSpPr>
        <dsp:cNvPr id="0" name=""/>
        <dsp:cNvSpPr/>
      </dsp:nvSpPr>
      <dsp:spPr>
        <a:xfrm>
          <a:off x="8547675" y="897568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A4DD60C-59B7-4156-B7D3-D957252C58AF}">
      <dsp:nvSpPr>
        <dsp:cNvPr id="0" name=""/>
        <dsp:cNvSpPr/>
      </dsp:nvSpPr>
      <dsp:spPr>
        <a:xfrm>
          <a:off x="7874157" y="2286051"/>
          <a:ext cx="2072362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cap="none" baseline="0" dirty="0"/>
            <a:t>OGE Provides Written Comments on Draft </a:t>
          </a:r>
        </a:p>
      </dsp:txBody>
      <dsp:txXfrm>
        <a:off x="7874157" y="2286051"/>
        <a:ext cx="2072362" cy="945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C3DC5-821B-41D5-B0CE-188EACF51672}">
      <dsp:nvSpPr>
        <dsp:cNvPr id="0" name=""/>
        <dsp:cNvSpPr/>
      </dsp:nvSpPr>
      <dsp:spPr>
        <a:xfrm>
          <a:off x="3069632" y="534"/>
          <a:ext cx="3129701" cy="141551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Agency prepares final waiver </a:t>
          </a:r>
        </a:p>
      </dsp:txBody>
      <dsp:txXfrm>
        <a:off x="3069632" y="534"/>
        <a:ext cx="3129701" cy="1415514"/>
      </dsp:txXfrm>
    </dsp:sp>
    <dsp:sp modelId="{AB061D98-4A6F-4996-A5B4-92A77FC2B3B1}">
      <dsp:nvSpPr>
        <dsp:cNvPr id="0" name=""/>
        <dsp:cNvSpPr/>
      </dsp:nvSpPr>
      <dsp:spPr>
        <a:xfrm>
          <a:off x="1528137" y="534"/>
          <a:ext cx="1401358" cy="14155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DB9646-099A-4581-B74B-547D94961846}">
      <dsp:nvSpPr>
        <dsp:cNvPr id="0" name=""/>
        <dsp:cNvSpPr/>
      </dsp:nvSpPr>
      <dsp:spPr>
        <a:xfrm>
          <a:off x="1528137" y="1649608"/>
          <a:ext cx="3129701" cy="141551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Agency authority signs the final waiver</a:t>
          </a:r>
        </a:p>
      </dsp:txBody>
      <dsp:txXfrm>
        <a:off x="1528137" y="1649608"/>
        <a:ext cx="3129701" cy="1415514"/>
      </dsp:txXfrm>
    </dsp:sp>
    <dsp:sp modelId="{8DF878CF-0164-4CCA-8140-5767FB6B37AD}">
      <dsp:nvSpPr>
        <dsp:cNvPr id="0" name=""/>
        <dsp:cNvSpPr/>
      </dsp:nvSpPr>
      <dsp:spPr>
        <a:xfrm>
          <a:off x="4797975" y="1649608"/>
          <a:ext cx="1401358" cy="14155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844844B-9654-4CD7-AB70-E4C625B18137}">
      <dsp:nvSpPr>
        <dsp:cNvPr id="0" name=""/>
        <dsp:cNvSpPr/>
      </dsp:nvSpPr>
      <dsp:spPr>
        <a:xfrm>
          <a:off x="3069632" y="3298682"/>
          <a:ext cx="3129701" cy="141551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Agency provides employee with final signed waiver</a:t>
          </a:r>
        </a:p>
      </dsp:txBody>
      <dsp:txXfrm>
        <a:off x="3069632" y="3298682"/>
        <a:ext cx="3129701" cy="1415514"/>
      </dsp:txXfrm>
    </dsp:sp>
    <dsp:sp modelId="{4493745B-0144-4DF1-B2D4-5A325FA0679D}">
      <dsp:nvSpPr>
        <dsp:cNvPr id="0" name=""/>
        <dsp:cNvSpPr/>
      </dsp:nvSpPr>
      <dsp:spPr>
        <a:xfrm>
          <a:off x="1528137" y="3298682"/>
          <a:ext cx="1401358" cy="14155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19B0D0B-1FA9-4E2B-95AD-EB46EE774F2C}">
      <dsp:nvSpPr>
        <dsp:cNvPr id="0" name=""/>
        <dsp:cNvSpPr/>
      </dsp:nvSpPr>
      <dsp:spPr>
        <a:xfrm>
          <a:off x="1528137" y="4947756"/>
          <a:ext cx="3129701" cy="141551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Agency provides OGE with a copy of final signed waiver</a:t>
          </a:r>
        </a:p>
      </dsp:txBody>
      <dsp:txXfrm>
        <a:off x="1528137" y="4947756"/>
        <a:ext cx="3129701" cy="1415514"/>
      </dsp:txXfrm>
    </dsp:sp>
    <dsp:sp modelId="{131BDDAA-A9B2-48E5-8CF2-A16D5430DA1B}">
      <dsp:nvSpPr>
        <dsp:cNvPr id="0" name=""/>
        <dsp:cNvSpPr/>
      </dsp:nvSpPr>
      <dsp:spPr>
        <a:xfrm>
          <a:off x="4797975" y="4947756"/>
          <a:ext cx="1401358" cy="141551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9FA50-3A81-4838-9D2A-6018AF3FDA4B}">
      <dsp:nvSpPr>
        <dsp:cNvPr id="0" name=""/>
        <dsp:cNvSpPr/>
      </dsp:nvSpPr>
      <dsp:spPr>
        <a:xfrm>
          <a:off x="2535" y="0"/>
          <a:ext cx="2487699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Retain</a:t>
          </a:r>
        </a:p>
      </dsp:txBody>
      <dsp:txXfrm>
        <a:off x="2535" y="0"/>
        <a:ext cx="2487699" cy="1305401"/>
      </dsp:txXfrm>
    </dsp:sp>
    <dsp:sp modelId="{90D3E191-FD69-4108-B2EB-CAE4C4EE1238}">
      <dsp:nvSpPr>
        <dsp:cNvPr id="0" name=""/>
        <dsp:cNvSpPr/>
      </dsp:nvSpPr>
      <dsp:spPr>
        <a:xfrm>
          <a:off x="251305" y="1305401"/>
          <a:ext cx="1990159" cy="28283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Retain final waivers by Fiscal Year</a:t>
          </a:r>
        </a:p>
      </dsp:txBody>
      <dsp:txXfrm>
        <a:off x="309595" y="1363691"/>
        <a:ext cx="1873579" cy="2711789"/>
      </dsp:txXfrm>
    </dsp:sp>
    <dsp:sp modelId="{C89D0562-DAC1-490B-942A-C3DFDED12D60}">
      <dsp:nvSpPr>
        <dsp:cNvPr id="0" name=""/>
        <dsp:cNvSpPr/>
      </dsp:nvSpPr>
      <dsp:spPr>
        <a:xfrm>
          <a:off x="2676811" y="0"/>
          <a:ext cx="2487699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Destroy</a:t>
          </a:r>
        </a:p>
      </dsp:txBody>
      <dsp:txXfrm>
        <a:off x="2676811" y="0"/>
        <a:ext cx="2487699" cy="1305401"/>
      </dsp:txXfrm>
    </dsp:sp>
    <dsp:sp modelId="{44E6B57C-320A-4DCE-9D96-E69E3367B242}">
      <dsp:nvSpPr>
        <dsp:cNvPr id="0" name=""/>
        <dsp:cNvSpPr/>
      </dsp:nvSpPr>
      <dsp:spPr>
        <a:xfrm>
          <a:off x="2925581" y="1305401"/>
          <a:ext cx="1990159" cy="28283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Destroy after 6 years</a:t>
          </a:r>
        </a:p>
      </dsp:txBody>
      <dsp:txXfrm>
        <a:off x="2983871" y="1363691"/>
        <a:ext cx="1873579" cy="2711789"/>
      </dsp:txXfrm>
    </dsp:sp>
    <dsp:sp modelId="{DAE2BE2E-988B-4E25-8892-F91ABE567B74}">
      <dsp:nvSpPr>
        <dsp:cNvPr id="0" name=""/>
        <dsp:cNvSpPr/>
      </dsp:nvSpPr>
      <dsp:spPr>
        <a:xfrm>
          <a:off x="5351088" y="0"/>
          <a:ext cx="2487699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Make</a:t>
          </a:r>
        </a:p>
      </dsp:txBody>
      <dsp:txXfrm>
        <a:off x="5351088" y="0"/>
        <a:ext cx="2487699" cy="1305401"/>
      </dsp:txXfrm>
    </dsp:sp>
    <dsp:sp modelId="{34A06D16-27AA-4E14-865D-7BD9368C9590}">
      <dsp:nvSpPr>
        <dsp:cNvPr id="0" name=""/>
        <dsp:cNvSpPr/>
      </dsp:nvSpPr>
      <dsp:spPr>
        <a:xfrm>
          <a:off x="5599858" y="1305401"/>
          <a:ext cx="1990159" cy="28283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Make waivers publicly available upon request pursuant to 5 USC 13107</a:t>
          </a:r>
        </a:p>
      </dsp:txBody>
      <dsp:txXfrm>
        <a:off x="5658148" y="1363691"/>
        <a:ext cx="1873579" cy="2711789"/>
      </dsp:txXfrm>
    </dsp:sp>
    <dsp:sp modelId="{6D6DA443-5D45-4EBA-A34D-7F44B7E8C9A3}">
      <dsp:nvSpPr>
        <dsp:cNvPr id="0" name=""/>
        <dsp:cNvSpPr/>
      </dsp:nvSpPr>
      <dsp:spPr>
        <a:xfrm>
          <a:off x="8025365" y="0"/>
          <a:ext cx="2487699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Follow</a:t>
          </a:r>
        </a:p>
      </dsp:txBody>
      <dsp:txXfrm>
        <a:off x="8025365" y="0"/>
        <a:ext cx="2487699" cy="1305401"/>
      </dsp:txXfrm>
    </dsp:sp>
    <dsp:sp modelId="{4558ECA6-DA98-43E7-B9F1-FBA91AA2332E}">
      <dsp:nvSpPr>
        <dsp:cNvPr id="0" name=""/>
        <dsp:cNvSpPr/>
      </dsp:nvSpPr>
      <dsp:spPr>
        <a:xfrm>
          <a:off x="8274135" y="1305401"/>
          <a:ext cx="1990159" cy="28283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Follow release procedures in 5 CFR 2640.304</a:t>
          </a:r>
        </a:p>
      </dsp:txBody>
      <dsp:txXfrm>
        <a:off x="8332425" y="1363691"/>
        <a:ext cx="1873579" cy="271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rocket-pn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4823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19910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229605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785759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6568884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561" y="2744662"/>
            <a:ext cx="6589707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18 USC 208(b)(1) Waiver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561" y="5471213"/>
            <a:ext cx="6589707" cy="995327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U.S. Office of Government Ethics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Cheryl L. Kane-Piasecki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Melba Melton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49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A6E47-5216-F14E-5CF7-8F684CBC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3592" y="2261400"/>
            <a:ext cx="5024816" cy="9389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B527-77B2-EC99-8E4F-CDA6A7C37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266" y="3497899"/>
            <a:ext cx="5561938" cy="1534587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Recordkeeping </a:t>
            </a:r>
          </a:p>
          <a:p>
            <a:pPr>
              <a:lnSpc>
                <a:spcPct val="100000"/>
              </a:lnSpc>
            </a:pPr>
            <a:r>
              <a:rPr lang="en-US" sz="40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 </a:t>
            </a:r>
          </a:p>
          <a:p>
            <a:pPr>
              <a:lnSpc>
                <a:spcPct val="100000"/>
              </a:lnSpc>
            </a:pPr>
            <a:r>
              <a:rPr lang="en-US" sz="40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Release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888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3DA7759-3209-4FE2-96D1-4EEDD81E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1460DAD-8769-4C9F-9C8C-BB0443909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1ED6B-38FE-FFBD-BDFC-C11B23E3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cap="sm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Recordkeeping &amp; Release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B837E-340D-20DD-DA3E-843E4E9E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 smtClean="0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11" name="Diagram 8">
            <a:extLst>
              <a:ext uri="{FF2B5EF4-FFF2-40B4-BE49-F238E27FC236}">
                <a16:creationId xmlns:a16="http://schemas.microsoft.com/office/drawing/2014/main" id="{CDCCE8F9-A776-F32A-888D-8EEB8C4192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6285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4819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AC8133-894C-1846-602E-3D9057857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9586" y="1194736"/>
            <a:ext cx="4565560" cy="139562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8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5135E4-EA3F-5360-935B-761C1F794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4156" y="2590362"/>
            <a:ext cx="3425706" cy="838637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algn="r"/>
            <a:r>
              <a:rPr lang="en-US" sz="36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Happy Drafting!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Arc 6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9BFEFF-A153-28EC-B6E1-FF67AA9E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48006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en-US" kern="1200" cap="none" spc="0" baseline="0" dirty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95EE18-A109-03DC-E2E1-23BE77B41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  <a:defRPr/>
              </a:pPr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Graphic 9" descr="Programmer female with solid fill">
            <a:extLst>
              <a:ext uri="{FF2B5EF4-FFF2-40B4-BE49-F238E27FC236}">
                <a16:creationId xmlns:a16="http://schemas.microsoft.com/office/drawing/2014/main" id="{FB4D2A8B-73BF-B333-E2AC-480C910E7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63964" y="1759985"/>
            <a:ext cx="5015305" cy="501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05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BB347-DA13-F926-8623-723A5F9B8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6310" y="3173216"/>
            <a:ext cx="6479380" cy="1611613"/>
          </a:xfrm>
        </p:spPr>
        <p:txBody>
          <a:bodyPr>
            <a:noAutofit/>
          </a:bodyPr>
          <a:lstStyle/>
          <a:p>
            <a:r>
              <a:rPr lang="en-US" sz="4800" cap="small" dirty="0">
                <a:latin typeface="+mn-lt"/>
              </a:rPr>
              <a:t>OGE Consultation and beyond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FDF020-F1A3-C9B8-B2ED-9F7FA7ED61BB}"/>
              </a:ext>
            </a:extLst>
          </p:cNvPr>
          <p:cNvSpPr txBox="1"/>
          <p:nvPr/>
        </p:nvSpPr>
        <p:spPr>
          <a:xfrm>
            <a:off x="4696433" y="1653225"/>
            <a:ext cx="2684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+mj-lt"/>
              </a:rPr>
              <a:t>Part 3</a:t>
            </a:r>
          </a:p>
        </p:txBody>
      </p:sp>
      <p:pic>
        <p:nvPicPr>
          <p:cNvPr id="5" name="Picture 4" descr="A cartoon rocket with flames coming out of it">
            <a:extLst>
              <a:ext uri="{FF2B5EF4-FFF2-40B4-BE49-F238E27FC236}">
                <a16:creationId xmlns:a16="http://schemas.microsoft.com/office/drawing/2014/main" id="{D7E6DCBA-EE50-30B9-56A9-734828069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5126241"/>
            <a:ext cx="3661251" cy="20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46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6E49C-11A0-4C95-8A6E-FC7E9C57C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Part 3 </a:t>
            </a:r>
            <a:r>
              <a:rPr lang="en-US" cap="small" dirty="0">
                <a:solidFill>
                  <a:srgbClr val="FFFFFF"/>
                </a:solidFill>
              </a:rPr>
              <a:t>Roadmap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1A36-2D6E-4392-AAA4-996FFE03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4504" y="6356350"/>
            <a:ext cx="1689295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D1A9BD16-32A3-B582-3331-E7ED5630A2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923117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16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A6E47-5216-F14E-5CF7-8F684CBC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162" y="2248200"/>
            <a:ext cx="3779675" cy="64523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B527-77B2-EC99-8E4F-CDA6A7C37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030" y="3468757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Submission to OGE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79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F7747-9CD5-C017-3A68-489FB33C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cap="small" dirty="0"/>
              <a:t>Submission to OGE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DDDBA2-6820-EFF2-684B-504ECE8BD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E23FF31-88E2-A7F2-56E0-1EE8B1181A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269075"/>
              </p:ext>
            </p:extLst>
          </p:nvPr>
        </p:nvGraphicFramePr>
        <p:xfrm>
          <a:off x="-421481" y="1757363"/>
          <a:ext cx="12384881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201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A6E47-5216-F14E-5CF7-8F684CBC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3022" y="2387246"/>
            <a:ext cx="4745956" cy="78790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B527-77B2-EC99-8E4F-CDA6A7C37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031" y="3701921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4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Consultation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4802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3DA7759-3209-4FE2-96D1-4EEDD81E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41460DAD-8769-4C9F-9C8C-BB0443909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1ED6B-38FE-FFBD-BDFC-C11B23E3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06" y="376720"/>
            <a:ext cx="6782217" cy="60435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kern="1200" cap="small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OGE Consultation &amp; Advice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B837E-340D-20DD-DA3E-843E4E9E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2871BEC3-6267-4D3B-FE38-C9715FA142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1508631"/>
              </p:ext>
            </p:extLst>
          </p:nvPr>
        </p:nvGraphicFramePr>
        <p:xfrm>
          <a:off x="838200" y="1825625"/>
          <a:ext cx="105156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6255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A6E47-5216-F14E-5CF7-8F684CBC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5966" y="2134039"/>
            <a:ext cx="4480067" cy="9389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Part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B527-77B2-EC99-8E4F-CDA6A7C37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030" y="3424694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400" kern="1200" cap="smal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Issuance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41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A5ED585-FEBB-4DAD-84C0-97BEE6C36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F6AC352-A720-4DB3-87CA-A33B0607C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ECBFEF8-9038-4E5E-A5F1-E4DC23035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F37E8EB2-7BE0-4F3D-921C-F4E9C2C14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8607799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77AE46B-A945-4A7E-9911-903176079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1176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BB23D-DFEC-5563-1585-2CEB766E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en-US" kern="1200" cap="none" spc="0" baseline="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B837E-340D-20DD-DA3E-843E4E9E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 smtClean="0"/>
              <a:pPr>
                <a:spcAft>
                  <a:spcPts val="600"/>
                </a:spcAft>
                <a:defRPr/>
              </a:pPr>
              <a:t>9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1ED6B-38FE-FFBD-BDFC-C11B23E3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377" y="1017692"/>
            <a:ext cx="3236976" cy="4069080"/>
          </a:xfrm>
        </p:spPr>
        <p:txBody>
          <a:bodyPr/>
          <a:lstStyle/>
          <a:p>
            <a:r>
              <a:rPr lang="en-US" cap="small" dirty="0"/>
              <a:t>STEP 3</a:t>
            </a:r>
            <a:br>
              <a:rPr lang="en-US" cap="small" dirty="0"/>
            </a:br>
            <a:r>
              <a:rPr lang="en-US" cap="small" dirty="0"/>
              <a:t>Issuance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32BCC868-335F-EA20-33AC-AC772869F9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4667549"/>
              </p:ext>
            </p:extLst>
          </p:nvPr>
        </p:nvGraphicFramePr>
        <p:xfrm>
          <a:off x="2220022" y="366055"/>
          <a:ext cx="7727472" cy="6363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D5F65C5-1909-A923-DBDB-2C8E2E2137DD}"/>
              </a:ext>
            </a:extLst>
          </p:cNvPr>
          <p:cNvSpPr txBox="1"/>
          <p:nvPr/>
        </p:nvSpPr>
        <p:spPr>
          <a:xfrm>
            <a:off x="160594" y="128140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4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Tw Cen MT"/>
                <a:ea typeface="+mj-ea"/>
                <a:cs typeface="+mj-cs"/>
              </a:rPr>
              <a:t>Issuance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95924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{D74E03FE-2148-4B48-B8FA-E3A64357D007}tf78504181_win32</Template>
  <TotalTime>1858</TotalTime>
  <Words>214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Avenir Next LT Pro</vt:lpstr>
      <vt:lpstr>Calibri</vt:lpstr>
      <vt:lpstr>Tw Cen MT</vt:lpstr>
      <vt:lpstr>ShapesVTI</vt:lpstr>
      <vt:lpstr> 18 USC 208(b)(1) Waiver Training</vt:lpstr>
      <vt:lpstr>OGE Consultation and beyond</vt:lpstr>
      <vt:lpstr>Part 3 Roadmap</vt:lpstr>
      <vt:lpstr>Part 3</vt:lpstr>
      <vt:lpstr>Submission to OGE</vt:lpstr>
      <vt:lpstr>Part 3</vt:lpstr>
      <vt:lpstr>OGE Consultation &amp; Advice</vt:lpstr>
      <vt:lpstr>Part 3</vt:lpstr>
      <vt:lpstr>STEP 3 Issuance</vt:lpstr>
      <vt:lpstr>Part 3</vt:lpstr>
      <vt:lpstr>Recordkeeping &amp; Release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USC 208(b)(1) Waiver Training</dc:title>
  <dc:creator>Melba Melton</dc:creator>
  <cp:lastModifiedBy>Melba Melton</cp:lastModifiedBy>
  <cp:revision>57</cp:revision>
  <dcterms:created xsi:type="dcterms:W3CDTF">2023-11-29T16:25:25Z</dcterms:created>
  <dcterms:modified xsi:type="dcterms:W3CDTF">2024-03-19T14:36:06Z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2023-11-29T18:45:14Z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c0abca44-0182-40a9-8010-01ec94254f77</vt:lpwstr>
  </property>
  <property fmtid="{D5CDD505-2E9C-101B-9397-08002B2CF9AE}" pid="8" name="MSIP_Label_defa4170-0d19-0005-0004-bc88714345d2_ActionId">
    <vt:lpwstr>76bc3cfb-8830-4fa7-a404-6a8a34bf689d</vt:lpwstr>
  </property>
  <property fmtid="{D5CDD505-2E9C-101B-9397-08002B2CF9AE}" pid="9" name="MSIP_Label_defa4170-0d19-0005-0004-bc88714345d2_ContentBits">
    <vt:lpwstr>0</vt:lpwstr>
  </property>
</Properties>
</file>