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8" r:id="rId4"/>
  </p:sldMasterIdLst>
  <p:notesMasterIdLst>
    <p:notesMasterId r:id="rId21"/>
  </p:notesMasterIdLst>
  <p:sldIdLst>
    <p:sldId id="3854" r:id="rId5"/>
    <p:sldId id="3855" r:id="rId6"/>
    <p:sldId id="3856" r:id="rId7"/>
    <p:sldId id="3857" r:id="rId8"/>
    <p:sldId id="3858" r:id="rId9"/>
    <p:sldId id="3860" r:id="rId10"/>
    <p:sldId id="3861" r:id="rId11"/>
    <p:sldId id="3862" r:id="rId12"/>
    <p:sldId id="3863" r:id="rId13"/>
    <p:sldId id="3864" r:id="rId14"/>
    <p:sldId id="3867" r:id="rId15"/>
    <p:sldId id="3868" r:id="rId16"/>
    <p:sldId id="3870" r:id="rId17"/>
    <p:sldId id="3871" r:id="rId18"/>
    <p:sldId id="3872" r:id="rId19"/>
    <p:sldId id="384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0" userDrawn="1">
          <p15:clr>
            <a:srgbClr val="A4A3A4"/>
          </p15:clr>
        </p15:guide>
        <p15:guide id="2" orient="horz" pos="3408" userDrawn="1">
          <p15:clr>
            <a:srgbClr val="A4A3A4"/>
          </p15:clr>
        </p15:guide>
        <p15:guide id="3" pos="6936" userDrawn="1">
          <p15:clr>
            <a:srgbClr val="A4A3A4"/>
          </p15:clr>
        </p15:guide>
        <p15:guide id="4" pos="74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407354AE-90B6-0935-BA14-D0C9F7BEAF8E}" name="Melba Melton" initials="MM" userId="S::mmelton@oge.gov::b92ae690-7000-449f-807d-766a1f458773"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98" d="100"/>
          <a:sy n="98" d="100"/>
        </p:scale>
        <p:origin x="532" y="64"/>
      </p:cViewPr>
      <p:guideLst>
        <p:guide orient="horz" pos="1200"/>
        <p:guide orient="horz" pos="3408"/>
        <p:guide pos="6936"/>
        <p:guide pos="7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_rels/data10.xml.rels><?xml version="1.0" encoding="UTF-8" standalone="yes"?>
<Relationships xmlns="http://schemas.openxmlformats.org/package/2006/relationships"><Relationship Id="rId1" Type="http://schemas.openxmlformats.org/officeDocument/2006/relationships/image" Target="../media/image2.png"/></Relationships>
</file>

<file path=ppt/diagrams/_rels/data9.xml.rels><?xml version="1.0" encoding="UTF-8" standalone="yes"?>
<Relationships xmlns="http://schemas.openxmlformats.org/package/2006/relationships"><Relationship Id="rId1" Type="http://schemas.openxmlformats.org/officeDocument/2006/relationships/image" Target="../media/image1.png"/></Relationships>
</file>

<file path=ppt/diagrams/_rels/drawing10.xml.rels><?xml version="1.0" encoding="UTF-8" standalone="yes"?>
<Relationships xmlns="http://schemas.openxmlformats.org/package/2006/relationships"><Relationship Id="rId1" Type="http://schemas.openxmlformats.org/officeDocument/2006/relationships/image" Target="../media/image2.png"/></Relationships>
</file>

<file path=ppt/diagrams/_rels/drawing9.xml.rels><?xml version="1.0" encoding="UTF-8" standalone="yes"?>
<Relationships xmlns="http://schemas.openxmlformats.org/package/2006/relationships"><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custT="1"/>
      <dgm:spPr/>
      <dgm:t>
        <a:bodyPr/>
        <a:lstStyle/>
        <a:p>
          <a:r>
            <a:rPr lang="en-US" sz="1600" dirty="0"/>
            <a:t>Disqualifying Financial Interest</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A7BE73B3-8744-4138-BAB1-C4E670E6194B}">
      <dgm:prSet/>
      <dgm:spPr/>
      <dgm:t>
        <a:bodyPr/>
        <a:lstStyle/>
        <a:p>
          <a:r>
            <a:rPr lang="en-US" dirty="0">
              <a:highlight>
                <a:srgbClr val="FFFF00"/>
              </a:highlight>
            </a:rPr>
            <a:t>Describe disqualifying financial interest</a:t>
          </a:r>
        </a:p>
      </dgm:t>
    </dgm:pt>
    <dgm:pt modelId="{EEEBE9F1-AD37-4730-8D1A-43C7000CE1D8}" type="parTrans" cxnId="{F47CD7B2-2D57-4AFA-A4C1-12EA8D72B889}">
      <dgm:prSet/>
      <dgm:spPr/>
      <dgm:t>
        <a:bodyPr/>
        <a:lstStyle/>
        <a:p>
          <a:endParaRPr lang="en-US"/>
        </a:p>
      </dgm:t>
    </dgm:pt>
    <dgm:pt modelId="{DC7CBAD7-2543-45DF-95D7-9DEB10845064}" type="sibTrans" cxnId="{F47CD7B2-2D57-4AFA-A4C1-12EA8D72B889}">
      <dgm:prSet/>
      <dgm:spPr/>
      <dgm:t>
        <a:bodyPr/>
        <a:lstStyle/>
        <a:p>
          <a:endParaRPr lang="en-US"/>
        </a:p>
      </dgm:t>
    </dgm:pt>
    <dgm:pt modelId="{2A42EAB5-27CC-45AD-AC03-89CBF1D57146}">
      <dgm:prSet/>
      <dgm:spPr/>
      <dgm:t>
        <a:bodyPr/>
        <a:lstStyle/>
        <a:p>
          <a:r>
            <a:rPr lang="en-US" dirty="0"/>
            <a:t>Reason for disqualification</a:t>
          </a:r>
        </a:p>
      </dgm:t>
    </dgm:pt>
    <dgm:pt modelId="{C030195F-99F8-4BDC-81B2-B412673911A2}" type="parTrans" cxnId="{902126C9-961C-42DE-9F95-AFCD9ED84487}">
      <dgm:prSet/>
      <dgm:spPr/>
      <dgm:t>
        <a:bodyPr/>
        <a:lstStyle/>
        <a:p>
          <a:endParaRPr lang="en-US"/>
        </a:p>
      </dgm:t>
    </dgm:pt>
    <dgm:pt modelId="{5143FDC9-78CE-4CFF-AECA-0B4E2BD7D5BD}" type="sibTrans" cxnId="{902126C9-961C-42DE-9F95-AFCD9ED84487}">
      <dgm:prSet/>
      <dgm:spPr/>
      <dgm:t>
        <a:bodyPr/>
        <a:lstStyle/>
        <a:p>
          <a:endParaRPr lang="en-US"/>
        </a:p>
      </dgm:t>
    </dgm:pt>
    <dgm:pt modelId="{ED701D38-9D5A-403D-87AD-2CBD2ACC82C0}" type="pres">
      <dgm:prSet presAssocID="{BE495DA4-6EE5-4C18-BBA0-7AD31E79EAF0}" presName="list" presStyleCnt="0">
        <dgm:presLayoutVars>
          <dgm:dir/>
          <dgm:animLvl val="lvl"/>
        </dgm:presLayoutVars>
      </dgm:prSet>
      <dgm:spPr/>
    </dgm:pt>
    <dgm:pt modelId="{2B37A2B2-5560-4106-9893-05635EA8FEC0}" type="pres">
      <dgm:prSet presAssocID="{ABFF5176-3EAC-4B22-A205-B6F066A45354}" presName="posSpace" presStyleCnt="0"/>
      <dgm:spPr/>
    </dgm:pt>
    <dgm:pt modelId="{05FBF653-CB33-4008-B912-181B98F7F58D}" type="pres">
      <dgm:prSet presAssocID="{ABFF5176-3EAC-4B22-A205-B6F066A45354}" presName="vertFlow" presStyleCnt="0"/>
      <dgm:spPr/>
    </dgm:pt>
    <dgm:pt modelId="{9A52D1BE-B3F5-4F00-9BC2-BFFB96BCA98A}" type="pres">
      <dgm:prSet presAssocID="{ABFF5176-3EAC-4B22-A205-B6F066A45354}" presName="topSpace" presStyleCnt="0"/>
      <dgm:spPr/>
    </dgm:pt>
    <dgm:pt modelId="{7F637EB0-49F2-4C78-98E8-C96CC190F305}" type="pres">
      <dgm:prSet presAssocID="{ABFF5176-3EAC-4B22-A205-B6F066A45354}" presName="firstComp" presStyleCnt="0"/>
      <dgm:spPr/>
    </dgm:pt>
    <dgm:pt modelId="{46FDEE90-924E-44B8-82FD-C705E73CC286}" type="pres">
      <dgm:prSet presAssocID="{ABFF5176-3EAC-4B22-A205-B6F066A45354}" presName="firstChild" presStyleLbl="bgAccFollowNode1" presStyleIdx="0" presStyleCnt="2"/>
      <dgm:spPr/>
    </dgm:pt>
    <dgm:pt modelId="{2AD6644C-FBBE-471F-97A3-B22B2A5BDF4D}" type="pres">
      <dgm:prSet presAssocID="{ABFF5176-3EAC-4B22-A205-B6F066A45354}" presName="firstChildTx" presStyleLbl="bgAccFollowNode1" presStyleIdx="0" presStyleCnt="2">
        <dgm:presLayoutVars>
          <dgm:bulletEnabled val="1"/>
        </dgm:presLayoutVars>
      </dgm:prSet>
      <dgm:spPr/>
    </dgm:pt>
    <dgm:pt modelId="{6561C88B-BF9C-42E5-AE2F-3A0202880886}" type="pres">
      <dgm:prSet presAssocID="{2A42EAB5-27CC-45AD-AC03-89CBF1D57146}" presName="comp" presStyleCnt="0"/>
      <dgm:spPr/>
    </dgm:pt>
    <dgm:pt modelId="{F23CB4B6-E575-4973-BCF1-D4AB20A79BF2}" type="pres">
      <dgm:prSet presAssocID="{2A42EAB5-27CC-45AD-AC03-89CBF1D57146}" presName="child" presStyleLbl="bgAccFollowNode1" presStyleIdx="1" presStyleCnt="2"/>
      <dgm:spPr/>
    </dgm:pt>
    <dgm:pt modelId="{3C7BFC29-F19B-4880-9E35-7260A81E113C}" type="pres">
      <dgm:prSet presAssocID="{2A42EAB5-27CC-45AD-AC03-89CBF1D57146}" presName="childTx" presStyleLbl="bgAccFollowNode1" presStyleIdx="1" presStyleCnt="2">
        <dgm:presLayoutVars>
          <dgm:bulletEnabled val="1"/>
        </dgm:presLayoutVars>
      </dgm:prSet>
      <dgm:spPr/>
    </dgm:pt>
    <dgm:pt modelId="{C09CF99D-C2E0-4A73-A4C4-91BF91A5EA89}" type="pres">
      <dgm:prSet presAssocID="{ABFF5176-3EAC-4B22-A205-B6F066A45354}" presName="negSpace" presStyleCnt="0"/>
      <dgm:spPr/>
    </dgm:pt>
    <dgm:pt modelId="{48120577-36C6-42D4-BEB2-FB253CE656BC}" type="pres">
      <dgm:prSet presAssocID="{ABFF5176-3EAC-4B22-A205-B6F066A45354}" presName="circle" presStyleLbl="node1" presStyleIdx="0" presStyleCnt="1"/>
      <dgm:spPr/>
    </dgm:pt>
  </dgm:ptLst>
  <dgm:cxnLst>
    <dgm:cxn modelId="{060D5F14-9322-48B1-B218-716C88A22F78}" srcId="{BE495DA4-6EE5-4C18-BBA0-7AD31E79EAF0}" destId="{ABFF5176-3EAC-4B22-A205-B6F066A45354}" srcOrd="0" destOrd="0" parTransId="{E2CAF57C-83BC-451B-89F4-A804E628AFAB}" sibTransId="{29EFAC3F-5B7E-4E22-A247-D7C7950136E7}"/>
    <dgm:cxn modelId="{5965AF63-40EF-43DA-A8A0-D8DD8152D067}" type="presOf" srcId="{A7BE73B3-8744-4138-BAB1-C4E670E6194B}" destId="{2AD6644C-FBBE-471F-97A3-B22B2A5BDF4D}" srcOrd="1" destOrd="0" presId="urn:microsoft.com/office/officeart/2005/8/layout/hList9"/>
    <dgm:cxn modelId="{6F7EBD9E-D520-4726-959F-4D0429286FE4}" type="presOf" srcId="{BE495DA4-6EE5-4C18-BBA0-7AD31E79EAF0}" destId="{ED701D38-9D5A-403D-87AD-2CBD2ACC82C0}" srcOrd="0" destOrd="0" presId="urn:microsoft.com/office/officeart/2005/8/layout/hList9"/>
    <dgm:cxn modelId="{F47CD7B2-2D57-4AFA-A4C1-12EA8D72B889}" srcId="{ABFF5176-3EAC-4B22-A205-B6F066A45354}" destId="{A7BE73B3-8744-4138-BAB1-C4E670E6194B}" srcOrd="0" destOrd="0" parTransId="{EEEBE9F1-AD37-4730-8D1A-43C7000CE1D8}" sibTransId="{DC7CBAD7-2543-45DF-95D7-9DEB10845064}"/>
    <dgm:cxn modelId="{902126C9-961C-42DE-9F95-AFCD9ED84487}" srcId="{ABFF5176-3EAC-4B22-A205-B6F066A45354}" destId="{2A42EAB5-27CC-45AD-AC03-89CBF1D57146}" srcOrd="1" destOrd="0" parTransId="{C030195F-99F8-4BDC-81B2-B412673911A2}" sibTransId="{5143FDC9-78CE-4CFF-AECA-0B4E2BD7D5BD}"/>
    <dgm:cxn modelId="{4649CACE-30C7-4312-A1EE-FD6AFC5646F7}" type="presOf" srcId="{A7BE73B3-8744-4138-BAB1-C4E670E6194B}" destId="{46FDEE90-924E-44B8-82FD-C705E73CC286}" srcOrd="0" destOrd="0" presId="urn:microsoft.com/office/officeart/2005/8/layout/hList9"/>
    <dgm:cxn modelId="{50FF12D0-19C7-4485-8F1B-33E8F1911BD7}" type="presOf" srcId="{2A42EAB5-27CC-45AD-AC03-89CBF1D57146}" destId="{3C7BFC29-F19B-4880-9E35-7260A81E113C}" srcOrd="1" destOrd="0" presId="urn:microsoft.com/office/officeart/2005/8/layout/hList9"/>
    <dgm:cxn modelId="{5DAD81DF-7665-4181-81C3-652074BFF5D2}" type="presOf" srcId="{ABFF5176-3EAC-4B22-A205-B6F066A45354}" destId="{48120577-36C6-42D4-BEB2-FB253CE656BC}" srcOrd="0" destOrd="0" presId="urn:microsoft.com/office/officeart/2005/8/layout/hList9"/>
    <dgm:cxn modelId="{292362E8-05C9-4C0E-8E56-99C5FC6F522B}" type="presOf" srcId="{2A42EAB5-27CC-45AD-AC03-89CBF1D57146}" destId="{F23CB4B6-E575-4973-BCF1-D4AB20A79BF2}" srcOrd="0" destOrd="0" presId="urn:microsoft.com/office/officeart/2005/8/layout/hList9"/>
    <dgm:cxn modelId="{B7705EFE-4A7A-45E0-8EF2-6C2828ACBCB2}" type="presParOf" srcId="{ED701D38-9D5A-403D-87AD-2CBD2ACC82C0}" destId="{2B37A2B2-5560-4106-9893-05635EA8FEC0}" srcOrd="0" destOrd="0" presId="urn:microsoft.com/office/officeart/2005/8/layout/hList9"/>
    <dgm:cxn modelId="{B6FEE09D-9FB5-4910-B100-A9C4B8485C8B}" type="presParOf" srcId="{ED701D38-9D5A-403D-87AD-2CBD2ACC82C0}" destId="{05FBF653-CB33-4008-B912-181B98F7F58D}" srcOrd="1" destOrd="0" presId="urn:microsoft.com/office/officeart/2005/8/layout/hList9"/>
    <dgm:cxn modelId="{C9027FAA-7D99-422A-9F2C-F5320C578380}" type="presParOf" srcId="{05FBF653-CB33-4008-B912-181B98F7F58D}" destId="{9A52D1BE-B3F5-4F00-9BC2-BFFB96BCA98A}" srcOrd="0" destOrd="0" presId="urn:microsoft.com/office/officeart/2005/8/layout/hList9"/>
    <dgm:cxn modelId="{D874BE31-F609-42C4-9AD4-8732C292C1D8}" type="presParOf" srcId="{05FBF653-CB33-4008-B912-181B98F7F58D}" destId="{7F637EB0-49F2-4C78-98E8-C96CC190F305}" srcOrd="1" destOrd="0" presId="urn:microsoft.com/office/officeart/2005/8/layout/hList9"/>
    <dgm:cxn modelId="{819B4C65-BE14-41E4-9559-ABCAA163A073}" type="presParOf" srcId="{7F637EB0-49F2-4C78-98E8-C96CC190F305}" destId="{46FDEE90-924E-44B8-82FD-C705E73CC286}" srcOrd="0" destOrd="0" presId="urn:microsoft.com/office/officeart/2005/8/layout/hList9"/>
    <dgm:cxn modelId="{B732FDAF-7E8D-4FDF-9D9E-2CA630142F33}" type="presParOf" srcId="{7F637EB0-49F2-4C78-98E8-C96CC190F305}" destId="{2AD6644C-FBBE-471F-97A3-B22B2A5BDF4D}" srcOrd="1" destOrd="0" presId="urn:microsoft.com/office/officeart/2005/8/layout/hList9"/>
    <dgm:cxn modelId="{C841C7AF-A5F9-4983-B746-9FB46F2C7A3E}" type="presParOf" srcId="{05FBF653-CB33-4008-B912-181B98F7F58D}" destId="{6561C88B-BF9C-42E5-AE2F-3A0202880886}" srcOrd="2" destOrd="0" presId="urn:microsoft.com/office/officeart/2005/8/layout/hList9"/>
    <dgm:cxn modelId="{F9B03C85-24E1-4836-A895-8EC3E6EAF415}" type="presParOf" srcId="{6561C88B-BF9C-42E5-AE2F-3A0202880886}" destId="{F23CB4B6-E575-4973-BCF1-D4AB20A79BF2}" srcOrd="0" destOrd="0" presId="urn:microsoft.com/office/officeart/2005/8/layout/hList9"/>
    <dgm:cxn modelId="{AFD19D5C-E6B6-4F12-9640-854BE20F332F}" type="presParOf" srcId="{6561C88B-BF9C-42E5-AE2F-3A0202880886}" destId="{3C7BFC29-F19B-4880-9E35-7260A81E113C}" srcOrd="1" destOrd="0" presId="urn:microsoft.com/office/officeart/2005/8/layout/hList9"/>
    <dgm:cxn modelId="{C1A9A491-8617-4804-AF47-9BFEDD3C2C41}" type="presParOf" srcId="{ED701D38-9D5A-403D-87AD-2CBD2ACC82C0}" destId="{C09CF99D-C2E0-4A73-A4C4-91BF91A5EA89}" srcOrd="2" destOrd="0" presId="urn:microsoft.com/office/officeart/2005/8/layout/hList9"/>
    <dgm:cxn modelId="{E2CD5887-7356-47F3-B4D0-93D8F97521E9}" type="presParOf" srcId="{ED701D38-9D5A-403D-87AD-2CBD2ACC82C0}" destId="{48120577-36C6-42D4-BEB2-FB253CE656BC}"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E2F95EC-393F-437D-A30E-9841033E2DE2}" type="doc">
      <dgm:prSet loTypeId="urn:microsoft.com/office/officeart/2005/8/layout/vList3" loCatId="list" qsTypeId="urn:microsoft.com/office/officeart/2005/8/quickstyle/simple5" qsCatId="simple" csTypeId="urn:microsoft.com/office/officeart/2005/8/colors/colorful2" csCatId="colorful" phldr="1"/>
      <dgm:spPr/>
      <dgm:t>
        <a:bodyPr/>
        <a:lstStyle/>
        <a:p>
          <a:endParaRPr lang="en-US"/>
        </a:p>
      </dgm:t>
    </dgm:pt>
    <dgm:pt modelId="{CB56DF13-D9DD-4F2A-B9CF-231767EAA60F}">
      <dgm:prSet/>
      <dgm:spPr/>
      <dgm:t>
        <a:bodyPr/>
        <a:lstStyle/>
        <a:p>
          <a:r>
            <a:rPr lang="en-US" dirty="0"/>
            <a:t>Issue waiver for past conduct!</a:t>
          </a:r>
        </a:p>
      </dgm:t>
    </dgm:pt>
    <dgm:pt modelId="{5EFCA05E-27E4-40D2-AA5C-009F10ADE1C1}" type="parTrans" cxnId="{5015FDFA-3737-4438-99EF-869B0DF45F6B}">
      <dgm:prSet/>
      <dgm:spPr/>
      <dgm:t>
        <a:bodyPr/>
        <a:lstStyle/>
        <a:p>
          <a:endParaRPr lang="en-US"/>
        </a:p>
      </dgm:t>
    </dgm:pt>
    <dgm:pt modelId="{699E8A21-022E-43EB-9032-9E3FFC1EA9FC}" type="sibTrans" cxnId="{5015FDFA-3737-4438-99EF-869B0DF45F6B}">
      <dgm:prSet/>
      <dgm:spPr/>
      <dgm:t>
        <a:bodyPr/>
        <a:lstStyle/>
        <a:p>
          <a:endParaRPr lang="en-US"/>
        </a:p>
      </dgm:t>
    </dgm:pt>
    <dgm:pt modelId="{85F63680-B5DC-44F2-889D-5E0AE1C5A2A8}">
      <dgm:prSet/>
      <dgm:spPr/>
      <dgm:t>
        <a:bodyPr/>
        <a:lstStyle/>
        <a:p>
          <a:r>
            <a:rPr lang="en-US" dirty="0"/>
            <a:t>Wait until the last minute!</a:t>
          </a:r>
        </a:p>
      </dgm:t>
    </dgm:pt>
    <dgm:pt modelId="{80687238-FDEF-4C47-8354-D4DFC38026E6}" type="parTrans" cxnId="{20BB63D3-7C32-4311-A8CF-CE0DDF7DABF6}">
      <dgm:prSet/>
      <dgm:spPr/>
      <dgm:t>
        <a:bodyPr/>
        <a:lstStyle/>
        <a:p>
          <a:endParaRPr lang="en-US"/>
        </a:p>
      </dgm:t>
    </dgm:pt>
    <dgm:pt modelId="{6178CB39-DB62-4156-A80E-DFBE8A88C1CA}" type="sibTrans" cxnId="{20BB63D3-7C32-4311-A8CF-CE0DDF7DABF6}">
      <dgm:prSet/>
      <dgm:spPr/>
      <dgm:t>
        <a:bodyPr/>
        <a:lstStyle/>
        <a:p>
          <a:endParaRPr lang="en-US"/>
        </a:p>
      </dgm:t>
    </dgm:pt>
    <dgm:pt modelId="{3B434D26-1FF4-402C-9567-2BEB2057FCE6}">
      <dgm:prSet/>
      <dgm:spPr/>
      <dgm:t>
        <a:bodyPr/>
        <a:lstStyle/>
        <a:p>
          <a:r>
            <a:rPr lang="en-US" dirty="0"/>
            <a:t>Forget to consult with OGE!</a:t>
          </a:r>
        </a:p>
      </dgm:t>
    </dgm:pt>
    <dgm:pt modelId="{E8DB1580-A896-47DD-9BEB-B465AB86A64E}" type="parTrans" cxnId="{AD86E62E-257E-4308-9E8C-41F42E74D800}">
      <dgm:prSet/>
      <dgm:spPr/>
      <dgm:t>
        <a:bodyPr/>
        <a:lstStyle/>
        <a:p>
          <a:endParaRPr lang="en-US"/>
        </a:p>
      </dgm:t>
    </dgm:pt>
    <dgm:pt modelId="{0D2AA533-561C-48C3-B05A-9F7B0E923EDC}" type="sibTrans" cxnId="{AD86E62E-257E-4308-9E8C-41F42E74D800}">
      <dgm:prSet/>
      <dgm:spPr/>
      <dgm:t>
        <a:bodyPr/>
        <a:lstStyle/>
        <a:p>
          <a:endParaRPr lang="en-US"/>
        </a:p>
      </dgm:t>
    </dgm:pt>
    <dgm:pt modelId="{63F43AE3-4010-40DD-AEB1-3D10B35D438F}" type="pres">
      <dgm:prSet presAssocID="{0E2F95EC-393F-437D-A30E-9841033E2DE2}" presName="linearFlow" presStyleCnt="0">
        <dgm:presLayoutVars>
          <dgm:dir/>
          <dgm:resizeHandles val="exact"/>
        </dgm:presLayoutVars>
      </dgm:prSet>
      <dgm:spPr/>
    </dgm:pt>
    <dgm:pt modelId="{EEFC3173-5429-4E96-8DDA-5D8B39AB791B}" type="pres">
      <dgm:prSet presAssocID="{CB56DF13-D9DD-4F2A-B9CF-231767EAA60F}" presName="composite" presStyleCnt="0"/>
      <dgm:spPr/>
    </dgm:pt>
    <dgm:pt modelId="{733355E1-46A6-4001-9879-0B1DD384DA58}" type="pres">
      <dgm:prSet presAssocID="{CB56DF13-D9DD-4F2A-B9CF-231767EAA60F}" presName="imgShp" presStyleLbl="fgImgPlace1" presStyleIdx="0" presStyleCnt="3"/>
      <dgm:spPr>
        <a:blipFill>
          <a:blip xmlns:r="http://schemas.openxmlformats.org/officeDocument/2006/relationships" r:embed="rId1"/>
          <a:srcRect/>
          <a:stretch>
            <a:fillRect l="-11000" r="-11000"/>
          </a:stretch>
        </a:blipFill>
      </dgm:spPr>
    </dgm:pt>
    <dgm:pt modelId="{032455A8-5174-46EF-AF31-16922AA674B3}" type="pres">
      <dgm:prSet presAssocID="{CB56DF13-D9DD-4F2A-B9CF-231767EAA60F}" presName="txShp" presStyleLbl="node1" presStyleIdx="0" presStyleCnt="3">
        <dgm:presLayoutVars>
          <dgm:bulletEnabled val="1"/>
        </dgm:presLayoutVars>
      </dgm:prSet>
      <dgm:spPr/>
    </dgm:pt>
    <dgm:pt modelId="{C10FC3C2-CEEF-46C4-B865-F22235AEBBFB}" type="pres">
      <dgm:prSet presAssocID="{699E8A21-022E-43EB-9032-9E3FFC1EA9FC}" presName="spacing" presStyleCnt="0"/>
      <dgm:spPr/>
    </dgm:pt>
    <dgm:pt modelId="{2D4B20E8-36BF-4CF0-855F-EBA655FA6480}" type="pres">
      <dgm:prSet presAssocID="{85F63680-B5DC-44F2-889D-5E0AE1C5A2A8}" presName="composite" presStyleCnt="0"/>
      <dgm:spPr/>
    </dgm:pt>
    <dgm:pt modelId="{9927FBA9-DB56-4C55-98C5-4AA70697FC5D}" type="pres">
      <dgm:prSet presAssocID="{85F63680-B5DC-44F2-889D-5E0AE1C5A2A8}" presName="imgShp" presStyleLbl="fgImgPlace1" presStyleIdx="1" presStyleCnt="3"/>
      <dgm:spPr>
        <a:blipFill>
          <a:blip xmlns:r="http://schemas.openxmlformats.org/officeDocument/2006/relationships" r:embed="rId1"/>
          <a:srcRect/>
          <a:stretch>
            <a:fillRect l="-11000" r="-11000"/>
          </a:stretch>
        </a:blipFill>
      </dgm:spPr>
    </dgm:pt>
    <dgm:pt modelId="{DD05BF47-7B4A-40EC-A7D9-C6D25EEB3346}" type="pres">
      <dgm:prSet presAssocID="{85F63680-B5DC-44F2-889D-5E0AE1C5A2A8}" presName="txShp" presStyleLbl="node1" presStyleIdx="1" presStyleCnt="3">
        <dgm:presLayoutVars>
          <dgm:bulletEnabled val="1"/>
        </dgm:presLayoutVars>
      </dgm:prSet>
      <dgm:spPr/>
    </dgm:pt>
    <dgm:pt modelId="{D42DBCCC-F3A4-4A02-83AE-B18D381286E2}" type="pres">
      <dgm:prSet presAssocID="{6178CB39-DB62-4156-A80E-DFBE8A88C1CA}" presName="spacing" presStyleCnt="0"/>
      <dgm:spPr/>
    </dgm:pt>
    <dgm:pt modelId="{70DDE5D4-EA7A-4F74-BDD1-B328B3B26DE3}" type="pres">
      <dgm:prSet presAssocID="{3B434D26-1FF4-402C-9567-2BEB2057FCE6}" presName="composite" presStyleCnt="0"/>
      <dgm:spPr/>
    </dgm:pt>
    <dgm:pt modelId="{0552C99C-0880-4F5D-83F1-C0A33CE64C79}" type="pres">
      <dgm:prSet presAssocID="{3B434D26-1FF4-402C-9567-2BEB2057FCE6}" presName="imgShp" presStyleLbl="fgImgPlace1" presStyleIdx="2" presStyleCnt="3"/>
      <dgm:spPr>
        <a:blipFill>
          <a:blip xmlns:r="http://schemas.openxmlformats.org/officeDocument/2006/relationships" r:embed="rId1"/>
          <a:srcRect/>
          <a:stretch>
            <a:fillRect l="-11000" r="-11000"/>
          </a:stretch>
        </a:blipFill>
      </dgm:spPr>
    </dgm:pt>
    <dgm:pt modelId="{4AC0BA17-7E43-4243-978D-186AAF8FDED0}" type="pres">
      <dgm:prSet presAssocID="{3B434D26-1FF4-402C-9567-2BEB2057FCE6}" presName="txShp" presStyleLbl="node1" presStyleIdx="2" presStyleCnt="3">
        <dgm:presLayoutVars>
          <dgm:bulletEnabled val="1"/>
        </dgm:presLayoutVars>
      </dgm:prSet>
      <dgm:spPr/>
    </dgm:pt>
  </dgm:ptLst>
  <dgm:cxnLst>
    <dgm:cxn modelId="{AD86E62E-257E-4308-9E8C-41F42E74D800}" srcId="{0E2F95EC-393F-437D-A30E-9841033E2DE2}" destId="{3B434D26-1FF4-402C-9567-2BEB2057FCE6}" srcOrd="2" destOrd="0" parTransId="{E8DB1580-A896-47DD-9BEB-B465AB86A64E}" sibTransId="{0D2AA533-561C-48C3-B05A-9F7B0E923EDC}"/>
    <dgm:cxn modelId="{F47FEC2F-0E1C-4FA3-AD68-1171055B0795}" type="presOf" srcId="{0E2F95EC-393F-437D-A30E-9841033E2DE2}" destId="{63F43AE3-4010-40DD-AEB1-3D10B35D438F}" srcOrd="0" destOrd="0" presId="urn:microsoft.com/office/officeart/2005/8/layout/vList3"/>
    <dgm:cxn modelId="{39B49945-EBC2-4C66-B7DD-E4994767BAC0}" type="presOf" srcId="{85F63680-B5DC-44F2-889D-5E0AE1C5A2A8}" destId="{DD05BF47-7B4A-40EC-A7D9-C6D25EEB3346}" srcOrd="0" destOrd="0" presId="urn:microsoft.com/office/officeart/2005/8/layout/vList3"/>
    <dgm:cxn modelId="{81DC31AE-9AD6-40AF-B072-18BA7B377515}" type="presOf" srcId="{CB56DF13-D9DD-4F2A-B9CF-231767EAA60F}" destId="{032455A8-5174-46EF-AF31-16922AA674B3}" srcOrd="0" destOrd="0" presId="urn:microsoft.com/office/officeart/2005/8/layout/vList3"/>
    <dgm:cxn modelId="{20BB63D3-7C32-4311-A8CF-CE0DDF7DABF6}" srcId="{0E2F95EC-393F-437D-A30E-9841033E2DE2}" destId="{85F63680-B5DC-44F2-889D-5E0AE1C5A2A8}" srcOrd="1" destOrd="0" parTransId="{80687238-FDEF-4C47-8354-D4DFC38026E6}" sibTransId="{6178CB39-DB62-4156-A80E-DFBE8A88C1CA}"/>
    <dgm:cxn modelId="{390235FA-37BD-4836-B019-118DB14A80BF}" type="presOf" srcId="{3B434D26-1FF4-402C-9567-2BEB2057FCE6}" destId="{4AC0BA17-7E43-4243-978D-186AAF8FDED0}" srcOrd="0" destOrd="0" presId="urn:microsoft.com/office/officeart/2005/8/layout/vList3"/>
    <dgm:cxn modelId="{5015FDFA-3737-4438-99EF-869B0DF45F6B}" srcId="{0E2F95EC-393F-437D-A30E-9841033E2DE2}" destId="{CB56DF13-D9DD-4F2A-B9CF-231767EAA60F}" srcOrd="0" destOrd="0" parTransId="{5EFCA05E-27E4-40D2-AA5C-009F10ADE1C1}" sibTransId="{699E8A21-022E-43EB-9032-9E3FFC1EA9FC}"/>
    <dgm:cxn modelId="{2CA791C9-06E3-4261-97A8-0149B4C1C7AD}" type="presParOf" srcId="{63F43AE3-4010-40DD-AEB1-3D10B35D438F}" destId="{EEFC3173-5429-4E96-8DDA-5D8B39AB791B}" srcOrd="0" destOrd="0" presId="urn:microsoft.com/office/officeart/2005/8/layout/vList3"/>
    <dgm:cxn modelId="{5A51C9CB-5C97-4CA3-B672-2F86EA7DB1C6}" type="presParOf" srcId="{EEFC3173-5429-4E96-8DDA-5D8B39AB791B}" destId="{733355E1-46A6-4001-9879-0B1DD384DA58}" srcOrd="0" destOrd="0" presId="urn:microsoft.com/office/officeart/2005/8/layout/vList3"/>
    <dgm:cxn modelId="{08D5254A-2123-4A9C-A501-BD424DC5A846}" type="presParOf" srcId="{EEFC3173-5429-4E96-8DDA-5D8B39AB791B}" destId="{032455A8-5174-46EF-AF31-16922AA674B3}" srcOrd="1" destOrd="0" presId="urn:microsoft.com/office/officeart/2005/8/layout/vList3"/>
    <dgm:cxn modelId="{AB2600EA-5B61-47AE-A865-568B5ED12C32}" type="presParOf" srcId="{63F43AE3-4010-40DD-AEB1-3D10B35D438F}" destId="{C10FC3C2-CEEF-46C4-B865-F22235AEBBFB}" srcOrd="1" destOrd="0" presId="urn:microsoft.com/office/officeart/2005/8/layout/vList3"/>
    <dgm:cxn modelId="{3AE8774D-2DE5-4AFE-AC43-62D70AACCEF8}" type="presParOf" srcId="{63F43AE3-4010-40DD-AEB1-3D10B35D438F}" destId="{2D4B20E8-36BF-4CF0-855F-EBA655FA6480}" srcOrd="2" destOrd="0" presId="urn:microsoft.com/office/officeart/2005/8/layout/vList3"/>
    <dgm:cxn modelId="{4CFDF56C-E49F-4B4D-8462-E700F0609CF7}" type="presParOf" srcId="{2D4B20E8-36BF-4CF0-855F-EBA655FA6480}" destId="{9927FBA9-DB56-4C55-98C5-4AA70697FC5D}" srcOrd="0" destOrd="0" presId="urn:microsoft.com/office/officeart/2005/8/layout/vList3"/>
    <dgm:cxn modelId="{028211F1-0AA2-4850-A18E-62EE5E3924B4}" type="presParOf" srcId="{2D4B20E8-36BF-4CF0-855F-EBA655FA6480}" destId="{DD05BF47-7B4A-40EC-A7D9-C6D25EEB3346}" srcOrd="1" destOrd="0" presId="urn:microsoft.com/office/officeart/2005/8/layout/vList3"/>
    <dgm:cxn modelId="{74DB162B-4E0D-4DE9-87FA-2BE70072327B}" type="presParOf" srcId="{63F43AE3-4010-40DD-AEB1-3D10B35D438F}" destId="{D42DBCCC-F3A4-4A02-83AE-B18D381286E2}" srcOrd="3" destOrd="0" presId="urn:microsoft.com/office/officeart/2005/8/layout/vList3"/>
    <dgm:cxn modelId="{9F00027E-00B1-4342-8DCF-C4919459D566}" type="presParOf" srcId="{63F43AE3-4010-40DD-AEB1-3D10B35D438F}" destId="{70DDE5D4-EA7A-4F74-BDD1-B328B3B26DE3}" srcOrd="4" destOrd="0" presId="urn:microsoft.com/office/officeart/2005/8/layout/vList3"/>
    <dgm:cxn modelId="{CD1FABFA-0361-42C3-A049-8A092385FEEF}" type="presParOf" srcId="{70DDE5D4-EA7A-4F74-BDD1-B328B3B26DE3}" destId="{0552C99C-0880-4F5D-83F1-C0A33CE64C79}" srcOrd="0" destOrd="0" presId="urn:microsoft.com/office/officeart/2005/8/layout/vList3"/>
    <dgm:cxn modelId="{8A07B48A-4E66-4CEA-99F2-7BE1D44C87D9}" type="presParOf" srcId="{70DDE5D4-EA7A-4F74-BDD1-B328B3B26DE3}" destId="{4AC0BA17-7E43-4243-978D-186AAF8FDED0}"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custT="1"/>
      <dgm:spPr/>
      <dgm:t>
        <a:bodyPr/>
        <a:lstStyle/>
        <a:p>
          <a:r>
            <a:rPr lang="en-US" sz="1600" dirty="0"/>
            <a:t>Disqualifying Financial Interest</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A7BE73B3-8744-4138-BAB1-C4E670E6194B}">
      <dgm:prSet/>
      <dgm:spPr/>
      <dgm:t>
        <a:bodyPr/>
        <a:lstStyle/>
        <a:p>
          <a:r>
            <a:rPr lang="en-US" dirty="0"/>
            <a:t>Describe disqualifying financial interest</a:t>
          </a:r>
        </a:p>
      </dgm:t>
    </dgm:pt>
    <dgm:pt modelId="{EEEBE9F1-AD37-4730-8D1A-43C7000CE1D8}" type="parTrans" cxnId="{F47CD7B2-2D57-4AFA-A4C1-12EA8D72B889}">
      <dgm:prSet/>
      <dgm:spPr/>
      <dgm:t>
        <a:bodyPr/>
        <a:lstStyle/>
        <a:p>
          <a:endParaRPr lang="en-US"/>
        </a:p>
      </dgm:t>
    </dgm:pt>
    <dgm:pt modelId="{DC7CBAD7-2543-45DF-95D7-9DEB10845064}" type="sibTrans" cxnId="{F47CD7B2-2D57-4AFA-A4C1-12EA8D72B889}">
      <dgm:prSet/>
      <dgm:spPr/>
      <dgm:t>
        <a:bodyPr/>
        <a:lstStyle/>
        <a:p>
          <a:endParaRPr lang="en-US"/>
        </a:p>
      </dgm:t>
    </dgm:pt>
    <dgm:pt modelId="{2A42EAB5-27CC-45AD-AC03-89CBF1D57146}">
      <dgm:prSet/>
      <dgm:spPr/>
      <dgm:t>
        <a:bodyPr/>
        <a:lstStyle/>
        <a:p>
          <a:r>
            <a:rPr lang="en-US" dirty="0">
              <a:highlight>
                <a:srgbClr val="FFFF00"/>
              </a:highlight>
            </a:rPr>
            <a:t>Reason for disqualification</a:t>
          </a:r>
        </a:p>
      </dgm:t>
    </dgm:pt>
    <dgm:pt modelId="{C030195F-99F8-4BDC-81B2-B412673911A2}" type="parTrans" cxnId="{902126C9-961C-42DE-9F95-AFCD9ED84487}">
      <dgm:prSet/>
      <dgm:spPr/>
      <dgm:t>
        <a:bodyPr/>
        <a:lstStyle/>
        <a:p>
          <a:endParaRPr lang="en-US"/>
        </a:p>
      </dgm:t>
    </dgm:pt>
    <dgm:pt modelId="{5143FDC9-78CE-4CFF-AECA-0B4E2BD7D5BD}" type="sibTrans" cxnId="{902126C9-961C-42DE-9F95-AFCD9ED84487}">
      <dgm:prSet/>
      <dgm:spPr/>
      <dgm:t>
        <a:bodyPr/>
        <a:lstStyle/>
        <a:p>
          <a:endParaRPr lang="en-US"/>
        </a:p>
      </dgm:t>
    </dgm:pt>
    <dgm:pt modelId="{ED701D38-9D5A-403D-87AD-2CBD2ACC82C0}" type="pres">
      <dgm:prSet presAssocID="{BE495DA4-6EE5-4C18-BBA0-7AD31E79EAF0}" presName="list" presStyleCnt="0">
        <dgm:presLayoutVars>
          <dgm:dir/>
          <dgm:animLvl val="lvl"/>
        </dgm:presLayoutVars>
      </dgm:prSet>
      <dgm:spPr/>
    </dgm:pt>
    <dgm:pt modelId="{2B37A2B2-5560-4106-9893-05635EA8FEC0}" type="pres">
      <dgm:prSet presAssocID="{ABFF5176-3EAC-4B22-A205-B6F066A45354}" presName="posSpace" presStyleCnt="0"/>
      <dgm:spPr/>
    </dgm:pt>
    <dgm:pt modelId="{05FBF653-CB33-4008-B912-181B98F7F58D}" type="pres">
      <dgm:prSet presAssocID="{ABFF5176-3EAC-4B22-A205-B6F066A45354}" presName="vertFlow" presStyleCnt="0"/>
      <dgm:spPr/>
    </dgm:pt>
    <dgm:pt modelId="{9A52D1BE-B3F5-4F00-9BC2-BFFB96BCA98A}" type="pres">
      <dgm:prSet presAssocID="{ABFF5176-3EAC-4B22-A205-B6F066A45354}" presName="topSpace" presStyleCnt="0"/>
      <dgm:spPr/>
    </dgm:pt>
    <dgm:pt modelId="{7F637EB0-49F2-4C78-98E8-C96CC190F305}" type="pres">
      <dgm:prSet presAssocID="{ABFF5176-3EAC-4B22-A205-B6F066A45354}" presName="firstComp" presStyleCnt="0"/>
      <dgm:spPr/>
    </dgm:pt>
    <dgm:pt modelId="{46FDEE90-924E-44B8-82FD-C705E73CC286}" type="pres">
      <dgm:prSet presAssocID="{ABFF5176-3EAC-4B22-A205-B6F066A45354}" presName="firstChild" presStyleLbl="bgAccFollowNode1" presStyleIdx="0" presStyleCnt="2"/>
      <dgm:spPr/>
    </dgm:pt>
    <dgm:pt modelId="{2AD6644C-FBBE-471F-97A3-B22B2A5BDF4D}" type="pres">
      <dgm:prSet presAssocID="{ABFF5176-3EAC-4B22-A205-B6F066A45354}" presName="firstChildTx" presStyleLbl="bgAccFollowNode1" presStyleIdx="0" presStyleCnt="2">
        <dgm:presLayoutVars>
          <dgm:bulletEnabled val="1"/>
        </dgm:presLayoutVars>
      </dgm:prSet>
      <dgm:spPr/>
    </dgm:pt>
    <dgm:pt modelId="{6561C88B-BF9C-42E5-AE2F-3A0202880886}" type="pres">
      <dgm:prSet presAssocID="{2A42EAB5-27CC-45AD-AC03-89CBF1D57146}" presName="comp" presStyleCnt="0"/>
      <dgm:spPr/>
    </dgm:pt>
    <dgm:pt modelId="{F23CB4B6-E575-4973-BCF1-D4AB20A79BF2}" type="pres">
      <dgm:prSet presAssocID="{2A42EAB5-27CC-45AD-AC03-89CBF1D57146}" presName="child" presStyleLbl="bgAccFollowNode1" presStyleIdx="1" presStyleCnt="2"/>
      <dgm:spPr/>
    </dgm:pt>
    <dgm:pt modelId="{3C7BFC29-F19B-4880-9E35-7260A81E113C}" type="pres">
      <dgm:prSet presAssocID="{2A42EAB5-27CC-45AD-AC03-89CBF1D57146}" presName="childTx" presStyleLbl="bgAccFollowNode1" presStyleIdx="1" presStyleCnt="2">
        <dgm:presLayoutVars>
          <dgm:bulletEnabled val="1"/>
        </dgm:presLayoutVars>
      </dgm:prSet>
      <dgm:spPr/>
    </dgm:pt>
    <dgm:pt modelId="{C09CF99D-C2E0-4A73-A4C4-91BF91A5EA89}" type="pres">
      <dgm:prSet presAssocID="{ABFF5176-3EAC-4B22-A205-B6F066A45354}" presName="negSpace" presStyleCnt="0"/>
      <dgm:spPr/>
    </dgm:pt>
    <dgm:pt modelId="{48120577-36C6-42D4-BEB2-FB253CE656BC}" type="pres">
      <dgm:prSet presAssocID="{ABFF5176-3EAC-4B22-A205-B6F066A45354}" presName="circle" presStyleLbl="node1" presStyleIdx="0" presStyleCnt="1"/>
      <dgm:spPr/>
    </dgm:pt>
  </dgm:ptLst>
  <dgm:cxnLst>
    <dgm:cxn modelId="{060D5F14-9322-48B1-B218-716C88A22F78}" srcId="{BE495DA4-6EE5-4C18-BBA0-7AD31E79EAF0}" destId="{ABFF5176-3EAC-4B22-A205-B6F066A45354}" srcOrd="0" destOrd="0" parTransId="{E2CAF57C-83BC-451B-89F4-A804E628AFAB}" sibTransId="{29EFAC3F-5B7E-4E22-A247-D7C7950136E7}"/>
    <dgm:cxn modelId="{5965AF63-40EF-43DA-A8A0-D8DD8152D067}" type="presOf" srcId="{A7BE73B3-8744-4138-BAB1-C4E670E6194B}" destId="{2AD6644C-FBBE-471F-97A3-B22B2A5BDF4D}" srcOrd="1" destOrd="0" presId="urn:microsoft.com/office/officeart/2005/8/layout/hList9"/>
    <dgm:cxn modelId="{6F7EBD9E-D520-4726-959F-4D0429286FE4}" type="presOf" srcId="{BE495DA4-6EE5-4C18-BBA0-7AD31E79EAF0}" destId="{ED701D38-9D5A-403D-87AD-2CBD2ACC82C0}" srcOrd="0" destOrd="0" presId="urn:microsoft.com/office/officeart/2005/8/layout/hList9"/>
    <dgm:cxn modelId="{F47CD7B2-2D57-4AFA-A4C1-12EA8D72B889}" srcId="{ABFF5176-3EAC-4B22-A205-B6F066A45354}" destId="{A7BE73B3-8744-4138-BAB1-C4E670E6194B}" srcOrd="0" destOrd="0" parTransId="{EEEBE9F1-AD37-4730-8D1A-43C7000CE1D8}" sibTransId="{DC7CBAD7-2543-45DF-95D7-9DEB10845064}"/>
    <dgm:cxn modelId="{902126C9-961C-42DE-9F95-AFCD9ED84487}" srcId="{ABFF5176-3EAC-4B22-A205-B6F066A45354}" destId="{2A42EAB5-27CC-45AD-AC03-89CBF1D57146}" srcOrd="1" destOrd="0" parTransId="{C030195F-99F8-4BDC-81B2-B412673911A2}" sibTransId="{5143FDC9-78CE-4CFF-AECA-0B4E2BD7D5BD}"/>
    <dgm:cxn modelId="{4649CACE-30C7-4312-A1EE-FD6AFC5646F7}" type="presOf" srcId="{A7BE73B3-8744-4138-BAB1-C4E670E6194B}" destId="{46FDEE90-924E-44B8-82FD-C705E73CC286}" srcOrd="0" destOrd="0" presId="urn:microsoft.com/office/officeart/2005/8/layout/hList9"/>
    <dgm:cxn modelId="{50FF12D0-19C7-4485-8F1B-33E8F1911BD7}" type="presOf" srcId="{2A42EAB5-27CC-45AD-AC03-89CBF1D57146}" destId="{3C7BFC29-F19B-4880-9E35-7260A81E113C}" srcOrd="1" destOrd="0" presId="urn:microsoft.com/office/officeart/2005/8/layout/hList9"/>
    <dgm:cxn modelId="{5DAD81DF-7665-4181-81C3-652074BFF5D2}" type="presOf" srcId="{ABFF5176-3EAC-4B22-A205-B6F066A45354}" destId="{48120577-36C6-42D4-BEB2-FB253CE656BC}" srcOrd="0" destOrd="0" presId="urn:microsoft.com/office/officeart/2005/8/layout/hList9"/>
    <dgm:cxn modelId="{292362E8-05C9-4C0E-8E56-99C5FC6F522B}" type="presOf" srcId="{2A42EAB5-27CC-45AD-AC03-89CBF1D57146}" destId="{F23CB4B6-E575-4973-BCF1-D4AB20A79BF2}" srcOrd="0" destOrd="0" presId="urn:microsoft.com/office/officeart/2005/8/layout/hList9"/>
    <dgm:cxn modelId="{B7705EFE-4A7A-45E0-8EF2-6C2828ACBCB2}" type="presParOf" srcId="{ED701D38-9D5A-403D-87AD-2CBD2ACC82C0}" destId="{2B37A2B2-5560-4106-9893-05635EA8FEC0}" srcOrd="0" destOrd="0" presId="urn:microsoft.com/office/officeart/2005/8/layout/hList9"/>
    <dgm:cxn modelId="{B6FEE09D-9FB5-4910-B100-A9C4B8485C8B}" type="presParOf" srcId="{ED701D38-9D5A-403D-87AD-2CBD2ACC82C0}" destId="{05FBF653-CB33-4008-B912-181B98F7F58D}" srcOrd="1" destOrd="0" presId="urn:microsoft.com/office/officeart/2005/8/layout/hList9"/>
    <dgm:cxn modelId="{C9027FAA-7D99-422A-9F2C-F5320C578380}" type="presParOf" srcId="{05FBF653-CB33-4008-B912-181B98F7F58D}" destId="{9A52D1BE-B3F5-4F00-9BC2-BFFB96BCA98A}" srcOrd="0" destOrd="0" presId="urn:microsoft.com/office/officeart/2005/8/layout/hList9"/>
    <dgm:cxn modelId="{D874BE31-F609-42C4-9AD4-8732C292C1D8}" type="presParOf" srcId="{05FBF653-CB33-4008-B912-181B98F7F58D}" destId="{7F637EB0-49F2-4C78-98E8-C96CC190F305}" srcOrd="1" destOrd="0" presId="urn:microsoft.com/office/officeart/2005/8/layout/hList9"/>
    <dgm:cxn modelId="{819B4C65-BE14-41E4-9559-ABCAA163A073}" type="presParOf" srcId="{7F637EB0-49F2-4C78-98E8-C96CC190F305}" destId="{46FDEE90-924E-44B8-82FD-C705E73CC286}" srcOrd="0" destOrd="0" presId="urn:microsoft.com/office/officeart/2005/8/layout/hList9"/>
    <dgm:cxn modelId="{B732FDAF-7E8D-4FDF-9D9E-2CA630142F33}" type="presParOf" srcId="{7F637EB0-49F2-4C78-98E8-C96CC190F305}" destId="{2AD6644C-FBBE-471F-97A3-B22B2A5BDF4D}" srcOrd="1" destOrd="0" presId="urn:microsoft.com/office/officeart/2005/8/layout/hList9"/>
    <dgm:cxn modelId="{C841C7AF-A5F9-4983-B746-9FB46F2C7A3E}" type="presParOf" srcId="{05FBF653-CB33-4008-B912-181B98F7F58D}" destId="{6561C88B-BF9C-42E5-AE2F-3A0202880886}" srcOrd="2" destOrd="0" presId="urn:microsoft.com/office/officeart/2005/8/layout/hList9"/>
    <dgm:cxn modelId="{F9B03C85-24E1-4836-A895-8EC3E6EAF415}" type="presParOf" srcId="{6561C88B-BF9C-42E5-AE2F-3A0202880886}" destId="{F23CB4B6-E575-4973-BCF1-D4AB20A79BF2}" srcOrd="0" destOrd="0" presId="urn:microsoft.com/office/officeart/2005/8/layout/hList9"/>
    <dgm:cxn modelId="{AFD19D5C-E6B6-4F12-9640-854BE20F332F}" type="presParOf" srcId="{6561C88B-BF9C-42E5-AE2F-3A0202880886}" destId="{3C7BFC29-F19B-4880-9E35-7260A81E113C}" srcOrd="1" destOrd="0" presId="urn:microsoft.com/office/officeart/2005/8/layout/hList9"/>
    <dgm:cxn modelId="{C1A9A491-8617-4804-AF47-9BFEDD3C2C41}" type="presParOf" srcId="{ED701D38-9D5A-403D-87AD-2CBD2ACC82C0}" destId="{C09CF99D-C2E0-4A73-A4C4-91BF91A5EA89}" srcOrd="2" destOrd="0" presId="urn:microsoft.com/office/officeart/2005/8/layout/hList9"/>
    <dgm:cxn modelId="{E2CD5887-7356-47F3-B4D0-93D8F97521E9}" type="presParOf" srcId="{ED701D38-9D5A-403D-87AD-2CBD2ACC82C0}" destId="{48120577-36C6-42D4-BEB2-FB253CE656BC}"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custT="1"/>
      <dgm:spPr/>
      <dgm:t>
        <a:bodyPr/>
        <a:lstStyle/>
        <a:p>
          <a:r>
            <a:rPr lang="en-US" sz="2800" dirty="0"/>
            <a:t>§208 Analysis</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E0BBD8FB-8661-47DF-9B41-CC589E408A72}">
      <dgm:prSet custT="1"/>
      <dgm:spPr/>
      <dgm:t>
        <a:bodyPr/>
        <a:lstStyle/>
        <a:p>
          <a:r>
            <a:rPr lang="en-US" sz="2000" dirty="0">
              <a:highlight>
                <a:srgbClr val="FFFF00"/>
              </a:highlight>
            </a:rPr>
            <a:t>Apply 5 C.F.R. § 2640.301 Factors</a:t>
          </a:r>
        </a:p>
      </dgm:t>
    </dgm:pt>
    <dgm:pt modelId="{A5E61849-466F-4353-BC30-5EFA5969D76D}" type="parTrans" cxnId="{B8AF2DE3-3388-4A6A-A737-BF86FBDDC6A3}">
      <dgm:prSet/>
      <dgm:spPr/>
      <dgm:t>
        <a:bodyPr/>
        <a:lstStyle/>
        <a:p>
          <a:endParaRPr lang="en-US"/>
        </a:p>
      </dgm:t>
    </dgm:pt>
    <dgm:pt modelId="{811C7DB6-D0FB-439B-9870-E8EBAE941BB0}" type="sibTrans" cxnId="{B8AF2DE3-3388-4A6A-A737-BF86FBDDC6A3}">
      <dgm:prSet/>
      <dgm:spPr/>
      <dgm:t>
        <a:bodyPr/>
        <a:lstStyle/>
        <a:p>
          <a:endParaRPr lang="en-US"/>
        </a:p>
      </dgm:t>
    </dgm:pt>
    <dgm:pt modelId="{22EA72FB-2979-482A-9FED-2E7832BA2DFC}">
      <dgm:prSet custT="1"/>
      <dgm:spPr/>
      <dgm:t>
        <a:bodyPr/>
        <a:lstStyle/>
        <a:p>
          <a:r>
            <a:rPr lang="en-US" sz="2000" dirty="0"/>
            <a:t>Mitigating Factors?</a:t>
          </a:r>
        </a:p>
      </dgm:t>
    </dgm:pt>
    <dgm:pt modelId="{81E89A08-50F6-441B-A9F2-5EA8B9D01D4E}" type="parTrans" cxnId="{A5D58111-99A7-400A-AA7A-A359DC179238}">
      <dgm:prSet/>
      <dgm:spPr/>
      <dgm:t>
        <a:bodyPr/>
        <a:lstStyle/>
        <a:p>
          <a:endParaRPr lang="en-US"/>
        </a:p>
      </dgm:t>
    </dgm:pt>
    <dgm:pt modelId="{0B7355D9-479D-425D-BD23-CBB53721CC5E}" type="sibTrans" cxnId="{A5D58111-99A7-400A-AA7A-A359DC179238}">
      <dgm:prSet/>
      <dgm:spPr/>
      <dgm:t>
        <a:bodyPr/>
        <a:lstStyle/>
        <a:p>
          <a:endParaRPr lang="en-US"/>
        </a:p>
      </dgm:t>
    </dgm:pt>
    <dgm:pt modelId="{8DAD0FA2-2E1D-4C88-99D1-E7A3AF0A7F7F}" type="pres">
      <dgm:prSet presAssocID="{BE495DA4-6EE5-4C18-BBA0-7AD31E79EAF0}" presName="list" presStyleCnt="0">
        <dgm:presLayoutVars>
          <dgm:dir/>
          <dgm:animLvl val="lvl"/>
        </dgm:presLayoutVars>
      </dgm:prSet>
      <dgm:spPr/>
    </dgm:pt>
    <dgm:pt modelId="{8277FB0E-9CFF-4CB2-9E2F-F51D7468BCE0}" type="pres">
      <dgm:prSet presAssocID="{ABFF5176-3EAC-4B22-A205-B6F066A45354}" presName="posSpace" presStyleCnt="0"/>
      <dgm:spPr/>
    </dgm:pt>
    <dgm:pt modelId="{D503ABDE-9196-48CA-B803-BC78083682E1}" type="pres">
      <dgm:prSet presAssocID="{ABFF5176-3EAC-4B22-A205-B6F066A45354}" presName="vertFlow" presStyleCnt="0"/>
      <dgm:spPr/>
    </dgm:pt>
    <dgm:pt modelId="{D004F865-CF77-400F-81F4-C904880E582D}" type="pres">
      <dgm:prSet presAssocID="{ABFF5176-3EAC-4B22-A205-B6F066A45354}" presName="topSpace" presStyleCnt="0"/>
      <dgm:spPr/>
    </dgm:pt>
    <dgm:pt modelId="{5AD09511-D63F-40EC-A168-B3CCE301EB9C}" type="pres">
      <dgm:prSet presAssocID="{ABFF5176-3EAC-4B22-A205-B6F066A45354}" presName="firstComp" presStyleCnt="0"/>
      <dgm:spPr/>
    </dgm:pt>
    <dgm:pt modelId="{1C1930CF-8505-48A0-912D-E06C9B371051}" type="pres">
      <dgm:prSet presAssocID="{ABFF5176-3EAC-4B22-A205-B6F066A45354}" presName="firstChild" presStyleLbl="bgAccFollowNode1" presStyleIdx="0" presStyleCnt="2"/>
      <dgm:spPr/>
    </dgm:pt>
    <dgm:pt modelId="{A364393C-C11C-4BC2-996B-26D8B4447975}" type="pres">
      <dgm:prSet presAssocID="{ABFF5176-3EAC-4B22-A205-B6F066A45354}" presName="firstChildTx" presStyleLbl="bgAccFollowNode1" presStyleIdx="0" presStyleCnt="2">
        <dgm:presLayoutVars>
          <dgm:bulletEnabled val="1"/>
        </dgm:presLayoutVars>
      </dgm:prSet>
      <dgm:spPr/>
    </dgm:pt>
    <dgm:pt modelId="{1891A7B8-F023-48D5-A76A-C724B57A4025}" type="pres">
      <dgm:prSet presAssocID="{22EA72FB-2979-482A-9FED-2E7832BA2DFC}" presName="comp" presStyleCnt="0"/>
      <dgm:spPr/>
    </dgm:pt>
    <dgm:pt modelId="{7C61E048-274B-4F30-9FE2-828112A86A31}" type="pres">
      <dgm:prSet presAssocID="{22EA72FB-2979-482A-9FED-2E7832BA2DFC}" presName="child" presStyleLbl="bgAccFollowNode1" presStyleIdx="1" presStyleCnt="2"/>
      <dgm:spPr/>
    </dgm:pt>
    <dgm:pt modelId="{22C61EA3-E8C7-489D-B3D3-79DABF533A31}" type="pres">
      <dgm:prSet presAssocID="{22EA72FB-2979-482A-9FED-2E7832BA2DFC}" presName="childTx" presStyleLbl="bgAccFollowNode1" presStyleIdx="1" presStyleCnt="2">
        <dgm:presLayoutVars>
          <dgm:bulletEnabled val="1"/>
        </dgm:presLayoutVars>
      </dgm:prSet>
      <dgm:spPr/>
    </dgm:pt>
    <dgm:pt modelId="{F532EDBD-9047-41CC-94C5-A9F8420E1482}" type="pres">
      <dgm:prSet presAssocID="{ABFF5176-3EAC-4B22-A205-B6F066A45354}" presName="negSpace" presStyleCnt="0"/>
      <dgm:spPr/>
    </dgm:pt>
    <dgm:pt modelId="{FE5EB267-9B1D-42A4-999F-92BD3EAD2E05}" type="pres">
      <dgm:prSet presAssocID="{ABFF5176-3EAC-4B22-A205-B6F066A45354}" presName="circle" presStyleLbl="node1" presStyleIdx="0" presStyleCnt="1"/>
      <dgm:spPr/>
    </dgm:pt>
  </dgm:ptLst>
  <dgm:cxnLst>
    <dgm:cxn modelId="{A5D58111-99A7-400A-AA7A-A359DC179238}" srcId="{ABFF5176-3EAC-4B22-A205-B6F066A45354}" destId="{22EA72FB-2979-482A-9FED-2E7832BA2DFC}" srcOrd="1" destOrd="0" parTransId="{81E89A08-50F6-441B-A9F2-5EA8B9D01D4E}" sibTransId="{0B7355D9-479D-425D-BD23-CBB53721CC5E}"/>
    <dgm:cxn modelId="{060D5F14-9322-48B1-B218-716C88A22F78}" srcId="{BE495DA4-6EE5-4C18-BBA0-7AD31E79EAF0}" destId="{ABFF5176-3EAC-4B22-A205-B6F066A45354}" srcOrd="0" destOrd="0" parTransId="{E2CAF57C-83BC-451B-89F4-A804E628AFAB}" sibTransId="{29EFAC3F-5B7E-4E22-A247-D7C7950136E7}"/>
    <dgm:cxn modelId="{62B5D770-FDBE-4849-B300-A1BAEB213AEA}" type="presOf" srcId="{22EA72FB-2979-482A-9FED-2E7832BA2DFC}" destId="{7C61E048-274B-4F30-9FE2-828112A86A31}" srcOrd="0" destOrd="0" presId="urn:microsoft.com/office/officeart/2005/8/layout/hList9"/>
    <dgm:cxn modelId="{5127D393-9A3E-4E4E-86EC-B041B0EC7B2A}" type="presOf" srcId="{ABFF5176-3EAC-4B22-A205-B6F066A45354}" destId="{FE5EB267-9B1D-42A4-999F-92BD3EAD2E05}" srcOrd="0" destOrd="0" presId="urn:microsoft.com/office/officeart/2005/8/layout/hList9"/>
    <dgm:cxn modelId="{FFBDD0AA-B96B-4B57-9B2E-435DD8F52904}" type="presOf" srcId="{BE495DA4-6EE5-4C18-BBA0-7AD31E79EAF0}" destId="{8DAD0FA2-2E1D-4C88-99D1-E7A3AF0A7F7F}" srcOrd="0" destOrd="0" presId="urn:microsoft.com/office/officeart/2005/8/layout/hList9"/>
    <dgm:cxn modelId="{B8AF2DE3-3388-4A6A-A737-BF86FBDDC6A3}" srcId="{ABFF5176-3EAC-4B22-A205-B6F066A45354}" destId="{E0BBD8FB-8661-47DF-9B41-CC589E408A72}" srcOrd="0" destOrd="0" parTransId="{A5E61849-466F-4353-BC30-5EFA5969D76D}" sibTransId="{811C7DB6-D0FB-439B-9870-E8EBAE941BB0}"/>
    <dgm:cxn modelId="{E2FA63ED-F833-4775-B176-60088F321CB5}" type="presOf" srcId="{E0BBD8FB-8661-47DF-9B41-CC589E408A72}" destId="{1C1930CF-8505-48A0-912D-E06C9B371051}" srcOrd="0" destOrd="0" presId="urn:microsoft.com/office/officeart/2005/8/layout/hList9"/>
    <dgm:cxn modelId="{F9D046F6-6F4F-48F6-B35C-7940848555C6}" type="presOf" srcId="{22EA72FB-2979-482A-9FED-2E7832BA2DFC}" destId="{22C61EA3-E8C7-489D-B3D3-79DABF533A31}" srcOrd="1" destOrd="0" presId="urn:microsoft.com/office/officeart/2005/8/layout/hList9"/>
    <dgm:cxn modelId="{126DCDFE-8876-42A7-ACE1-C6B9E4FE1928}" type="presOf" srcId="{E0BBD8FB-8661-47DF-9B41-CC589E408A72}" destId="{A364393C-C11C-4BC2-996B-26D8B4447975}" srcOrd="1" destOrd="0" presId="urn:microsoft.com/office/officeart/2005/8/layout/hList9"/>
    <dgm:cxn modelId="{E9106CB8-1222-4898-A417-2CDB0881C708}" type="presParOf" srcId="{8DAD0FA2-2E1D-4C88-99D1-E7A3AF0A7F7F}" destId="{8277FB0E-9CFF-4CB2-9E2F-F51D7468BCE0}" srcOrd="0" destOrd="0" presId="urn:microsoft.com/office/officeart/2005/8/layout/hList9"/>
    <dgm:cxn modelId="{1DD2C88F-12E2-4B13-BBCA-CA4C29CD221D}" type="presParOf" srcId="{8DAD0FA2-2E1D-4C88-99D1-E7A3AF0A7F7F}" destId="{D503ABDE-9196-48CA-B803-BC78083682E1}" srcOrd="1" destOrd="0" presId="urn:microsoft.com/office/officeart/2005/8/layout/hList9"/>
    <dgm:cxn modelId="{C414F053-80CB-4E78-9990-88C3729C6BDE}" type="presParOf" srcId="{D503ABDE-9196-48CA-B803-BC78083682E1}" destId="{D004F865-CF77-400F-81F4-C904880E582D}" srcOrd="0" destOrd="0" presId="urn:microsoft.com/office/officeart/2005/8/layout/hList9"/>
    <dgm:cxn modelId="{30D58164-370F-407F-A966-E33A97C4A82B}" type="presParOf" srcId="{D503ABDE-9196-48CA-B803-BC78083682E1}" destId="{5AD09511-D63F-40EC-A168-B3CCE301EB9C}" srcOrd="1" destOrd="0" presId="urn:microsoft.com/office/officeart/2005/8/layout/hList9"/>
    <dgm:cxn modelId="{DDC5E274-8417-48C8-A3BC-90D842D3B87F}" type="presParOf" srcId="{5AD09511-D63F-40EC-A168-B3CCE301EB9C}" destId="{1C1930CF-8505-48A0-912D-E06C9B371051}" srcOrd="0" destOrd="0" presId="urn:microsoft.com/office/officeart/2005/8/layout/hList9"/>
    <dgm:cxn modelId="{F31CD18D-07CC-4616-943C-C8851B7F98D3}" type="presParOf" srcId="{5AD09511-D63F-40EC-A168-B3CCE301EB9C}" destId="{A364393C-C11C-4BC2-996B-26D8B4447975}" srcOrd="1" destOrd="0" presId="urn:microsoft.com/office/officeart/2005/8/layout/hList9"/>
    <dgm:cxn modelId="{DD0E29BA-5F5A-445C-83FC-49BA52A25EBE}" type="presParOf" srcId="{D503ABDE-9196-48CA-B803-BC78083682E1}" destId="{1891A7B8-F023-48D5-A76A-C724B57A4025}" srcOrd="2" destOrd="0" presId="urn:microsoft.com/office/officeart/2005/8/layout/hList9"/>
    <dgm:cxn modelId="{DDA4CC36-B6CB-49A9-A8FF-F4B8B33CD939}" type="presParOf" srcId="{1891A7B8-F023-48D5-A76A-C724B57A4025}" destId="{7C61E048-274B-4F30-9FE2-828112A86A31}" srcOrd="0" destOrd="0" presId="urn:microsoft.com/office/officeart/2005/8/layout/hList9"/>
    <dgm:cxn modelId="{A268990F-EE19-40DB-B778-A5C0C843BA5E}" type="presParOf" srcId="{1891A7B8-F023-48D5-A76A-C724B57A4025}" destId="{22C61EA3-E8C7-489D-B3D3-79DABF533A31}" srcOrd="1" destOrd="0" presId="urn:microsoft.com/office/officeart/2005/8/layout/hList9"/>
    <dgm:cxn modelId="{C6B2EF99-73F6-49CC-86E7-FF72DEE9100B}" type="presParOf" srcId="{8DAD0FA2-2E1D-4C88-99D1-E7A3AF0A7F7F}" destId="{F532EDBD-9047-41CC-94C5-A9F8420E1482}" srcOrd="2" destOrd="0" presId="urn:microsoft.com/office/officeart/2005/8/layout/hList9"/>
    <dgm:cxn modelId="{439A10D7-FC55-4F40-98C8-E23D369F8282}" type="presParOf" srcId="{8DAD0FA2-2E1D-4C88-99D1-E7A3AF0A7F7F}" destId="{FE5EB267-9B1D-42A4-999F-92BD3EAD2E05}"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dgm:spPr/>
      <dgm:t>
        <a:bodyPr/>
        <a:lstStyle/>
        <a:p>
          <a:r>
            <a:rPr lang="en-US" dirty="0"/>
            <a:t>§208 Analysis</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E0BBD8FB-8661-47DF-9B41-CC589E408A72}">
      <dgm:prSet custT="1"/>
      <dgm:spPr/>
      <dgm:t>
        <a:bodyPr/>
        <a:lstStyle/>
        <a:p>
          <a:r>
            <a:rPr lang="en-US" sz="2000" dirty="0"/>
            <a:t>Apply 5 C.F.R. § 2640.301 Factors</a:t>
          </a:r>
        </a:p>
      </dgm:t>
    </dgm:pt>
    <dgm:pt modelId="{A5E61849-466F-4353-BC30-5EFA5969D76D}" type="parTrans" cxnId="{B8AF2DE3-3388-4A6A-A737-BF86FBDDC6A3}">
      <dgm:prSet/>
      <dgm:spPr/>
      <dgm:t>
        <a:bodyPr/>
        <a:lstStyle/>
        <a:p>
          <a:endParaRPr lang="en-US"/>
        </a:p>
      </dgm:t>
    </dgm:pt>
    <dgm:pt modelId="{811C7DB6-D0FB-439B-9870-E8EBAE941BB0}" type="sibTrans" cxnId="{B8AF2DE3-3388-4A6A-A737-BF86FBDDC6A3}">
      <dgm:prSet/>
      <dgm:spPr/>
      <dgm:t>
        <a:bodyPr/>
        <a:lstStyle/>
        <a:p>
          <a:endParaRPr lang="en-US"/>
        </a:p>
      </dgm:t>
    </dgm:pt>
    <dgm:pt modelId="{22EA72FB-2979-482A-9FED-2E7832BA2DFC}">
      <dgm:prSet custT="1"/>
      <dgm:spPr/>
      <dgm:t>
        <a:bodyPr/>
        <a:lstStyle/>
        <a:p>
          <a:r>
            <a:rPr lang="en-US" sz="2000" dirty="0">
              <a:highlight>
                <a:srgbClr val="FFFF00"/>
              </a:highlight>
            </a:rPr>
            <a:t>Mitigating Factors?</a:t>
          </a:r>
        </a:p>
      </dgm:t>
    </dgm:pt>
    <dgm:pt modelId="{81E89A08-50F6-441B-A9F2-5EA8B9D01D4E}" type="parTrans" cxnId="{A5D58111-99A7-400A-AA7A-A359DC179238}">
      <dgm:prSet/>
      <dgm:spPr/>
      <dgm:t>
        <a:bodyPr/>
        <a:lstStyle/>
        <a:p>
          <a:endParaRPr lang="en-US"/>
        </a:p>
      </dgm:t>
    </dgm:pt>
    <dgm:pt modelId="{0B7355D9-479D-425D-BD23-CBB53721CC5E}" type="sibTrans" cxnId="{A5D58111-99A7-400A-AA7A-A359DC179238}">
      <dgm:prSet/>
      <dgm:spPr/>
      <dgm:t>
        <a:bodyPr/>
        <a:lstStyle/>
        <a:p>
          <a:endParaRPr lang="en-US"/>
        </a:p>
      </dgm:t>
    </dgm:pt>
    <dgm:pt modelId="{8DAD0FA2-2E1D-4C88-99D1-E7A3AF0A7F7F}" type="pres">
      <dgm:prSet presAssocID="{BE495DA4-6EE5-4C18-BBA0-7AD31E79EAF0}" presName="list" presStyleCnt="0">
        <dgm:presLayoutVars>
          <dgm:dir/>
          <dgm:animLvl val="lvl"/>
        </dgm:presLayoutVars>
      </dgm:prSet>
      <dgm:spPr/>
    </dgm:pt>
    <dgm:pt modelId="{8277FB0E-9CFF-4CB2-9E2F-F51D7468BCE0}" type="pres">
      <dgm:prSet presAssocID="{ABFF5176-3EAC-4B22-A205-B6F066A45354}" presName="posSpace" presStyleCnt="0"/>
      <dgm:spPr/>
    </dgm:pt>
    <dgm:pt modelId="{D503ABDE-9196-48CA-B803-BC78083682E1}" type="pres">
      <dgm:prSet presAssocID="{ABFF5176-3EAC-4B22-A205-B6F066A45354}" presName="vertFlow" presStyleCnt="0"/>
      <dgm:spPr/>
    </dgm:pt>
    <dgm:pt modelId="{D004F865-CF77-400F-81F4-C904880E582D}" type="pres">
      <dgm:prSet presAssocID="{ABFF5176-3EAC-4B22-A205-B6F066A45354}" presName="topSpace" presStyleCnt="0"/>
      <dgm:spPr/>
    </dgm:pt>
    <dgm:pt modelId="{5AD09511-D63F-40EC-A168-B3CCE301EB9C}" type="pres">
      <dgm:prSet presAssocID="{ABFF5176-3EAC-4B22-A205-B6F066A45354}" presName="firstComp" presStyleCnt="0"/>
      <dgm:spPr/>
    </dgm:pt>
    <dgm:pt modelId="{1C1930CF-8505-48A0-912D-E06C9B371051}" type="pres">
      <dgm:prSet presAssocID="{ABFF5176-3EAC-4B22-A205-B6F066A45354}" presName="firstChild" presStyleLbl="bgAccFollowNode1" presStyleIdx="0" presStyleCnt="2"/>
      <dgm:spPr/>
    </dgm:pt>
    <dgm:pt modelId="{A364393C-C11C-4BC2-996B-26D8B4447975}" type="pres">
      <dgm:prSet presAssocID="{ABFF5176-3EAC-4B22-A205-B6F066A45354}" presName="firstChildTx" presStyleLbl="bgAccFollowNode1" presStyleIdx="0" presStyleCnt="2">
        <dgm:presLayoutVars>
          <dgm:bulletEnabled val="1"/>
        </dgm:presLayoutVars>
      </dgm:prSet>
      <dgm:spPr/>
    </dgm:pt>
    <dgm:pt modelId="{1891A7B8-F023-48D5-A76A-C724B57A4025}" type="pres">
      <dgm:prSet presAssocID="{22EA72FB-2979-482A-9FED-2E7832BA2DFC}" presName="comp" presStyleCnt="0"/>
      <dgm:spPr/>
    </dgm:pt>
    <dgm:pt modelId="{7C61E048-274B-4F30-9FE2-828112A86A31}" type="pres">
      <dgm:prSet presAssocID="{22EA72FB-2979-482A-9FED-2E7832BA2DFC}" presName="child" presStyleLbl="bgAccFollowNode1" presStyleIdx="1" presStyleCnt="2"/>
      <dgm:spPr/>
    </dgm:pt>
    <dgm:pt modelId="{22C61EA3-E8C7-489D-B3D3-79DABF533A31}" type="pres">
      <dgm:prSet presAssocID="{22EA72FB-2979-482A-9FED-2E7832BA2DFC}" presName="childTx" presStyleLbl="bgAccFollowNode1" presStyleIdx="1" presStyleCnt="2">
        <dgm:presLayoutVars>
          <dgm:bulletEnabled val="1"/>
        </dgm:presLayoutVars>
      </dgm:prSet>
      <dgm:spPr/>
    </dgm:pt>
    <dgm:pt modelId="{F532EDBD-9047-41CC-94C5-A9F8420E1482}" type="pres">
      <dgm:prSet presAssocID="{ABFF5176-3EAC-4B22-A205-B6F066A45354}" presName="negSpace" presStyleCnt="0"/>
      <dgm:spPr/>
    </dgm:pt>
    <dgm:pt modelId="{FE5EB267-9B1D-42A4-999F-92BD3EAD2E05}" type="pres">
      <dgm:prSet presAssocID="{ABFF5176-3EAC-4B22-A205-B6F066A45354}" presName="circle" presStyleLbl="node1" presStyleIdx="0" presStyleCnt="1"/>
      <dgm:spPr/>
    </dgm:pt>
  </dgm:ptLst>
  <dgm:cxnLst>
    <dgm:cxn modelId="{A5D58111-99A7-400A-AA7A-A359DC179238}" srcId="{ABFF5176-3EAC-4B22-A205-B6F066A45354}" destId="{22EA72FB-2979-482A-9FED-2E7832BA2DFC}" srcOrd="1" destOrd="0" parTransId="{81E89A08-50F6-441B-A9F2-5EA8B9D01D4E}" sibTransId="{0B7355D9-479D-425D-BD23-CBB53721CC5E}"/>
    <dgm:cxn modelId="{060D5F14-9322-48B1-B218-716C88A22F78}" srcId="{BE495DA4-6EE5-4C18-BBA0-7AD31E79EAF0}" destId="{ABFF5176-3EAC-4B22-A205-B6F066A45354}" srcOrd="0" destOrd="0" parTransId="{E2CAF57C-83BC-451B-89F4-A804E628AFAB}" sibTransId="{29EFAC3F-5B7E-4E22-A247-D7C7950136E7}"/>
    <dgm:cxn modelId="{62B5D770-FDBE-4849-B300-A1BAEB213AEA}" type="presOf" srcId="{22EA72FB-2979-482A-9FED-2E7832BA2DFC}" destId="{7C61E048-274B-4F30-9FE2-828112A86A31}" srcOrd="0" destOrd="0" presId="urn:microsoft.com/office/officeart/2005/8/layout/hList9"/>
    <dgm:cxn modelId="{5127D393-9A3E-4E4E-86EC-B041B0EC7B2A}" type="presOf" srcId="{ABFF5176-3EAC-4B22-A205-B6F066A45354}" destId="{FE5EB267-9B1D-42A4-999F-92BD3EAD2E05}" srcOrd="0" destOrd="0" presId="urn:microsoft.com/office/officeart/2005/8/layout/hList9"/>
    <dgm:cxn modelId="{FFBDD0AA-B96B-4B57-9B2E-435DD8F52904}" type="presOf" srcId="{BE495DA4-6EE5-4C18-BBA0-7AD31E79EAF0}" destId="{8DAD0FA2-2E1D-4C88-99D1-E7A3AF0A7F7F}" srcOrd="0" destOrd="0" presId="urn:microsoft.com/office/officeart/2005/8/layout/hList9"/>
    <dgm:cxn modelId="{B8AF2DE3-3388-4A6A-A737-BF86FBDDC6A3}" srcId="{ABFF5176-3EAC-4B22-A205-B6F066A45354}" destId="{E0BBD8FB-8661-47DF-9B41-CC589E408A72}" srcOrd="0" destOrd="0" parTransId="{A5E61849-466F-4353-BC30-5EFA5969D76D}" sibTransId="{811C7DB6-D0FB-439B-9870-E8EBAE941BB0}"/>
    <dgm:cxn modelId="{E2FA63ED-F833-4775-B176-60088F321CB5}" type="presOf" srcId="{E0BBD8FB-8661-47DF-9B41-CC589E408A72}" destId="{1C1930CF-8505-48A0-912D-E06C9B371051}" srcOrd="0" destOrd="0" presId="urn:microsoft.com/office/officeart/2005/8/layout/hList9"/>
    <dgm:cxn modelId="{F9D046F6-6F4F-48F6-B35C-7940848555C6}" type="presOf" srcId="{22EA72FB-2979-482A-9FED-2E7832BA2DFC}" destId="{22C61EA3-E8C7-489D-B3D3-79DABF533A31}" srcOrd="1" destOrd="0" presId="urn:microsoft.com/office/officeart/2005/8/layout/hList9"/>
    <dgm:cxn modelId="{126DCDFE-8876-42A7-ACE1-C6B9E4FE1928}" type="presOf" srcId="{E0BBD8FB-8661-47DF-9B41-CC589E408A72}" destId="{A364393C-C11C-4BC2-996B-26D8B4447975}" srcOrd="1" destOrd="0" presId="urn:microsoft.com/office/officeart/2005/8/layout/hList9"/>
    <dgm:cxn modelId="{E9106CB8-1222-4898-A417-2CDB0881C708}" type="presParOf" srcId="{8DAD0FA2-2E1D-4C88-99D1-E7A3AF0A7F7F}" destId="{8277FB0E-9CFF-4CB2-9E2F-F51D7468BCE0}" srcOrd="0" destOrd="0" presId="urn:microsoft.com/office/officeart/2005/8/layout/hList9"/>
    <dgm:cxn modelId="{1DD2C88F-12E2-4B13-BBCA-CA4C29CD221D}" type="presParOf" srcId="{8DAD0FA2-2E1D-4C88-99D1-E7A3AF0A7F7F}" destId="{D503ABDE-9196-48CA-B803-BC78083682E1}" srcOrd="1" destOrd="0" presId="urn:microsoft.com/office/officeart/2005/8/layout/hList9"/>
    <dgm:cxn modelId="{C414F053-80CB-4E78-9990-88C3729C6BDE}" type="presParOf" srcId="{D503ABDE-9196-48CA-B803-BC78083682E1}" destId="{D004F865-CF77-400F-81F4-C904880E582D}" srcOrd="0" destOrd="0" presId="urn:microsoft.com/office/officeart/2005/8/layout/hList9"/>
    <dgm:cxn modelId="{30D58164-370F-407F-A966-E33A97C4A82B}" type="presParOf" srcId="{D503ABDE-9196-48CA-B803-BC78083682E1}" destId="{5AD09511-D63F-40EC-A168-B3CCE301EB9C}" srcOrd="1" destOrd="0" presId="urn:microsoft.com/office/officeart/2005/8/layout/hList9"/>
    <dgm:cxn modelId="{DDC5E274-8417-48C8-A3BC-90D842D3B87F}" type="presParOf" srcId="{5AD09511-D63F-40EC-A168-B3CCE301EB9C}" destId="{1C1930CF-8505-48A0-912D-E06C9B371051}" srcOrd="0" destOrd="0" presId="urn:microsoft.com/office/officeart/2005/8/layout/hList9"/>
    <dgm:cxn modelId="{F31CD18D-07CC-4616-943C-C8851B7F98D3}" type="presParOf" srcId="{5AD09511-D63F-40EC-A168-B3CCE301EB9C}" destId="{A364393C-C11C-4BC2-996B-26D8B4447975}" srcOrd="1" destOrd="0" presId="urn:microsoft.com/office/officeart/2005/8/layout/hList9"/>
    <dgm:cxn modelId="{DD0E29BA-5F5A-445C-83FC-49BA52A25EBE}" type="presParOf" srcId="{D503ABDE-9196-48CA-B803-BC78083682E1}" destId="{1891A7B8-F023-48D5-A76A-C724B57A4025}" srcOrd="2" destOrd="0" presId="urn:microsoft.com/office/officeart/2005/8/layout/hList9"/>
    <dgm:cxn modelId="{DDA4CC36-B6CB-49A9-A8FF-F4B8B33CD939}" type="presParOf" srcId="{1891A7B8-F023-48D5-A76A-C724B57A4025}" destId="{7C61E048-274B-4F30-9FE2-828112A86A31}" srcOrd="0" destOrd="0" presId="urn:microsoft.com/office/officeart/2005/8/layout/hList9"/>
    <dgm:cxn modelId="{A268990F-EE19-40DB-B778-A5C0C843BA5E}" type="presParOf" srcId="{1891A7B8-F023-48D5-A76A-C724B57A4025}" destId="{22C61EA3-E8C7-489D-B3D3-79DABF533A31}" srcOrd="1" destOrd="0" presId="urn:microsoft.com/office/officeart/2005/8/layout/hList9"/>
    <dgm:cxn modelId="{C6B2EF99-73F6-49CC-86E7-FF72DEE9100B}" type="presParOf" srcId="{8DAD0FA2-2E1D-4C88-99D1-E7A3AF0A7F7F}" destId="{F532EDBD-9047-41CC-94C5-A9F8420E1482}" srcOrd="2" destOrd="0" presId="urn:microsoft.com/office/officeart/2005/8/layout/hList9"/>
    <dgm:cxn modelId="{439A10D7-FC55-4F40-98C8-E23D369F8282}" type="presParOf" srcId="{8DAD0FA2-2E1D-4C88-99D1-E7A3AF0A7F7F}" destId="{FE5EB267-9B1D-42A4-999F-92BD3EAD2E05}"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custT="1"/>
      <dgm:spPr/>
      <dgm:t>
        <a:bodyPr/>
        <a:lstStyle/>
        <a:p>
          <a:r>
            <a:rPr lang="en-US" sz="1900" dirty="0"/>
            <a:t>Limitations</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A7BE73B3-8744-4138-BAB1-C4E670E6194B}">
      <dgm:prSet custT="1"/>
      <dgm:spPr/>
      <dgm:t>
        <a:bodyPr/>
        <a:lstStyle/>
        <a:p>
          <a:r>
            <a:rPr lang="en-US" sz="2800" dirty="0"/>
            <a:t>Restate limitations</a:t>
          </a:r>
        </a:p>
      </dgm:t>
    </dgm:pt>
    <dgm:pt modelId="{EEEBE9F1-AD37-4730-8D1A-43C7000CE1D8}" type="parTrans" cxnId="{F47CD7B2-2D57-4AFA-A4C1-12EA8D72B889}">
      <dgm:prSet/>
      <dgm:spPr/>
      <dgm:t>
        <a:bodyPr/>
        <a:lstStyle/>
        <a:p>
          <a:endParaRPr lang="en-US"/>
        </a:p>
      </dgm:t>
    </dgm:pt>
    <dgm:pt modelId="{DC7CBAD7-2543-45DF-95D7-9DEB10845064}" type="sibTrans" cxnId="{F47CD7B2-2D57-4AFA-A4C1-12EA8D72B889}">
      <dgm:prSet/>
      <dgm:spPr/>
      <dgm:t>
        <a:bodyPr/>
        <a:lstStyle/>
        <a:p>
          <a:endParaRPr lang="en-US"/>
        </a:p>
      </dgm:t>
    </dgm:pt>
    <dgm:pt modelId="{2A42EAB5-27CC-45AD-AC03-89CBF1D57146}">
      <dgm:prSet custT="1"/>
      <dgm:spPr/>
      <dgm:t>
        <a:bodyPr/>
        <a:lstStyle/>
        <a:p>
          <a:r>
            <a:rPr lang="en-US" sz="2400" dirty="0"/>
            <a:t>Add additional limitations</a:t>
          </a:r>
        </a:p>
      </dgm:t>
    </dgm:pt>
    <dgm:pt modelId="{C030195F-99F8-4BDC-81B2-B412673911A2}" type="parTrans" cxnId="{902126C9-961C-42DE-9F95-AFCD9ED84487}">
      <dgm:prSet/>
      <dgm:spPr/>
      <dgm:t>
        <a:bodyPr/>
        <a:lstStyle/>
        <a:p>
          <a:endParaRPr lang="en-US"/>
        </a:p>
      </dgm:t>
    </dgm:pt>
    <dgm:pt modelId="{5143FDC9-78CE-4CFF-AECA-0B4E2BD7D5BD}" type="sibTrans" cxnId="{902126C9-961C-42DE-9F95-AFCD9ED84487}">
      <dgm:prSet/>
      <dgm:spPr/>
      <dgm:t>
        <a:bodyPr/>
        <a:lstStyle/>
        <a:p>
          <a:endParaRPr lang="en-US"/>
        </a:p>
      </dgm:t>
    </dgm:pt>
    <dgm:pt modelId="{ED701D38-9D5A-403D-87AD-2CBD2ACC82C0}" type="pres">
      <dgm:prSet presAssocID="{BE495DA4-6EE5-4C18-BBA0-7AD31E79EAF0}" presName="list" presStyleCnt="0">
        <dgm:presLayoutVars>
          <dgm:dir/>
          <dgm:animLvl val="lvl"/>
        </dgm:presLayoutVars>
      </dgm:prSet>
      <dgm:spPr/>
    </dgm:pt>
    <dgm:pt modelId="{2B37A2B2-5560-4106-9893-05635EA8FEC0}" type="pres">
      <dgm:prSet presAssocID="{ABFF5176-3EAC-4B22-A205-B6F066A45354}" presName="posSpace" presStyleCnt="0"/>
      <dgm:spPr/>
    </dgm:pt>
    <dgm:pt modelId="{05FBF653-CB33-4008-B912-181B98F7F58D}" type="pres">
      <dgm:prSet presAssocID="{ABFF5176-3EAC-4B22-A205-B6F066A45354}" presName="vertFlow" presStyleCnt="0"/>
      <dgm:spPr/>
    </dgm:pt>
    <dgm:pt modelId="{9A52D1BE-B3F5-4F00-9BC2-BFFB96BCA98A}" type="pres">
      <dgm:prSet presAssocID="{ABFF5176-3EAC-4B22-A205-B6F066A45354}" presName="topSpace" presStyleCnt="0"/>
      <dgm:spPr/>
    </dgm:pt>
    <dgm:pt modelId="{7F637EB0-49F2-4C78-98E8-C96CC190F305}" type="pres">
      <dgm:prSet presAssocID="{ABFF5176-3EAC-4B22-A205-B6F066A45354}" presName="firstComp" presStyleCnt="0"/>
      <dgm:spPr/>
    </dgm:pt>
    <dgm:pt modelId="{46FDEE90-924E-44B8-82FD-C705E73CC286}" type="pres">
      <dgm:prSet presAssocID="{ABFF5176-3EAC-4B22-A205-B6F066A45354}" presName="firstChild" presStyleLbl="bgAccFollowNode1" presStyleIdx="0" presStyleCnt="2"/>
      <dgm:spPr/>
    </dgm:pt>
    <dgm:pt modelId="{2AD6644C-FBBE-471F-97A3-B22B2A5BDF4D}" type="pres">
      <dgm:prSet presAssocID="{ABFF5176-3EAC-4B22-A205-B6F066A45354}" presName="firstChildTx" presStyleLbl="bgAccFollowNode1" presStyleIdx="0" presStyleCnt="2">
        <dgm:presLayoutVars>
          <dgm:bulletEnabled val="1"/>
        </dgm:presLayoutVars>
      </dgm:prSet>
      <dgm:spPr/>
    </dgm:pt>
    <dgm:pt modelId="{6561C88B-BF9C-42E5-AE2F-3A0202880886}" type="pres">
      <dgm:prSet presAssocID="{2A42EAB5-27CC-45AD-AC03-89CBF1D57146}" presName="comp" presStyleCnt="0"/>
      <dgm:spPr/>
    </dgm:pt>
    <dgm:pt modelId="{F23CB4B6-E575-4973-BCF1-D4AB20A79BF2}" type="pres">
      <dgm:prSet presAssocID="{2A42EAB5-27CC-45AD-AC03-89CBF1D57146}" presName="child" presStyleLbl="bgAccFollowNode1" presStyleIdx="1" presStyleCnt="2"/>
      <dgm:spPr/>
    </dgm:pt>
    <dgm:pt modelId="{3C7BFC29-F19B-4880-9E35-7260A81E113C}" type="pres">
      <dgm:prSet presAssocID="{2A42EAB5-27CC-45AD-AC03-89CBF1D57146}" presName="childTx" presStyleLbl="bgAccFollowNode1" presStyleIdx="1" presStyleCnt="2">
        <dgm:presLayoutVars>
          <dgm:bulletEnabled val="1"/>
        </dgm:presLayoutVars>
      </dgm:prSet>
      <dgm:spPr/>
    </dgm:pt>
    <dgm:pt modelId="{C09CF99D-C2E0-4A73-A4C4-91BF91A5EA89}" type="pres">
      <dgm:prSet presAssocID="{ABFF5176-3EAC-4B22-A205-B6F066A45354}" presName="negSpace" presStyleCnt="0"/>
      <dgm:spPr/>
    </dgm:pt>
    <dgm:pt modelId="{48120577-36C6-42D4-BEB2-FB253CE656BC}" type="pres">
      <dgm:prSet presAssocID="{ABFF5176-3EAC-4B22-A205-B6F066A45354}" presName="circle" presStyleLbl="node1" presStyleIdx="0" presStyleCnt="1"/>
      <dgm:spPr/>
    </dgm:pt>
  </dgm:ptLst>
  <dgm:cxnLst>
    <dgm:cxn modelId="{060D5F14-9322-48B1-B218-716C88A22F78}" srcId="{BE495DA4-6EE5-4C18-BBA0-7AD31E79EAF0}" destId="{ABFF5176-3EAC-4B22-A205-B6F066A45354}" srcOrd="0" destOrd="0" parTransId="{E2CAF57C-83BC-451B-89F4-A804E628AFAB}" sibTransId="{29EFAC3F-5B7E-4E22-A247-D7C7950136E7}"/>
    <dgm:cxn modelId="{5965AF63-40EF-43DA-A8A0-D8DD8152D067}" type="presOf" srcId="{A7BE73B3-8744-4138-BAB1-C4E670E6194B}" destId="{2AD6644C-FBBE-471F-97A3-B22B2A5BDF4D}" srcOrd="1" destOrd="0" presId="urn:microsoft.com/office/officeart/2005/8/layout/hList9"/>
    <dgm:cxn modelId="{6F7EBD9E-D520-4726-959F-4D0429286FE4}" type="presOf" srcId="{BE495DA4-6EE5-4C18-BBA0-7AD31E79EAF0}" destId="{ED701D38-9D5A-403D-87AD-2CBD2ACC82C0}" srcOrd="0" destOrd="0" presId="urn:microsoft.com/office/officeart/2005/8/layout/hList9"/>
    <dgm:cxn modelId="{F47CD7B2-2D57-4AFA-A4C1-12EA8D72B889}" srcId="{ABFF5176-3EAC-4B22-A205-B6F066A45354}" destId="{A7BE73B3-8744-4138-BAB1-C4E670E6194B}" srcOrd="0" destOrd="0" parTransId="{EEEBE9F1-AD37-4730-8D1A-43C7000CE1D8}" sibTransId="{DC7CBAD7-2543-45DF-95D7-9DEB10845064}"/>
    <dgm:cxn modelId="{902126C9-961C-42DE-9F95-AFCD9ED84487}" srcId="{ABFF5176-3EAC-4B22-A205-B6F066A45354}" destId="{2A42EAB5-27CC-45AD-AC03-89CBF1D57146}" srcOrd="1" destOrd="0" parTransId="{C030195F-99F8-4BDC-81B2-B412673911A2}" sibTransId="{5143FDC9-78CE-4CFF-AECA-0B4E2BD7D5BD}"/>
    <dgm:cxn modelId="{4649CACE-30C7-4312-A1EE-FD6AFC5646F7}" type="presOf" srcId="{A7BE73B3-8744-4138-BAB1-C4E670E6194B}" destId="{46FDEE90-924E-44B8-82FD-C705E73CC286}" srcOrd="0" destOrd="0" presId="urn:microsoft.com/office/officeart/2005/8/layout/hList9"/>
    <dgm:cxn modelId="{50FF12D0-19C7-4485-8F1B-33E8F1911BD7}" type="presOf" srcId="{2A42EAB5-27CC-45AD-AC03-89CBF1D57146}" destId="{3C7BFC29-F19B-4880-9E35-7260A81E113C}" srcOrd="1" destOrd="0" presId="urn:microsoft.com/office/officeart/2005/8/layout/hList9"/>
    <dgm:cxn modelId="{5DAD81DF-7665-4181-81C3-652074BFF5D2}" type="presOf" srcId="{ABFF5176-3EAC-4B22-A205-B6F066A45354}" destId="{48120577-36C6-42D4-BEB2-FB253CE656BC}" srcOrd="0" destOrd="0" presId="urn:microsoft.com/office/officeart/2005/8/layout/hList9"/>
    <dgm:cxn modelId="{292362E8-05C9-4C0E-8E56-99C5FC6F522B}" type="presOf" srcId="{2A42EAB5-27CC-45AD-AC03-89CBF1D57146}" destId="{F23CB4B6-E575-4973-BCF1-D4AB20A79BF2}" srcOrd="0" destOrd="0" presId="urn:microsoft.com/office/officeart/2005/8/layout/hList9"/>
    <dgm:cxn modelId="{B7705EFE-4A7A-45E0-8EF2-6C2828ACBCB2}" type="presParOf" srcId="{ED701D38-9D5A-403D-87AD-2CBD2ACC82C0}" destId="{2B37A2B2-5560-4106-9893-05635EA8FEC0}" srcOrd="0" destOrd="0" presId="urn:microsoft.com/office/officeart/2005/8/layout/hList9"/>
    <dgm:cxn modelId="{B6FEE09D-9FB5-4910-B100-A9C4B8485C8B}" type="presParOf" srcId="{ED701D38-9D5A-403D-87AD-2CBD2ACC82C0}" destId="{05FBF653-CB33-4008-B912-181B98F7F58D}" srcOrd="1" destOrd="0" presId="urn:microsoft.com/office/officeart/2005/8/layout/hList9"/>
    <dgm:cxn modelId="{C9027FAA-7D99-422A-9F2C-F5320C578380}" type="presParOf" srcId="{05FBF653-CB33-4008-B912-181B98F7F58D}" destId="{9A52D1BE-B3F5-4F00-9BC2-BFFB96BCA98A}" srcOrd="0" destOrd="0" presId="urn:microsoft.com/office/officeart/2005/8/layout/hList9"/>
    <dgm:cxn modelId="{D874BE31-F609-42C4-9AD4-8732C292C1D8}" type="presParOf" srcId="{05FBF653-CB33-4008-B912-181B98F7F58D}" destId="{7F637EB0-49F2-4C78-98E8-C96CC190F305}" srcOrd="1" destOrd="0" presId="urn:microsoft.com/office/officeart/2005/8/layout/hList9"/>
    <dgm:cxn modelId="{819B4C65-BE14-41E4-9559-ABCAA163A073}" type="presParOf" srcId="{7F637EB0-49F2-4C78-98E8-C96CC190F305}" destId="{46FDEE90-924E-44B8-82FD-C705E73CC286}" srcOrd="0" destOrd="0" presId="urn:microsoft.com/office/officeart/2005/8/layout/hList9"/>
    <dgm:cxn modelId="{B732FDAF-7E8D-4FDF-9D9E-2CA630142F33}" type="presParOf" srcId="{7F637EB0-49F2-4C78-98E8-C96CC190F305}" destId="{2AD6644C-FBBE-471F-97A3-B22B2A5BDF4D}" srcOrd="1" destOrd="0" presId="urn:microsoft.com/office/officeart/2005/8/layout/hList9"/>
    <dgm:cxn modelId="{C841C7AF-A5F9-4983-B746-9FB46F2C7A3E}" type="presParOf" srcId="{05FBF653-CB33-4008-B912-181B98F7F58D}" destId="{6561C88B-BF9C-42E5-AE2F-3A0202880886}" srcOrd="2" destOrd="0" presId="urn:microsoft.com/office/officeart/2005/8/layout/hList9"/>
    <dgm:cxn modelId="{F9B03C85-24E1-4836-A895-8EC3E6EAF415}" type="presParOf" srcId="{6561C88B-BF9C-42E5-AE2F-3A0202880886}" destId="{F23CB4B6-E575-4973-BCF1-D4AB20A79BF2}" srcOrd="0" destOrd="0" presId="urn:microsoft.com/office/officeart/2005/8/layout/hList9"/>
    <dgm:cxn modelId="{AFD19D5C-E6B6-4F12-9640-854BE20F332F}" type="presParOf" srcId="{6561C88B-BF9C-42E5-AE2F-3A0202880886}" destId="{3C7BFC29-F19B-4880-9E35-7260A81E113C}" srcOrd="1" destOrd="0" presId="urn:microsoft.com/office/officeart/2005/8/layout/hList9"/>
    <dgm:cxn modelId="{C1A9A491-8617-4804-AF47-9BFEDD3C2C41}" type="presParOf" srcId="{ED701D38-9D5A-403D-87AD-2CBD2ACC82C0}" destId="{C09CF99D-C2E0-4A73-A4C4-91BF91A5EA89}" srcOrd="2" destOrd="0" presId="urn:microsoft.com/office/officeart/2005/8/layout/hList9"/>
    <dgm:cxn modelId="{E2CD5887-7356-47F3-B4D0-93D8F97521E9}" type="presParOf" srcId="{ED701D38-9D5A-403D-87AD-2CBD2ACC82C0}" destId="{48120577-36C6-42D4-BEB2-FB253CE656BC}"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custT="1"/>
      <dgm:spPr/>
      <dgm:t>
        <a:bodyPr/>
        <a:lstStyle/>
        <a:p>
          <a:r>
            <a:rPr lang="en-US" sz="1600" dirty="0"/>
            <a:t>Conclusion</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A7BE73B3-8744-4138-BAB1-C4E670E6194B}">
      <dgm:prSet custT="1"/>
      <dgm:spPr/>
      <dgm:t>
        <a:bodyPr/>
        <a:lstStyle/>
        <a:p>
          <a:r>
            <a:rPr lang="en-US" sz="2000" dirty="0">
              <a:highlight>
                <a:srgbClr val="FFFF00"/>
              </a:highlight>
            </a:rPr>
            <a:t>OGE Consultation Statement</a:t>
          </a:r>
        </a:p>
      </dgm:t>
    </dgm:pt>
    <dgm:pt modelId="{EEEBE9F1-AD37-4730-8D1A-43C7000CE1D8}" type="parTrans" cxnId="{F47CD7B2-2D57-4AFA-A4C1-12EA8D72B889}">
      <dgm:prSet/>
      <dgm:spPr/>
      <dgm:t>
        <a:bodyPr/>
        <a:lstStyle/>
        <a:p>
          <a:endParaRPr lang="en-US"/>
        </a:p>
      </dgm:t>
    </dgm:pt>
    <dgm:pt modelId="{DC7CBAD7-2543-45DF-95D7-9DEB10845064}" type="sibTrans" cxnId="{F47CD7B2-2D57-4AFA-A4C1-12EA8D72B889}">
      <dgm:prSet/>
      <dgm:spPr/>
      <dgm:t>
        <a:bodyPr/>
        <a:lstStyle/>
        <a:p>
          <a:endParaRPr lang="en-US"/>
        </a:p>
      </dgm:t>
    </dgm:pt>
    <dgm:pt modelId="{2A42EAB5-27CC-45AD-AC03-89CBF1D57146}">
      <dgm:prSet custT="1"/>
      <dgm:spPr/>
      <dgm:t>
        <a:bodyPr/>
        <a:lstStyle/>
        <a:p>
          <a:r>
            <a:rPr lang="en-US" sz="2000" dirty="0"/>
            <a:t>Public availability statement</a:t>
          </a:r>
        </a:p>
      </dgm:t>
    </dgm:pt>
    <dgm:pt modelId="{C030195F-99F8-4BDC-81B2-B412673911A2}" type="parTrans" cxnId="{902126C9-961C-42DE-9F95-AFCD9ED84487}">
      <dgm:prSet/>
      <dgm:spPr/>
      <dgm:t>
        <a:bodyPr/>
        <a:lstStyle/>
        <a:p>
          <a:endParaRPr lang="en-US"/>
        </a:p>
      </dgm:t>
    </dgm:pt>
    <dgm:pt modelId="{5143FDC9-78CE-4CFF-AECA-0B4E2BD7D5BD}" type="sibTrans" cxnId="{902126C9-961C-42DE-9F95-AFCD9ED84487}">
      <dgm:prSet/>
      <dgm:spPr/>
      <dgm:t>
        <a:bodyPr/>
        <a:lstStyle/>
        <a:p>
          <a:endParaRPr lang="en-US"/>
        </a:p>
      </dgm:t>
    </dgm:pt>
    <dgm:pt modelId="{24D43A6E-EC70-44A5-85B5-945856A46F38}">
      <dgm:prSet custT="1"/>
      <dgm:spPr/>
      <dgm:t>
        <a:bodyPr/>
        <a:lstStyle/>
        <a:p>
          <a:r>
            <a:rPr lang="en-US" sz="2000" dirty="0"/>
            <a:t>Signature</a:t>
          </a:r>
        </a:p>
      </dgm:t>
    </dgm:pt>
    <dgm:pt modelId="{502E0799-660D-4303-8971-6398BF14D478}" type="parTrans" cxnId="{4761BDD2-9B6F-4F1E-A9D7-F400F7239399}">
      <dgm:prSet/>
      <dgm:spPr/>
      <dgm:t>
        <a:bodyPr/>
        <a:lstStyle/>
        <a:p>
          <a:endParaRPr lang="en-US"/>
        </a:p>
      </dgm:t>
    </dgm:pt>
    <dgm:pt modelId="{D8E31290-1DDC-441A-9989-97A74FDEADF8}" type="sibTrans" cxnId="{4761BDD2-9B6F-4F1E-A9D7-F400F7239399}">
      <dgm:prSet/>
      <dgm:spPr/>
      <dgm:t>
        <a:bodyPr/>
        <a:lstStyle/>
        <a:p>
          <a:endParaRPr lang="en-US"/>
        </a:p>
      </dgm:t>
    </dgm:pt>
    <dgm:pt modelId="{ED701D38-9D5A-403D-87AD-2CBD2ACC82C0}" type="pres">
      <dgm:prSet presAssocID="{BE495DA4-6EE5-4C18-BBA0-7AD31E79EAF0}" presName="list" presStyleCnt="0">
        <dgm:presLayoutVars>
          <dgm:dir/>
          <dgm:animLvl val="lvl"/>
        </dgm:presLayoutVars>
      </dgm:prSet>
      <dgm:spPr/>
    </dgm:pt>
    <dgm:pt modelId="{2B37A2B2-5560-4106-9893-05635EA8FEC0}" type="pres">
      <dgm:prSet presAssocID="{ABFF5176-3EAC-4B22-A205-B6F066A45354}" presName="posSpace" presStyleCnt="0"/>
      <dgm:spPr/>
    </dgm:pt>
    <dgm:pt modelId="{05FBF653-CB33-4008-B912-181B98F7F58D}" type="pres">
      <dgm:prSet presAssocID="{ABFF5176-3EAC-4B22-A205-B6F066A45354}" presName="vertFlow" presStyleCnt="0"/>
      <dgm:spPr/>
    </dgm:pt>
    <dgm:pt modelId="{9A52D1BE-B3F5-4F00-9BC2-BFFB96BCA98A}" type="pres">
      <dgm:prSet presAssocID="{ABFF5176-3EAC-4B22-A205-B6F066A45354}" presName="topSpace" presStyleCnt="0"/>
      <dgm:spPr/>
    </dgm:pt>
    <dgm:pt modelId="{7F637EB0-49F2-4C78-98E8-C96CC190F305}" type="pres">
      <dgm:prSet presAssocID="{ABFF5176-3EAC-4B22-A205-B6F066A45354}" presName="firstComp" presStyleCnt="0"/>
      <dgm:spPr/>
    </dgm:pt>
    <dgm:pt modelId="{46FDEE90-924E-44B8-82FD-C705E73CC286}" type="pres">
      <dgm:prSet presAssocID="{ABFF5176-3EAC-4B22-A205-B6F066A45354}" presName="firstChild" presStyleLbl="bgAccFollowNode1" presStyleIdx="0" presStyleCnt="3"/>
      <dgm:spPr/>
    </dgm:pt>
    <dgm:pt modelId="{2AD6644C-FBBE-471F-97A3-B22B2A5BDF4D}" type="pres">
      <dgm:prSet presAssocID="{ABFF5176-3EAC-4B22-A205-B6F066A45354}" presName="firstChildTx" presStyleLbl="bgAccFollowNode1" presStyleIdx="0" presStyleCnt="3">
        <dgm:presLayoutVars>
          <dgm:bulletEnabled val="1"/>
        </dgm:presLayoutVars>
      </dgm:prSet>
      <dgm:spPr/>
    </dgm:pt>
    <dgm:pt modelId="{6561C88B-BF9C-42E5-AE2F-3A0202880886}" type="pres">
      <dgm:prSet presAssocID="{2A42EAB5-27CC-45AD-AC03-89CBF1D57146}" presName="comp" presStyleCnt="0"/>
      <dgm:spPr/>
    </dgm:pt>
    <dgm:pt modelId="{F23CB4B6-E575-4973-BCF1-D4AB20A79BF2}" type="pres">
      <dgm:prSet presAssocID="{2A42EAB5-27CC-45AD-AC03-89CBF1D57146}" presName="child" presStyleLbl="bgAccFollowNode1" presStyleIdx="1" presStyleCnt="3"/>
      <dgm:spPr/>
    </dgm:pt>
    <dgm:pt modelId="{3C7BFC29-F19B-4880-9E35-7260A81E113C}" type="pres">
      <dgm:prSet presAssocID="{2A42EAB5-27CC-45AD-AC03-89CBF1D57146}" presName="childTx" presStyleLbl="bgAccFollowNode1" presStyleIdx="1" presStyleCnt="3">
        <dgm:presLayoutVars>
          <dgm:bulletEnabled val="1"/>
        </dgm:presLayoutVars>
      </dgm:prSet>
      <dgm:spPr/>
    </dgm:pt>
    <dgm:pt modelId="{E52FA4D6-94D5-4627-B64C-AC807E4A1BD3}" type="pres">
      <dgm:prSet presAssocID="{24D43A6E-EC70-44A5-85B5-945856A46F38}" presName="comp" presStyleCnt="0"/>
      <dgm:spPr/>
    </dgm:pt>
    <dgm:pt modelId="{E5A3AAD2-8F92-4641-9C45-08DD6D84281A}" type="pres">
      <dgm:prSet presAssocID="{24D43A6E-EC70-44A5-85B5-945856A46F38}" presName="child" presStyleLbl="bgAccFollowNode1" presStyleIdx="2" presStyleCnt="3"/>
      <dgm:spPr/>
    </dgm:pt>
    <dgm:pt modelId="{5B00ED95-EC6E-455C-AE1C-45D5BE23FD5B}" type="pres">
      <dgm:prSet presAssocID="{24D43A6E-EC70-44A5-85B5-945856A46F38}" presName="childTx" presStyleLbl="bgAccFollowNode1" presStyleIdx="2" presStyleCnt="3">
        <dgm:presLayoutVars>
          <dgm:bulletEnabled val="1"/>
        </dgm:presLayoutVars>
      </dgm:prSet>
      <dgm:spPr/>
    </dgm:pt>
    <dgm:pt modelId="{C09CF99D-C2E0-4A73-A4C4-91BF91A5EA89}" type="pres">
      <dgm:prSet presAssocID="{ABFF5176-3EAC-4B22-A205-B6F066A45354}" presName="negSpace" presStyleCnt="0"/>
      <dgm:spPr/>
    </dgm:pt>
    <dgm:pt modelId="{48120577-36C6-42D4-BEB2-FB253CE656BC}" type="pres">
      <dgm:prSet presAssocID="{ABFF5176-3EAC-4B22-A205-B6F066A45354}" presName="circle" presStyleLbl="node1" presStyleIdx="0" presStyleCnt="1"/>
      <dgm:spPr/>
    </dgm:pt>
  </dgm:ptLst>
  <dgm:cxnLst>
    <dgm:cxn modelId="{060D5F14-9322-48B1-B218-716C88A22F78}" srcId="{BE495DA4-6EE5-4C18-BBA0-7AD31E79EAF0}" destId="{ABFF5176-3EAC-4B22-A205-B6F066A45354}" srcOrd="0" destOrd="0" parTransId="{E2CAF57C-83BC-451B-89F4-A804E628AFAB}" sibTransId="{29EFAC3F-5B7E-4E22-A247-D7C7950136E7}"/>
    <dgm:cxn modelId="{5965AF63-40EF-43DA-A8A0-D8DD8152D067}" type="presOf" srcId="{A7BE73B3-8744-4138-BAB1-C4E670E6194B}" destId="{2AD6644C-FBBE-471F-97A3-B22B2A5BDF4D}" srcOrd="1" destOrd="0" presId="urn:microsoft.com/office/officeart/2005/8/layout/hList9"/>
    <dgm:cxn modelId="{6F7EBD9E-D520-4726-959F-4D0429286FE4}" type="presOf" srcId="{BE495DA4-6EE5-4C18-BBA0-7AD31E79EAF0}" destId="{ED701D38-9D5A-403D-87AD-2CBD2ACC82C0}" srcOrd="0" destOrd="0" presId="urn:microsoft.com/office/officeart/2005/8/layout/hList9"/>
    <dgm:cxn modelId="{8C4567B2-C59D-4A2D-8647-CB97FD4101BE}" type="presOf" srcId="{24D43A6E-EC70-44A5-85B5-945856A46F38}" destId="{5B00ED95-EC6E-455C-AE1C-45D5BE23FD5B}" srcOrd="1" destOrd="0" presId="urn:microsoft.com/office/officeart/2005/8/layout/hList9"/>
    <dgm:cxn modelId="{F47CD7B2-2D57-4AFA-A4C1-12EA8D72B889}" srcId="{ABFF5176-3EAC-4B22-A205-B6F066A45354}" destId="{A7BE73B3-8744-4138-BAB1-C4E670E6194B}" srcOrd="0" destOrd="0" parTransId="{EEEBE9F1-AD37-4730-8D1A-43C7000CE1D8}" sibTransId="{DC7CBAD7-2543-45DF-95D7-9DEB10845064}"/>
    <dgm:cxn modelId="{902126C9-961C-42DE-9F95-AFCD9ED84487}" srcId="{ABFF5176-3EAC-4B22-A205-B6F066A45354}" destId="{2A42EAB5-27CC-45AD-AC03-89CBF1D57146}" srcOrd="1" destOrd="0" parTransId="{C030195F-99F8-4BDC-81B2-B412673911A2}" sibTransId="{5143FDC9-78CE-4CFF-AECA-0B4E2BD7D5BD}"/>
    <dgm:cxn modelId="{4649CACE-30C7-4312-A1EE-FD6AFC5646F7}" type="presOf" srcId="{A7BE73B3-8744-4138-BAB1-C4E670E6194B}" destId="{46FDEE90-924E-44B8-82FD-C705E73CC286}" srcOrd="0" destOrd="0" presId="urn:microsoft.com/office/officeart/2005/8/layout/hList9"/>
    <dgm:cxn modelId="{50FF12D0-19C7-4485-8F1B-33E8F1911BD7}" type="presOf" srcId="{2A42EAB5-27CC-45AD-AC03-89CBF1D57146}" destId="{3C7BFC29-F19B-4880-9E35-7260A81E113C}" srcOrd="1" destOrd="0" presId="urn:microsoft.com/office/officeart/2005/8/layout/hList9"/>
    <dgm:cxn modelId="{4761BDD2-9B6F-4F1E-A9D7-F400F7239399}" srcId="{ABFF5176-3EAC-4B22-A205-B6F066A45354}" destId="{24D43A6E-EC70-44A5-85B5-945856A46F38}" srcOrd="2" destOrd="0" parTransId="{502E0799-660D-4303-8971-6398BF14D478}" sibTransId="{D8E31290-1DDC-441A-9989-97A74FDEADF8}"/>
    <dgm:cxn modelId="{5DAD81DF-7665-4181-81C3-652074BFF5D2}" type="presOf" srcId="{ABFF5176-3EAC-4B22-A205-B6F066A45354}" destId="{48120577-36C6-42D4-BEB2-FB253CE656BC}" srcOrd="0" destOrd="0" presId="urn:microsoft.com/office/officeart/2005/8/layout/hList9"/>
    <dgm:cxn modelId="{292362E8-05C9-4C0E-8E56-99C5FC6F522B}" type="presOf" srcId="{2A42EAB5-27CC-45AD-AC03-89CBF1D57146}" destId="{F23CB4B6-E575-4973-BCF1-D4AB20A79BF2}" srcOrd="0" destOrd="0" presId="urn:microsoft.com/office/officeart/2005/8/layout/hList9"/>
    <dgm:cxn modelId="{6AFAD9FF-4D01-47D4-AE08-4A2A3E9F494E}" type="presOf" srcId="{24D43A6E-EC70-44A5-85B5-945856A46F38}" destId="{E5A3AAD2-8F92-4641-9C45-08DD6D84281A}" srcOrd="0" destOrd="0" presId="urn:microsoft.com/office/officeart/2005/8/layout/hList9"/>
    <dgm:cxn modelId="{B7705EFE-4A7A-45E0-8EF2-6C2828ACBCB2}" type="presParOf" srcId="{ED701D38-9D5A-403D-87AD-2CBD2ACC82C0}" destId="{2B37A2B2-5560-4106-9893-05635EA8FEC0}" srcOrd="0" destOrd="0" presId="urn:microsoft.com/office/officeart/2005/8/layout/hList9"/>
    <dgm:cxn modelId="{B6FEE09D-9FB5-4910-B100-A9C4B8485C8B}" type="presParOf" srcId="{ED701D38-9D5A-403D-87AD-2CBD2ACC82C0}" destId="{05FBF653-CB33-4008-B912-181B98F7F58D}" srcOrd="1" destOrd="0" presId="urn:microsoft.com/office/officeart/2005/8/layout/hList9"/>
    <dgm:cxn modelId="{C9027FAA-7D99-422A-9F2C-F5320C578380}" type="presParOf" srcId="{05FBF653-CB33-4008-B912-181B98F7F58D}" destId="{9A52D1BE-B3F5-4F00-9BC2-BFFB96BCA98A}" srcOrd="0" destOrd="0" presId="urn:microsoft.com/office/officeart/2005/8/layout/hList9"/>
    <dgm:cxn modelId="{D874BE31-F609-42C4-9AD4-8732C292C1D8}" type="presParOf" srcId="{05FBF653-CB33-4008-B912-181B98F7F58D}" destId="{7F637EB0-49F2-4C78-98E8-C96CC190F305}" srcOrd="1" destOrd="0" presId="urn:microsoft.com/office/officeart/2005/8/layout/hList9"/>
    <dgm:cxn modelId="{819B4C65-BE14-41E4-9559-ABCAA163A073}" type="presParOf" srcId="{7F637EB0-49F2-4C78-98E8-C96CC190F305}" destId="{46FDEE90-924E-44B8-82FD-C705E73CC286}" srcOrd="0" destOrd="0" presId="urn:microsoft.com/office/officeart/2005/8/layout/hList9"/>
    <dgm:cxn modelId="{B732FDAF-7E8D-4FDF-9D9E-2CA630142F33}" type="presParOf" srcId="{7F637EB0-49F2-4C78-98E8-C96CC190F305}" destId="{2AD6644C-FBBE-471F-97A3-B22B2A5BDF4D}" srcOrd="1" destOrd="0" presId="urn:microsoft.com/office/officeart/2005/8/layout/hList9"/>
    <dgm:cxn modelId="{C841C7AF-A5F9-4983-B746-9FB46F2C7A3E}" type="presParOf" srcId="{05FBF653-CB33-4008-B912-181B98F7F58D}" destId="{6561C88B-BF9C-42E5-AE2F-3A0202880886}" srcOrd="2" destOrd="0" presId="urn:microsoft.com/office/officeart/2005/8/layout/hList9"/>
    <dgm:cxn modelId="{F9B03C85-24E1-4836-A895-8EC3E6EAF415}" type="presParOf" srcId="{6561C88B-BF9C-42E5-AE2F-3A0202880886}" destId="{F23CB4B6-E575-4973-BCF1-D4AB20A79BF2}" srcOrd="0" destOrd="0" presId="urn:microsoft.com/office/officeart/2005/8/layout/hList9"/>
    <dgm:cxn modelId="{AFD19D5C-E6B6-4F12-9640-854BE20F332F}" type="presParOf" srcId="{6561C88B-BF9C-42E5-AE2F-3A0202880886}" destId="{3C7BFC29-F19B-4880-9E35-7260A81E113C}" srcOrd="1" destOrd="0" presId="urn:microsoft.com/office/officeart/2005/8/layout/hList9"/>
    <dgm:cxn modelId="{AEC44419-E373-4A1A-AFCB-945AD7096184}" type="presParOf" srcId="{05FBF653-CB33-4008-B912-181B98F7F58D}" destId="{E52FA4D6-94D5-4627-B64C-AC807E4A1BD3}" srcOrd="3" destOrd="0" presId="urn:microsoft.com/office/officeart/2005/8/layout/hList9"/>
    <dgm:cxn modelId="{4893479D-C00F-4DC0-BFB1-1D2418A3A2C4}" type="presParOf" srcId="{E52FA4D6-94D5-4627-B64C-AC807E4A1BD3}" destId="{E5A3AAD2-8F92-4641-9C45-08DD6D84281A}" srcOrd="0" destOrd="0" presId="urn:microsoft.com/office/officeart/2005/8/layout/hList9"/>
    <dgm:cxn modelId="{E167E545-EB0C-4663-917A-E337C73B548F}" type="presParOf" srcId="{E52FA4D6-94D5-4627-B64C-AC807E4A1BD3}" destId="{5B00ED95-EC6E-455C-AE1C-45D5BE23FD5B}" srcOrd="1" destOrd="0" presId="urn:microsoft.com/office/officeart/2005/8/layout/hList9"/>
    <dgm:cxn modelId="{C1A9A491-8617-4804-AF47-9BFEDD3C2C41}" type="presParOf" srcId="{ED701D38-9D5A-403D-87AD-2CBD2ACC82C0}" destId="{C09CF99D-C2E0-4A73-A4C4-91BF91A5EA89}" srcOrd="2" destOrd="0" presId="urn:microsoft.com/office/officeart/2005/8/layout/hList9"/>
    <dgm:cxn modelId="{E2CD5887-7356-47F3-B4D0-93D8F97521E9}" type="presParOf" srcId="{ED701D38-9D5A-403D-87AD-2CBD2ACC82C0}" destId="{48120577-36C6-42D4-BEB2-FB253CE656BC}"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custT="1"/>
      <dgm:spPr/>
      <dgm:t>
        <a:bodyPr/>
        <a:lstStyle/>
        <a:p>
          <a:r>
            <a:rPr lang="en-US" sz="1600" dirty="0"/>
            <a:t>Conclusion</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A7BE73B3-8744-4138-BAB1-C4E670E6194B}">
      <dgm:prSet custT="1"/>
      <dgm:spPr/>
      <dgm:t>
        <a:bodyPr/>
        <a:lstStyle/>
        <a:p>
          <a:r>
            <a:rPr lang="en-US" sz="2000" dirty="0"/>
            <a:t>OGE Consultation Statement</a:t>
          </a:r>
        </a:p>
      </dgm:t>
    </dgm:pt>
    <dgm:pt modelId="{EEEBE9F1-AD37-4730-8D1A-43C7000CE1D8}" type="parTrans" cxnId="{F47CD7B2-2D57-4AFA-A4C1-12EA8D72B889}">
      <dgm:prSet/>
      <dgm:spPr/>
      <dgm:t>
        <a:bodyPr/>
        <a:lstStyle/>
        <a:p>
          <a:endParaRPr lang="en-US"/>
        </a:p>
      </dgm:t>
    </dgm:pt>
    <dgm:pt modelId="{DC7CBAD7-2543-45DF-95D7-9DEB10845064}" type="sibTrans" cxnId="{F47CD7B2-2D57-4AFA-A4C1-12EA8D72B889}">
      <dgm:prSet/>
      <dgm:spPr/>
      <dgm:t>
        <a:bodyPr/>
        <a:lstStyle/>
        <a:p>
          <a:endParaRPr lang="en-US"/>
        </a:p>
      </dgm:t>
    </dgm:pt>
    <dgm:pt modelId="{2A42EAB5-27CC-45AD-AC03-89CBF1D57146}">
      <dgm:prSet custT="1"/>
      <dgm:spPr/>
      <dgm:t>
        <a:bodyPr/>
        <a:lstStyle/>
        <a:p>
          <a:r>
            <a:rPr lang="en-US" sz="2000" dirty="0">
              <a:highlight>
                <a:srgbClr val="FFFF00"/>
              </a:highlight>
            </a:rPr>
            <a:t>Public availability statement</a:t>
          </a:r>
        </a:p>
      </dgm:t>
    </dgm:pt>
    <dgm:pt modelId="{C030195F-99F8-4BDC-81B2-B412673911A2}" type="parTrans" cxnId="{902126C9-961C-42DE-9F95-AFCD9ED84487}">
      <dgm:prSet/>
      <dgm:spPr/>
      <dgm:t>
        <a:bodyPr/>
        <a:lstStyle/>
        <a:p>
          <a:endParaRPr lang="en-US"/>
        </a:p>
      </dgm:t>
    </dgm:pt>
    <dgm:pt modelId="{5143FDC9-78CE-4CFF-AECA-0B4E2BD7D5BD}" type="sibTrans" cxnId="{902126C9-961C-42DE-9F95-AFCD9ED84487}">
      <dgm:prSet/>
      <dgm:spPr/>
      <dgm:t>
        <a:bodyPr/>
        <a:lstStyle/>
        <a:p>
          <a:endParaRPr lang="en-US"/>
        </a:p>
      </dgm:t>
    </dgm:pt>
    <dgm:pt modelId="{24D43A6E-EC70-44A5-85B5-945856A46F38}">
      <dgm:prSet custT="1"/>
      <dgm:spPr/>
      <dgm:t>
        <a:bodyPr/>
        <a:lstStyle/>
        <a:p>
          <a:r>
            <a:rPr lang="en-US" sz="2000" dirty="0"/>
            <a:t>Signature</a:t>
          </a:r>
        </a:p>
      </dgm:t>
    </dgm:pt>
    <dgm:pt modelId="{502E0799-660D-4303-8971-6398BF14D478}" type="parTrans" cxnId="{4761BDD2-9B6F-4F1E-A9D7-F400F7239399}">
      <dgm:prSet/>
      <dgm:spPr/>
      <dgm:t>
        <a:bodyPr/>
        <a:lstStyle/>
        <a:p>
          <a:endParaRPr lang="en-US"/>
        </a:p>
      </dgm:t>
    </dgm:pt>
    <dgm:pt modelId="{D8E31290-1DDC-441A-9989-97A74FDEADF8}" type="sibTrans" cxnId="{4761BDD2-9B6F-4F1E-A9D7-F400F7239399}">
      <dgm:prSet/>
      <dgm:spPr/>
      <dgm:t>
        <a:bodyPr/>
        <a:lstStyle/>
        <a:p>
          <a:endParaRPr lang="en-US"/>
        </a:p>
      </dgm:t>
    </dgm:pt>
    <dgm:pt modelId="{ED701D38-9D5A-403D-87AD-2CBD2ACC82C0}" type="pres">
      <dgm:prSet presAssocID="{BE495DA4-6EE5-4C18-BBA0-7AD31E79EAF0}" presName="list" presStyleCnt="0">
        <dgm:presLayoutVars>
          <dgm:dir/>
          <dgm:animLvl val="lvl"/>
        </dgm:presLayoutVars>
      </dgm:prSet>
      <dgm:spPr/>
    </dgm:pt>
    <dgm:pt modelId="{2B37A2B2-5560-4106-9893-05635EA8FEC0}" type="pres">
      <dgm:prSet presAssocID="{ABFF5176-3EAC-4B22-A205-B6F066A45354}" presName="posSpace" presStyleCnt="0"/>
      <dgm:spPr/>
    </dgm:pt>
    <dgm:pt modelId="{05FBF653-CB33-4008-B912-181B98F7F58D}" type="pres">
      <dgm:prSet presAssocID="{ABFF5176-3EAC-4B22-A205-B6F066A45354}" presName="vertFlow" presStyleCnt="0"/>
      <dgm:spPr/>
    </dgm:pt>
    <dgm:pt modelId="{9A52D1BE-B3F5-4F00-9BC2-BFFB96BCA98A}" type="pres">
      <dgm:prSet presAssocID="{ABFF5176-3EAC-4B22-A205-B6F066A45354}" presName="topSpace" presStyleCnt="0"/>
      <dgm:spPr/>
    </dgm:pt>
    <dgm:pt modelId="{7F637EB0-49F2-4C78-98E8-C96CC190F305}" type="pres">
      <dgm:prSet presAssocID="{ABFF5176-3EAC-4B22-A205-B6F066A45354}" presName="firstComp" presStyleCnt="0"/>
      <dgm:spPr/>
    </dgm:pt>
    <dgm:pt modelId="{46FDEE90-924E-44B8-82FD-C705E73CC286}" type="pres">
      <dgm:prSet presAssocID="{ABFF5176-3EAC-4B22-A205-B6F066A45354}" presName="firstChild" presStyleLbl="bgAccFollowNode1" presStyleIdx="0" presStyleCnt="3"/>
      <dgm:spPr/>
    </dgm:pt>
    <dgm:pt modelId="{2AD6644C-FBBE-471F-97A3-B22B2A5BDF4D}" type="pres">
      <dgm:prSet presAssocID="{ABFF5176-3EAC-4B22-A205-B6F066A45354}" presName="firstChildTx" presStyleLbl="bgAccFollowNode1" presStyleIdx="0" presStyleCnt="3">
        <dgm:presLayoutVars>
          <dgm:bulletEnabled val="1"/>
        </dgm:presLayoutVars>
      </dgm:prSet>
      <dgm:spPr/>
    </dgm:pt>
    <dgm:pt modelId="{6561C88B-BF9C-42E5-AE2F-3A0202880886}" type="pres">
      <dgm:prSet presAssocID="{2A42EAB5-27CC-45AD-AC03-89CBF1D57146}" presName="comp" presStyleCnt="0"/>
      <dgm:spPr/>
    </dgm:pt>
    <dgm:pt modelId="{F23CB4B6-E575-4973-BCF1-D4AB20A79BF2}" type="pres">
      <dgm:prSet presAssocID="{2A42EAB5-27CC-45AD-AC03-89CBF1D57146}" presName="child" presStyleLbl="bgAccFollowNode1" presStyleIdx="1" presStyleCnt="3"/>
      <dgm:spPr/>
    </dgm:pt>
    <dgm:pt modelId="{3C7BFC29-F19B-4880-9E35-7260A81E113C}" type="pres">
      <dgm:prSet presAssocID="{2A42EAB5-27CC-45AD-AC03-89CBF1D57146}" presName="childTx" presStyleLbl="bgAccFollowNode1" presStyleIdx="1" presStyleCnt="3">
        <dgm:presLayoutVars>
          <dgm:bulletEnabled val="1"/>
        </dgm:presLayoutVars>
      </dgm:prSet>
      <dgm:spPr/>
    </dgm:pt>
    <dgm:pt modelId="{E52FA4D6-94D5-4627-B64C-AC807E4A1BD3}" type="pres">
      <dgm:prSet presAssocID="{24D43A6E-EC70-44A5-85B5-945856A46F38}" presName="comp" presStyleCnt="0"/>
      <dgm:spPr/>
    </dgm:pt>
    <dgm:pt modelId="{E5A3AAD2-8F92-4641-9C45-08DD6D84281A}" type="pres">
      <dgm:prSet presAssocID="{24D43A6E-EC70-44A5-85B5-945856A46F38}" presName="child" presStyleLbl="bgAccFollowNode1" presStyleIdx="2" presStyleCnt="3"/>
      <dgm:spPr/>
    </dgm:pt>
    <dgm:pt modelId="{5B00ED95-EC6E-455C-AE1C-45D5BE23FD5B}" type="pres">
      <dgm:prSet presAssocID="{24D43A6E-EC70-44A5-85B5-945856A46F38}" presName="childTx" presStyleLbl="bgAccFollowNode1" presStyleIdx="2" presStyleCnt="3">
        <dgm:presLayoutVars>
          <dgm:bulletEnabled val="1"/>
        </dgm:presLayoutVars>
      </dgm:prSet>
      <dgm:spPr/>
    </dgm:pt>
    <dgm:pt modelId="{C09CF99D-C2E0-4A73-A4C4-91BF91A5EA89}" type="pres">
      <dgm:prSet presAssocID="{ABFF5176-3EAC-4B22-A205-B6F066A45354}" presName="negSpace" presStyleCnt="0"/>
      <dgm:spPr/>
    </dgm:pt>
    <dgm:pt modelId="{48120577-36C6-42D4-BEB2-FB253CE656BC}" type="pres">
      <dgm:prSet presAssocID="{ABFF5176-3EAC-4B22-A205-B6F066A45354}" presName="circle" presStyleLbl="node1" presStyleIdx="0" presStyleCnt="1"/>
      <dgm:spPr/>
    </dgm:pt>
  </dgm:ptLst>
  <dgm:cxnLst>
    <dgm:cxn modelId="{060D5F14-9322-48B1-B218-716C88A22F78}" srcId="{BE495DA4-6EE5-4C18-BBA0-7AD31E79EAF0}" destId="{ABFF5176-3EAC-4B22-A205-B6F066A45354}" srcOrd="0" destOrd="0" parTransId="{E2CAF57C-83BC-451B-89F4-A804E628AFAB}" sibTransId="{29EFAC3F-5B7E-4E22-A247-D7C7950136E7}"/>
    <dgm:cxn modelId="{5965AF63-40EF-43DA-A8A0-D8DD8152D067}" type="presOf" srcId="{A7BE73B3-8744-4138-BAB1-C4E670E6194B}" destId="{2AD6644C-FBBE-471F-97A3-B22B2A5BDF4D}" srcOrd="1" destOrd="0" presId="urn:microsoft.com/office/officeart/2005/8/layout/hList9"/>
    <dgm:cxn modelId="{6F7EBD9E-D520-4726-959F-4D0429286FE4}" type="presOf" srcId="{BE495DA4-6EE5-4C18-BBA0-7AD31E79EAF0}" destId="{ED701D38-9D5A-403D-87AD-2CBD2ACC82C0}" srcOrd="0" destOrd="0" presId="urn:microsoft.com/office/officeart/2005/8/layout/hList9"/>
    <dgm:cxn modelId="{8C4567B2-C59D-4A2D-8647-CB97FD4101BE}" type="presOf" srcId="{24D43A6E-EC70-44A5-85B5-945856A46F38}" destId="{5B00ED95-EC6E-455C-AE1C-45D5BE23FD5B}" srcOrd="1" destOrd="0" presId="urn:microsoft.com/office/officeart/2005/8/layout/hList9"/>
    <dgm:cxn modelId="{F47CD7B2-2D57-4AFA-A4C1-12EA8D72B889}" srcId="{ABFF5176-3EAC-4B22-A205-B6F066A45354}" destId="{A7BE73B3-8744-4138-BAB1-C4E670E6194B}" srcOrd="0" destOrd="0" parTransId="{EEEBE9F1-AD37-4730-8D1A-43C7000CE1D8}" sibTransId="{DC7CBAD7-2543-45DF-95D7-9DEB10845064}"/>
    <dgm:cxn modelId="{902126C9-961C-42DE-9F95-AFCD9ED84487}" srcId="{ABFF5176-3EAC-4B22-A205-B6F066A45354}" destId="{2A42EAB5-27CC-45AD-AC03-89CBF1D57146}" srcOrd="1" destOrd="0" parTransId="{C030195F-99F8-4BDC-81B2-B412673911A2}" sibTransId="{5143FDC9-78CE-4CFF-AECA-0B4E2BD7D5BD}"/>
    <dgm:cxn modelId="{4649CACE-30C7-4312-A1EE-FD6AFC5646F7}" type="presOf" srcId="{A7BE73B3-8744-4138-BAB1-C4E670E6194B}" destId="{46FDEE90-924E-44B8-82FD-C705E73CC286}" srcOrd="0" destOrd="0" presId="urn:microsoft.com/office/officeart/2005/8/layout/hList9"/>
    <dgm:cxn modelId="{50FF12D0-19C7-4485-8F1B-33E8F1911BD7}" type="presOf" srcId="{2A42EAB5-27CC-45AD-AC03-89CBF1D57146}" destId="{3C7BFC29-F19B-4880-9E35-7260A81E113C}" srcOrd="1" destOrd="0" presId="urn:microsoft.com/office/officeart/2005/8/layout/hList9"/>
    <dgm:cxn modelId="{4761BDD2-9B6F-4F1E-A9D7-F400F7239399}" srcId="{ABFF5176-3EAC-4B22-A205-B6F066A45354}" destId="{24D43A6E-EC70-44A5-85B5-945856A46F38}" srcOrd="2" destOrd="0" parTransId="{502E0799-660D-4303-8971-6398BF14D478}" sibTransId="{D8E31290-1DDC-441A-9989-97A74FDEADF8}"/>
    <dgm:cxn modelId="{5DAD81DF-7665-4181-81C3-652074BFF5D2}" type="presOf" srcId="{ABFF5176-3EAC-4B22-A205-B6F066A45354}" destId="{48120577-36C6-42D4-BEB2-FB253CE656BC}" srcOrd="0" destOrd="0" presId="urn:microsoft.com/office/officeart/2005/8/layout/hList9"/>
    <dgm:cxn modelId="{292362E8-05C9-4C0E-8E56-99C5FC6F522B}" type="presOf" srcId="{2A42EAB5-27CC-45AD-AC03-89CBF1D57146}" destId="{F23CB4B6-E575-4973-BCF1-D4AB20A79BF2}" srcOrd="0" destOrd="0" presId="urn:microsoft.com/office/officeart/2005/8/layout/hList9"/>
    <dgm:cxn modelId="{6AFAD9FF-4D01-47D4-AE08-4A2A3E9F494E}" type="presOf" srcId="{24D43A6E-EC70-44A5-85B5-945856A46F38}" destId="{E5A3AAD2-8F92-4641-9C45-08DD6D84281A}" srcOrd="0" destOrd="0" presId="urn:microsoft.com/office/officeart/2005/8/layout/hList9"/>
    <dgm:cxn modelId="{B7705EFE-4A7A-45E0-8EF2-6C2828ACBCB2}" type="presParOf" srcId="{ED701D38-9D5A-403D-87AD-2CBD2ACC82C0}" destId="{2B37A2B2-5560-4106-9893-05635EA8FEC0}" srcOrd="0" destOrd="0" presId="urn:microsoft.com/office/officeart/2005/8/layout/hList9"/>
    <dgm:cxn modelId="{B6FEE09D-9FB5-4910-B100-A9C4B8485C8B}" type="presParOf" srcId="{ED701D38-9D5A-403D-87AD-2CBD2ACC82C0}" destId="{05FBF653-CB33-4008-B912-181B98F7F58D}" srcOrd="1" destOrd="0" presId="urn:microsoft.com/office/officeart/2005/8/layout/hList9"/>
    <dgm:cxn modelId="{C9027FAA-7D99-422A-9F2C-F5320C578380}" type="presParOf" srcId="{05FBF653-CB33-4008-B912-181B98F7F58D}" destId="{9A52D1BE-B3F5-4F00-9BC2-BFFB96BCA98A}" srcOrd="0" destOrd="0" presId="urn:microsoft.com/office/officeart/2005/8/layout/hList9"/>
    <dgm:cxn modelId="{D874BE31-F609-42C4-9AD4-8732C292C1D8}" type="presParOf" srcId="{05FBF653-CB33-4008-B912-181B98F7F58D}" destId="{7F637EB0-49F2-4C78-98E8-C96CC190F305}" srcOrd="1" destOrd="0" presId="urn:microsoft.com/office/officeart/2005/8/layout/hList9"/>
    <dgm:cxn modelId="{819B4C65-BE14-41E4-9559-ABCAA163A073}" type="presParOf" srcId="{7F637EB0-49F2-4C78-98E8-C96CC190F305}" destId="{46FDEE90-924E-44B8-82FD-C705E73CC286}" srcOrd="0" destOrd="0" presId="urn:microsoft.com/office/officeart/2005/8/layout/hList9"/>
    <dgm:cxn modelId="{B732FDAF-7E8D-4FDF-9D9E-2CA630142F33}" type="presParOf" srcId="{7F637EB0-49F2-4C78-98E8-C96CC190F305}" destId="{2AD6644C-FBBE-471F-97A3-B22B2A5BDF4D}" srcOrd="1" destOrd="0" presId="urn:microsoft.com/office/officeart/2005/8/layout/hList9"/>
    <dgm:cxn modelId="{C841C7AF-A5F9-4983-B746-9FB46F2C7A3E}" type="presParOf" srcId="{05FBF653-CB33-4008-B912-181B98F7F58D}" destId="{6561C88B-BF9C-42E5-AE2F-3A0202880886}" srcOrd="2" destOrd="0" presId="urn:microsoft.com/office/officeart/2005/8/layout/hList9"/>
    <dgm:cxn modelId="{F9B03C85-24E1-4836-A895-8EC3E6EAF415}" type="presParOf" srcId="{6561C88B-BF9C-42E5-AE2F-3A0202880886}" destId="{F23CB4B6-E575-4973-BCF1-D4AB20A79BF2}" srcOrd="0" destOrd="0" presId="urn:microsoft.com/office/officeart/2005/8/layout/hList9"/>
    <dgm:cxn modelId="{AFD19D5C-E6B6-4F12-9640-854BE20F332F}" type="presParOf" srcId="{6561C88B-BF9C-42E5-AE2F-3A0202880886}" destId="{3C7BFC29-F19B-4880-9E35-7260A81E113C}" srcOrd="1" destOrd="0" presId="urn:microsoft.com/office/officeart/2005/8/layout/hList9"/>
    <dgm:cxn modelId="{AEC44419-E373-4A1A-AFCB-945AD7096184}" type="presParOf" srcId="{05FBF653-CB33-4008-B912-181B98F7F58D}" destId="{E52FA4D6-94D5-4627-B64C-AC807E4A1BD3}" srcOrd="3" destOrd="0" presId="urn:microsoft.com/office/officeart/2005/8/layout/hList9"/>
    <dgm:cxn modelId="{4893479D-C00F-4DC0-BFB1-1D2418A3A2C4}" type="presParOf" srcId="{E52FA4D6-94D5-4627-B64C-AC807E4A1BD3}" destId="{E5A3AAD2-8F92-4641-9C45-08DD6D84281A}" srcOrd="0" destOrd="0" presId="urn:microsoft.com/office/officeart/2005/8/layout/hList9"/>
    <dgm:cxn modelId="{E167E545-EB0C-4663-917A-E337C73B548F}" type="presParOf" srcId="{E52FA4D6-94D5-4627-B64C-AC807E4A1BD3}" destId="{5B00ED95-EC6E-455C-AE1C-45D5BE23FD5B}" srcOrd="1" destOrd="0" presId="urn:microsoft.com/office/officeart/2005/8/layout/hList9"/>
    <dgm:cxn modelId="{C1A9A491-8617-4804-AF47-9BFEDD3C2C41}" type="presParOf" srcId="{ED701D38-9D5A-403D-87AD-2CBD2ACC82C0}" destId="{C09CF99D-C2E0-4A73-A4C4-91BF91A5EA89}" srcOrd="2" destOrd="0" presId="urn:microsoft.com/office/officeart/2005/8/layout/hList9"/>
    <dgm:cxn modelId="{E2CD5887-7356-47F3-B4D0-93D8F97521E9}" type="presParOf" srcId="{ED701D38-9D5A-403D-87AD-2CBD2ACC82C0}" destId="{48120577-36C6-42D4-BEB2-FB253CE656BC}"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E495DA4-6EE5-4C18-BBA0-7AD31E79EAF0}" type="doc">
      <dgm:prSet loTypeId="urn:microsoft.com/office/officeart/2005/8/layout/hList9" loCatId="list" qsTypeId="urn:microsoft.com/office/officeart/2005/8/quickstyle/simple5" qsCatId="simple" csTypeId="urn:microsoft.com/office/officeart/2005/8/colors/colorful4" csCatId="colorful" phldr="1"/>
      <dgm:spPr/>
      <dgm:t>
        <a:bodyPr/>
        <a:lstStyle/>
        <a:p>
          <a:endParaRPr lang="en-US"/>
        </a:p>
      </dgm:t>
    </dgm:pt>
    <dgm:pt modelId="{ABFF5176-3EAC-4B22-A205-B6F066A45354}">
      <dgm:prSet custT="1"/>
      <dgm:spPr/>
      <dgm:t>
        <a:bodyPr/>
        <a:lstStyle/>
        <a:p>
          <a:r>
            <a:rPr lang="en-US" sz="1600" dirty="0"/>
            <a:t>Conclusion</a:t>
          </a:r>
        </a:p>
      </dgm:t>
    </dgm:pt>
    <dgm:pt modelId="{E2CAF57C-83BC-451B-89F4-A804E628AFAB}" type="parTrans" cxnId="{060D5F14-9322-48B1-B218-716C88A22F78}">
      <dgm:prSet/>
      <dgm:spPr/>
      <dgm:t>
        <a:bodyPr/>
        <a:lstStyle/>
        <a:p>
          <a:endParaRPr lang="en-US"/>
        </a:p>
      </dgm:t>
    </dgm:pt>
    <dgm:pt modelId="{29EFAC3F-5B7E-4E22-A247-D7C7950136E7}" type="sibTrans" cxnId="{060D5F14-9322-48B1-B218-716C88A22F78}">
      <dgm:prSet/>
      <dgm:spPr/>
      <dgm:t>
        <a:bodyPr/>
        <a:lstStyle/>
        <a:p>
          <a:endParaRPr lang="en-US"/>
        </a:p>
      </dgm:t>
    </dgm:pt>
    <dgm:pt modelId="{A7BE73B3-8744-4138-BAB1-C4E670E6194B}">
      <dgm:prSet custT="1"/>
      <dgm:spPr/>
      <dgm:t>
        <a:bodyPr/>
        <a:lstStyle/>
        <a:p>
          <a:r>
            <a:rPr lang="en-US" sz="2000" dirty="0"/>
            <a:t>OGE Consultation Statement</a:t>
          </a:r>
        </a:p>
      </dgm:t>
    </dgm:pt>
    <dgm:pt modelId="{EEEBE9F1-AD37-4730-8D1A-43C7000CE1D8}" type="parTrans" cxnId="{F47CD7B2-2D57-4AFA-A4C1-12EA8D72B889}">
      <dgm:prSet/>
      <dgm:spPr/>
      <dgm:t>
        <a:bodyPr/>
        <a:lstStyle/>
        <a:p>
          <a:endParaRPr lang="en-US"/>
        </a:p>
      </dgm:t>
    </dgm:pt>
    <dgm:pt modelId="{DC7CBAD7-2543-45DF-95D7-9DEB10845064}" type="sibTrans" cxnId="{F47CD7B2-2D57-4AFA-A4C1-12EA8D72B889}">
      <dgm:prSet/>
      <dgm:spPr/>
      <dgm:t>
        <a:bodyPr/>
        <a:lstStyle/>
        <a:p>
          <a:endParaRPr lang="en-US"/>
        </a:p>
      </dgm:t>
    </dgm:pt>
    <dgm:pt modelId="{2A42EAB5-27CC-45AD-AC03-89CBF1D57146}">
      <dgm:prSet custT="1"/>
      <dgm:spPr/>
      <dgm:t>
        <a:bodyPr/>
        <a:lstStyle/>
        <a:p>
          <a:r>
            <a:rPr lang="en-US" sz="2000" dirty="0"/>
            <a:t>Public availability statement</a:t>
          </a:r>
        </a:p>
      </dgm:t>
    </dgm:pt>
    <dgm:pt modelId="{C030195F-99F8-4BDC-81B2-B412673911A2}" type="parTrans" cxnId="{902126C9-961C-42DE-9F95-AFCD9ED84487}">
      <dgm:prSet/>
      <dgm:spPr/>
      <dgm:t>
        <a:bodyPr/>
        <a:lstStyle/>
        <a:p>
          <a:endParaRPr lang="en-US"/>
        </a:p>
      </dgm:t>
    </dgm:pt>
    <dgm:pt modelId="{5143FDC9-78CE-4CFF-AECA-0B4E2BD7D5BD}" type="sibTrans" cxnId="{902126C9-961C-42DE-9F95-AFCD9ED84487}">
      <dgm:prSet/>
      <dgm:spPr/>
      <dgm:t>
        <a:bodyPr/>
        <a:lstStyle/>
        <a:p>
          <a:endParaRPr lang="en-US"/>
        </a:p>
      </dgm:t>
    </dgm:pt>
    <dgm:pt modelId="{24D43A6E-EC70-44A5-85B5-945856A46F38}">
      <dgm:prSet custT="1"/>
      <dgm:spPr/>
      <dgm:t>
        <a:bodyPr/>
        <a:lstStyle/>
        <a:p>
          <a:r>
            <a:rPr lang="en-US" sz="2000" dirty="0">
              <a:highlight>
                <a:srgbClr val="FFFF00"/>
              </a:highlight>
            </a:rPr>
            <a:t>Signature</a:t>
          </a:r>
        </a:p>
      </dgm:t>
    </dgm:pt>
    <dgm:pt modelId="{502E0799-660D-4303-8971-6398BF14D478}" type="parTrans" cxnId="{4761BDD2-9B6F-4F1E-A9D7-F400F7239399}">
      <dgm:prSet/>
      <dgm:spPr/>
      <dgm:t>
        <a:bodyPr/>
        <a:lstStyle/>
        <a:p>
          <a:endParaRPr lang="en-US"/>
        </a:p>
      </dgm:t>
    </dgm:pt>
    <dgm:pt modelId="{D8E31290-1DDC-441A-9989-97A74FDEADF8}" type="sibTrans" cxnId="{4761BDD2-9B6F-4F1E-A9D7-F400F7239399}">
      <dgm:prSet/>
      <dgm:spPr/>
      <dgm:t>
        <a:bodyPr/>
        <a:lstStyle/>
        <a:p>
          <a:endParaRPr lang="en-US"/>
        </a:p>
      </dgm:t>
    </dgm:pt>
    <dgm:pt modelId="{ED701D38-9D5A-403D-87AD-2CBD2ACC82C0}" type="pres">
      <dgm:prSet presAssocID="{BE495DA4-6EE5-4C18-BBA0-7AD31E79EAF0}" presName="list" presStyleCnt="0">
        <dgm:presLayoutVars>
          <dgm:dir/>
          <dgm:animLvl val="lvl"/>
        </dgm:presLayoutVars>
      </dgm:prSet>
      <dgm:spPr/>
    </dgm:pt>
    <dgm:pt modelId="{2B37A2B2-5560-4106-9893-05635EA8FEC0}" type="pres">
      <dgm:prSet presAssocID="{ABFF5176-3EAC-4B22-A205-B6F066A45354}" presName="posSpace" presStyleCnt="0"/>
      <dgm:spPr/>
    </dgm:pt>
    <dgm:pt modelId="{05FBF653-CB33-4008-B912-181B98F7F58D}" type="pres">
      <dgm:prSet presAssocID="{ABFF5176-3EAC-4B22-A205-B6F066A45354}" presName="vertFlow" presStyleCnt="0"/>
      <dgm:spPr/>
    </dgm:pt>
    <dgm:pt modelId="{9A52D1BE-B3F5-4F00-9BC2-BFFB96BCA98A}" type="pres">
      <dgm:prSet presAssocID="{ABFF5176-3EAC-4B22-A205-B6F066A45354}" presName="topSpace" presStyleCnt="0"/>
      <dgm:spPr/>
    </dgm:pt>
    <dgm:pt modelId="{7F637EB0-49F2-4C78-98E8-C96CC190F305}" type="pres">
      <dgm:prSet presAssocID="{ABFF5176-3EAC-4B22-A205-B6F066A45354}" presName="firstComp" presStyleCnt="0"/>
      <dgm:spPr/>
    </dgm:pt>
    <dgm:pt modelId="{46FDEE90-924E-44B8-82FD-C705E73CC286}" type="pres">
      <dgm:prSet presAssocID="{ABFF5176-3EAC-4B22-A205-B6F066A45354}" presName="firstChild" presStyleLbl="bgAccFollowNode1" presStyleIdx="0" presStyleCnt="3"/>
      <dgm:spPr/>
    </dgm:pt>
    <dgm:pt modelId="{2AD6644C-FBBE-471F-97A3-B22B2A5BDF4D}" type="pres">
      <dgm:prSet presAssocID="{ABFF5176-3EAC-4B22-A205-B6F066A45354}" presName="firstChildTx" presStyleLbl="bgAccFollowNode1" presStyleIdx="0" presStyleCnt="3">
        <dgm:presLayoutVars>
          <dgm:bulletEnabled val="1"/>
        </dgm:presLayoutVars>
      </dgm:prSet>
      <dgm:spPr/>
    </dgm:pt>
    <dgm:pt modelId="{6561C88B-BF9C-42E5-AE2F-3A0202880886}" type="pres">
      <dgm:prSet presAssocID="{2A42EAB5-27CC-45AD-AC03-89CBF1D57146}" presName="comp" presStyleCnt="0"/>
      <dgm:spPr/>
    </dgm:pt>
    <dgm:pt modelId="{F23CB4B6-E575-4973-BCF1-D4AB20A79BF2}" type="pres">
      <dgm:prSet presAssocID="{2A42EAB5-27CC-45AD-AC03-89CBF1D57146}" presName="child" presStyleLbl="bgAccFollowNode1" presStyleIdx="1" presStyleCnt="3"/>
      <dgm:spPr/>
    </dgm:pt>
    <dgm:pt modelId="{3C7BFC29-F19B-4880-9E35-7260A81E113C}" type="pres">
      <dgm:prSet presAssocID="{2A42EAB5-27CC-45AD-AC03-89CBF1D57146}" presName="childTx" presStyleLbl="bgAccFollowNode1" presStyleIdx="1" presStyleCnt="3">
        <dgm:presLayoutVars>
          <dgm:bulletEnabled val="1"/>
        </dgm:presLayoutVars>
      </dgm:prSet>
      <dgm:spPr/>
    </dgm:pt>
    <dgm:pt modelId="{E52FA4D6-94D5-4627-B64C-AC807E4A1BD3}" type="pres">
      <dgm:prSet presAssocID="{24D43A6E-EC70-44A5-85B5-945856A46F38}" presName="comp" presStyleCnt="0"/>
      <dgm:spPr/>
    </dgm:pt>
    <dgm:pt modelId="{E5A3AAD2-8F92-4641-9C45-08DD6D84281A}" type="pres">
      <dgm:prSet presAssocID="{24D43A6E-EC70-44A5-85B5-945856A46F38}" presName="child" presStyleLbl="bgAccFollowNode1" presStyleIdx="2" presStyleCnt="3"/>
      <dgm:spPr/>
    </dgm:pt>
    <dgm:pt modelId="{5B00ED95-EC6E-455C-AE1C-45D5BE23FD5B}" type="pres">
      <dgm:prSet presAssocID="{24D43A6E-EC70-44A5-85B5-945856A46F38}" presName="childTx" presStyleLbl="bgAccFollowNode1" presStyleIdx="2" presStyleCnt="3">
        <dgm:presLayoutVars>
          <dgm:bulletEnabled val="1"/>
        </dgm:presLayoutVars>
      </dgm:prSet>
      <dgm:spPr/>
    </dgm:pt>
    <dgm:pt modelId="{C09CF99D-C2E0-4A73-A4C4-91BF91A5EA89}" type="pres">
      <dgm:prSet presAssocID="{ABFF5176-3EAC-4B22-A205-B6F066A45354}" presName="negSpace" presStyleCnt="0"/>
      <dgm:spPr/>
    </dgm:pt>
    <dgm:pt modelId="{48120577-36C6-42D4-BEB2-FB253CE656BC}" type="pres">
      <dgm:prSet presAssocID="{ABFF5176-3EAC-4B22-A205-B6F066A45354}" presName="circle" presStyleLbl="node1" presStyleIdx="0" presStyleCnt="1"/>
      <dgm:spPr/>
    </dgm:pt>
  </dgm:ptLst>
  <dgm:cxnLst>
    <dgm:cxn modelId="{060D5F14-9322-48B1-B218-716C88A22F78}" srcId="{BE495DA4-6EE5-4C18-BBA0-7AD31E79EAF0}" destId="{ABFF5176-3EAC-4B22-A205-B6F066A45354}" srcOrd="0" destOrd="0" parTransId="{E2CAF57C-83BC-451B-89F4-A804E628AFAB}" sibTransId="{29EFAC3F-5B7E-4E22-A247-D7C7950136E7}"/>
    <dgm:cxn modelId="{5965AF63-40EF-43DA-A8A0-D8DD8152D067}" type="presOf" srcId="{A7BE73B3-8744-4138-BAB1-C4E670E6194B}" destId="{2AD6644C-FBBE-471F-97A3-B22B2A5BDF4D}" srcOrd="1" destOrd="0" presId="urn:microsoft.com/office/officeart/2005/8/layout/hList9"/>
    <dgm:cxn modelId="{6F7EBD9E-D520-4726-959F-4D0429286FE4}" type="presOf" srcId="{BE495DA4-6EE5-4C18-BBA0-7AD31E79EAF0}" destId="{ED701D38-9D5A-403D-87AD-2CBD2ACC82C0}" srcOrd="0" destOrd="0" presId="urn:microsoft.com/office/officeart/2005/8/layout/hList9"/>
    <dgm:cxn modelId="{8C4567B2-C59D-4A2D-8647-CB97FD4101BE}" type="presOf" srcId="{24D43A6E-EC70-44A5-85B5-945856A46F38}" destId="{5B00ED95-EC6E-455C-AE1C-45D5BE23FD5B}" srcOrd="1" destOrd="0" presId="urn:microsoft.com/office/officeart/2005/8/layout/hList9"/>
    <dgm:cxn modelId="{F47CD7B2-2D57-4AFA-A4C1-12EA8D72B889}" srcId="{ABFF5176-3EAC-4B22-A205-B6F066A45354}" destId="{A7BE73B3-8744-4138-BAB1-C4E670E6194B}" srcOrd="0" destOrd="0" parTransId="{EEEBE9F1-AD37-4730-8D1A-43C7000CE1D8}" sibTransId="{DC7CBAD7-2543-45DF-95D7-9DEB10845064}"/>
    <dgm:cxn modelId="{902126C9-961C-42DE-9F95-AFCD9ED84487}" srcId="{ABFF5176-3EAC-4B22-A205-B6F066A45354}" destId="{2A42EAB5-27CC-45AD-AC03-89CBF1D57146}" srcOrd="1" destOrd="0" parTransId="{C030195F-99F8-4BDC-81B2-B412673911A2}" sibTransId="{5143FDC9-78CE-4CFF-AECA-0B4E2BD7D5BD}"/>
    <dgm:cxn modelId="{4649CACE-30C7-4312-A1EE-FD6AFC5646F7}" type="presOf" srcId="{A7BE73B3-8744-4138-BAB1-C4E670E6194B}" destId="{46FDEE90-924E-44B8-82FD-C705E73CC286}" srcOrd="0" destOrd="0" presId="urn:microsoft.com/office/officeart/2005/8/layout/hList9"/>
    <dgm:cxn modelId="{50FF12D0-19C7-4485-8F1B-33E8F1911BD7}" type="presOf" srcId="{2A42EAB5-27CC-45AD-AC03-89CBF1D57146}" destId="{3C7BFC29-F19B-4880-9E35-7260A81E113C}" srcOrd="1" destOrd="0" presId="urn:microsoft.com/office/officeart/2005/8/layout/hList9"/>
    <dgm:cxn modelId="{4761BDD2-9B6F-4F1E-A9D7-F400F7239399}" srcId="{ABFF5176-3EAC-4B22-A205-B6F066A45354}" destId="{24D43A6E-EC70-44A5-85B5-945856A46F38}" srcOrd="2" destOrd="0" parTransId="{502E0799-660D-4303-8971-6398BF14D478}" sibTransId="{D8E31290-1DDC-441A-9989-97A74FDEADF8}"/>
    <dgm:cxn modelId="{5DAD81DF-7665-4181-81C3-652074BFF5D2}" type="presOf" srcId="{ABFF5176-3EAC-4B22-A205-B6F066A45354}" destId="{48120577-36C6-42D4-BEB2-FB253CE656BC}" srcOrd="0" destOrd="0" presId="urn:microsoft.com/office/officeart/2005/8/layout/hList9"/>
    <dgm:cxn modelId="{292362E8-05C9-4C0E-8E56-99C5FC6F522B}" type="presOf" srcId="{2A42EAB5-27CC-45AD-AC03-89CBF1D57146}" destId="{F23CB4B6-E575-4973-BCF1-D4AB20A79BF2}" srcOrd="0" destOrd="0" presId="urn:microsoft.com/office/officeart/2005/8/layout/hList9"/>
    <dgm:cxn modelId="{6AFAD9FF-4D01-47D4-AE08-4A2A3E9F494E}" type="presOf" srcId="{24D43A6E-EC70-44A5-85B5-945856A46F38}" destId="{E5A3AAD2-8F92-4641-9C45-08DD6D84281A}" srcOrd="0" destOrd="0" presId="urn:microsoft.com/office/officeart/2005/8/layout/hList9"/>
    <dgm:cxn modelId="{B7705EFE-4A7A-45E0-8EF2-6C2828ACBCB2}" type="presParOf" srcId="{ED701D38-9D5A-403D-87AD-2CBD2ACC82C0}" destId="{2B37A2B2-5560-4106-9893-05635EA8FEC0}" srcOrd="0" destOrd="0" presId="urn:microsoft.com/office/officeart/2005/8/layout/hList9"/>
    <dgm:cxn modelId="{B6FEE09D-9FB5-4910-B100-A9C4B8485C8B}" type="presParOf" srcId="{ED701D38-9D5A-403D-87AD-2CBD2ACC82C0}" destId="{05FBF653-CB33-4008-B912-181B98F7F58D}" srcOrd="1" destOrd="0" presId="urn:microsoft.com/office/officeart/2005/8/layout/hList9"/>
    <dgm:cxn modelId="{C9027FAA-7D99-422A-9F2C-F5320C578380}" type="presParOf" srcId="{05FBF653-CB33-4008-B912-181B98F7F58D}" destId="{9A52D1BE-B3F5-4F00-9BC2-BFFB96BCA98A}" srcOrd="0" destOrd="0" presId="urn:microsoft.com/office/officeart/2005/8/layout/hList9"/>
    <dgm:cxn modelId="{D874BE31-F609-42C4-9AD4-8732C292C1D8}" type="presParOf" srcId="{05FBF653-CB33-4008-B912-181B98F7F58D}" destId="{7F637EB0-49F2-4C78-98E8-C96CC190F305}" srcOrd="1" destOrd="0" presId="urn:microsoft.com/office/officeart/2005/8/layout/hList9"/>
    <dgm:cxn modelId="{819B4C65-BE14-41E4-9559-ABCAA163A073}" type="presParOf" srcId="{7F637EB0-49F2-4C78-98E8-C96CC190F305}" destId="{46FDEE90-924E-44B8-82FD-C705E73CC286}" srcOrd="0" destOrd="0" presId="urn:microsoft.com/office/officeart/2005/8/layout/hList9"/>
    <dgm:cxn modelId="{B732FDAF-7E8D-4FDF-9D9E-2CA630142F33}" type="presParOf" srcId="{7F637EB0-49F2-4C78-98E8-C96CC190F305}" destId="{2AD6644C-FBBE-471F-97A3-B22B2A5BDF4D}" srcOrd="1" destOrd="0" presId="urn:microsoft.com/office/officeart/2005/8/layout/hList9"/>
    <dgm:cxn modelId="{C841C7AF-A5F9-4983-B746-9FB46F2C7A3E}" type="presParOf" srcId="{05FBF653-CB33-4008-B912-181B98F7F58D}" destId="{6561C88B-BF9C-42E5-AE2F-3A0202880886}" srcOrd="2" destOrd="0" presId="urn:microsoft.com/office/officeart/2005/8/layout/hList9"/>
    <dgm:cxn modelId="{F9B03C85-24E1-4836-A895-8EC3E6EAF415}" type="presParOf" srcId="{6561C88B-BF9C-42E5-AE2F-3A0202880886}" destId="{F23CB4B6-E575-4973-BCF1-D4AB20A79BF2}" srcOrd="0" destOrd="0" presId="urn:microsoft.com/office/officeart/2005/8/layout/hList9"/>
    <dgm:cxn modelId="{AFD19D5C-E6B6-4F12-9640-854BE20F332F}" type="presParOf" srcId="{6561C88B-BF9C-42E5-AE2F-3A0202880886}" destId="{3C7BFC29-F19B-4880-9E35-7260A81E113C}" srcOrd="1" destOrd="0" presId="urn:microsoft.com/office/officeart/2005/8/layout/hList9"/>
    <dgm:cxn modelId="{AEC44419-E373-4A1A-AFCB-945AD7096184}" type="presParOf" srcId="{05FBF653-CB33-4008-B912-181B98F7F58D}" destId="{E52FA4D6-94D5-4627-B64C-AC807E4A1BD3}" srcOrd="3" destOrd="0" presId="urn:microsoft.com/office/officeart/2005/8/layout/hList9"/>
    <dgm:cxn modelId="{4893479D-C00F-4DC0-BFB1-1D2418A3A2C4}" type="presParOf" srcId="{E52FA4D6-94D5-4627-B64C-AC807E4A1BD3}" destId="{E5A3AAD2-8F92-4641-9C45-08DD6D84281A}" srcOrd="0" destOrd="0" presId="urn:microsoft.com/office/officeart/2005/8/layout/hList9"/>
    <dgm:cxn modelId="{E167E545-EB0C-4663-917A-E337C73B548F}" type="presParOf" srcId="{E52FA4D6-94D5-4627-B64C-AC807E4A1BD3}" destId="{5B00ED95-EC6E-455C-AE1C-45D5BE23FD5B}" srcOrd="1" destOrd="0" presId="urn:microsoft.com/office/officeart/2005/8/layout/hList9"/>
    <dgm:cxn modelId="{C1A9A491-8617-4804-AF47-9BFEDD3C2C41}" type="presParOf" srcId="{ED701D38-9D5A-403D-87AD-2CBD2ACC82C0}" destId="{C09CF99D-C2E0-4A73-A4C4-91BF91A5EA89}" srcOrd="2" destOrd="0" presId="urn:microsoft.com/office/officeart/2005/8/layout/hList9"/>
    <dgm:cxn modelId="{E2CD5887-7356-47F3-B4D0-93D8F97521E9}" type="presParOf" srcId="{ED701D38-9D5A-403D-87AD-2CBD2ACC82C0}" destId="{48120577-36C6-42D4-BEB2-FB253CE656BC}"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CE92846-F40A-4AC1-9542-FBE68109F22F}" type="doc">
      <dgm:prSet loTypeId="urn:microsoft.com/office/officeart/2005/8/layout/vList3" loCatId="list" qsTypeId="urn:microsoft.com/office/officeart/2005/8/quickstyle/simple5" qsCatId="simple" csTypeId="urn:microsoft.com/office/officeart/2005/8/colors/colorful4" csCatId="colorful" phldr="1"/>
      <dgm:spPr/>
      <dgm:t>
        <a:bodyPr/>
        <a:lstStyle/>
        <a:p>
          <a:endParaRPr lang="en-US"/>
        </a:p>
      </dgm:t>
    </dgm:pt>
    <dgm:pt modelId="{436482AB-135C-4537-96C9-18ECAD90C703}">
      <dgm:prSet/>
      <dgm:spPr/>
      <dgm:t>
        <a:bodyPr/>
        <a:lstStyle/>
        <a:p>
          <a:r>
            <a:rPr lang="en-US" dirty="0"/>
            <a:t>Ensure no prior participation! </a:t>
          </a:r>
        </a:p>
      </dgm:t>
    </dgm:pt>
    <dgm:pt modelId="{9DC8B863-0023-43F6-BAAC-CCF1BF77A7AE}" type="parTrans" cxnId="{27D3E532-CC12-48A2-BADF-8EF633C2286A}">
      <dgm:prSet/>
      <dgm:spPr/>
      <dgm:t>
        <a:bodyPr/>
        <a:lstStyle/>
        <a:p>
          <a:endParaRPr lang="en-US"/>
        </a:p>
      </dgm:t>
    </dgm:pt>
    <dgm:pt modelId="{D06F77B9-A082-4152-B2C6-FC8661B66B71}" type="sibTrans" cxnId="{27D3E532-CC12-48A2-BADF-8EF633C2286A}">
      <dgm:prSet/>
      <dgm:spPr/>
      <dgm:t>
        <a:bodyPr/>
        <a:lstStyle/>
        <a:p>
          <a:endParaRPr lang="en-US"/>
        </a:p>
      </dgm:t>
    </dgm:pt>
    <dgm:pt modelId="{612E6F9D-896E-4FB9-A07C-4AD814DCAE79}">
      <dgm:prSet/>
      <dgm:spPr/>
      <dgm:t>
        <a:bodyPr/>
        <a:lstStyle/>
        <a:p>
          <a:r>
            <a:rPr lang="en-US" dirty="0"/>
            <a:t>Submit waiver timely!</a:t>
          </a:r>
        </a:p>
      </dgm:t>
    </dgm:pt>
    <dgm:pt modelId="{8CA4B778-AF01-4015-BF99-97A89554C3B4}" type="parTrans" cxnId="{F07772C9-CD8F-4B92-AE32-9304D04E03CB}">
      <dgm:prSet/>
      <dgm:spPr/>
      <dgm:t>
        <a:bodyPr/>
        <a:lstStyle/>
        <a:p>
          <a:endParaRPr lang="en-US"/>
        </a:p>
      </dgm:t>
    </dgm:pt>
    <dgm:pt modelId="{CB8C2575-A5BC-46CC-B190-3D32CACDD116}" type="sibTrans" cxnId="{F07772C9-CD8F-4B92-AE32-9304D04E03CB}">
      <dgm:prSet/>
      <dgm:spPr/>
      <dgm:t>
        <a:bodyPr/>
        <a:lstStyle/>
        <a:p>
          <a:endParaRPr lang="en-US"/>
        </a:p>
      </dgm:t>
    </dgm:pt>
    <dgm:pt modelId="{016311C6-6F30-4ACF-8F94-B2FF552FDBB9}">
      <dgm:prSet/>
      <dgm:spPr/>
      <dgm:t>
        <a:bodyPr/>
        <a:lstStyle/>
        <a:p>
          <a:r>
            <a:rPr lang="en-US" dirty="0"/>
            <a:t>Describe permitted activity!</a:t>
          </a:r>
        </a:p>
      </dgm:t>
    </dgm:pt>
    <dgm:pt modelId="{2EF5B863-F862-4325-A2A5-12200FBA09D9}" type="parTrans" cxnId="{3DA4C917-B1DE-400A-BEF3-DD6082BF29E5}">
      <dgm:prSet/>
      <dgm:spPr/>
      <dgm:t>
        <a:bodyPr/>
        <a:lstStyle/>
        <a:p>
          <a:endParaRPr lang="en-US"/>
        </a:p>
      </dgm:t>
    </dgm:pt>
    <dgm:pt modelId="{A9030232-DDA1-4F5B-BB08-A821A5985AF4}" type="sibTrans" cxnId="{3DA4C917-B1DE-400A-BEF3-DD6082BF29E5}">
      <dgm:prSet/>
      <dgm:spPr/>
      <dgm:t>
        <a:bodyPr/>
        <a:lstStyle/>
        <a:p>
          <a:endParaRPr lang="en-US"/>
        </a:p>
      </dgm:t>
    </dgm:pt>
    <dgm:pt modelId="{CCF8B590-45B1-49F8-B99E-EE26CA3A8A2B}">
      <dgm:prSet/>
      <dgm:spPr/>
      <dgm:t>
        <a:bodyPr/>
        <a:lstStyle/>
        <a:p>
          <a:r>
            <a:rPr lang="en-US" dirty="0"/>
            <a:t>Write clearly – for the public and the employee!</a:t>
          </a:r>
        </a:p>
      </dgm:t>
    </dgm:pt>
    <dgm:pt modelId="{BD92D986-B2CE-48FB-94EC-6CBEC5CD92DA}" type="parTrans" cxnId="{BC3193DE-9248-4A4A-BE9F-8736EF752586}">
      <dgm:prSet/>
      <dgm:spPr/>
      <dgm:t>
        <a:bodyPr/>
        <a:lstStyle/>
        <a:p>
          <a:endParaRPr lang="en-US"/>
        </a:p>
      </dgm:t>
    </dgm:pt>
    <dgm:pt modelId="{AF02BEBD-0849-4802-8B3E-2181F4B4721F}" type="sibTrans" cxnId="{BC3193DE-9248-4A4A-BE9F-8736EF752586}">
      <dgm:prSet/>
      <dgm:spPr/>
      <dgm:t>
        <a:bodyPr/>
        <a:lstStyle/>
        <a:p>
          <a:endParaRPr lang="en-US"/>
        </a:p>
      </dgm:t>
    </dgm:pt>
    <dgm:pt modelId="{9FB5ACA0-E89E-4EDD-8B3C-4F76FA88DE68}">
      <dgm:prSet/>
      <dgm:spPr/>
      <dgm:t>
        <a:bodyPr/>
        <a:lstStyle/>
        <a:p>
          <a:r>
            <a:rPr lang="en-US" dirty="0"/>
            <a:t>Be deliberative!</a:t>
          </a:r>
        </a:p>
      </dgm:t>
    </dgm:pt>
    <dgm:pt modelId="{C2C01C1B-6B66-4C06-AC71-C36C424CD386}" type="parTrans" cxnId="{C12E3822-EE42-48AD-80AC-28A7EEDFBC21}">
      <dgm:prSet/>
      <dgm:spPr/>
      <dgm:t>
        <a:bodyPr/>
        <a:lstStyle/>
        <a:p>
          <a:endParaRPr lang="en-US"/>
        </a:p>
      </dgm:t>
    </dgm:pt>
    <dgm:pt modelId="{5F51412D-2D0C-4CFB-A906-CD721863CB96}" type="sibTrans" cxnId="{C12E3822-EE42-48AD-80AC-28A7EEDFBC21}">
      <dgm:prSet/>
      <dgm:spPr/>
      <dgm:t>
        <a:bodyPr/>
        <a:lstStyle/>
        <a:p>
          <a:endParaRPr lang="en-US"/>
        </a:p>
      </dgm:t>
    </dgm:pt>
    <dgm:pt modelId="{E6CB9586-CDE7-4491-9D4A-944021AAC6EC}" type="pres">
      <dgm:prSet presAssocID="{BCE92846-F40A-4AC1-9542-FBE68109F22F}" presName="linearFlow" presStyleCnt="0">
        <dgm:presLayoutVars>
          <dgm:dir/>
          <dgm:resizeHandles val="exact"/>
        </dgm:presLayoutVars>
      </dgm:prSet>
      <dgm:spPr/>
    </dgm:pt>
    <dgm:pt modelId="{30131358-3469-40D0-87A2-70B3B48A1205}" type="pres">
      <dgm:prSet presAssocID="{436482AB-135C-4537-96C9-18ECAD90C703}" presName="composite" presStyleCnt="0"/>
      <dgm:spPr/>
    </dgm:pt>
    <dgm:pt modelId="{AF627B37-6004-4EE9-B84E-BCC55DB2FF71}" type="pres">
      <dgm:prSet presAssocID="{436482AB-135C-4537-96C9-18ECAD90C703}" presName="imgShp" presStyleLbl="fgImgPlace1" presStyleIdx="0" presStyleCnt="5"/>
      <dgm:spPr>
        <a:blipFill>
          <a:blip xmlns:r="http://schemas.openxmlformats.org/officeDocument/2006/relationships" r:embed="rId1"/>
          <a:srcRect/>
          <a:stretch>
            <a:fillRect/>
          </a:stretch>
        </a:blipFill>
      </dgm:spPr>
    </dgm:pt>
    <dgm:pt modelId="{5E6D4541-43CE-47AB-9CA4-D044A566DDA5}" type="pres">
      <dgm:prSet presAssocID="{436482AB-135C-4537-96C9-18ECAD90C703}" presName="txShp" presStyleLbl="node1" presStyleIdx="0" presStyleCnt="5">
        <dgm:presLayoutVars>
          <dgm:bulletEnabled val="1"/>
        </dgm:presLayoutVars>
      </dgm:prSet>
      <dgm:spPr/>
    </dgm:pt>
    <dgm:pt modelId="{23C55094-E679-475C-A36E-A64898028526}" type="pres">
      <dgm:prSet presAssocID="{D06F77B9-A082-4152-B2C6-FC8661B66B71}" presName="spacing" presStyleCnt="0"/>
      <dgm:spPr/>
    </dgm:pt>
    <dgm:pt modelId="{BA5E47A1-A664-407E-BB59-C50FA8B29B1D}" type="pres">
      <dgm:prSet presAssocID="{612E6F9D-896E-4FB9-A07C-4AD814DCAE79}" presName="composite" presStyleCnt="0"/>
      <dgm:spPr/>
    </dgm:pt>
    <dgm:pt modelId="{12AD49EF-B210-492F-A982-0FF83BFB875F}" type="pres">
      <dgm:prSet presAssocID="{612E6F9D-896E-4FB9-A07C-4AD814DCAE79}" presName="imgShp" presStyleLbl="fgImgPlace1" presStyleIdx="1" presStyleCnt="5"/>
      <dgm:spPr>
        <a:blipFill>
          <a:blip xmlns:r="http://schemas.openxmlformats.org/officeDocument/2006/relationships" r:embed="rId1"/>
          <a:srcRect/>
          <a:stretch>
            <a:fillRect/>
          </a:stretch>
        </a:blipFill>
      </dgm:spPr>
    </dgm:pt>
    <dgm:pt modelId="{6AE23273-FE20-453C-8E8A-5A88CEC349F3}" type="pres">
      <dgm:prSet presAssocID="{612E6F9D-896E-4FB9-A07C-4AD814DCAE79}" presName="txShp" presStyleLbl="node1" presStyleIdx="1" presStyleCnt="5">
        <dgm:presLayoutVars>
          <dgm:bulletEnabled val="1"/>
        </dgm:presLayoutVars>
      </dgm:prSet>
      <dgm:spPr/>
    </dgm:pt>
    <dgm:pt modelId="{F1244E66-BBAB-4013-9465-F9D503E8251A}" type="pres">
      <dgm:prSet presAssocID="{CB8C2575-A5BC-46CC-B190-3D32CACDD116}" presName="spacing" presStyleCnt="0"/>
      <dgm:spPr/>
    </dgm:pt>
    <dgm:pt modelId="{E8AF848E-B8A3-4816-BB9D-092DDAA94D2D}" type="pres">
      <dgm:prSet presAssocID="{016311C6-6F30-4ACF-8F94-B2FF552FDBB9}" presName="composite" presStyleCnt="0"/>
      <dgm:spPr/>
    </dgm:pt>
    <dgm:pt modelId="{19ABF126-439A-41D6-A5D2-4E6D81B8C705}" type="pres">
      <dgm:prSet presAssocID="{016311C6-6F30-4ACF-8F94-B2FF552FDBB9}" presName="imgShp" presStyleLbl="fgImgPlace1" presStyleIdx="2" presStyleCnt="5"/>
      <dgm:spPr>
        <a:blipFill>
          <a:blip xmlns:r="http://schemas.openxmlformats.org/officeDocument/2006/relationships" r:embed="rId1"/>
          <a:srcRect/>
          <a:stretch>
            <a:fillRect/>
          </a:stretch>
        </a:blipFill>
      </dgm:spPr>
    </dgm:pt>
    <dgm:pt modelId="{EAC0A74D-7C5A-4953-AAA6-FBB0516C0DBA}" type="pres">
      <dgm:prSet presAssocID="{016311C6-6F30-4ACF-8F94-B2FF552FDBB9}" presName="txShp" presStyleLbl="node1" presStyleIdx="2" presStyleCnt="5">
        <dgm:presLayoutVars>
          <dgm:bulletEnabled val="1"/>
        </dgm:presLayoutVars>
      </dgm:prSet>
      <dgm:spPr/>
    </dgm:pt>
    <dgm:pt modelId="{22C83570-F984-4A77-94AA-2CB602634228}" type="pres">
      <dgm:prSet presAssocID="{A9030232-DDA1-4F5B-BB08-A821A5985AF4}" presName="spacing" presStyleCnt="0"/>
      <dgm:spPr/>
    </dgm:pt>
    <dgm:pt modelId="{FE555943-DEAD-42BE-A670-76DA62AD0533}" type="pres">
      <dgm:prSet presAssocID="{CCF8B590-45B1-49F8-B99E-EE26CA3A8A2B}" presName="composite" presStyleCnt="0"/>
      <dgm:spPr/>
    </dgm:pt>
    <dgm:pt modelId="{5058171E-C2FE-446E-B03B-913DACCFC8A4}" type="pres">
      <dgm:prSet presAssocID="{CCF8B590-45B1-49F8-B99E-EE26CA3A8A2B}" presName="imgShp" presStyleLbl="fgImgPlace1" presStyleIdx="3" presStyleCnt="5"/>
      <dgm:spPr>
        <a:blipFill>
          <a:blip xmlns:r="http://schemas.openxmlformats.org/officeDocument/2006/relationships" r:embed="rId1"/>
          <a:srcRect/>
          <a:stretch>
            <a:fillRect/>
          </a:stretch>
        </a:blipFill>
      </dgm:spPr>
    </dgm:pt>
    <dgm:pt modelId="{7DF7E0C3-04D0-4642-8EA9-D337D3A5E82A}" type="pres">
      <dgm:prSet presAssocID="{CCF8B590-45B1-49F8-B99E-EE26CA3A8A2B}" presName="txShp" presStyleLbl="node1" presStyleIdx="3" presStyleCnt="5">
        <dgm:presLayoutVars>
          <dgm:bulletEnabled val="1"/>
        </dgm:presLayoutVars>
      </dgm:prSet>
      <dgm:spPr/>
    </dgm:pt>
    <dgm:pt modelId="{3B1A3F1A-FD10-4DD9-ABED-DCCF8D7BDD6F}" type="pres">
      <dgm:prSet presAssocID="{AF02BEBD-0849-4802-8B3E-2181F4B4721F}" presName="spacing" presStyleCnt="0"/>
      <dgm:spPr/>
    </dgm:pt>
    <dgm:pt modelId="{2FD93CEC-5E15-4563-AFDE-B0BC9DAEC394}" type="pres">
      <dgm:prSet presAssocID="{9FB5ACA0-E89E-4EDD-8B3C-4F76FA88DE68}" presName="composite" presStyleCnt="0"/>
      <dgm:spPr/>
    </dgm:pt>
    <dgm:pt modelId="{F8094E24-03DC-4DD5-9DF7-FF112FAF8666}" type="pres">
      <dgm:prSet presAssocID="{9FB5ACA0-E89E-4EDD-8B3C-4F76FA88DE68}" presName="imgShp" presStyleLbl="fgImgPlace1" presStyleIdx="4" presStyleCnt="5"/>
      <dgm:spPr>
        <a:blipFill>
          <a:blip xmlns:r="http://schemas.openxmlformats.org/officeDocument/2006/relationships" r:embed="rId1"/>
          <a:srcRect/>
          <a:stretch>
            <a:fillRect/>
          </a:stretch>
        </a:blipFill>
      </dgm:spPr>
    </dgm:pt>
    <dgm:pt modelId="{F25E7411-861F-4742-8292-E09A52FEE9B6}" type="pres">
      <dgm:prSet presAssocID="{9FB5ACA0-E89E-4EDD-8B3C-4F76FA88DE68}" presName="txShp" presStyleLbl="node1" presStyleIdx="4" presStyleCnt="5">
        <dgm:presLayoutVars>
          <dgm:bulletEnabled val="1"/>
        </dgm:presLayoutVars>
      </dgm:prSet>
      <dgm:spPr/>
    </dgm:pt>
  </dgm:ptLst>
  <dgm:cxnLst>
    <dgm:cxn modelId="{2590F80A-A375-439D-BE3C-323416201EA8}" type="presOf" srcId="{612E6F9D-896E-4FB9-A07C-4AD814DCAE79}" destId="{6AE23273-FE20-453C-8E8A-5A88CEC349F3}" srcOrd="0" destOrd="0" presId="urn:microsoft.com/office/officeart/2005/8/layout/vList3"/>
    <dgm:cxn modelId="{51AE1617-4E3F-4BCB-AC6D-16054E10187C}" type="presOf" srcId="{436482AB-135C-4537-96C9-18ECAD90C703}" destId="{5E6D4541-43CE-47AB-9CA4-D044A566DDA5}" srcOrd="0" destOrd="0" presId="urn:microsoft.com/office/officeart/2005/8/layout/vList3"/>
    <dgm:cxn modelId="{3DA4C917-B1DE-400A-BEF3-DD6082BF29E5}" srcId="{BCE92846-F40A-4AC1-9542-FBE68109F22F}" destId="{016311C6-6F30-4ACF-8F94-B2FF552FDBB9}" srcOrd="2" destOrd="0" parTransId="{2EF5B863-F862-4325-A2A5-12200FBA09D9}" sibTransId="{A9030232-DDA1-4F5B-BB08-A821A5985AF4}"/>
    <dgm:cxn modelId="{C12E3822-EE42-48AD-80AC-28A7EEDFBC21}" srcId="{BCE92846-F40A-4AC1-9542-FBE68109F22F}" destId="{9FB5ACA0-E89E-4EDD-8B3C-4F76FA88DE68}" srcOrd="4" destOrd="0" parTransId="{C2C01C1B-6B66-4C06-AC71-C36C424CD386}" sibTransId="{5F51412D-2D0C-4CFB-A906-CD721863CB96}"/>
    <dgm:cxn modelId="{27D3E532-CC12-48A2-BADF-8EF633C2286A}" srcId="{BCE92846-F40A-4AC1-9542-FBE68109F22F}" destId="{436482AB-135C-4537-96C9-18ECAD90C703}" srcOrd="0" destOrd="0" parTransId="{9DC8B863-0023-43F6-BAAC-CCF1BF77A7AE}" sibTransId="{D06F77B9-A082-4152-B2C6-FC8661B66B71}"/>
    <dgm:cxn modelId="{150DCE48-DA10-4C76-AEB3-B1870754505C}" type="presOf" srcId="{BCE92846-F40A-4AC1-9542-FBE68109F22F}" destId="{E6CB9586-CDE7-4491-9D4A-944021AAC6EC}" srcOrd="0" destOrd="0" presId="urn:microsoft.com/office/officeart/2005/8/layout/vList3"/>
    <dgm:cxn modelId="{7C06AE76-2EF2-4907-A619-0AF5D7377015}" type="presOf" srcId="{CCF8B590-45B1-49F8-B99E-EE26CA3A8A2B}" destId="{7DF7E0C3-04D0-4642-8EA9-D337D3A5E82A}" srcOrd="0" destOrd="0" presId="urn:microsoft.com/office/officeart/2005/8/layout/vList3"/>
    <dgm:cxn modelId="{0288E9A1-8B30-4921-AC72-5F30F1A1722F}" type="presOf" srcId="{016311C6-6F30-4ACF-8F94-B2FF552FDBB9}" destId="{EAC0A74D-7C5A-4953-AAA6-FBB0516C0DBA}" srcOrd="0" destOrd="0" presId="urn:microsoft.com/office/officeart/2005/8/layout/vList3"/>
    <dgm:cxn modelId="{F07772C9-CD8F-4B92-AE32-9304D04E03CB}" srcId="{BCE92846-F40A-4AC1-9542-FBE68109F22F}" destId="{612E6F9D-896E-4FB9-A07C-4AD814DCAE79}" srcOrd="1" destOrd="0" parTransId="{8CA4B778-AF01-4015-BF99-97A89554C3B4}" sibTransId="{CB8C2575-A5BC-46CC-B190-3D32CACDD116}"/>
    <dgm:cxn modelId="{FCD555CA-F96B-4A11-96F6-1D439997B2EC}" type="presOf" srcId="{9FB5ACA0-E89E-4EDD-8B3C-4F76FA88DE68}" destId="{F25E7411-861F-4742-8292-E09A52FEE9B6}" srcOrd="0" destOrd="0" presId="urn:microsoft.com/office/officeart/2005/8/layout/vList3"/>
    <dgm:cxn modelId="{BC3193DE-9248-4A4A-BE9F-8736EF752586}" srcId="{BCE92846-F40A-4AC1-9542-FBE68109F22F}" destId="{CCF8B590-45B1-49F8-B99E-EE26CA3A8A2B}" srcOrd="3" destOrd="0" parTransId="{BD92D986-B2CE-48FB-94EC-6CBEC5CD92DA}" sibTransId="{AF02BEBD-0849-4802-8B3E-2181F4B4721F}"/>
    <dgm:cxn modelId="{95E5E4A9-742D-4B28-9D62-437E53D4C33B}" type="presParOf" srcId="{E6CB9586-CDE7-4491-9D4A-944021AAC6EC}" destId="{30131358-3469-40D0-87A2-70B3B48A1205}" srcOrd="0" destOrd="0" presId="urn:microsoft.com/office/officeart/2005/8/layout/vList3"/>
    <dgm:cxn modelId="{338BCAB2-D509-4E94-8E2F-9E7162B350CF}" type="presParOf" srcId="{30131358-3469-40D0-87A2-70B3B48A1205}" destId="{AF627B37-6004-4EE9-B84E-BCC55DB2FF71}" srcOrd="0" destOrd="0" presId="urn:microsoft.com/office/officeart/2005/8/layout/vList3"/>
    <dgm:cxn modelId="{13D9491E-2073-4D0E-91EC-530906640988}" type="presParOf" srcId="{30131358-3469-40D0-87A2-70B3B48A1205}" destId="{5E6D4541-43CE-47AB-9CA4-D044A566DDA5}" srcOrd="1" destOrd="0" presId="urn:microsoft.com/office/officeart/2005/8/layout/vList3"/>
    <dgm:cxn modelId="{E39E80ED-FF16-4015-B665-149F2665BEED}" type="presParOf" srcId="{E6CB9586-CDE7-4491-9D4A-944021AAC6EC}" destId="{23C55094-E679-475C-A36E-A64898028526}" srcOrd="1" destOrd="0" presId="urn:microsoft.com/office/officeart/2005/8/layout/vList3"/>
    <dgm:cxn modelId="{13B57982-FB20-4D11-9200-CC7CEF8E520F}" type="presParOf" srcId="{E6CB9586-CDE7-4491-9D4A-944021AAC6EC}" destId="{BA5E47A1-A664-407E-BB59-C50FA8B29B1D}" srcOrd="2" destOrd="0" presId="urn:microsoft.com/office/officeart/2005/8/layout/vList3"/>
    <dgm:cxn modelId="{3223B633-0DEF-41ED-8CBB-30328C8D2A6E}" type="presParOf" srcId="{BA5E47A1-A664-407E-BB59-C50FA8B29B1D}" destId="{12AD49EF-B210-492F-A982-0FF83BFB875F}" srcOrd="0" destOrd="0" presId="urn:microsoft.com/office/officeart/2005/8/layout/vList3"/>
    <dgm:cxn modelId="{170D2CD3-B964-4DFC-9442-597943F90CE3}" type="presParOf" srcId="{BA5E47A1-A664-407E-BB59-C50FA8B29B1D}" destId="{6AE23273-FE20-453C-8E8A-5A88CEC349F3}" srcOrd="1" destOrd="0" presId="urn:microsoft.com/office/officeart/2005/8/layout/vList3"/>
    <dgm:cxn modelId="{B8B592D2-6A6E-4458-81FD-255CB800BB74}" type="presParOf" srcId="{E6CB9586-CDE7-4491-9D4A-944021AAC6EC}" destId="{F1244E66-BBAB-4013-9465-F9D503E8251A}" srcOrd="3" destOrd="0" presId="urn:microsoft.com/office/officeart/2005/8/layout/vList3"/>
    <dgm:cxn modelId="{070D8378-BEFC-489E-BD71-FE9DF061C4E2}" type="presParOf" srcId="{E6CB9586-CDE7-4491-9D4A-944021AAC6EC}" destId="{E8AF848E-B8A3-4816-BB9D-092DDAA94D2D}" srcOrd="4" destOrd="0" presId="urn:microsoft.com/office/officeart/2005/8/layout/vList3"/>
    <dgm:cxn modelId="{A3E6D640-0621-4DD9-A3B2-17A70024124B}" type="presParOf" srcId="{E8AF848E-B8A3-4816-BB9D-092DDAA94D2D}" destId="{19ABF126-439A-41D6-A5D2-4E6D81B8C705}" srcOrd="0" destOrd="0" presId="urn:microsoft.com/office/officeart/2005/8/layout/vList3"/>
    <dgm:cxn modelId="{57830088-70FC-4504-9610-60AB825A7228}" type="presParOf" srcId="{E8AF848E-B8A3-4816-BB9D-092DDAA94D2D}" destId="{EAC0A74D-7C5A-4953-AAA6-FBB0516C0DBA}" srcOrd="1" destOrd="0" presId="urn:microsoft.com/office/officeart/2005/8/layout/vList3"/>
    <dgm:cxn modelId="{21937F11-BB46-4368-8E11-CB3FE23FC28C}" type="presParOf" srcId="{E6CB9586-CDE7-4491-9D4A-944021AAC6EC}" destId="{22C83570-F984-4A77-94AA-2CB602634228}" srcOrd="5" destOrd="0" presId="urn:microsoft.com/office/officeart/2005/8/layout/vList3"/>
    <dgm:cxn modelId="{90AD4B10-A2BD-455E-A372-2B0A08EC5FDD}" type="presParOf" srcId="{E6CB9586-CDE7-4491-9D4A-944021AAC6EC}" destId="{FE555943-DEAD-42BE-A670-76DA62AD0533}" srcOrd="6" destOrd="0" presId="urn:microsoft.com/office/officeart/2005/8/layout/vList3"/>
    <dgm:cxn modelId="{0CC0417F-C302-48B7-AC15-610F072C2900}" type="presParOf" srcId="{FE555943-DEAD-42BE-A670-76DA62AD0533}" destId="{5058171E-C2FE-446E-B03B-913DACCFC8A4}" srcOrd="0" destOrd="0" presId="urn:microsoft.com/office/officeart/2005/8/layout/vList3"/>
    <dgm:cxn modelId="{7DFD86F7-597C-438A-9972-7C1F21F8192C}" type="presParOf" srcId="{FE555943-DEAD-42BE-A670-76DA62AD0533}" destId="{7DF7E0C3-04D0-4642-8EA9-D337D3A5E82A}" srcOrd="1" destOrd="0" presId="urn:microsoft.com/office/officeart/2005/8/layout/vList3"/>
    <dgm:cxn modelId="{E9244D15-46B2-4C7E-82DD-A76FE9DAE22F}" type="presParOf" srcId="{E6CB9586-CDE7-4491-9D4A-944021AAC6EC}" destId="{3B1A3F1A-FD10-4DD9-ABED-DCCF8D7BDD6F}" srcOrd="7" destOrd="0" presId="urn:microsoft.com/office/officeart/2005/8/layout/vList3"/>
    <dgm:cxn modelId="{B6AC7C1C-14C7-43A5-8917-A642252AFEDB}" type="presParOf" srcId="{E6CB9586-CDE7-4491-9D4A-944021AAC6EC}" destId="{2FD93CEC-5E15-4563-AFDE-B0BC9DAEC394}" srcOrd="8" destOrd="0" presId="urn:microsoft.com/office/officeart/2005/8/layout/vList3"/>
    <dgm:cxn modelId="{7474DB97-A9E5-4F19-946C-0E87523D6FE0}" type="presParOf" srcId="{2FD93CEC-5E15-4563-AFDE-B0BC9DAEC394}" destId="{F8094E24-03DC-4DD5-9DF7-FF112FAF8666}" srcOrd="0" destOrd="0" presId="urn:microsoft.com/office/officeart/2005/8/layout/vList3"/>
    <dgm:cxn modelId="{8F668F5C-2CF3-485F-A596-9EE7B2285DC4}" type="presParOf" srcId="{2FD93CEC-5E15-4563-AFDE-B0BC9DAEC394}" destId="{F25E7411-861F-4742-8292-E09A52FEE9B6}"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FDEE90-924E-44B8-82FD-C705E73CC286}">
      <dsp:nvSpPr>
        <dsp:cNvPr id="0" name=""/>
        <dsp:cNvSpPr/>
      </dsp:nvSpPr>
      <dsp:spPr>
        <a:xfrm>
          <a:off x="1741530" y="698486"/>
          <a:ext cx="2619188" cy="1746999"/>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63576" rIns="163576" bIns="163576" numCol="1" spcCol="1270" anchor="ctr" anchorCtr="0">
          <a:noAutofit/>
        </a:bodyPr>
        <a:lstStyle/>
        <a:p>
          <a:pPr marL="0" lvl="0" indent="0" algn="l" defTabSz="1022350">
            <a:lnSpc>
              <a:spcPct val="90000"/>
            </a:lnSpc>
            <a:spcBef>
              <a:spcPct val="0"/>
            </a:spcBef>
            <a:spcAft>
              <a:spcPct val="35000"/>
            </a:spcAft>
            <a:buNone/>
          </a:pPr>
          <a:r>
            <a:rPr lang="en-US" sz="2300" kern="1200" dirty="0">
              <a:highlight>
                <a:srgbClr val="FFFF00"/>
              </a:highlight>
            </a:rPr>
            <a:t>Describe disqualifying financial interest</a:t>
          </a:r>
        </a:p>
      </dsp:txBody>
      <dsp:txXfrm>
        <a:off x="2160601" y="698486"/>
        <a:ext cx="2200118" cy="1746999"/>
      </dsp:txXfrm>
    </dsp:sp>
    <dsp:sp modelId="{F23CB4B6-E575-4973-BCF1-D4AB20A79BF2}">
      <dsp:nvSpPr>
        <dsp:cNvPr id="0" name=""/>
        <dsp:cNvSpPr/>
      </dsp:nvSpPr>
      <dsp:spPr>
        <a:xfrm>
          <a:off x="1741530" y="2445485"/>
          <a:ext cx="2619188" cy="1746999"/>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63576" rIns="163576" bIns="163576" numCol="1" spcCol="1270" anchor="ctr" anchorCtr="0">
          <a:noAutofit/>
        </a:bodyPr>
        <a:lstStyle/>
        <a:p>
          <a:pPr marL="0" lvl="0" indent="0" algn="l" defTabSz="1022350">
            <a:lnSpc>
              <a:spcPct val="90000"/>
            </a:lnSpc>
            <a:spcBef>
              <a:spcPct val="0"/>
            </a:spcBef>
            <a:spcAft>
              <a:spcPct val="35000"/>
            </a:spcAft>
            <a:buNone/>
          </a:pPr>
          <a:r>
            <a:rPr lang="en-US" sz="2300" kern="1200" dirty="0"/>
            <a:t>Reason for disqualification</a:t>
          </a:r>
        </a:p>
      </dsp:txBody>
      <dsp:txXfrm>
        <a:off x="2160601" y="2445485"/>
        <a:ext cx="2200118" cy="1746999"/>
      </dsp:txXfrm>
    </dsp:sp>
    <dsp:sp modelId="{48120577-36C6-42D4-BEB2-FB253CE656BC}">
      <dsp:nvSpPr>
        <dsp:cNvPr id="0" name=""/>
        <dsp:cNvSpPr/>
      </dsp:nvSpPr>
      <dsp:spPr>
        <a:xfrm>
          <a:off x="344630" y="35"/>
          <a:ext cx="1746125" cy="174612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Disqualifying Financial Interest</a:t>
          </a:r>
        </a:p>
      </dsp:txBody>
      <dsp:txXfrm>
        <a:off x="600344" y="255749"/>
        <a:ext cx="1234697" cy="123469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2455A8-5174-46EF-AF31-16922AA674B3}">
      <dsp:nvSpPr>
        <dsp:cNvPr id="0" name=""/>
        <dsp:cNvSpPr/>
      </dsp:nvSpPr>
      <dsp:spPr>
        <a:xfrm rot="10800000">
          <a:off x="1373259" y="468"/>
          <a:ext cx="4015026" cy="1447823"/>
        </a:xfrm>
        <a:prstGeom prst="homePlat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38450" tIns="110490" rIns="206248"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Issue waiver for past conduct!</a:t>
          </a:r>
        </a:p>
      </dsp:txBody>
      <dsp:txXfrm rot="10800000">
        <a:off x="1735215" y="468"/>
        <a:ext cx="3653070" cy="1447823"/>
      </dsp:txXfrm>
    </dsp:sp>
    <dsp:sp modelId="{733355E1-46A6-4001-9879-0B1DD384DA58}">
      <dsp:nvSpPr>
        <dsp:cNvPr id="0" name=""/>
        <dsp:cNvSpPr/>
      </dsp:nvSpPr>
      <dsp:spPr>
        <a:xfrm>
          <a:off x="649347" y="468"/>
          <a:ext cx="1447823" cy="1447823"/>
        </a:xfrm>
        <a:prstGeom prst="ellipse">
          <a:avLst/>
        </a:prstGeom>
        <a:blipFill>
          <a:blip xmlns:r="http://schemas.openxmlformats.org/officeDocument/2006/relationships" r:embed="rId1"/>
          <a:srcRect/>
          <a:stretch>
            <a:fillRect l="-11000" r="-11000"/>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DD05BF47-7B4A-40EC-A7D9-C6D25EEB3346}">
      <dsp:nvSpPr>
        <dsp:cNvPr id="0" name=""/>
        <dsp:cNvSpPr/>
      </dsp:nvSpPr>
      <dsp:spPr>
        <a:xfrm rot="10800000">
          <a:off x="1373259" y="1880478"/>
          <a:ext cx="4015026" cy="1447823"/>
        </a:xfrm>
        <a:prstGeom prst="homePlate">
          <a:avLst/>
        </a:prstGeom>
        <a:gradFill rotWithShape="0">
          <a:gsLst>
            <a:gs pos="0">
              <a:schemeClr val="accent2">
                <a:hueOff val="1901703"/>
                <a:satOff val="-38256"/>
                <a:lumOff val="-13725"/>
                <a:alphaOff val="0"/>
                <a:satMod val="103000"/>
                <a:lumMod val="102000"/>
                <a:tint val="94000"/>
              </a:schemeClr>
            </a:gs>
            <a:gs pos="50000">
              <a:schemeClr val="accent2">
                <a:hueOff val="1901703"/>
                <a:satOff val="-38256"/>
                <a:lumOff val="-13725"/>
                <a:alphaOff val="0"/>
                <a:satMod val="110000"/>
                <a:lumMod val="100000"/>
                <a:shade val="100000"/>
              </a:schemeClr>
            </a:gs>
            <a:gs pos="100000">
              <a:schemeClr val="accent2">
                <a:hueOff val="1901703"/>
                <a:satOff val="-38256"/>
                <a:lumOff val="-1372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38450" tIns="110490" rIns="206248"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Wait until the last minute!</a:t>
          </a:r>
        </a:p>
      </dsp:txBody>
      <dsp:txXfrm rot="10800000">
        <a:off x="1735215" y="1880478"/>
        <a:ext cx="3653070" cy="1447823"/>
      </dsp:txXfrm>
    </dsp:sp>
    <dsp:sp modelId="{9927FBA9-DB56-4C55-98C5-4AA70697FC5D}">
      <dsp:nvSpPr>
        <dsp:cNvPr id="0" name=""/>
        <dsp:cNvSpPr/>
      </dsp:nvSpPr>
      <dsp:spPr>
        <a:xfrm>
          <a:off x="649347" y="1880478"/>
          <a:ext cx="1447823" cy="1447823"/>
        </a:xfrm>
        <a:prstGeom prst="ellipse">
          <a:avLst/>
        </a:prstGeom>
        <a:blipFill>
          <a:blip xmlns:r="http://schemas.openxmlformats.org/officeDocument/2006/relationships" r:embed="rId1"/>
          <a:srcRect/>
          <a:stretch>
            <a:fillRect l="-11000" r="-11000"/>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4AC0BA17-7E43-4243-978D-186AAF8FDED0}">
      <dsp:nvSpPr>
        <dsp:cNvPr id="0" name=""/>
        <dsp:cNvSpPr/>
      </dsp:nvSpPr>
      <dsp:spPr>
        <a:xfrm rot="10800000">
          <a:off x="1373259" y="3760487"/>
          <a:ext cx="4015026" cy="1447823"/>
        </a:xfrm>
        <a:prstGeom prst="homePlate">
          <a:avLst/>
        </a:prstGeom>
        <a:gradFill rotWithShape="0">
          <a:gsLst>
            <a:gs pos="0">
              <a:schemeClr val="accent2">
                <a:hueOff val="3803405"/>
                <a:satOff val="-76511"/>
                <a:lumOff val="-27451"/>
                <a:alphaOff val="0"/>
                <a:satMod val="103000"/>
                <a:lumMod val="102000"/>
                <a:tint val="94000"/>
              </a:schemeClr>
            </a:gs>
            <a:gs pos="50000">
              <a:schemeClr val="accent2">
                <a:hueOff val="3803405"/>
                <a:satOff val="-76511"/>
                <a:lumOff val="-27451"/>
                <a:alphaOff val="0"/>
                <a:satMod val="110000"/>
                <a:lumMod val="100000"/>
                <a:shade val="100000"/>
              </a:schemeClr>
            </a:gs>
            <a:gs pos="100000">
              <a:schemeClr val="accent2">
                <a:hueOff val="3803405"/>
                <a:satOff val="-76511"/>
                <a:lumOff val="-27451"/>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38450" tIns="110490" rIns="206248"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Forget to consult with OGE!</a:t>
          </a:r>
        </a:p>
      </dsp:txBody>
      <dsp:txXfrm rot="10800000">
        <a:off x="1735215" y="3760487"/>
        <a:ext cx="3653070" cy="1447823"/>
      </dsp:txXfrm>
    </dsp:sp>
    <dsp:sp modelId="{0552C99C-0880-4F5D-83F1-C0A33CE64C79}">
      <dsp:nvSpPr>
        <dsp:cNvPr id="0" name=""/>
        <dsp:cNvSpPr/>
      </dsp:nvSpPr>
      <dsp:spPr>
        <a:xfrm>
          <a:off x="649347" y="3760487"/>
          <a:ext cx="1447823" cy="1447823"/>
        </a:xfrm>
        <a:prstGeom prst="ellipse">
          <a:avLst/>
        </a:prstGeom>
        <a:blipFill>
          <a:blip xmlns:r="http://schemas.openxmlformats.org/officeDocument/2006/relationships" r:embed="rId1"/>
          <a:srcRect/>
          <a:stretch>
            <a:fillRect l="-11000" r="-11000"/>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FDEE90-924E-44B8-82FD-C705E73CC286}">
      <dsp:nvSpPr>
        <dsp:cNvPr id="0" name=""/>
        <dsp:cNvSpPr/>
      </dsp:nvSpPr>
      <dsp:spPr>
        <a:xfrm>
          <a:off x="1741530" y="698486"/>
          <a:ext cx="2619188" cy="1746999"/>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63576" rIns="163576" bIns="163576" numCol="1" spcCol="1270" anchor="ctr" anchorCtr="0">
          <a:noAutofit/>
        </a:bodyPr>
        <a:lstStyle/>
        <a:p>
          <a:pPr marL="0" lvl="0" indent="0" algn="l" defTabSz="1022350">
            <a:lnSpc>
              <a:spcPct val="90000"/>
            </a:lnSpc>
            <a:spcBef>
              <a:spcPct val="0"/>
            </a:spcBef>
            <a:spcAft>
              <a:spcPct val="35000"/>
            </a:spcAft>
            <a:buNone/>
          </a:pPr>
          <a:r>
            <a:rPr lang="en-US" sz="2300" kern="1200" dirty="0"/>
            <a:t>Describe disqualifying financial interest</a:t>
          </a:r>
        </a:p>
      </dsp:txBody>
      <dsp:txXfrm>
        <a:off x="2160601" y="698486"/>
        <a:ext cx="2200118" cy="1746999"/>
      </dsp:txXfrm>
    </dsp:sp>
    <dsp:sp modelId="{F23CB4B6-E575-4973-BCF1-D4AB20A79BF2}">
      <dsp:nvSpPr>
        <dsp:cNvPr id="0" name=""/>
        <dsp:cNvSpPr/>
      </dsp:nvSpPr>
      <dsp:spPr>
        <a:xfrm>
          <a:off x="1741530" y="2445485"/>
          <a:ext cx="2619188" cy="1746999"/>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63576" rIns="163576" bIns="163576" numCol="1" spcCol="1270" anchor="ctr" anchorCtr="0">
          <a:noAutofit/>
        </a:bodyPr>
        <a:lstStyle/>
        <a:p>
          <a:pPr marL="0" lvl="0" indent="0" algn="l" defTabSz="1022350">
            <a:lnSpc>
              <a:spcPct val="90000"/>
            </a:lnSpc>
            <a:spcBef>
              <a:spcPct val="0"/>
            </a:spcBef>
            <a:spcAft>
              <a:spcPct val="35000"/>
            </a:spcAft>
            <a:buNone/>
          </a:pPr>
          <a:r>
            <a:rPr lang="en-US" sz="2300" kern="1200" dirty="0">
              <a:highlight>
                <a:srgbClr val="FFFF00"/>
              </a:highlight>
            </a:rPr>
            <a:t>Reason for disqualification</a:t>
          </a:r>
        </a:p>
      </dsp:txBody>
      <dsp:txXfrm>
        <a:off x="2160601" y="2445485"/>
        <a:ext cx="2200118" cy="1746999"/>
      </dsp:txXfrm>
    </dsp:sp>
    <dsp:sp modelId="{48120577-36C6-42D4-BEB2-FB253CE656BC}">
      <dsp:nvSpPr>
        <dsp:cNvPr id="0" name=""/>
        <dsp:cNvSpPr/>
      </dsp:nvSpPr>
      <dsp:spPr>
        <a:xfrm>
          <a:off x="344630" y="35"/>
          <a:ext cx="1746125" cy="174612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Disqualifying Financial Interest</a:t>
          </a:r>
        </a:p>
      </dsp:txBody>
      <dsp:txXfrm>
        <a:off x="600344" y="255749"/>
        <a:ext cx="1234697" cy="12346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930CF-8505-48A0-912D-E06C9B371051}">
      <dsp:nvSpPr>
        <dsp:cNvPr id="0" name=""/>
        <dsp:cNvSpPr/>
      </dsp:nvSpPr>
      <dsp:spPr>
        <a:xfrm>
          <a:off x="1650248" y="1610937"/>
          <a:ext cx="3092043" cy="2062393"/>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highlight>
                <a:srgbClr val="FFFF00"/>
              </a:highlight>
            </a:rPr>
            <a:t>Apply 5 C.F.R. § 2640.301 Factors</a:t>
          </a:r>
        </a:p>
      </dsp:txBody>
      <dsp:txXfrm>
        <a:off x="2144975" y="1610937"/>
        <a:ext cx="2597316" cy="2062393"/>
      </dsp:txXfrm>
    </dsp:sp>
    <dsp:sp modelId="{7C61E048-274B-4F30-9FE2-828112A86A31}">
      <dsp:nvSpPr>
        <dsp:cNvPr id="0" name=""/>
        <dsp:cNvSpPr/>
      </dsp:nvSpPr>
      <dsp:spPr>
        <a:xfrm>
          <a:off x="1650248" y="3673331"/>
          <a:ext cx="3092043" cy="2062393"/>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t>Mitigating Factors?</a:t>
          </a:r>
        </a:p>
      </dsp:txBody>
      <dsp:txXfrm>
        <a:off x="2144975" y="3673331"/>
        <a:ext cx="2597316" cy="2062393"/>
      </dsp:txXfrm>
    </dsp:sp>
    <dsp:sp modelId="{FE5EB267-9B1D-42A4-999F-92BD3EAD2E05}">
      <dsp:nvSpPr>
        <dsp:cNvPr id="0" name=""/>
        <dsp:cNvSpPr/>
      </dsp:nvSpPr>
      <dsp:spPr>
        <a:xfrm>
          <a:off x="1158" y="786392"/>
          <a:ext cx="2061362" cy="2061362"/>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244600">
            <a:lnSpc>
              <a:spcPct val="90000"/>
            </a:lnSpc>
            <a:spcBef>
              <a:spcPct val="0"/>
            </a:spcBef>
            <a:spcAft>
              <a:spcPct val="35000"/>
            </a:spcAft>
            <a:buNone/>
          </a:pPr>
          <a:r>
            <a:rPr lang="en-US" sz="2800" kern="1200" dirty="0"/>
            <a:t>§208 Analysis</a:t>
          </a:r>
        </a:p>
      </dsp:txBody>
      <dsp:txXfrm>
        <a:off x="303037" y="1088271"/>
        <a:ext cx="1457604" cy="145760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930CF-8505-48A0-912D-E06C9B371051}">
      <dsp:nvSpPr>
        <dsp:cNvPr id="0" name=""/>
        <dsp:cNvSpPr/>
      </dsp:nvSpPr>
      <dsp:spPr>
        <a:xfrm>
          <a:off x="1650248" y="1610937"/>
          <a:ext cx="3092043" cy="2062393"/>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t>Apply 5 C.F.R. § 2640.301 Factors</a:t>
          </a:r>
        </a:p>
      </dsp:txBody>
      <dsp:txXfrm>
        <a:off x="2144975" y="1610937"/>
        <a:ext cx="2597316" cy="2062393"/>
      </dsp:txXfrm>
    </dsp:sp>
    <dsp:sp modelId="{7C61E048-274B-4F30-9FE2-828112A86A31}">
      <dsp:nvSpPr>
        <dsp:cNvPr id="0" name=""/>
        <dsp:cNvSpPr/>
      </dsp:nvSpPr>
      <dsp:spPr>
        <a:xfrm>
          <a:off x="1650248" y="3673331"/>
          <a:ext cx="3092043" cy="2062393"/>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highlight>
                <a:srgbClr val="FFFF00"/>
              </a:highlight>
            </a:rPr>
            <a:t>Mitigating Factors?</a:t>
          </a:r>
        </a:p>
      </dsp:txBody>
      <dsp:txXfrm>
        <a:off x="2144975" y="3673331"/>
        <a:ext cx="2597316" cy="2062393"/>
      </dsp:txXfrm>
    </dsp:sp>
    <dsp:sp modelId="{FE5EB267-9B1D-42A4-999F-92BD3EAD2E05}">
      <dsp:nvSpPr>
        <dsp:cNvPr id="0" name=""/>
        <dsp:cNvSpPr/>
      </dsp:nvSpPr>
      <dsp:spPr>
        <a:xfrm>
          <a:off x="1158" y="786392"/>
          <a:ext cx="2061362" cy="2061362"/>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r>
            <a:rPr lang="en-US" sz="3100" kern="1200" dirty="0"/>
            <a:t>§208 Analysis</a:t>
          </a:r>
        </a:p>
      </dsp:txBody>
      <dsp:txXfrm>
        <a:off x="303037" y="1088271"/>
        <a:ext cx="1457604" cy="14576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FDEE90-924E-44B8-82FD-C705E73CC286}">
      <dsp:nvSpPr>
        <dsp:cNvPr id="0" name=""/>
        <dsp:cNvSpPr/>
      </dsp:nvSpPr>
      <dsp:spPr>
        <a:xfrm>
          <a:off x="1741530" y="698486"/>
          <a:ext cx="2619188" cy="1746999"/>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99136" rIns="199136" bIns="199136" numCol="1" spcCol="1270" anchor="ctr" anchorCtr="0">
          <a:noAutofit/>
        </a:bodyPr>
        <a:lstStyle/>
        <a:p>
          <a:pPr marL="0" lvl="0" indent="0" algn="l" defTabSz="1244600">
            <a:lnSpc>
              <a:spcPct val="90000"/>
            </a:lnSpc>
            <a:spcBef>
              <a:spcPct val="0"/>
            </a:spcBef>
            <a:spcAft>
              <a:spcPct val="35000"/>
            </a:spcAft>
            <a:buNone/>
          </a:pPr>
          <a:r>
            <a:rPr lang="en-US" sz="2800" kern="1200" dirty="0"/>
            <a:t>Restate limitations</a:t>
          </a:r>
        </a:p>
      </dsp:txBody>
      <dsp:txXfrm>
        <a:off x="2160601" y="698486"/>
        <a:ext cx="2200118" cy="1746999"/>
      </dsp:txXfrm>
    </dsp:sp>
    <dsp:sp modelId="{F23CB4B6-E575-4973-BCF1-D4AB20A79BF2}">
      <dsp:nvSpPr>
        <dsp:cNvPr id="0" name=""/>
        <dsp:cNvSpPr/>
      </dsp:nvSpPr>
      <dsp:spPr>
        <a:xfrm>
          <a:off x="1741530" y="2445485"/>
          <a:ext cx="2619188" cy="1746999"/>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70688" rIns="170688" bIns="170688" numCol="1" spcCol="1270" anchor="ctr" anchorCtr="0">
          <a:noAutofit/>
        </a:bodyPr>
        <a:lstStyle/>
        <a:p>
          <a:pPr marL="0" lvl="0" indent="0" algn="l" defTabSz="1066800">
            <a:lnSpc>
              <a:spcPct val="90000"/>
            </a:lnSpc>
            <a:spcBef>
              <a:spcPct val="0"/>
            </a:spcBef>
            <a:spcAft>
              <a:spcPct val="35000"/>
            </a:spcAft>
            <a:buNone/>
          </a:pPr>
          <a:r>
            <a:rPr lang="en-US" sz="2400" kern="1200" dirty="0"/>
            <a:t>Add additional limitations</a:t>
          </a:r>
        </a:p>
      </dsp:txBody>
      <dsp:txXfrm>
        <a:off x="2160601" y="2445485"/>
        <a:ext cx="2200118" cy="1746999"/>
      </dsp:txXfrm>
    </dsp:sp>
    <dsp:sp modelId="{48120577-36C6-42D4-BEB2-FB253CE656BC}">
      <dsp:nvSpPr>
        <dsp:cNvPr id="0" name=""/>
        <dsp:cNvSpPr/>
      </dsp:nvSpPr>
      <dsp:spPr>
        <a:xfrm>
          <a:off x="344630" y="35"/>
          <a:ext cx="1746125" cy="174612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n-US" sz="1900" kern="1200" dirty="0"/>
            <a:t>Limitations</a:t>
          </a:r>
        </a:p>
      </dsp:txBody>
      <dsp:txXfrm>
        <a:off x="600344" y="255749"/>
        <a:ext cx="1234697" cy="123469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FDEE90-924E-44B8-82FD-C705E73CC286}">
      <dsp:nvSpPr>
        <dsp:cNvPr id="0" name=""/>
        <dsp:cNvSpPr/>
      </dsp:nvSpPr>
      <dsp:spPr>
        <a:xfrm>
          <a:off x="2403920" y="637359"/>
          <a:ext cx="2385128" cy="1590880"/>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highlight>
                <a:srgbClr val="FFFF00"/>
              </a:highlight>
            </a:rPr>
            <a:t>OGE Consultation Statement</a:t>
          </a:r>
        </a:p>
      </dsp:txBody>
      <dsp:txXfrm>
        <a:off x="2785540" y="637359"/>
        <a:ext cx="2003507" cy="1590880"/>
      </dsp:txXfrm>
    </dsp:sp>
    <dsp:sp modelId="{F23CB4B6-E575-4973-BCF1-D4AB20A79BF2}">
      <dsp:nvSpPr>
        <dsp:cNvPr id="0" name=""/>
        <dsp:cNvSpPr/>
      </dsp:nvSpPr>
      <dsp:spPr>
        <a:xfrm>
          <a:off x="2403920" y="2228240"/>
          <a:ext cx="2385128" cy="1590880"/>
        </a:xfrm>
        <a:prstGeom prst="rect">
          <a:avLst/>
        </a:prstGeom>
        <a:solidFill>
          <a:schemeClr val="accent4">
            <a:tint val="40000"/>
            <a:alpha val="90000"/>
            <a:hueOff val="2746924"/>
            <a:satOff val="22558"/>
            <a:lumOff val="3427"/>
            <a:alphaOff val="0"/>
          </a:schemeClr>
        </a:solidFill>
        <a:ln w="6350" cap="flat" cmpd="sng" algn="ctr">
          <a:solidFill>
            <a:schemeClr val="accent4">
              <a:tint val="40000"/>
              <a:alpha val="90000"/>
              <a:hueOff val="2746924"/>
              <a:satOff val="22558"/>
              <a:lumOff val="342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t>Public availability statement</a:t>
          </a:r>
        </a:p>
      </dsp:txBody>
      <dsp:txXfrm>
        <a:off x="2785540" y="2228240"/>
        <a:ext cx="2003507" cy="1590880"/>
      </dsp:txXfrm>
    </dsp:sp>
    <dsp:sp modelId="{E5A3AAD2-8F92-4641-9C45-08DD6D84281A}">
      <dsp:nvSpPr>
        <dsp:cNvPr id="0" name=""/>
        <dsp:cNvSpPr/>
      </dsp:nvSpPr>
      <dsp:spPr>
        <a:xfrm>
          <a:off x="2403920" y="3819120"/>
          <a:ext cx="2385128" cy="1590880"/>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t>Signature</a:t>
          </a:r>
        </a:p>
      </dsp:txBody>
      <dsp:txXfrm>
        <a:off x="2785540" y="3819120"/>
        <a:ext cx="2003507" cy="1590880"/>
      </dsp:txXfrm>
    </dsp:sp>
    <dsp:sp modelId="{48120577-36C6-42D4-BEB2-FB253CE656BC}">
      <dsp:nvSpPr>
        <dsp:cNvPr id="0" name=""/>
        <dsp:cNvSpPr/>
      </dsp:nvSpPr>
      <dsp:spPr>
        <a:xfrm>
          <a:off x="1131851" y="1325"/>
          <a:ext cx="1590085" cy="159008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Conclusion</a:t>
          </a:r>
        </a:p>
      </dsp:txBody>
      <dsp:txXfrm>
        <a:off x="1364714" y="234188"/>
        <a:ext cx="1124359" cy="112435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FDEE90-924E-44B8-82FD-C705E73CC286}">
      <dsp:nvSpPr>
        <dsp:cNvPr id="0" name=""/>
        <dsp:cNvSpPr/>
      </dsp:nvSpPr>
      <dsp:spPr>
        <a:xfrm>
          <a:off x="2403920" y="637359"/>
          <a:ext cx="2385128" cy="1590880"/>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t>OGE Consultation Statement</a:t>
          </a:r>
        </a:p>
      </dsp:txBody>
      <dsp:txXfrm>
        <a:off x="2785540" y="637359"/>
        <a:ext cx="2003507" cy="1590880"/>
      </dsp:txXfrm>
    </dsp:sp>
    <dsp:sp modelId="{F23CB4B6-E575-4973-BCF1-D4AB20A79BF2}">
      <dsp:nvSpPr>
        <dsp:cNvPr id="0" name=""/>
        <dsp:cNvSpPr/>
      </dsp:nvSpPr>
      <dsp:spPr>
        <a:xfrm>
          <a:off x="2403920" y="2228240"/>
          <a:ext cx="2385128" cy="1590880"/>
        </a:xfrm>
        <a:prstGeom prst="rect">
          <a:avLst/>
        </a:prstGeom>
        <a:solidFill>
          <a:schemeClr val="accent4">
            <a:tint val="40000"/>
            <a:alpha val="90000"/>
            <a:hueOff val="2746924"/>
            <a:satOff val="22558"/>
            <a:lumOff val="3427"/>
            <a:alphaOff val="0"/>
          </a:schemeClr>
        </a:solidFill>
        <a:ln w="6350" cap="flat" cmpd="sng" algn="ctr">
          <a:solidFill>
            <a:schemeClr val="accent4">
              <a:tint val="40000"/>
              <a:alpha val="90000"/>
              <a:hueOff val="2746924"/>
              <a:satOff val="22558"/>
              <a:lumOff val="342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highlight>
                <a:srgbClr val="FFFF00"/>
              </a:highlight>
            </a:rPr>
            <a:t>Public availability statement</a:t>
          </a:r>
        </a:p>
      </dsp:txBody>
      <dsp:txXfrm>
        <a:off x="2785540" y="2228240"/>
        <a:ext cx="2003507" cy="1590880"/>
      </dsp:txXfrm>
    </dsp:sp>
    <dsp:sp modelId="{E5A3AAD2-8F92-4641-9C45-08DD6D84281A}">
      <dsp:nvSpPr>
        <dsp:cNvPr id="0" name=""/>
        <dsp:cNvSpPr/>
      </dsp:nvSpPr>
      <dsp:spPr>
        <a:xfrm>
          <a:off x="2403920" y="3819120"/>
          <a:ext cx="2385128" cy="1590880"/>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t>Signature</a:t>
          </a:r>
        </a:p>
      </dsp:txBody>
      <dsp:txXfrm>
        <a:off x="2785540" y="3819120"/>
        <a:ext cx="2003507" cy="1590880"/>
      </dsp:txXfrm>
    </dsp:sp>
    <dsp:sp modelId="{48120577-36C6-42D4-BEB2-FB253CE656BC}">
      <dsp:nvSpPr>
        <dsp:cNvPr id="0" name=""/>
        <dsp:cNvSpPr/>
      </dsp:nvSpPr>
      <dsp:spPr>
        <a:xfrm>
          <a:off x="1131851" y="1325"/>
          <a:ext cx="1590085" cy="159008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Conclusion</a:t>
          </a:r>
        </a:p>
      </dsp:txBody>
      <dsp:txXfrm>
        <a:off x="1364714" y="234188"/>
        <a:ext cx="1124359" cy="112435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FDEE90-924E-44B8-82FD-C705E73CC286}">
      <dsp:nvSpPr>
        <dsp:cNvPr id="0" name=""/>
        <dsp:cNvSpPr/>
      </dsp:nvSpPr>
      <dsp:spPr>
        <a:xfrm>
          <a:off x="2403920" y="637359"/>
          <a:ext cx="2385128" cy="1590880"/>
        </a:xfrm>
        <a:prstGeom prst="rect">
          <a:avLst/>
        </a:prstGeom>
        <a:solidFill>
          <a:schemeClr val="accent4">
            <a:tint val="40000"/>
            <a:alpha val="90000"/>
            <a:hueOff val="0"/>
            <a:satOff val="0"/>
            <a:lumOff val="0"/>
            <a:alphaOff val="0"/>
          </a:schemeClr>
        </a:solidFill>
        <a:ln w="6350" cap="flat" cmpd="sng" algn="ctr">
          <a:solidFill>
            <a:schemeClr val="accent4">
              <a:tint val="40000"/>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t>OGE Consultation Statement</a:t>
          </a:r>
        </a:p>
      </dsp:txBody>
      <dsp:txXfrm>
        <a:off x="2785540" y="637359"/>
        <a:ext cx="2003507" cy="1590880"/>
      </dsp:txXfrm>
    </dsp:sp>
    <dsp:sp modelId="{F23CB4B6-E575-4973-BCF1-D4AB20A79BF2}">
      <dsp:nvSpPr>
        <dsp:cNvPr id="0" name=""/>
        <dsp:cNvSpPr/>
      </dsp:nvSpPr>
      <dsp:spPr>
        <a:xfrm>
          <a:off x="2403920" y="2228240"/>
          <a:ext cx="2385128" cy="1590880"/>
        </a:xfrm>
        <a:prstGeom prst="rect">
          <a:avLst/>
        </a:prstGeom>
        <a:solidFill>
          <a:schemeClr val="accent4">
            <a:tint val="40000"/>
            <a:alpha val="90000"/>
            <a:hueOff val="2746924"/>
            <a:satOff val="22558"/>
            <a:lumOff val="3427"/>
            <a:alphaOff val="0"/>
          </a:schemeClr>
        </a:solidFill>
        <a:ln w="6350" cap="flat" cmpd="sng" algn="ctr">
          <a:solidFill>
            <a:schemeClr val="accent4">
              <a:tint val="40000"/>
              <a:alpha val="90000"/>
              <a:hueOff val="2746924"/>
              <a:satOff val="22558"/>
              <a:lumOff val="342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t>Public availability statement</a:t>
          </a:r>
        </a:p>
      </dsp:txBody>
      <dsp:txXfrm>
        <a:off x="2785540" y="2228240"/>
        <a:ext cx="2003507" cy="1590880"/>
      </dsp:txXfrm>
    </dsp:sp>
    <dsp:sp modelId="{E5A3AAD2-8F92-4641-9C45-08DD6D84281A}">
      <dsp:nvSpPr>
        <dsp:cNvPr id="0" name=""/>
        <dsp:cNvSpPr/>
      </dsp:nvSpPr>
      <dsp:spPr>
        <a:xfrm>
          <a:off x="2403920" y="3819120"/>
          <a:ext cx="2385128" cy="1590880"/>
        </a:xfrm>
        <a:prstGeom prst="rect">
          <a:avLst/>
        </a:prstGeom>
        <a:solidFill>
          <a:schemeClr val="accent4">
            <a:tint val="40000"/>
            <a:alpha val="90000"/>
            <a:hueOff val="5493848"/>
            <a:satOff val="45116"/>
            <a:lumOff val="6855"/>
            <a:alphaOff val="0"/>
          </a:schemeClr>
        </a:solidFill>
        <a:ln w="6350" cap="flat" cmpd="sng" algn="ctr">
          <a:solidFill>
            <a:schemeClr val="accent4">
              <a:tint val="40000"/>
              <a:alpha val="90000"/>
              <a:hueOff val="5493848"/>
              <a:satOff val="45116"/>
              <a:lumOff val="685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en-US" sz="2000" kern="1200" dirty="0">
              <a:highlight>
                <a:srgbClr val="FFFF00"/>
              </a:highlight>
            </a:rPr>
            <a:t>Signature</a:t>
          </a:r>
        </a:p>
      </dsp:txBody>
      <dsp:txXfrm>
        <a:off x="2785540" y="3819120"/>
        <a:ext cx="2003507" cy="1590880"/>
      </dsp:txXfrm>
    </dsp:sp>
    <dsp:sp modelId="{48120577-36C6-42D4-BEB2-FB253CE656BC}">
      <dsp:nvSpPr>
        <dsp:cNvPr id="0" name=""/>
        <dsp:cNvSpPr/>
      </dsp:nvSpPr>
      <dsp:spPr>
        <a:xfrm>
          <a:off x="1131851" y="1325"/>
          <a:ext cx="1590085" cy="1590085"/>
        </a:xfrm>
        <a:prstGeom prst="ellips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Conclusion</a:t>
          </a:r>
        </a:p>
      </dsp:txBody>
      <dsp:txXfrm>
        <a:off x="1364714" y="234188"/>
        <a:ext cx="1124359" cy="112435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6D4541-43CE-47AB-9CA4-D044A566DDA5}">
      <dsp:nvSpPr>
        <dsp:cNvPr id="0" name=""/>
        <dsp:cNvSpPr/>
      </dsp:nvSpPr>
      <dsp:spPr>
        <a:xfrm rot="10800000">
          <a:off x="1270238" y="5"/>
          <a:ext cx="4036795" cy="1013807"/>
        </a:xfrm>
        <a:prstGeom prst="homePlat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47061" tIns="80010" rIns="149352" bIns="80010" numCol="1" spcCol="1270" anchor="ctr" anchorCtr="0">
          <a:noAutofit/>
        </a:bodyPr>
        <a:lstStyle/>
        <a:p>
          <a:pPr marL="0" lvl="0" indent="0" algn="ctr" defTabSz="933450">
            <a:lnSpc>
              <a:spcPct val="90000"/>
            </a:lnSpc>
            <a:spcBef>
              <a:spcPct val="0"/>
            </a:spcBef>
            <a:spcAft>
              <a:spcPct val="35000"/>
            </a:spcAft>
            <a:buNone/>
          </a:pPr>
          <a:r>
            <a:rPr lang="en-US" sz="2100" kern="1200" dirty="0"/>
            <a:t>Ensure no prior participation! </a:t>
          </a:r>
        </a:p>
      </dsp:txBody>
      <dsp:txXfrm rot="10800000">
        <a:off x="1523690" y="5"/>
        <a:ext cx="3783343" cy="1013807"/>
      </dsp:txXfrm>
    </dsp:sp>
    <dsp:sp modelId="{AF627B37-6004-4EE9-B84E-BCC55DB2FF71}">
      <dsp:nvSpPr>
        <dsp:cNvPr id="0" name=""/>
        <dsp:cNvSpPr/>
      </dsp:nvSpPr>
      <dsp:spPr>
        <a:xfrm>
          <a:off x="763334" y="5"/>
          <a:ext cx="1013807" cy="1013807"/>
        </a:xfrm>
        <a:prstGeom prst="ellipse">
          <a:avLst/>
        </a:prstGeom>
        <a:blipFill>
          <a:blip xmlns:r="http://schemas.openxmlformats.org/officeDocument/2006/relationships" r:embed="rId1"/>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6AE23273-FE20-453C-8E8A-5A88CEC349F3}">
      <dsp:nvSpPr>
        <dsp:cNvPr id="0" name=""/>
        <dsp:cNvSpPr/>
      </dsp:nvSpPr>
      <dsp:spPr>
        <a:xfrm rot="10800000">
          <a:off x="1270238" y="1316442"/>
          <a:ext cx="4036795" cy="1013807"/>
        </a:xfrm>
        <a:prstGeom prst="homePlate">
          <a:avLst/>
        </a:prstGeom>
        <a:gradFill rotWithShape="0">
          <a:gsLst>
            <a:gs pos="0">
              <a:schemeClr val="accent4">
                <a:hueOff val="1369820"/>
                <a:satOff val="6053"/>
                <a:lumOff val="7843"/>
                <a:alphaOff val="0"/>
                <a:satMod val="103000"/>
                <a:lumMod val="102000"/>
                <a:tint val="94000"/>
              </a:schemeClr>
            </a:gs>
            <a:gs pos="50000">
              <a:schemeClr val="accent4">
                <a:hueOff val="1369820"/>
                <a:satOff val="6053"/>
                <a:lumOff val="7843"/>
                <a:alphaOff val="0"/>
                <a:satMod val="110000"/>
                <a:lumMod val="100000"/>
                <a:shade val="100000"/>
              </a:schemeClr>
            </a:gs>
            <a:gs pos="100000">
              <a:schemeClr val="accent4">
                <a:hueOff val="1369820"/>
                <a:satOff val="6053"/>
                <a:lumOff val="784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47061" tIns="80010" rIns="149352" bIns="80010" numCol="1" spcCol="1270" anchor="ctr" anchorCtr="0">
          <a:noAutofit/>
        </a:bodyPr>
        <a:lstStyle/>
        <a:p>
          <a:pPr marL="0" lvl="0" indent="0" algn="ctr" defTabSz="933450">
            <a:lnSpc>
              <a:spcPct val="90000"/>
            </a:lnSpc>
            <a:spcBef>
              <a:spcPct val="0"/>
            </a:spcBef>
            <a:spcAft>
              <a:spcPct val="35000"/>
            </a:spcAft>
            <a:buNone/>
          </a:pPr>
          <a:r>
            <a:rPr lang="en-US" sz="2100" kern="1200" dirty="0"/>
            <a:t>Submit waiver timely!</a:t>
          </a:r>
        </a:p>
      </dsp:txBody>
      <dsp:txXfrm rot="10800000">
        <a:off x="1523690" y="1316442"/>
        <a:ext cx="3783343" cy="1013807"/>
      </dsp:txXfrm>
    </dsp:sp>
    <dsp:sp modelId="{12AD49EF-B210-492F-A982-0FF83BFB875F}">
      <dsp:nvSpPr>
        <dsp:cNvPr id="0" name=""/>
        <dsp:cNvSpPr/>
      </dsp:nvSpPr>
      <dsp:spPr>
        <a:xfrm>
          <a:off x="763334" y="1316442"/>
          <a:ext cx="1013807" cy="1013807"/>
        </a:xfrm>
        <a:prstGeom prst="ellipse">
          <a:avLst/>
        </a:prstGeom>
        <a:blipFill>
          <a:blip xmlns:r="http://schemas.openxmlformats.org/officeDocument/2006/relationships" r:embed="rId1"/>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EAC0A74D-7C5A-4953-AAA6-FBB0516C0DBA}">
      <dsp:nvSpPr>
        <dsp:cNvPr id="0" name=""/>
        <dsp:cNvSpPr/>
      </dsp:nvSpPr>
      <dsp:spPr>
        <a:xfrm rot="10800000">
          <a:off x="1270238" y="2632880"/>
          <a:ext cx="4036795" cy="1013807"/>
        </a:xfrm>
        <a:prstGeom prst="homePlate">
          <a:avLst/>
        </a:prstGeom>
        <a:gradFill rotWithShape="0">
          <a:gsLst>
            <a:gs pos="0">
              <a:schemeClr val="accent4">
                <a:hueOff val="2739640"/>
                <a:satOff val="12105"/>
                <a:lumOff val="15686"/>
                <a:alphaOff val="0"/>
                <a:satMod val="103000"/>
                <a:lumMod val="102000"/>
                <a:tint val="94000"/>
              </a:schemeClr>
            </a:gs>
            <a:gs pos="50000">
              <a:schemeClr val="accent4">
                <a:hueOff val="2739640"/>
                <a:satOff val="12105"/>
                <a:lumOff val="15686"/>
                <a:alphaOff val="0"/>
                <a:satMod val="110000"/>
                <a:lumMod val="100000"/>
                <a:shade val="100000"/>
              </a:schemeClr>
            </a:gs>
            <a:gs pos="100000">
              <a:schemeClr val="accent4">
                <a:hueOff val="2739640"/>
                <a:satOff val="12105"/>
                <a:lumOff val="1568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47061" tIns="80010" rIns="149352" bIns="80010" numCol="1" spcCol="1270" anchor="ctr" anchorCtr="0">
          <a:noAutofit/>
        </a:bodyPr>
        <a:lstStyle/>
        <a:p>
          <a:pPr marL="0" lvl="0" indent="0" algn="ctr" defTabSz="933450">
            <a:lnSpc>
              <a:spcPct val="90000"/>
            </a:lnSpc>
            <a:spcBef>
              <a:spcPct val="0"/>
            </a:spcBef>
            <a:spcAft>
              <a:spcPct val="35000"/>
            </a:spcAft>
            <a:buNone/>
          </a:pPr>
          <a:r>
            <a:rPr lang="en-US" sz="2100" kern="1200" dirty="0"/>
            <a:t>Describe permitted activity!</a:t>
          </a:r>
        </a:p>
      </dsp:txBody>
      <dsp:txXfrm rot="10800000">
        <a:off x="1523690" y="2632880"/>
        <a:ext cx="3783343" cy="1013807"/>
      </dsp:txXfrm>
    </dsp:sp>
    <dsp:sp modelId="{19ABF126-439A-41D6-A5D2-4E6D81B8C705}">
      <dsp:nvSpPr>
        <dsp:cNvPr id="0" name=""/>
        <dsp:cNvSpPr/>
      </dsp:nvSpPr>
      <dsp:spPr>
        <a:xfrm>
          <a:off x="763334" y="2632880"/>
          <a:ext cx="1013807" cy="1013807"/>
        </a:xfrm>
        <a:prstGeom prst="ellipse">
          <a:avLst/>
        </a:prstGeom>
        <a:blipFill>
          <a:blip xmlns:r="http://schemas.openxmlformats.org/officeDocument/2006/relationships" r:embed="rId1"/>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7DF7E0C3-04D0-4642-8EA9-D337D3A5E82A}">
      <dsp:nvSpPr>
        <dsp:cNvPr id="0" name=""/>
        <dsp:cNvSpPr/>
      </dsp:nvSpPr>
      <dsp:spPr>
        <a:xfrm rot="10800000">
          <a:off x="1270238" y="3949317"/>
          <a:ext cx="4036795" cy="1013807"/>
        </a:xfrm>
        <a:prstGeom prst="homePlate">
          <a:avLst/>
        </a:prstGeom>
        <a:gradFill rotWithShape="0">
          <a:gsLst>
            <a:gs pos="0">
              <a:schemeClr val="accent4">
                <a:hueOff val="4109459"/>
                <a:satOff val="18158"/>
                <a:lumOff val="23529"/>
                <a:alphaOff val="0"/>
                <a:satMod val="103000"/>
                <a:lumMod val="102000"/>
                <a:tint val="94000"/>
              </a:schemeClr>
            </a:gs>
            <a:gs pos="50000">
              <a:schemeClr val="accent4">
                <a:hueOff val="4109459"/>
                <a:satOff val="18158"/>
                <a:lumOff val="23529"/>
                <a:alphaOff val="0"/>
                <a:satMod val="110000"/>
                <a:lumMod val="100000"/>
                <a:shade val="100000"/>
              </a:schemeClr>
            </a:gs>
            <a:gs pos="100000">
              <a:schemeClr val="accent4">
                <a:hueOff val="4109459"/>
                <a:satOff val="18158"/>
                <a:lumOff val="23529"/>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47061" tIns="80010" rIns="149352" bIns="80010" numCol="1" spcCol="1270" anchor="ctr" anchorCtr="0">
          <a:noAutofit/>
        </a:bodyPr>
        <a:lstStyle/>
        <a:p>
          <a:pPr marL="0" lvl="0" indent="0" algn="ctr" defTabSz="933450">
            <a:lnSpc>
              <a:spcPct val="90000"/>
            </a:lnSpc>
            <a:spcBef>
              <a:spcPct val="0"/>
            </a:spcBef>
            <a:spcAft>
              <a:spcPct val="35000"/>
            </a:spcAft>
            <a:buNone/>
          </a:pPr>
          <a:r>
            <a:rPr lang="en-US" sz="2100" kern="1200" dirty="0"/>
            <a:t>Write clearly – for the public and the employee!</a:t>
          </a:r>
        </a:p>
      </dsp:txBody>
      <dsp:txXfrm rot="10800000">
        <a:off x="1523690" y="3949317"/>
        <a:ext cx="3783343" cy="1013807"/>
      </dsp:txXfrm>
    </dsp:sp>
    <dsp:sp modelId="{5058171E-C2FE-446E-B03B-913DACCFC8A4}">
      <dsp:nvSpPr>
        <dsp:cNvPr id="0" name=""/>
        <dsp:cNvSpPr/>
      </dsp:nvSpPr>
      <dsp:spPr>
        <a:xfrm>
          <a:off x="763334" y="3949317"/>
          <a:ext cx="1013807" cy="1013807"/>
        </a:xfrm>
        <a:prstGeom prst="ellipse">
          <a:avLst/>
        </a:prstGeom>
        <a:blipFill>
          <a:blip xmlns:r="http://schemas.openxmlformats.org/officeDocument/2006/relationships" r:embed="rId1"/>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F25E7411-861F-4742-8292-E09A52FEE9B6}">
      <dsp:nvSpPr>
        <dsp:cNvPr id="0" name=""/>
        <dsp:cNvSpPr/>
      </dsp:nvSpPr>
      <dsp:spPr>
        <a:xfrm rot="10800000">
          <a:off x="1270238" y="5265754"/>
          <a:ext cx="4036795" cy="1013807"/>
        </a:xfrm>
        <a:prstGeom prst="homePlate">
          <a:avLst/>
        </a:prstGeom>
        <a:gradFill rotWithShape="0">
          <a:gsLst>
            <a:gs pos="0">
              <a:schemeClr val="accent4">
                <a:hueOff val="5479279"/>
                <a:satOff val="24210"/>
                <a:lumOff val="31372"/>
                <a:alphaOff val="0"/>
                <a:satMod val="103000"/>
                <a:lumMod val="102000"/>
                <a:tint val="94000"/>
              </a:schemeClr>
            </a:gs>
            <a:gs pos="50000">
              <a:schemeClr val="accent4">
                <a:hueOff val="5479279"/>
                <a:satOff val="24210"/>
                <a:lumOff val="31372"/>
                <a:alphaOff val="0"/>
                <a:satMod val="110000"/>
                <a:lumMod val="100000"/>
                <a:shade val="100000"/>
              </a:schemeClr>
            </a:gs>
            <a:gs pos="100000">
              <a:schemeClr val="accent4">
                <a:hueOff val="5479279"/>
                <a:satOff val="24210"/>
                <a:lumOff val="31372"/>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47061" tIns="80010" rIns="149352" bIns="80010" numCol="1" spcCol="1270" anchor="ctr" anchorCtr="0">
          <a:noAutofit/>
        </a:bodyPr>
        <a:lstStyle/>
        <a:p>
          <a:pPr marL="0" lvl="0" indent="0" algn="ctr" defTabSz="933450">
            <a:lnSpc>
              <a:spcPct val="90000"/>
            </a:lnSpc>
            <a:spcBef>
              <a:spcPct val="0"/>
            </a:spcBef>
            <a:spcAft>
              <a:spcPct val="35000"/>
            </a:spcAft>
            <a:buNone/>
          </a:pPr>
          <a:r>
            <a:rPr lang="en-US" sz="2100" kern="1200" dirty="0"/>
            <a:t>Be deliberative!</a:t>
          </a:r>
        </a:p>
      </dsp:txBody>
      <dsp:txXfrm rot="10800000">
        <a:off x="1523690" y="5265754"/>
        <a:ext cx="3783343" cy="1013807"/>
      </dsp:txXfrm>
    </dsp:sp>
    <dsp:sp modelId="{F8094E24-03DC-4DD5-9DF7-FF112FAF8666}">
      <dsp:nvSpPr>
        <dsp:cNvPr id="0" name=""/>
        <dsp:cNvSpPr/>
      </dsp:nvSpPr>
      <dsp:spPr>
        <a:xfrm>
          <a:off x="763334" y="5265754"/>
          <a:ext cx="1013807" cy="1013807"/>
        </a:xfrm>
        <a:prstGeom prst="ellipse">
          <a:avLst/>
        </a:prstGeom>
        <a:blipFill>
          <a:blip xmlns:r="http://schemas.openxmlformats.org/officeDocument/2006/relationships" r:embed="rId1"/>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7BA811-8917-4F1D-B22F-E96045BFA4E0}" type="datetimeFigureOut">
              <a:rPr lang="en-US" smtClean="0"/>
              <a:t>3/21/2024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0C6A29-4676-420C-BBE3-ACC2B80F64D4}" type="slidenum">
              <a:rPr lang="en-US" smtClean="0"/>
              <a:t>‹#›</a:t>
            </a:fld>
            <a:endParaRPr lang="en-US" dirty="0"/>
          </a:p>
        </p:txBody>
      </p:sp>
    </p:spTree>
    <p:extLst>
      <p:ext uri="{BB962C8B-B14F-4D97-AF65-F5344CB8AC3E}">
        <p14:creationId xmlns:p14="http://schemas.microsoft.com/office/powerpoint/2010/main" val="3804597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Freeform 13">
            <a:extLst>
              <a:ext uri="{FF2B5EF4-FFF2-40B4-BE49-F238E27FC236}">
                <a16:creationId xmlns:a16="http://schemas.microsoft.com/office/drawing/2014/main" id="{FCE00AC6-1AA1-42D9-83DD-4C308C3F9322}"/>
              </a:ext>
            </a:extLst>
          </p:cNvPr>
          <p:cNvSpPr/>
          <p:nvPr userDrawn="1"/>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12" name="Straight Connector 11">
            <a:extLst>
              <a:ext uri="{FF2B5EF4-FFF2-40B4-BE49-F238E27FC236}">
                <a16:creationId xmlns:a16="http://schemas.microsoft.com/office/drawing/2014/main" id="{5319A315-F756-49EC-8181-0EC3F0A37B09}"/>
              </a:ext>
            </a:extLst>
          </p:cNvPr>
          <p:cNvCxnSpPr>
            <a:cxnSpLocks/>
          </p:cNvCxnSpPr>
          <p:nvPr userDrawn="1"/>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Freeform: Shape 13">
            <a:extLst>
              <a:ext uri="{FF2B5EF4-FFF2-40B4-BE49-F238E27FC236}">
                <a16:creationId xmlns:a16="http://schemas.microsoft.com/office/drawing/2014/main" id="{560F3E26-F530-48F5-983F-9DCFF41D4F39}"/>
              </a:ext>
            </a:extLst>
          </p:cNvPr>
          <p:cNvSpPr/>
          <p:nvPr userDrawn="1"/>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5C97701E-DAF9-4174-AA91-DA203CD27D6A}"/>
              </a:ext>
            </a:extLst>
          </p:cNvPr>
          <p:cNvSpPr/>
          <p:nvPr userDrawn="1"/>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Oval 17">
            <a:extLst>
              <a:ext uri="{FF2B5EF4-FFF2-40B4-BE49-F238E27FC236}">
                <a16:creationId xmlns:a16="http://schemas.microsoft.com/office/drawing/2014/main" id="{4F765374-1A4B-41DC-9E75-A95A6C655328}"/>
              </a:ext>
            </a:extLst>
          </p:cNvPr>
          <p:cNvSpPr/>
          <p:nvPr userDrawn="1"/>
        </p:nvSpPr>
        <p:spPr>
          <a:xfrm>
            <a:off x="1569044"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7618DB8E-B14E-42E2-B454-6F4F36A8A9D9}"/>
              </a:ext>
            </a:extLst>
          </p:cNvPr>
          <p:cNvSpPr/>
          <p:nvPr userDrawn="1"/>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Arc 21">
            <a:extLst>
              <a:ext uri="{FF2B5EF4-FFF2-40B4-BE49-F238E27FC236}">
                <a16:creationId xmlns:a16="http://schemas.microsoft.com/office/drawing/2014/main" id="{97666F55-03F1-4D18-9653-0F360E127A7E}"/>
              </a:ext>
            </a:extLst>
          </p:cNvPr>
          <p:cNvSpPr/>
          <p:nvPr userDrawn="1"/>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5093208" y="2743200"/>
            <a:ext cx="6592824" cy="2386584"/>
          </a:xfrm>
        </p:spPr>
        <p:txBody>
          <a:bodyPr anchor="b"/>
          <a:lstStyle>
            <a:lvl1pPr algn="r">
              <a:defRPr sz="60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5093208" y="5221224"/>
            <a:ext cx="6592824" cy="996696"/>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010415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32918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32918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4453128" y="1681163"/>
            <a:ext cx="32918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4453128" y="2505075"/>
            <a:ext cx="32918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 Placeholder 4">
            <a:extLst>
              <a:ext uri="{FF2B5EF4-FFF2-40B4-BE49-F238E27FC236}">
                <a16:creationId xmlns:a16="http://schemas.microsoft.com/office/drawing/2014/main" id="{ACF5677B-E56F-4452-ADDC-DA0E20A955EC}"/>
              </a:ext>
            </a:extLst>
          </p:cNvPr>
          <p:cNvSpPr>
            <a:spLocks noGrp="1"/>
          </p:cNvSpPr>
          <p:nvPr>
            <p:ph type="body" sz="quarter" idx="13"/>
          </p:nvPr>
        </p:nvSpPr>
        <p:spPr>
          <a:xfrm>
            <a:off x="8065008" y="1681163"/>
            <a:ext cx="32918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a:extLst>
              <a:ext uri="{FF2B5EF4-FFF2-40B4-BE49-F238E27FC236}">
                <a16:creationId xmlns:a16="http://schemas.microsoft.com/office/drawing/2014/main" id="{865D9C09-AB3B-40EB-B1DA-9C6D72343451}"/>
              </a:ext>
            </a:extLst>
          </p:cNvPr>
          <p:cNvSpPr>
            <a:spLocks noGrp="1"/>
          </p:cNvSpPr>
          <p:nvPr>
            <p:ph sz="quarter" idx="14"/>
          </p:nvPr>
        </p:nvSpPr>
        <p:spPr>
          <a:xfrm>
            <a:off x="8065008" y="2505075"/>
            <a:ext cx="32918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67273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with 2 medium pictures">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FAA9DFF3-1B49-48A9-BF8A-57DD7D07CFAF}"/>
              </a:ext>
            </a:extLst>
          </p:cNvPr>
          <p:cNvSpPr>
            <a:spLocks noGrp="1"/>
          </p:cNvSpPr>
          <p:nvPr>
            <p:ph type="pic" sz="quarter" idx="14"/>
          </p:nvPr>
        </p:nvSpPr>
        <p:spPr>
          <a:xfrm>
            <a:off x="7901259" y="2727729"/>
            <a:ext cx="4290740" cy="4130271"/>
          </a:xfrm>
          <a:custGeom>
            <a:avLst/>
            <a:gdLst>
              <a:gd name="connsiteX0" fmla="*/ 2503809 w 4290740"/>
              <a:gd name="connsiteY0" fmla="*/ 0 h 4130271"/>
              <a:gd name="connsiteX1" fmla="*/ 4198398 w 4290740"/>
              <a:gd name="connsiteY1" fmla="*/ 660580 h 4130271"/>
              <a:gd name="connsiteX2" fmla="*/ 4290740 w 4290740"/>
              <a:gd name="connsiteY2" fmla="*/ 751285 h 4130271"/>
              <a:gd name="connsiteX3" fmla="*/ 4290740 w 4290740"/>
              <a:gd name="connsiteY3" fmla="*/ 4130271 h 4130271"/>
              <a:gd name="connsiteX4" fmla="*/ 604508 w 4290740"/>
              <a:gd name="connsiteY4" fmla="*/ 4130271 h 4130271"/>
              <a:gd name="connsiteX5" fmla="*/ 461940 w 4290740"/>
              <a:gd name="connsiteY5" fmla="*/ 3953232 h 4130271"/>
              <a:gd name="connsiteX6" fmla="*/ 0 w 4290740"/>
              <a:gd name="connsiteY6" fmla="*/ 2503809 h 4130271"/>
              <a:gd name="connsiteX7" fmla="*/ 2503809 w 4290740"/>
              <a:gd name="connsiteY7" fmla="*/ 0 h 4130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90740" h="4130271">
                <a:moveTo>
                  <a:pt x="2503809" y="0"/>
                </a:moveTo>
                <a:cubicBezTo>
                  <a:pt x="3157405" y="0"/>
                  <a:pt x="3752509" y="250434"/>
                  <a:pt x="4198398" y="660580"/>
                </a:cubicBezTo>
                <a:lnTo>
                  <a:pt x="4290740" y="751285"/>
                </a:lnTo>
                <a:lnTo>
                  <a:pt x="4290740" y="4130271"/>
                </a:lnTo>
                <a:lnTo>
                  <a:pt x="604508" y="4130271"/>
                </a:lnTo>
                <a:lnTo>
                  <a:pt x="461940" y="3953232"/>
                </a:lnTo>
                <a:cubicBezTo>
                  <a:pt x="171051" y="3544183"/>
                  <a:pt x="0" y="3043971"/>
                  <a:pt x="0" y="2503809"/>
                </a:cubicBezTo>
                <a:cubicBezTo>
                  <a:pt x="0" y="1120992"/>
                  <a:pt x="1120992" y="0"/>
                  <a:pt x="2503809" y="0"/>
                </a:cubicBezTo>
                <a:close/>
              </a:path>
            </a:pathLst>
          </a:custGeom>
        </p:spPr>
        <p:txBody>
          <a:bodyPr wrap="square" anchor="ctr">
            <a:noAutofit/>
          </a:bodyPr>
          <a:lstStyle>
            <a:lvl1pPr algn="ctr">
              <a:buNone/>
              <a:defRPr sz="1800"/>
            </a:lvl1pPr>
          </a:lstStyle>
          <a:p>
            <a:r>
              <a:rPr lang="en-US" dirty="0"/>
              <a:t>Click icon to add picture</a:t>
            </a:r>
          </a:p>
        </p:txBody>
      </p:sp>
      <p:sp>
        <p:nvSpPr>
          <p:cNvPr id="21" name="Picture Placeholder 20">
            <a:extLst>
              <a:ext uri="{FF2B5EF4-FFF2-40B4-BE49-F238E27FC236}">
                <a16:creationId xmlns:a16="http://schemas.microsoft.com/office/drawing/2014/main" id="{5CFEFC13-B998-4A6F-A7ED-411E266D288C}"/>
              </a:ext>
            </a:extLst>
          </p:cNvPr>
          <p:cNvSpPr>
            <a:spLocks noGrp="1"/>
          </p:cNvSpPr>
          <p:nvPr>
            <p:ph type="pic" sz="quarter" idx="13"/>
          </p:nvPr>
        </p:nvSpPr>
        <p:spPr>
          <a:xfrm>
            <a:off x="6261609" y="0"/>
            <a:ext cx="3519311" cy="3007909"/>
          </a:xfrm>
          <a:custGeom>
            <a:avLst/>
            <a:gdLst>
              <a:gd name="connsiteX0" fmla="*/ 519779 w 3519311"/>
              <a:gd name="connsiteY0" fmla="*/ 0 h 3007909"/>
              <a:gd name="connsiteX1" fmla="*/ 2999531 w 3519311"/>
              <a:gd name="connsiteY1" fmla="*/ 0 h 3007909"/>
              <a:gd name="connsiteX2" fmla="*/ 3003920 w 3519311"/>
              <a:gd name="connsiteY2" fmla="*/ 3989 h 3007909"/>
              <a:gd name="connsiteX3" fmla="*/ 3519311 w 3519311"/>
              <a:gd name="connsiteY3" fmla="*/ 1248253 h 3007909"/>
              <a:gd name="connsiteX4" fmla="*/ 1759655 w 3519311"/>
              <a:gd name="connsiteY4" fmla="*/ 3007909 h 3007909"/>
              <a:gd name="connsiteX5" fmla="*/ 9084 w 3519311"/>
              <a:gd name="connsiteY5" fmla="*/ 1428168 h 3007909"/>
              <a:gd name="connsiteX6" fmla="*/ 0 w 3519311"/>
              <a:gd name="connsiteY6" fmla="*/ 1248273 h 3007909"/>
              <a:gd name="connsiteX7" fmla="*/ 0 w 3519311"/>
              <a:gd name="connsiteY7" fmla="*/ 1248233 h 3007909"/>
              <a:gd name="connsiteX8" fmla="*/ 9084 w 3519311"/>
              <a:gd name="connsiteY8" fmla="*/ 1068339 h 3007909"/>
              <a:gd name="connsiteX9" fmla="*/ 515391 w 3519311"/>
              <a:gd name="connsiteY9" fmla="*/ 3989 h 3007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519311" h="3007909">
                <a:moveTo>
                  <a:pt x="519779" y="0"/>
                </a:moveTo>
                <a:lnTo>
                  <a:pt x="2999531" y="0"/>
                </a:lnTo>
                <a:lnTo>
                  <a:pt x="3003920" y="3989"/>
                </a:lnTo>
                <a:cubicBezTo>
                  <a:pt x="3322355" y="322424"/>
                  <a:pt x="3519311" y="762338"/>
                  <a:pt x="3519311" y="1248253"/>
                </a:cubicBezTo>
                <a:cubicBezTo>
                  <a:pt x="3519311" y="2220084"/>
                  <a:pt x="2731486" y="3007909"/>
                  <a:pt x="1759655" y="3007909"/>
                </a:cubicBezTo>
                <a:cubicBezTo>
                  <a:pt x="848565" y="3007909"/>
                  <a:pt x="99196" y="2315485"/>
                  <a:pt x="9084" y="1428168"/>
                </a:cubicBezTo>
                <a:lnTo>
                  <a:pt x="0" y="1248273"/>
                </a:lnTo>
                <a:lnTo>
                  <a:pt x="0" y="1248233"/>
                </a:lnTo>
                <a:lnTo>
                  <a:pt x="9084" y="1068339"/>
                </a:lnTo>
                <a:cubicBezTo>
                  <a:pt x="51137" y="654258"/>
                  <a:pt x="236761" y="282620"/>
                  <a:pt x="515391" y="3989"/>
                </a:cubicBezTo>
                <a:close/>
              </a:path>
            </a:pathLst>
          </a:custGeom>
        </p:spPr>
        <p:txBody>
          <a:bodyPr wrap="square" anchor="ctr">
            <a:noAutofit/>
          </a:bodyPr>
          <a:lstStyle>
            <a:lvl1pPr algn="ctr">
              <a:buNone/>
              <a:defRPr sz="1800"/>
            </a:lvl1pPr>
          </a:lstStyle>
          <a:p>
            <a:r>
              <a:rPr lang="en-US" dirty="0"/>
              <a:t>Click icon to add picture</a:t>
            </a:r>
          </a:p>
        </p:txBody>
      </p:sp>
      <p:sp>
        <p:nvSpPr>
          <p:cNvPr id="10" name="Oval 9">
            <a:extLst>
              <a:ext uri="{FF2B5EF4-FFF2-40B4-BE49-F238E27FC236}">
                <a16:creationId xmlns:a16="http://schemas.microsoft.com/office/drawing/2014/main" id="{B7BFFB5A-A05C-4B0C-905C-5884361304B2}"/>
              </a:ext>
            </a:extLst>
          </p:cNvPr>
          <p:cNvSpPr/>
          <p:nvPr userDrawn="1"/>
        </p:nvSpPr>
        <p:spPr>
          <a:xfrm>
            <a:off x="10420569" y="1364732"/>
            <a:ext cx="947488" cy="9217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9F33AC6C-4807-4785-AE9F-84BFEEDA9F7E}"/>
              </a:ext>
            </a:extLst>
          </p:cNvPr>
          <p:cNvSpPr/>
          <p:nvPr userDrawn="1"/>
        </p:nvSpPr>
        <p:spPr>
          <a:xfrm rot="4759070" flipV="1">
            <a:off x="6034138" y="-673140"/>
            <a:ext cx="4021193" cy="402119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a:xfrm>
            <a:off x="841248" y="365760"/>
            <a:ext cx="5120640" cy="1325880"/>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841248" y="1828800"/>
            <a:ext cx="5093208" cy="4352544"/>
          </a:xfrm>
        </p:spPr>
        <p:txBody>
          <a:bodyPr/>
          <a:lstStyle>
            <a:lvl1pPr marL="0" indent="0">
              <a:buNone/>
              <a:defRPr sz="2400"/>
            </a:lvl1pPr>
            <a:lvl2pPr marL="228600">
              <a:defRPr/>
            </a:lvl2pPr>
            <a:lvl3pPr marL="457200">
              <a:defRPr/>
            </a:lvl3pPr>
            <a:lvl4pPr marL="685800">
              <a:defRPr/>
            </a:lvl4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4131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2642EAF0-DE94-4F90-82E3-6F316AA8353A}"/>
              </a:ext>
            </a:extLst>
          </p:cNvPr>
          <p:cNvSpPr/>
          <p:nvPr userDrawn="1"/>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D22D7888-22FA-4AA1-9BA4-CC61D6643D47}"/>
              </a:ext>
            </a:extLst>
          </p:cNvPr>
          <p:cNvSpPr/>
          <p:nvPr userDrawn="1"/>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EBB6E464-8999-4773-A1F2-E6CAA990E572}"/>
              </a:ext>
            </a:extLst>
          </p:cNvPr>
          <p:cNvSpPr/>
          <p:nvPr userDrawn="1"/>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E9CE183-B21E-41EB-A082-DF9C3AD659D5}"/>
              </a:ext>
            </a:extLst>
          </p:cNvPr>
          <p:cNvSpPr/>
          <p:nvPr userDrawn="1"/>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1EA14BE8-FDD0-4434-9C3E-BFF78C22D9E3}"/>
              </a:ext>
            </a:extLst>
          </p:cNvPr>
          <p:cNvSpPr/>
          <p:nvPr userDrawn="1"/>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5C76330B-4C5E-463F-921A-D91F1F1F6049}"/>
              </a:ext>
            </a:extLst>
          </p:cNvPr>
          <p:cNvSpPr/>
          <p:nvPr userDrawn="1"/>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E494E364-7EA8-4D92-915D-75D1A3A67C07}"/>
              </a:ext>
            </a:extLst>
          </p:cNvPr>
          <p:cNvSpPr/>
          <p:nvPr userDrawn="1"/>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a:xfrm>
            <a:off x="1389888" y="1234440"/>
            <a:ext cx="3236976" cy="4069080"/>
          </a:xfrm>
        </p:spPr>
        <p:txBody>
          <a:bodyPr/>
          <a:lstStyle>
            <a:lvl1pPr algn="ctr">
              <a:defRPr>
                <a:solidFill>
                  <a:schemeClr val="bg1"/>
                </a:solidFill>
              </a:defRPr>
            </a:lvl1p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a:xfrm>
            <a:off x="1682496" y="6356350"/>
            <a:ext cx="1545336" cy="365125"/>
          </a:xfrm>
        </p:spPr>
        <p:txBody>
          <a:bodyPr/>
          <a:lstStyle>
            <a:lvl1pPr>
              <a:defRPr>
                <a:latin typeface="+mn-lt"/>
              </a:defRPr>
            </a:lvl1pPr>
          </a:lstStyle>
          <a:p>
            <a:pPr>
              <a:defRPr/>
            </a:pPr>
            <a:r>
              <a:rPr lang="en-US" dirty="0">
                <a:solidFill>
                  <a:prstClr val="black">
                    <a:tint val="75000"/>
                  </a:prstClr>
                </a:solidFill>
              </a:rPr>
              <a:t>9/3/20XX</a:t>
            </a: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a:xfrm>
            <a:off x="6099048" y="6356350"/>
            <a:ext cx="4114800" cy="365125"/>
          </a:xfrm>
        </p:spPr>
        <p:txBody>
          <a:bodyPr/>
          <a:lstStyle>
            <a:lvl1pPr algn="l">
              <a:defRPr>
                <a:latin typeface="+mn-lt"/>
              </a:defRPr>
            </a:lvl1pPr>
          </a:lstStyle>
          <a:p>
            <a:pPr algn="l">
              <a:defRPr/>
            </a:pPr>
            <a:r>
              <a:rPr lang="en-US" dirty="0">
                <a:solidFill>
                  <a:prstClr val="black">
                    <a:tint val="75000"/>
                  </a:prstClr>
                </a:solidFill>
              </a:rPr>
              <a:t>Presentation Title</a:t>
            </a: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a:xfrm>
            <a:off x="10506456" y="6356350"/>
            <a:ext cx="850392" cy="365125"/>
          </a:xfrm>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6665976" y="2551176"/>
            <a:ext cx="4709160" cy="1755648"/>
          </a:xfrm>
        </p:spPr>
        <p:txBody>
          <a:bodyPr/>
          <a:lstStyle>
            <a:lvl1pPr marL="0" indent="0">
              <a:buNone/>
              <a:defRPr sz="2400"/>
            </a:lvl1pPr>
            <a:lvl2pPr marL="228600">
              <a:defRPr sz="1800"/>
            </a:lvl2pPr>
            <a:lvl3pPr marL="457200">
              <a:defRPr sz="18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26779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4648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itle 6">
            <a:extLst>
              <a:ext uri="{FF2B5EF4-FFF2-40B4-BE49-F238E27FC236}">
                <a16:creationId xmlns:a16="http://schemas.microsoft.com/office/drawing/2014/main" id="{C9A1C714-6A0E-456D-A2E2-6288C0EA077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354056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8628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4012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id="{AFA665D7-34D0-4262-B345-9B1A1BA8DA17}"/>
              </a:ext>
            </a:extLst>
          </p:cNvPr>
          <p:cNvSpPr/>
          <p:nvPr userDrawn="1"/>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Arc 11">
            <a:extLst>
              <a:ext uri="{FF2B5EF4-FFF2-40B4-BE49-F238E27FC236}">
                <a16:creationId xmlns:a16="http://schemas.microsoft.com/office/drawing/2014/main" id="{39ECC553-79E5-4B14-89C9-4DAD2B1021B1}"/>
              </a:ext>
            </a:extLst>
          </p:cNvPr>
          <p:cNvSpPr/>
          <p:nvPr userDrawn="1"/>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55797934-7E2B-4F94-89C4-0279413FF821}"/>
              </a:ext>
            </a:extLst>
          </p:cNvPr>
          <p:cNvSpPr/>
          <p:nvPr userDrawn="1"/>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a:xfrm>
            <a:off x="1170432" y="1399032"/>
            <a:ext cx="3236976" cy="4069080"/>
          </a:xfrm>
        </p:spPr>
        <p:txBody>
          <a:bodyPr/>
          <a:lstStyle>
            <a:lvl1pPr algn="ct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5788152" y="1527048"/>
            <a:ext cx="5111496" cy="3931920"/>
          </a:xfrm>
        </p:spPr>
        <p:txBody>
          <a:bodyPr anchor="ctr"/>
          <a:lstStyle>
            <a:lvl1pPr marL="0" indent="0">
              <a:buNone/>
              <a:defRPr/>
            </a:lvl1pPr>
            <a:lvl2pPr marL="228600">
              <a:defRPr/>
            </a:lvl2pPr>
            <a:lvl3pPr marL="457200">
              <a:defRPr/>
            </a:lvl3pPr>
            <a:lvl4pPr>
              <a:buNone/>
              <a:defRPr/>
            </a:lvl4pPr>
          </a:lstStyle>
          <a:p>
            <a:pPr lvl="0"/>
            <a:r>
              <a:rPr lang="en-US"/>
              <a:t>Click to edit Master text styles</a:t>
            </a:r>
          </a:p>
          <a:p>
            <a:pPr lvl="1"/>
            <a:r>
              <a:rPr lang="en-US"/>
              <a:t>Second level</a:t>
            </a:r>
          </a:p>
          <a:p>
            <a:pPr lvl="2"/>
            <a:r>
              <a:rPr lang="en-US"/>
              <a:t>Third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813944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small pictures">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5A614E3F-4FB2-4152-A59C-941C908D7B05}"/>
              </a:ext>
            </a:extLst>
          </p:cNvPr>
          <p:cNvSpPr>
            <a:spLocks noGrp="1"/>
          </p:cNvSpPr>
          <p:nvPr>
            <p:ph type="pic" sz="quarter" idx="13"/>
          </p:nvPr>
        </p:nvSpPr>
        <p:spPr>
          <a:xfrm>
            <a:off x="7200479" y="1150210"/>
            <a:ext cx="2207046" cy="2204178"/>
          </a:xfrm>
          <a:custGeom>
            <a:avLst/>
            <a:gdLst>
              <a:gd name="connsiteX0" fmla="*/ 1098749 w 2207046"/>
              <a:gd name="connsiteY0" fmla="*/ 0 h 2204178"/>
              <a:gd name="connsiteX1" fmla="*/ 2201707 w 2207046"/>
              <a:gd name="connsiteY1" fmla="*/ 995326 h 2204178"/>
              <a:gd name="connsiteX2" fmla="*/ 2207046 w 2207046"/>
              <a:gd name="connsiteY2" fmla="*/ 1101058 h 2204178"/>
              <a:gd name="connsiteX3" fmla="*/ 2207046 w 2207046"/>
              <a:gd name="connsiteY3" fmla="*/ 1116306 h 2204178"/>
              <a:gd name="connsiteX4" fmla="*/ 2201707 w 2207046"/>
              <a:gd name="connsiteY4" fmla="*/ 1222039 h 2204178"/>
              <a:gd name="connsiteX5" fmla="*/ 1322187 w 2207046"/>
              <a:gd name="connsiteY5" fmla="*/ 2194840 h 2204178"/>
              <a:gd name="connsiteX6" fmla="*/ 1260999 w 2207046"/>
              <a:gd name="connsiteY6" fmla="*/ 2204178 h 2204178"/>
              <a:gd name="connsiteX7" fmla="*/ 936500 w 2207046"/>
              <a:gd name="connsiteY7" fmla="*/ 2204178 h 2204178"/>
              <a:gd name="connsiteX8" fmla="*/ 875311 w 2207046"/>
              <a:gd name="connsiteY8" fmla="*/ 2194840 h 2204178"/>
              <a:gd name="connsiteX9" fmla="*/ 12592 w 2207046"/>
              <a:gd name="connsiteY9" fmla="*/ 1332120 h 2204178"/>
              <a:gd name="connsiteX10" fmla="*/ 0 w 2207046"/>
              <a:gd name="connsiteY10" fmla="*/ 1249617 h 2204178"/>
              <a:gd name="connsiteX11" fmla="*/ 0 w 2207046"/>
              <a:gd name="connsiteY11" fmla="*/ 967747 h 2204178"/>
              <a:gd name="connsiteX12" fmla="*/ 12592 w 2207046"/>
              <a:gd name="connsiteY12" fmla="*/ 885244 h 2204178"/>
              <a:gd name="connsiteX13" fmla="*/ 1098749 w 2207046"/>
              <a:gd name="connsiteY13" fmla="*/ 0 h 2204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07046" h="2204178">
                <a:moveTo>
                  <a:pt x="1098749" y="0"/>
                </a:moveTo>
                <a:cubicBezTo>
                  <a:pt x="1672788" y="0"/>
                  <a:pt x="2144931" y="436266"/>
                  <a:pt x="2201707" y="995326"/>
                </a:cubicBezTo>
                <a:lnTo>
                  <a:pt x="2207046" y="1101058"/>
                </a:lnTo>
                <a:lnTo>
                  <a:pt x="2207046" y="1116306"/>
                </a:lnTo>
                <a:lnTo>
                  <a:pt x="2201707" y="1222039"/>
                </a:lnTo>
                <a:cubicBezTo>
                  <a:pt x="2152501" y="1706557"/>
                  <a:pt x="1791308" y="2098844"/>
                  <a:pt x="1322187" y="2194840"/>
                </a:cubicBezTo>
                <a:lnTo>
                  <a:pt x="1260999" y="2204178"/>
                </a:lnTo>
                <a:lnTo>
                  <a:pt x="936500" y="2204178"/>
                </a:lnTo>
                <a:lnTo>
                  <a:pt x="875311" y="2194840"/>
                </a:lnTo>
                <a:cubicBezTo>
                  <a:pt x="442276" y="2106228"/>
                  <a:pt x="101204" y="1765156"/>
                  <a:pt x="12592" y="1332120"/>
                </a:cubicBezTo>
                <a:lnTo>
                  <a:pt x="0" y="1249617"/>
                </a:lnTo>
                <a:lnTo>
                  <a:pt x="0" y="967747"/>
                </a:lnTo>
                <a:lnTo>
                  <a:pt x="12592" y="885244"/>
                </a:lnTo>
                <a:cubicBezTo>
                  <a:pt x="115972" y="380036"/>
                  <a:pt x="562980" y="0"/>
                  <a:pt x="1098749" y="0"/>
                </a:cubicBezTo>
                <a:close/>
              </a:path>
            </a:pathLst>
          </a:custGeom>
        </p:spPr>
        <p:txBody>
          <a:bodyPr wrap="square" anchor="ctr">
            <a:noAutofit/>
          </a:bodyPr>
          <a:lstStyle>
            <a:lvl1pPr algn="ctr">
              <a:buNone/>
              <a:defRPr sz="1800"/>
            </a:lvl1pPr>
          </a:lstStyle>
          <a:p>
            <a:r>
              <a:rPr lang="en-US" dirty="0"/>
              <a:t>Click icon to add picture</a:t>
            </a:r>
          </a:p>
        </p:txBody>
      </p:sp>
      <p:sp>
        <p:nvSpPr>
          <p:cNvPr id="21" name="Picture Placeholder 20">
            <a:extLst>
              <a:ext uri="{FF2B5EF4-FFF2-40B4-BE49-F238E27FC236}">
                <a16:creationId xmlns:a16="http://schemas.microsoft.com/office/drawing/2014/main" id="{8A1F486A-F545-4642-B1CB-5356704413D3}"/>
              </a:ext>
            </a:extLst>
          </p:cNvPr>
          <p:cNvSpPr>
            <a:spLocks noGrp="1"/>
          </p:cNvSpPr>
          <p:nvPr>
            <p:ph type="pic" sz="quarter" idx="14"/>
          </p:nvPr>
        </p:nvSpPr>
        <p:spPr>
          <a:xfrm>
            <a:off x="8444632" y="2579683"/>
            <a:ext cx="3096807" cy="3096807"/>
          </a:xfrm>
          <a:custGeom>
            <a:avLst/>
            <a:gdLst>
              <a:gd name="connsiteX0" fmla="*/ 1548404 w 3096807"/>
              <a:gd name="connsiteY0" fmla="*/ 0 h 3096807"/>
              <a:gd name="connsiteX1" fmla="*/ 3096807 w 3096807"/>
              <a:gd name="connsiteY1" fmla="*/ 1548404 h 3096807"/>
              <a:gd name="connsiteX2" fmla="*/ 1548404 w 3096807"/>
              <a:gd name="connsiteY2" fmla="*/ 3096807 h 3096807"/>
              <a:gd name="connsiteX3" fmla="*/ 0 w 3096807"/>
              <a:gd name="connsiteY3" fmla="*/ 1548404 h 3096807"/>
              <a:gd name="connsiteX4" fmla="*/ 1548404 w 3096807"/>
              <a:gd name="connsiteY4" fmla="*/ 0 h 30968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6807" h="3096807">
                <a:moveTo>
                  <a:pt x="1548404" y="0"/>
                </a:moveTo>
                <a:cubicBezTo>
                  <a:pt x="2403564" y="0"/>
                  <a:pt x="3096807" y="693243"/>
                  <a:pt x="3096807" y="1548404"/>
                </a:cubicBezTo>
                <a:cubicBezTo>
                  <a:pt x="3096807" y="2403564"/>
                  <a:pt x="2403564" y="3096807"/>
                  <a:pt x="1548404" y="3096807"/>
                </a:cubicBezTo>
                <a:cubicBezTo>
                  <a:pt x="693243" y="3096807"/>
                  <a:pt x="0" y="2403564"/>
                  <a:pt x="0" y="1548404"/>
                </a:cubicBezTo>
                <a:cubicBezTo>
                  <a:pt x="0" y="693243"/>
                  <a:pt x="693243" y="0"/>
                  <a:pt x="1548404" y="0"/>
                </a:cubicBezTo>
                <a:close/>
              </a:path>
            </a:pathLst>
          </a:custGeom>
        </p:spPr>
        <p:txBody>
          <a:bodyPr wrap="square" anchor="ctr">
            <a:noAutofit/>
          </a:bodyPr>
          <a:lstStyle>
            <a:lvl1pPr algn="ctr">
              <a:buNone/>
              <a:defRPr sz="1800"/>
            </a:lvl1pPr>
          </a:lstStyle>
          <a:p>
            <a:r>
              <a:rPr lang="en-US" dirty="0"/>
              <a:t>Click icon to add picture</a:t>
            </a:r>
          </a:p>
        </p:txBody>
      </p:sp>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a:xfrm>
            <a:off x="539496" y="365124"/>
            <a:ext cx="5806440" cy="132588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539496" y="1825625"/>
            <a:ext cx="5806440" cy="4352544"/>
          </a:xfrm>
        </p:spPr>
        <p:txBody>
          <a:bodyPr>
            <a:normAutofit/>
          </a:bodyPr>
          <a:lstStyle>
            <a:lvl1pPr marL="0" indent="0">
              <a:lnSpc>
                <a:spcPct val="110000"/>
              </a:lnSpc>
              <a:buNone/>
              <a:defRPr sz="2400"/>
            </a:lvl1pPr>
            <a:lvl2pPr marL="228600">
              <a:lnSpc>
                <a:spcPct val="110000"/>
              </a:lnSpc>
              <a:defRPr sz="2000"/>
            </a:lvl2pPr>
            <a:lvl3pPr marL="457200">
              <a:lnSpc>
                <a:spcPct val="110000"/>
              </a:lnSpc>
              <a:defRPr sz="1800"/>
            </a:lvl3pPr>
            <a:lvl4pPr marL="685800">
              <a:lnSpc>
                <a:spcPct val="110000"/>
              </a:lnSpc>
              <a:defRPr sz="1600"/>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Oval 9">
            <a:extLst>
              <a:ext uri="{FF2B5EF4-FFF2-40B4-BE49-F238E27FC236}">
                <a16:creationId xmlns:a16="http://schemas.microsoft.com/office/drawing/2014/main" id="{E8E71C73-7BAD-4838-88C1-42E045A9D179}"/>
              </a:ext>
            </a:extLst>
          </p:cNvPr>
          <p:cNvSpPr/>
          <p:nvPr userDrawn="1"/>
        </p:nvSpPr>
        <p:spPr>
          <a:xfrm>
            <a:off x="10249620" y="1555068"/>
            <a:ext cx="819303" cy="79707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44560922-5803-412D-880B-065E75DCBC0A}"/>
              </a:ext>
            </a:extLst>
          </p:cNvPr>
          <p:cNvSpPr/>
          <p:nvPr userDrawn="1"/>
        </p:nvSpPr>
        <p:spPr>
          <a:xfrm>
            <a:off x="7590089" y="4034393"/>
            <a:ext cx="876704" cy="876704"/>
          </a:xfrm>
          <a:prstGeom prst="rect">
            <a:avLst/>
          </a:prstGeom>
          <a:noFill/>
          <a:ln w="127000">
            <a:solidFill>
              <a:schemeClr val="accent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0839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200EACD1-D216-4037-8AFF-80CF273586DF}"/>
              </a:ext>
            </a:extLst>
          </p:cNvPr>
          <p:cNvSpPr/>
          <p:nvPr userDrawn="1"/>
        </p:nvSpPr>
        <p:spPr>
          <a:xfrm>
            <a:off x="2815929" y="148929"/>
            <a:ext cx="6560142" cy="65601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F941DE04-3FEA-4A57-B200-F9F6A765C792}"/>
              </a:ext>
            </a:extLst>
          </p:cNvPr>
          <p:cNvSpPr/>
          <p:nvPr userDrawn="1"/>
        </p:nvSpPr>
        <p:spPr>
          <a:xfrm rot="9222429" flipV="1">
            <a:off x="2494119" y="-28502"/>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A565C7B4-4152-4548-A771-EB148A028FDB}"/>
              </a:ext>
            </a:extLst>
          </p:cNvPr>
          <p:cNvSpPr/>
          <p:nvPr userDrawn="1"/>
        </p:nvSpPr>
        <p:spPr>
          <a:xfrm>
            <a:off x="8165417" y="5241988"/>
            <a:ext cx="759403" cy="73880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3319272" y="1380744"/>
            <a:ext cx="5559552" cy="2514600"/>
          </a:xfrm>
        </p:spPr>
        <p:txBody>
          <a:bodyPr anchor="b"/>
          <a:lstStyle>
            <a:lvl1pPr algn="ctr">
              <a:defRPr sz="6000">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3319272" y="4078224"/>
            <a:ext cx="5559552" cy="1536192"/>
          </a:xfrm>
        </p:spPr>
        <p:txBody>
          <a:bodyPr/>
          <a:lstStyle>
            <a:lvl1pPr marL="0" indent="0" algn="ct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85573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a:xfrm>
            <a:off x="539496" y="365125"/>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1179576" y="1911096"/>
            <a:ext cx="98298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5081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Content Placeholder 2">
            <a:extLst>
              <a:ext uri="{FF2B5EF4-FFF2-40B4-BE49-F238E27FC236}">
                <a16:creationId xmlns:a16="http://schemas.microsoft.com/office/drawing/2014/main" id="{4753B078-30BA-4AB9-A020-EE8D9404B69E}"/>
              </a:ext>
            </a:extLst>
          </p:cNvPr>
          <p:cNvSpPr>
            <a:spLocks noGrp="1"/>
          </p:cNvSpPr>
          <p:nvPr>
            <p:ph idx="1"/>
          </p:nvPr>
        </p:nvSpPr>
        <p:spPr>
          <a:xfrm>
            <a:off x="838200" y="1911096"/>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98923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slide with picture">
    <p:bg>
      <p:bgPr>
        <a:solidFill>
          <a:schemeClr val="tx1"/>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63E3FD7E-C80A-4707-A8E9-4134DF91F3FF}"/>
              </a:ext>
            </a:extLst>
          </p:cNvPr>
          <p:cNvSpPr>
            <a:spLocks noGrp="1"/>
          </p:cNvSpPr>
          <p:nvPr>
            <p:ph type="pic" sz="quarter" idx="10"/>
          </p:nvPr>
        </p:nvSpPr>
        <p:spPr>
          <a:xfrm>
            <a:off x="0" y="1"/>
            <a:ext cx="12192000" cy="6858000"/>
          </a:xfrm>
        </p:spPr>
        <p:txBody>
          <a:bodyPr/>
          <a:lstStyle>
            <a:lvl1pPr>
              <a:buNone/>
              <a:defRPr>
                <a:solidFill>
                  <a:schemeClr val="bg1"/>
                </a:solidFill>
              </a:defRPr>
            </a:lvl1pPr>
          </a:lstStyle>
          <a:p>
            <a:r>
              <a:rPr lang="en-US" dirty="0"/>
              <a:t>Click icon to add picture</a:t>
            </a:r>
          </a:p>
        </p:txBody>
      </p:sp>
      <p:sp>
        <p:nvSpPr>
          <p:cNvPr id="10" name="Title 9">
            <a:extLst>
              <a:ext uri="{FF2B5EF4-FFF2-40B4-BE49-F238E27FC236}">
                <a16:creationId xmlns:a16="http://schemas.microsoft.com/office/drawing/2014/main" id="{10EC23F5-CD2E-4207-A4E6-73BDFF74D868}"/>
              </a:ext>
            </a:extLst>
          </p:cNvPr>
          <p:cNvSpPr>
            <a:spLocks noGrp="1"/>
          </p:cNvSpPr>
          <p:nvPr>
            <p:ph type="title"/>
          </p:nvPr>
        </p:nvSpPr>
        <p:spPr>
          <a:xfrm>
            <a:off x="3111500" y="370600"/>
            <a:ext cx="5923842" cy="5923842"/>
          </a:xfrm>
          <a:custGeom>
            <a:avLst/>
            <a:gdLst>
              <a:gd name="connsiteX0" fmla="*/ 2961921 w 5923842"/>
              <a:gd name="connsiteY0" fmla="*/ 0 h 5923842"/>
              <a:gd name="connsiteX1" fmla="*/ 5923842 w 5923842"/>
              <a:gd name="connsiteY1" fmla="*/ 2961921 h 5923842"/>
              <a:gd name="connsiteX2" fmla="*/ 2961921 w 5923842"/>
              <a:gd name="connsiteY2" fmla="*/ 5923842 h 5923842"/>
              <a:gd name="connsiteX3" fmla="*/ 0 w 5923842"/>
              <a:gd name="connsiteY3" fmla="*/ 2961921 h 5923842"/>
              <a:gd name="connsiteX4" fmla="*/ 2961921 w 5923842"/>
              <a:gd name="connsiteY4" fmla="*/ 0 h 5923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23842" h="5923842">
                <a:moveTo>
                  <a:pt x="2961921" y="0"/>
                </a:moveTo>
                <a:cubicBezTo>
                  <a:pt x="4597745" y="0"/>
                  <a:pt x="5923842" y="1326097"/>
                  <a:pt x="5923842" y="2961921"/>
                </a:cubicBezTo>
                <a:cubicBezTo>
                  <a:pt x="5923842" y="4597745"/>
                  <a:pt x="4597745" y="5923842"/>
                  <a:pt x="2961921" y="5923842"/>
                </a:cubicBezTo>
                <a:cubicBezTo>
                  <a:pt x="1326097" y="5923842"/>
                  <a:pt x="0" y="4597745"/>
                  <a:pt x="0" y="2961921"/>
                </a:cubicBezTo>
                <a:cubicBezTo>
                  <a:pt x="0" y="1326097"/>
                  <a:pt x="1326097" y="0"/>
                  <a:pt x="2961921" y="0"/>
                </a:cubicBezTo>
                <a:close/>
              </a:path>
            </a:pathLst>
          </a:custGeom>
          <a:solidFill>
            <a:schemeClr val="bg1">
              <a:alpha val="95000"/>
            </a:schemeClr>
          </a:solidFill>
        </p:spPr>
        <p:txBody>
          <a:bodyPr wrap="square" lIns="457200" rIns="457200" bIns="2331720" anchor="b" anchorCtr="0">
            <a:noAutofit/>
          </a:bodyPr>
          <a:lstStyle>
            <a:lvl1pPr algn="ctr">
              <a:defRPr sz="4000">
                <a:solidFill>
                  <a:schemeClr val="tx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3575304" y="4379976"/>
            <a:ext cx="5038344" cy="713232"/>
          </a:xfrm>
        </p:spPr>
        <p:txBody>
          <a:bodyPr/>
          <a:lstStyle>
            <a:lvl1pPr marL="0" indent="0" algn="ctr">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1" name="Date Placeholder 10">
            <a:extLst>
              <a:ext uri="{FF2B5EF4-FFF2-40B4-BE49-F238E27FC236}">
                <a16:creationId xmlns:a16="http://schemas.microsoft.com/office/drawing/2014/main" id="{6B76FE53-FB67-4871-8485-71BAAFD7D1BF}"/>
              </a:ext>
            </a:extLst>
          </p:cNvPr>
          <p:cNvSpPr>
            <a:spLocks noGrp="1"/>
          </p:cNvSpPr>
          <p:nvPr>
            <p:ph type="dt" sz="half" idx="11"/>
          </p:nvPr>
        </p:nvSpPr>
        <p:spPr/>
        <p:txBody>
          <a:bodyPr/>
          <a:lstStyle>
            <a:lvl1pPr>
              <a:defRPr>
                <a:solidFill>
                  <a:schemeClr val="bg1"/>
                </a:solidFill>
                <a:latin typeface="+mn-lt"/>
              </a:defRPr>
            </a:lvl1pPr>
          </a:lstStyle>
          <a:p>
            <a:pPr>
              <a:defRPr/>
            </a:pPr>
            <a:r>
              <a:rPr lang="en-US" dirty="0"/>
              <a:t>9/3/20XX</a:t>
            </a:r>
          </a:p>
        </p:txBody>
      </p:sp>
      <p:sp>
        <p:nvSpPr>
          <p:cNvPr id="12" name="Footer Placeholder 11">
            <a:extLst>
              <a:ext uri="{FF2B5EF4-FFF2-40B4-BE49-F238E27FC236}">
                <a16:creationId xmlns:a16="http://schemas.microsoft.com/office/drawing/2014/main" id="{AD26FED4-1CE2-444B-A77E-EB3CB505AF19}"/>
              </a:ext>
            </a:extLst>
          </p:cNvPr>
          <p:cNvSpPr>
            <a:spLocks noGrp="1"/>
          </p:cNvSpPr>
          <p:nvPr>
            <p:ph type="ftr" sz="quarter" idx="12"/>
          </p:nvPr>
        </p:nvSpPr>
        <p:spPr/>
        <p:txBody>
          <a:bodyPr/>
          <a:lstStyle>
            <a:lvl1pPr>
              <a:defRPr>
                <a:solidFill>
                  <a:schemeClr val="bg1"/>
                </a:solidFill>
                <a:latin typeface="+mn-lt"/>
              </a:defRPr>
            </a:lvl1pPr>
          </a:lstStyle>
          <a:p>
            <a:pPr>
              <a:defRPr/>
            </a:pPr>
            <a:r>
              <a:rPr lang="en-US" dirty="0"/>
              <a:t>Presentation Title</a:t>
            </a:r>
          </a:p>
        </p:txBody>
      </p:sp>
      <p:sp>
        <p:nvSpPr>
          <p:cNvPr id="13" name="Slide Number Placeholder 12">
            <a:extLst>
              <a:ext uri="{FF2B5EF4-FFF2-40B4-BE49-F238E27FC236}">
                <a16:creationId xmlns:a16="http://schemas.microsoft.com/office/drawing/2014/main" id="{28FD25AA-10CC-48D8-9577-257871107B9A}"/>
              </a:ext>
            </a:extLst>
          </p:cNvPr>
          <p:cNvSpPr>
            <a:spLocks noGrp="1"/>
          </p:cNvSpPr>
          <p:nvPr>
            <p:ph type="sldNum" sz="quarter" idx="13"/>
          </p:nvPr>
        </p:nvSpPr>
        <p:spPr/>
        <p:txBody>
          <a:bodyPr/>
          <a:lstStyle>
            <a:lvl1pPr>
              <a:defRPr>
                <a:solidFill>
                  <a:schemeClr val="bg1"/>
                </a:solidFill>
                <a:latin typeface="+mn-lt"/>
              </a:defRPr>
            </a:lvl1pPr>
          </a:lstStyle>
          <a:p>
            <a:pPr>
              <a:defRPr/>
            </a:pPr>
            <a:fld id="{D76B855D-E9CC-4FF8-AD85-6CDC7B89A0DE}" type="slidenum">
              <a:rPr lang="en-US" smtClean="0"/>
              <a:pPr>
                <a:defRPr/>
              </a:pPr>
              <a:t>‹#›</a:t>
            </a:fld>
            <a:endParaRPr lang="en-US" dirty="0"/>
          </a:p>
        </p:txBody>
      </p:sp>
    </p:spTree>
    <p:extLst>
      <p:ext uri="{BB962C8B-B14F-4D97-AF65-F5344CB8AC3E}">
        <p14:creationId xmlns:p14="http://schemas.microsoft.com/office/powerpoint/2010/main" val="220328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6906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lvl1pPr>
              <a:defRPr>
                <a:latin typeface="+mn-lt"/>
              </a:defRPr>
            </a:lvl1pPr>
          </a:lstStyle>
          <a:p>
            <a:pPr>
              <a:defRPr/>
            </a:pPr>
            <a:r>
              <a:rPr lang="en-US" dirty="0">
                <a:solidFill>
                  <a:prstClr val="black">
                    <a:tint val="75000"/>
                  </a:prstClr>
                </a:solidFill>
              </a:rPr>
              <a:t>9/3/20XX</a:t>
            </a:r>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lvl1pPr>
              <a:defRPr>
                <a:latin typeface="+mn-lt"/>
              </a:defRPr>
            </a:lvl1pPr>
          </a:lstStyle>
          <a:p>
            <a:pPr>
              <a:defRPr/>
            </a:pPr>
            <a:r>
              <a:rPr lang="en-US" dirty="0">
                <a:solidFill>
                  <a:prstClr val="black">
                    <a:tint val="75000"/>
                  </a:prstClr>
                </a:solidFill>
              </a:rPr>
              <a:t>Presentation Title</a:t>
            </a:r>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lvl1pPr>
              <a:defRPr>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5594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cap="none" spc="0" baseline="0">
                <a:solidFill>
                  <a:schemeClr val="tx1">
                    <a:tint val="75000"/>
                  </a:schemeClr>
                </a:solidFill>
                <a:latin typeface="+mn-lt"/>
              </a:defRPr>
            </a:lvl1pPr>
          </a:lstStyle>
          <a:p>
            <a:pPr>
              <a:defRPr/>
            </a:pPr>
            <a:r>
              <a:rPr lang="en-US" dirty="0">
                <a:solidFill>
                  <a:prstClr val="black">
                    <a:tint val="75000"/>
                  </a:prstClr>
                </a:solidFill>
              </a:rPr>
              <a:t>9/3/20XX</a:t>
            </a:r>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cap="none" spc="0" baseline="0">
                <a:solidFill>
                  <a:schemeClr val="tx1">
                    <a:tint val="75000"/>
                  </a:schemeClr>
                </a:solidFill>
                <a:latin typeface="+mn-lt"/>
              </a:defRPr>
            </a:lvl1pPr>
          </a:lstStyle>
          <a:p>
            <a:pPr>
              <a:defRPr/>
            </a:pPr>
            <a:r>
              <a:rPr lang="en-US" dirty="0">
                <a:solidFill>
                  <a:prstClr val="black">
                    <a:tint val="75000"/>
                  </a:prstClr>
                </a:solidFill>
              </a:rPr>
              <a:t>Presentation Title</a:t>
            </a:r>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cap="none" spc="0" baseline="0">
                <a:solidFill>
                  <a:schemeClr val="tx1">
                    <a:tint val="75000"/>
                  </a:schemeClr>
                </a:solidFill>
                <a:latin typeface="+mn-lt"/>
              </a:defRPr>
            </a:lvl1pPr>
          </a:lstStyle>
          <a:p>
            <a:pPr>
              <a:defRPr/>
            </a:pPr>
            <a:fld id="{D76B855D-E9CC-4FF8-AD85-6CDC7B89A0DE}"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0676686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71" r:id="rId4"/>
    <p:sldLayoutId id="2147483770" r:id="rId5"/>
    <p:sldLayoutId id="2147483774" r:id="rId6"/>
    <p:sldLayoutId id="2147483783" r:id="rId7"/>
    <p:sldLayoutId id="2147483772" r:id="rId8"/>
    <p:sldLayoutId id="2147483773" r:id="rId9"/>
    <p:sldLayoutId id="2147483785" r:id="rId10"/>
    <p:sldLayoutId id="2147483786" r:id="rId11"/>
    <p:sldLayoutId id="2147483787" r:id="rId12"/>
    <p:sldLayoutId id="2147483775" r:id="rId13"/>
    <p:sldLayoutId id="2147483788" r:id="rId14"/>
    <p:sldLayoutId id="2147483776" r:id="rId15"/>
    <p:sldLayoutId id="2147483777" r:id="rId16"/>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B347-DA13-F926-8623-723A5F9B864B}"/>
              </a:ext>
            </a:extLst>
          </p:cNvPr>
          <p:cNvSpPr>
            <a:spLocks noGrp="1"/>
          </p:cNvSpPr>
          <p:nvPr>
            <p:ph type="title"/>
          </p:nvPr>
        </p:nvSpPr>
        <p:spPr/>
        <p:txBody>
          <a:bodyPr>
            <a:normAutofit/>
          </a:bodyPr>
          <a:lstStyle/>
          <a:p>
            <a:r>
              <a:rPr lang="en-US" dirty="0"/>
              <a:t>Part 2</a:t>
            </a:r>
            <a:br>
              <a:rPr lang="en-US" dirty="0"/>
            </a:br>
            <a:endParaRPr lang="en-US" dirty="0"/>
          </a:p>
        </p:txBody>
      </p:sp>
      <p:sp>
        <p:nvSpPr>
          <p:cNvPr id="3" name="Text Placeholder 2">
            <a:extLst>
              <a:ext uri="{FF2B5EF4-FFF2-40B4-BE49-F238E27FC236}">
                <a16:creationId xmlns:a16="http://schemas.microsoft.com/office/drawing/2014/main" id="{7A3A2023-31E3-9057-C2B8-FDB1912B5672}"/>
              </a:ext>
            </a:extLst>
          </p:cNvPr>
          <p:cNvSpPr>
            <a:spLocks noGrp="1"/>
          </p:cNvSpPr>
          <p:nvPr>
            <p:ph type="body" idx="1"/>
          </p:nvPr>
        </p:nvSpPr>
        <p:spPr>
          <a:xfrm>
            <a:off x="2807970" y="3186814"/>
            <a:ext cx="6576059" cy="708530"/>
          </a:xfrm>
        </p:spPr>
        <p:txBody>
          <a:bodyPr>
            <a:normAutofit/>
          </a:bodyPr>
          <a:lstStyle/>
          <a:p>
            <a:r>
              <a:rPr lang="en-US" sz="3600" cap="small" dirty="0"/>
              <a:t>Organizing Your Waiver</a:t>
            </a:r>
          </a:p>
        </p:txBody>
      </p:sp>
      <p:sp>
        <p:nvSpPr>
          <p:cNvPr id="4" name="TextBox 3">
            <a:extLst>
              <a:ext uri="{FF2B5EF4-FFF2-40B4-BE49-F238E27FC236}">
                <a16:creationId xmlns:a16="http://schemas.microsoft.com/office/drawing/2014/main" id="{4F41A938-CFB5-B4C5-F5BB-641BB57BBD80}"/>
              </a:ext>
            </a:extLst>
          </p:cNvPr>
          <p:cNvSpPr txBox="1"/>
          <p:nvPr/>
        </p:nvSpPr>
        <p:spPr>
          <a:xfrm>
            <a:off x="3197223" y="4081165"/>
            <a:ext cx="5797551" cy="1323439"/>
          </a:xfrm>
          <a:prstGeom prst="rect">
            <a:avLst/>
          </a:prstGeom>
          <a:noFill/>
        </p:spPr>
        <p:txBody>
          <a:bodyPr wrap="square" rtlCol="0">
            <a:spAutoFit/>
          </a:bodyPr>
          <a:lstStyle/>
          <a:p>
            <a:pPr algn="ctr"/>
            <a:r>
              <a:rPr lang="en-US" sz="4000" b="1" dirty="0"/>
              <a:t>The Disqualifying Financial Interest</a:t>
            </a:r>
          </a:p>
        </p:txBody>
      </p:sp>
    </p:spTree>
    <p:extLst>
      <p:ext uri="{BB962C8B-B14F-4D97-AF65-F5344CB8AC3E}">
        <p14:creationId xmlns:p14="http://schemas.microsoft.com/office/powerpoint/2010/main" val="4279852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3DA7759-3209-4FE2-96D1-4EEDD81E9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94433" y="2"/>
            <a:ext cx="849328" cy="357668"/>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41460DAD-8769-4C9F-9C8C-BB0443909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3536" y="5717905"/>
            <a:ext cx="1771609" cy="1140095"/>
          </a:xfrm>
          <a:custGeom>
            <a:avLst/>
            <a:gdLst/>
            <a:ahLst/>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Arc 3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76B855D-E9CC-4FF8-AD85-6CDC7B89A0DE}" type="slidenum">
              <a:rPr lang="en-US" smtClean="0">
                <a:solidFill>
                  <a:prstClr val="black">
                    <a:tint val="75000"/>
                  </a:prstClr>
                </a:solidFill>
              </a:rPr>
              <a:pPr>
                <a:spcAft>
                  <a:spcPts val="600"/>
                </a:spcAft>
                <a:defRPr/>
              </a:pPr>
              <a:t>10</a:t>
            </a:fld>
            <a:endParaRPr lang="en-US" dirty="0">
              <a:solidFill>
                <a:prstClr val="black">
                  <a:tint val="75000"/>
                </a:prstClr>
              </a:solidFill>
            </a:endParaRPr>
          </a:p>
        </p:txBody>
      </p:sp>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3226312211"/>
              </p:ext>
            </p:extLst>
          </p:nvPr>
        </p:nvGraphicFramePr>
        <p:xfrm>
          <a:off x="-885985" y="178835"/>
          <a:ext cx="5920900" cy="54113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219517"/>
            <a:ext cx="1386598" cy="83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spcBef>
                <a:spcPct val="0"/>
              </a:spcBef>
              <a:spcAft>
                <a:spcPts val="60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spcBef>
                <a:spcPct val="0"/>
              </a:spcBef>
              <a:spcAft>
                <a:spcPts val="60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12" name="Straight Connector 11">
            <a:extLst>
              <a:ext uri="{FF2B5EF4-FFF2-40B4-BE49-F238E27FC236}">
                <a16:creationId xmlns:a16="http://schemas.microsoft.com/office/drawing/2014/main" id="{52A2A3BF-DC24-691E-AFF2-86126E01B00B}"/>
              </a:ext>
            </a:extLst>
          </p:cNvPr>
          <p:cNvCxnSpPr/>
          <p:nvPr/>
        </p:nvCxnSpPr>
        <p:spPr>
          <a:xfrm>
            <a:off x="4772025" y="82550"/>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graphicFrame>
        <p:nvGraphicFramePr>
          <p:cNvPr id="2" name="Table 1">
            <a:extLst>
              <a:ext uri="{FF2B5EF4-FFF2-40B4-BE49-F238E27FC236}">
                <a16:creationId xmlns:a16="http://schemas.microsoft.com/office/drawing/2014/main" id="{E11D8A5A-77E6-51CF-DAD2-0CAAF9C20F63}"/>
              </a:ext>
            </a:extLst>
          </p:cNvPr>
          <p:cNvGraphicFramePr>
            <a:graphicFrameLocks noGrp="1"/>
          </p:cNvGraphicFramePr>
          <p:nvPr>
            <p:extLst>
              <p:ext uri="{D42A27DB-BD31-4B8C-83A1-F6EECF244321}">
                <p14:modId xmlns:p14="http://schemas.microsoft.com/office/powerpoint/2010/main" val="4102795846"/>
              </p:ext>
            </p:extLst>
          </p:nvPr>
        </p:nvGraphicFramePr>
        <p:xfrm>
          <a:off x="5504497" y="1381680"/>
          <a:ext cx="6217920" cy="4336225"/>
        </p:xfrm>
        <a:graphic>
          <a:graphicData uri="http://schemas.openxmlformats.org/drawingml/2006/table">
            <a:tbl>
              <a:tblPr firstRow="1" firstCol="1" bandRow="1"/>
              <a:tblGrid>
                <a:gridCol w="4864735">
                  <a:extLst>
                    <a:ext uri="{9D8B030D-6E8A-4147-A177-3AD203B41FA5}">
                      <a16:colId xmlns:a16="http://schemas.microsoft.com/office/drawing/2014/main" val="3104100466"/>
                    </a:ext>
                  </a:extLst>
                </a:gridCol>
                <a:gridCol w="1353185">
                  <a:extLst>
                    <a:ext uri="{9D8B030D-6E8A-4147-A177-3AD203B41FA5}">
                      <a16:colId xmlns:a16="http://schemas.microsoft.com/office/drawing/2014/main" val="3986602955"/>
                    </a:ext>
                  </a:extLst>
                </a:gridCol>
              </a:tblGrid>
              <a:tr h="0">
                <a:tc>
                  <a:txBody>
                    <a:bodyPr/>
                    <a:lstStyle/>
                    <a:p>
                      <a:pPr marL="0" marR="0" indent="365760">
                        <a:lnSpc>
                          <a:spcPct val="150000"/>
                        </a:lnSpc>
                        <a:spcBef>
                          <a:spcPts val="0"/>
                        </a:spcBef>
                        <a:spcAft>
                          <a:spcPts val="0"/>
                        </a:spcAft>
                      </a:pPr>
                      <a:r>
                        <a:rPr lang="en-US" sz="14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As I find that your financial interest in [Description of Financial Interest] is not so substantial as to be deemed likely to affect the integrity of the services you will provide to the Government, I hereby grant you a waiver under 18 U.S.C. § 208(b)(1) to participate in [Description of Particular Matter], subject to any limitations noted above.  If any questions arise as to whether your conduct in this particular matter or any other is permitted under this waiver, you should consult with your supervisor and agency ethics official, as appropriate.  </a:t>
                      </a:r>
                      <a:r>
                        <a:rPr lang="en-US" sz="1400" dirty="0">
                          <a:solidFill>
                            <a:srgbClr val="000000"/>
                          </a:solidFill>
                          <a:effectLst/>
                          <a:highlight>
                            <a:srgbClr val="FFFF00"/>
                          </a:highlight>
                          <a:latin typeface="Cambria" panose="02040503050406030204" pitchFamily="18" charset="0"/>
                          <a:ea typeface="Calibri" panose="020F0502020204030204" pitchFamily="34" charset="0"/>
                          <a:cs typeface="Times New Roman" panose="02020603050405020304" pitchFamily="18" charset="0"/>
                        </a:rPr>
                        <a:t>In accordance with 5 C.F.R. § 2640.303, I have consulted with the U.S. Office of Government Ethics prior to granting this waiver and a signed, final copy of this waiver will be forwarded to that Office.</a:t>
                      </a:r>
                      <a:endParaRPr lang="en-US" sz="14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tc>
                  <a:txBody>
                    <a:bodyPr/>
                    <a:lstStyle/>
                    <a:p>
                      <a:pPr marL="0" marR="0">
                        <a:lnSpc>
                          <a:spcPct val="115000"/>
                        </a:lnSpc>
                        <a:spcBef>
                          <a:spcPts val="0"/>
                        </a:spcBef>
                        <a:spcAft>
                          <a:spcPts val="10500"/>
                        </a:spcAft>
                      </a:pPr>
                      <a:r>
                        <a:rPr lang="en-US" sz="1100" i="1" dirty="0">
                          <a:effectLst/>
                          <a:latin typeface="Calibri" panose="020F0502020204030204" pitchFamily="34" charset="0"/>
                          <a:ea typeface="Calibri" panose="020F0502020204030204" pitchFamily="34" charset="0"/>
                          <a:cs typeface="Times New Roman" panose="02020603050405020304" pitchFamily="18" charset="0"/>
                        </a:rPr>
                        <a:t>Conclusion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100" i="1" dirty="0">
                          <a:effectLst/>
                          <a:latin typeface="Calibri" panose="020F0502020204030204" pitchFamily="34" charset="0"/>
                          <a:ea typeface="Calibri" panose="020F0502020204030204" pitchFamily="34" charset="0"/>
                          <a:cs typeface="Times New Roman" panose="02020603050405020304" pitchFamily="18" charset="0"/>
                        </a:rPr>
                        <a:t>OGE consultation statement.  Only use this statement if OGE Consultation was completed and OGE did not object to the agency issuing the waiver.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963318802"/>
                  </a:ext>
                </a:extLst>
              </a:tr>
            </a:tbl>
          </a:graphicData>
        </a:graphic>
      </p:graphicFrame>
    </p:spTree>
    <p:extLst>
      <p:ext uri="{BB962C8B-B14F-4D97-AF65-F5344CB8AC3E}">
        <p14:creationId xmlns:p14="http://schemas.microsoft.com/office/powerpoint/2010/main" val="929077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3DA7759-3209-4FE2-96D1-4EEDD81E9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94433" y="2"/>
            <a:ext cx="849328" cy="357668"/>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41460DAD-8769-4C9F-9C8C-BB0443909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3536" y="5717905"/>
            <a:ext cx="1771609" cy="1140095"/>
          </a:xfrm>
          <a:custGeom>
            <a:avLst/>
            <a:gdLst/>
            <a:ahLst/>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Arc 3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76B855D-E9CC-4FF8-AD85-6CDC7B89A0DE}" type="slidenum">
              <a:rPr lang="en-US" smtClean="0">
                <a:solidFill>
                  <a:prstClr val="black">
                    <a:tint val="75000"/>
                  </a:prstClr>
                </a:solidFill>
              </a:rPr>
              <a:pPr>
                <a:spcAft>
                  <a:spcPts val="600"/>
                </a:spcAft>
                <a:defRPr/>
              </a:pPr>
              <a:t>11</a:t>
            </a:fld>
            <a:endParaRPr lang="en-US" dirty="0">
              <a:solidFill>
                <a:prstClr val="black">
                  <a:tint val="75000"/>
                </a:prstClr>
              </a:solidFill>
            </a:endParaRPr>
          </a:p>
        </p:txBody>
      </p:sp>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1541072682"/>
              </p:ext>
            </p:extLst>
          </p:nvPr>
        </p:nvGraphicFramePr>
        <p:xfrm>
          <a:off x="-885985" y="178835"/>
          <a:ext cx="5920900" cy="54113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219517"/>
            <a:ext cx="1386598" cy="83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spcBef>
                <a:spcPct val="0"/>
              </a:spcBef>
              <a:spcAft>
                <a:spcPts val="60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spcBef>
                <a:spcPct val="0"/>
              </a:spcBef>
              <a:spcAft>
                <a:spcPts val="60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12" name="Straight Connector 11">
            <a:extLst>
              <a:ext uri="{FF2B5EF4-FFF2-40B4-BE49-F238E27FC236}">
                <a16:creationId xmlns:a16="http://schemas.microsoft.com/office/drawing/2014/main" id="{52A2A3BF-DC24-691E-AFF2-86126E01B00B}"/>
              </a:ext>
            </a:extLst>
          </p:cNvPr>
          <p:cNvCxnSpPr/>
          <p:nvPr/>
        </p:nvCxnSpPr>
        <p:spPr>
          <a:xfrm>
            <a:off x="4772025" y="82550"/>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graphicFrame>
        <p:nvGraphicFramePr>
          <p:cNvPr id="3" name="Table 2">
            <a:extLst>
              <a:ext uri="{FF2B5EF4-FFF2-40B4-BE49-F238E27FC236}">
                <a16:creationId xmlns:a16="http://schemas.microsoft.com/office/drawing/2014/main" id="{23F38A4D-D873-AB79-E5A5-BB9B4157F180}"/>
              </a:ext>
            </a:extLst>
          </p:cNvPr>
          <p:cNvGraphicFramePr>
            <a:graphicFrameLocks noGrp="1"/>
          </p:cNvGraphicFramePr>
          <p:nvPr>
            <p:extLst>
              <p:ext uri="{D42A27DB-BD31-4B8C-83A1-F6EECF244321}">
                <p14:modId xmlns:p14="http://schemas.microsoft.com/office/powerpoint/2010/main" val="4280127042"/>
              </p:ext>
            </p:extLst>
          </p:nvPr>
        </p:nvGraphicFramePr>
        <p:xfrm>
          <a:off x="5504497" y="2161760"/>
          <a:ext cx="6217920" cy="2365312"/>
        </p:xfrm>
        <a:graphic>
          <a:graphicData uri="http://schemas.openxmlformats.org/drawingml/2006/table">
            <a:tbl>
              <a:tblPr firstRow="1" firstCol="1" bandRow="1"/>
              <a:tblGrid>
                <a:gridCol w="4864735">
                  <a:extLst>
                    <a:ext uri="{9D8B030D-6E8A-4147-A177-3AD203B41FA5}">
                      <a16:colId xmlns:a16="http://schemas.microsoft.com/office/drawing/2014/main" val="303747554"/>
                    </a:ext>
                  </a:extLst>
                </a:gridCol>
                <a:gridCol w="1353185">
                  <a:extLst>
                    <a:ext uri="{9D8B030D-6E8A-4147-A177-3AD203B41FA5}">
                      <a16:colId xmlns:a16="http://schemas.microsoft.com/office/drawing/2014/main" val="880660799"/>
                    </a:ext>
                  </a:extLst>
                </a:gridCol>
              </a:tblGrid>
              <a:tr h="0">
                <a:tc>
                  <a:txBody>
                    <a:bodyPr/>
                    <a:lstStyle/>
                    <a:p>
                      <a:pPr marL="0" marR="0" indent="365760">
                        <a:lnSpc>
                          <a:spcPct val="150000"/>
                        </a:lnSpc>
                        <a:spcBef>
                          <a:spcPts val="0"/>
                        </a:spcBef>
                        <a:spcAft>
                          <a:spcPts val="0"/>
                        </a:spcAft>
                      </a:pPr>
                      <a:r>
                        <a:rPr lang="en-US" sz="16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Pursuant to 5 C.F.R. § 2640.304, a copy of this waiver will be made available upon request to the public in accordance with the procedures described in 5 C.F.R. § 2634.603.  In making this waiver publicly available, certain information may be withheld in accordance with 5 C.F.R. § 2640.304(b).”</a:t>
                      </a:r>
                      <a:r>
                        <a:rPr lang="en-US" sz="1600" u="sng"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2F2F2"/>
                    </a:solidFill>
                  </a:tcPr>
                </a:tc>
                <a:tc>
                  <a:txBody>
                    <a:bodyPr/>
                    <a:lstStyle/>
                    <a:p>
                      <a:pPr marL="0" marR="0">
                        <a:lnSpc>
                          <a:spcPct val="115000"/>
                        </a:lnSpc>
                        <a:spcBef>
                          <a:spcPts val="0"/>
                        </a:spcBef>
                        <a:spcAft>
                          <a:spcPts val="0"/>
                        </a:spcAft>
                      </a:pPr>
                      <a:r>
                        <a:rPr lang="en-US" sz="1200" i="1" dirty="0">
                          <a:effectLst/>
                          <a:latin typeface="Calibri" panose="020F0502020204030204" pitchFamily="34" charset="0"/>
                          <a:ea typeface="Calibri" panose="020F0502020204030204" pitchFamily="34" charset="0"/>
                          <a:cs typeface="Times New Roman" panose="02020603050405020304" pitchFamily="18" charset="0"/>
                        </a:rPr>
                        <a:t>Statement of public availability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765940059"/>
                  </a:ext>
                </a:extLst>
              </a:tr>
            </a:tbl>
          </a:graphicData>
        </a:graphic>
      </p:graphicFrame>
    </p:spTree>
    <p:extLst>
      <p:ext uri="{BB962C8B-B14F-4D97-AF65-F5344CB8AC3E}">
        <p14:creationId xmlns:p14="http://schemas.microsoft.com/office/powerpoint/2010/main" val="1396005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3DA7759-3209-4FE2-96D1-4EEDD81E9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94433" y="2"/>
            <a:ext cx="849328" cy="357668"/>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41460DAD-8769-4C9F-9C8C-BB0443909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3536" y="5717905"/>
            <a:ext cx="1771609" cy="1140095"/>
          </a:xfrm>
          <a:custGeom>
            <a:avLst/>
            <a:gdLst/>
            <a:ahLst/>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Arc 3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76B855D-E9CC-4FF8-AD85-6CDC7B89A0DE}" type="slidenum">
              <a:rPr lang="en-US" smtClean="0">
                <a:solidFill>
                  <a:prstClr val="black">
                    <a:tint val="75000"/>
                  </a:prstClr>
                </a:solidFill>
              </a:rPr>
              <a:pPr>
                <a:spcAft>
                  <a:spcPts val="600"/>
                </a:spcAft>
                <a:defRPr/>
              </a:pPr>
              <a:t>12</a:t>
            </a:fld>
            <a:endParaRPr lang="en-US" dirty="0">
              <a:solidFill>
                <a:prstClr val="black">
                  <a:tint val="75000"/>
                </a:prstClr>
              </a:solidFill>
            </a:endParaRPr>
          </a:p>
        </p:txBody>
      </p:sp>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3105063353"/>
              </p:ext>
            </p:extLst>
          </p:nvPr>
        </p:nvGraphicFramePr>
        <p:xfrm>
          <a:off x="-885985" y="178835"/>
          <a:ext cx="5920900" cy="54113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219517"/>
            <a:ext cx="1386598" cy="83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spcBef>
                <a:spcPct val="0"/>
              </a:spcBef>
              <a:spcAft>
                <a:spcPts val="60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spcBef>
                <a:spcPct val="0"/>
              </a:spcBef>
              <a:spcAft>
                <a:spcPts val="60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12" name="Straight Connector 11">
            <a:extLst>
              <a:ext uri="{FF2B5EF4-FFF2-40B4-BE49-F238E27FC236}">
                <a16:creationId xmlns:a16="http://schemas.microsoft.com/office/drawing/2014/main" id="{52A2A3BF-DC24-691E-AFF2-86126E01B00B}"/>
              </a:ext>
            </a:extLst>
          </p:cNvPr>
          <p:cNvCxnSpPr/>
          <p:nvPr/>
        </p:nvCxnSpPr>
        <p:spPr>
          <a:xfrm>
            <a:off x="4772025" y="82550"/>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graphicFrame>
        <p:nvGraphicFramePr>
          <p:cNvPr id="2" name="Table 1">
            <a:extLst>
              <a:ext uri="{FF2B5EF4-FFF2-40B4-BE49-F238E27FC236}">
                <a16:creationId xmlns:a16="http://schemas.microsoft.com/office/drawing/2014/main" id="{5962C661-967F-6F3D-4B32-563759B9EDB5}"/>
              </a:ext>
            </a:extLst>
          </p:cNvPr>
          <p:cNvGraphicFramePr>
            <a:graphicFrameLocks noGrp="1"/>
          </p:cNvGraphicFramePr>
          <p:nvPr>
            <p:extLst>
              <p:ext uri="{D42A27DB-BD31-4B8C-83A1-F6EECF244321}">
                <p14:modId xmlns:p14="http://schemas.microsoft.com/office/powerpoint/2010/main" val="3263505657"/>
              </p:ext>
            </p:extLst>
          </p:nvPr>
        </p:nvGraphicFramePr>
        <p:xfrm>
          <a:off x="5607023" y="2241550"/>
          <a:ext cx="7246458" cy="2914269"/>
        </p:xfrm>
        <a:graphic>
          <a:graphicData uri="http://schemas.openxmlformats.org/drawingml/2006/table">
            <a:tbl>
              <a:tblPr firstRow="1" firstCol="1" bandRow="1"/>
              <a:tblGrid>
                <a:gridCol w="5669436">
                  <a:extLst>
                    <a:ext uri="{9D8B030D-6E8A-4147-A177-3AD203B41FA5}">
                      <a16:colId xmlns:a16="http://schemas.microsoft.com/office/drawing/2014/main" val="197181565"/>
                    </a:ext>
                  </a:extLst>
                </a:gridCol>
                <a:gridCol w="1577022">
                  <a:extLst>
                    <a:ext uri="{9D8B030D-6E8A-4147-A177-3AD203B41FA5}">
                      <a16:colId xmlns:a16="http://schemas.microsoft.com/office/drawing/2014/main" val="217588482"/>
                    </a:ext>
                  </a:extLst>
                </a:gridCol>
              </a:tblGrid>
              <a:tr h="0">
                <a:tc>
                  <a:txBody>
                    <a:bodyPr/>
                    <a:lstStyle/>
                    <a:p>
                      <a:pPr marL="0" marR="0" indent="480060">
                        <a:lnSpc>
                          <a:spcPct val="150000"/>
                        </a:lnSpc>
                        <a:spcBef>
                          <a:spcPts val="0"/>
                        </a:spcBef>
                        <a:spcAft>
                          <a:spcPts val="0"/>
                        </a:spcAft>
                      </a:pPr>
                      <a:r>
                        <a:rPr lang="en-US" sz="16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I, [appointing official or the appointing official’s delegate], attest that the standard of 18 U.S.C. § 208(b)(1) has been met and, therefore, grant this waiver.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1600" dirty="0">
                          <a:effectLst/>
                          <a:latin typeface="Cambria" panose="020405030504060302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1600" dirty="0">
                          <a:effectLst/>
                          <a:latin typeface="Cambria" panose="020405030504060302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    __________________________________</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6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Appointing Official                                      Employee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16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or his/her delegate</a:t>
                      </a:r>
                      <a:r>
                        <a:rPr lang="en-US" sz="1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15000"/>
                        </a:lnSpc>
                        <a:spcBef>
                          <a:spcPts val="0"/>
                        </a:spcBef>
                        <a:spcAft>
                          <a:spcPts val="0"/>
                        </a:spcAft>
                      </a:pPr>
                      <a:r>
                        <a:rPr lang="en-US" sz="1200" i="1" dirty="0">
                          <a:effectLst/>
                          <a:latin typeface="Calibri" panose="020F0502020204030204" pitchFamily="34" charset="0"/>
                          <a:ea typeface="Calibri" panose="020F0502020204030204" pitchFamily="34" charset="0"/>
                          <a:cs typeface="Times New Roman" panose="02020603050405020304" pitchFamily="18" charset="0"/>
                        </a:rPr>
                        <a:t>Signature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762610872"/>
                  </a:ext>
                </a:extLst>
              </a:tr>
            </a:tbl>
          </a:graphicData>
        </a:graphic>
      </p:graphicFrame>
    </p:spTree>
    <p:extLst>
      <p:ext uri="{BB962C8B-B14F-4D97-AF65-F5344CB8AC3E}">
        <p14:creationId xmlns:p14="http://schemas.microsoft.com/office/powerpoint/2010/main" val="2062036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B347-DA13-F926-8623-723A5F9B864B}"/>
              </a:ext>
            </a:extLst>
          </p:cNvPr>
          <p:cNvSpPr>
            <a:spLocks noGrp="1"/>
          </p:cNvSpPr>
          <p:nvPr>
            <p:ph type="title"/>
          </p:nvPr>
        </p:nvSpPr>
        <p:spPr/>
        <p:txBody>
          <a:bodyPr>
            <a:normAutofit/>
          </a:bodyPr>
          <a:lstStyle/>
          <a:p>
            <a:r>
              <a:rPr lang="en-US" dirty="0"/>
              <a:t>Part 2</a:t>
            </a:r>
            <a:br>
              <a:rPr lang="en-US" dirty="0"/>
            </a:br>
            <a:endParaRPr lang="en-US" dirty="0"/>
          </a:p>
        </p:txBody>
      </p:sp>
      <p:sp>
        <p:nvSpPr>
          <p:cNvPr id="3" name="Text Placeholder 2">
            <a:extLst>
              <a:ext uri="{FF2B5EF4-FFF2-40B4-BE49-F238E27FC236}">
                <a16:creationId xmlns:a16="http://schemas.microsoft.com/office/drawing/2014/main" id="{7A3A2023-31E3-9057-C2B8-FDB1912B5672}"/>
              </a:ext>
            </a:extLst>
          </p:cNvPr>
          <p:cNvSpPr>
            <a:spLocks noGrp="1"/>
          </p:cNvSpPr>
          <p:nvPr>
            <p:ph type="body" idx="1"/>
          </p:nvPr>
        </p:nvSpPr>
        <p:spPr>
          <a:xfrm>
            <a:off x="2807970" y="3629726"/>
            <a:ext cx="6576059" cy="708530"/>
          </a:xfrm>
        </p:spPr>
        <p:txBody>
          <a:bodyPr>
            <a:normAutofit lnSpcReduction="10000"/>
          </a:bodyPr>
          <a:lstStyle/>
          <a:p>
            <a:r>
              <a:rPr lang="en-US" sz="4800" b="1" cap="small" dirty="0">
                <a:solidFill>
                  <a:schemeClr val="tx1"/>
                </a:solidFill>
              </a:rPr>
              <a:t>DOs &amp; DON’Ts</a:t>
            </a:r>
          </a:p>
        </p:txBody>
      </p:sp>
    </p:spTree>
    <p:extLst>
      <p:ext uri="{BB962C8B-B14F-4D97-AF65-F5344CB8AC3E}">
        <p14:creationId xmlns:p14="http://schemas.microsoft.com/office/powerpoint/2010/main" val="956373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23DA7759-3209-4FE2-96D1-4EEDD81E9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94433" y="2"/>
            <a:ext cx="849328" cy="357668"/>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41460DAD-8769-4C9F-9C8C-BB0443909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3536" y="5717905"/>
            <a:ext cx="1771609" cy="1140095"/>
          </a:xfrm>
          <a:custGeom>
            <a:avLst/>
            <a:gdLst/>
            <a:ahLst/>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15" name="Rectangle 14">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Rounded Corners 16">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41E2D95-FF42-C7E2-FD1B-5AD87CA089A1}"/>
              </a:ext>
            </a:extLst>
          </p:cNvPr>
          <p:cNvSpPr>
            <a:spLocks noGrp="1"/>
          </p:cNvSpPr>
          <p:nvPr>
            <p:ph type="title"/>
          </p:nvPr>
        </p:nvSpPr>
        <p:spPr>
          <a:xfrm>
            <a:off x="956826" y="1112969"/>
            <a:ext cx="3937298" cy="4166010"/>
          </a:xfrm>
        </p:spPr>
        <p:txBody>
          <a:bodyPr vert="horz" lIns="91440" tIns="45720" rIns="91440" bIns="45720" rtlCol="0" anchor="ctr">
            <a:normAutofit/>
          </a:bodyPr>
          <a:lstStyle/>
          <a:p>
            <a:r>
              <a:rPr lang="en-US" sz="9600" kern="1200" dirty="0">
                <a:solidFill>
                  <a:srgbClr val="FFFFFF"/>
                </a:solidFill>
                <a:latin typeface="+mj-lt"/>
                <a:ea typeface="+mj-ea"/>
                <a:cs typeface="+mj-cs"/>
              </a:rPr>
              <a:t>DO</a:t>
            </a:r>
          </a:p>
        </p:txBody>
      </p:sp>
      <p:sp>
        <p:nvSpPr>
          <p:cNvPr id="19" name="Freeform: Shape 18">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7" name="Content Placeholder 6">
            <a:extLst>
              <a:ext uri="{FF2B5EF4-FFF2-40B4-BE49-F238E27FC236}">
                <a16:creationId xmlns:a16="http://schemas.microsoft.com/office/drawing/2014/main" id="{315AFFCD-A1FD-F119-BD3F-2BBCECD91EB4}"/>
              </a:ext>
            </a:extLst>
          </p:cNvPr>
          <p:cNvGraphicFramePr>
            <a:graphicFrameLocks noGrp="1"/>
          </p:cNvGraphicFramePr>
          <p:nvPr>
            <p:ph idx="1"/>
            <p:extLst>
              <p:ext uri="{D42A27DB-BD31-4B8C-83A1-F6EECF244321}">
                <p14:modId xmlns:p14="http://schemas.microsoft.com/office/powerpoint/2010/main" val="211321612"/>
              </p:ext>
            </p:extLst>
          </p:nvPr>
        </p:nvGraphicFramePr>
        <p:xfrm>
          <a:off x="5581102" y="273270"/>
          <a:ext cx="6070369" cy="6279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5" name="Freeform: Shape 24">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9" name="Freeform: Shape 28">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CE2C9927-BB44-4520-BAB5-A9C133213A33}"/>
              </a:ext>
            </a:extLst>
          </p:cNvPr>
          <p:cNvSpPr>
            <a:spLocks noGrp="1"/>
          </p:cNvSpPr>
          <p:nvPr>
            <p:ph type="sldNum" sz="quarter" idx="12"/>
          </p:nvPr>
        </p:nvSpPr>
        <p:spPr>
          <a:xfrm>
            <a:off x="10506330" y="6356350"/>
            <a:ext cx="847470" cy="365125"/>
          </a:xfrm>
        </p:spPr>
        <p:txBody>
          <a:bodyPr vert="horz" lIns="91440" tIns="45720" rIns="91440" bIns="45720" rtlCol="0" anchor="ctr">
            <a:normAutofit/>
          </a:bodyPr>
          <a:lstStyle/>
          <a:p>
            <a:pPr>
              <a:spcAft>
                <a:spcPts val="600"/>
              </a:spcAft>
              <a:defRPr/>
            </a:pPr>
            <a:fld id="{D76B855D-E9CC-4FF8-AD85-6CDC7B89A0DE}" type="slidenum">
              <a:rPr lang="en-US" smtClean="0">
                <a:solidFill>
                  <a:prstClr val="black">
                    <a:tint val="75000"/>
                  </a:prstClr>
                </a:solidFill>
              </a:rPr>
              <a:pPr>
                <a:spcAft>
                  <a:spcPts val="600"/>
                </a:spcAft>
                <a:defRPr/>
              </a:pPr>
              <a:t>14</a:t>
            </a:fld>
            <a:endParaRPr lang="en-US" dirty="0">
              <a:solidFill>
                <a:prstClr val="black">
                  <a:tint val="75000"/>
                </a:prstClr>
              </a:solidFill>
            </a:endParaRPr>
          </a:p>
        </p:txBody>
      </p:sp>
    </p:spTree>
    <p:extLst>
      <p:ext uri="{BB962C8B-B14F-4D97-AF65-F5344CB8AC3E}">
        <p14:creationId xmlns:p14="http://schemas.microsoft.com/office/powerpoint/2010/main" val="1081956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23DA7759-3209-4FE2-96D1-4EEDD81E9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94433" y="2"/>
            <a:ext cx="849328" cy="357668"/>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41460DAD-8769-4C9F-9C8C-BB0443909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3536" y="5717905"/>
            <a:ext cx="1771609" cy="1140095"/>
          </a:xfrm>
          <a:custGeom>
            <a:avLst/>
            <a:gdLst/>
            <a:ahLst/>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15" name="Rectangle 14">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Rectangle: Rounded Corners 16">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41E2D95-FF42-C7E2-FD1B-5AD87CA089A1}"/>
              </a:ext>
            </a:extLst>
          </p:cNvPr>
          <p:cNvSpPr>
            <a:spLocks noGrp="1"/>
          </p:cNvSpPr>
          <p:nvPr>
            <p:ph type="title"/>
          </p:nvPr>
        </p:nvSpPr>
        <p:spPr>
          <a:xfrm>
            <a:off x="956826" y="1112969"/>
            <a:ext cx="3937298" cy="4166010"/>
          </a:xfrm>
        </p:spPr>
        <p:txBody>
          <a:bodyPr vert="horz" lIns="91440" tIns="45720" rIns="91440" bIns="45720" rtlCol="0" anchor="ctr">
            <a:normAutofit/>
          </a:bodyPr>
          <a:lstStyle/>
          <a:p>
            <a:r>
              <a:rPr lang="en-US" sz="9600" kern="1200" dirty="0">
                <a:solidFill>
                  <a:srgbClr val="FFFFFF"/>
                </a:solidFill>
                <a:latin typeface="+mj-lt"/>
                <a:ea typeface="+mj-ea"/>
                <a:cs typeface="+mj-cs"/>
              </a:rPr>
              <a:t>DON’T</a:t>
            </a:r>
          </a:p>
        </p:txBody>
      </p:sp>
      <p:sp>
        <p:nvSpPr>
          <p:cNvPr id="19" name="Freeform: Shape 18">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9" name="Freeform: Shape 28">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CE2C9927-BB44-4520-BAB5-A9C133213A33}"/>
              </a:ext>
            </a:extLst>
          </p:cNvPr>
          <p:cNvSpPr>
            <a:spLocks noGrp="1"/>
          </p:cNvSpPr>
          <p:nvPr>
            <p:ph type="sldNum" sz="quarter" idx="12"/>
          </p:nvPr>
        </p:nvSpPr>
        <p:spPr>
          <a:xfrm>
            <a:off x="10506330" y="6356350"/>
            <a:ext cx="847470" cy="365125"/>
          </a:xfrm>
        </p:spPr>
        <p:txBody>
          <a:bodyPr vert="horz" lIns="91440" tIns="45720" rIns="91440" bIns="45720" rtlCol="0" anchor="ctr">
            <a:normAutofit/>
          </a:bodyPr>
          <a:lstStyle/>
          <a:p>
            <a:pPr>
              <a:spcAft>
                <a:spcPts val="600"/>
              </a:spcAft>
              <a:defRPr/>
            </a:pPr>
            <a:fld id="{D76B855D-E9CC-4FF8-AD85-6CDC7B89A0DE}" type="slidenum">
              <a:rPr lang="en-US" smtClean="0">
                <a:solidFill>
                  <a:prstClr val="black">
                    <a:tint val="75000"/>
                  </a:prstClr>
                </a:solidFill>
              </a:rPr>
              <a:pPr>
                <a:spcAft>
                  <a:spcPts val="600"/>
                </a:spcAft>
                <a:defRPr/>
              </a:pPr>
              <a:t>15</a:t>
            </a:fld>
            <a:endParaRPr lang="en-US" dirty="0">
              <a:solidFill>
                <a:prstClr val="black">
                  <a:tint val="75000"/>
                </a:prstClr>
              </a:solidFill>
            </a:endParaRPr>
          </a:p>
        </p:txBody>
      </p:sp>
      <p:graphicFrame>
        <p:nvGraphicFramePr>
          <p:cNvPr id="6" name="Content Placeholder 5">
            <a:extLst>
              <a:ext uri="{FF2B5EF4-FFF2-40B4-BE49-F238E27FC236}">
                <a16:creationId xmlns:a16="http://schemas.microsoft.com/office/drawing/2014/main" id="{26C60E92-1A00-4750-C715-25735532A809}"/>
              </a:ext>
            </a:extLst>
          </p:cNvPr>
          <p:cNvGraphicFramePr>
            <a:graphicFrameLocks noGrp="1"/>
          </p:cNvGraphicFramePr>
          <p:nvPr>
            <p:ph idx="1"/>
            <p:extLst>
              <p:ext uri="{D42A27DB-BD31-4B8C-83A1-F6EECF244321}">
                <p14:modId xmlns:p14="http://schemas.microsoft.com/office/powerpoint/2010/main" val="1175107215"/>
              </p:ext>
            </p:extLst>
          </p:nvPr>
        </p:nvGraphicFramePr>
        <p:xfrm>
          <a:off x="5791200" y="1011045"/>
          <a:ext cx="6037634" cy="52087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29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Freeform: Shape 30">
            <a:extLst>
              <a:ext uri="{FF2B5EF4-FFF2-40B4-BE49-F238E27FC236}">
                <a16:creationId xmlns:a16="http://schemas.microsoft.com/office/drawing/2014/main" id="{8A7BA06D-B3FF-4E91-8639-B4569AE3A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Arc 32">
            <a:extLst>
              <a:ext uri="{FF2B5EF4-FFF2-40B4-BE49-F238E27FC236}">
                <a16:creationId xmlns:a16="http://schemas.microsoft.com/office/drawing/2014/main" id="{2B30C86D-5A07-48BC-9C9D-6F9A2DB1E9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5" name="Rectangle 34">
            <a:extLst>
              <a:ext uri="{FF2B5EF4-FFF2-40B4-BE49-F238E27FC236}">
                <a16:creationId xmlns:a16="http://schemas.microsoft.com/office/drawing/2014/main" id="{3301E07F-4F79-4B58-8698-EF24DC1EC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7" name="Arc 36">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2">
                <a:lumMod val="75000"/>
              </a:schemeClr>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CE8A68B3-E25E-8CEB-3290-A805435AD65C}"/>
              </a:ext>
            </a:extLst>
          </p:cNvPr>
          <p:cNvSpPr txBox="1"/>
          <p:nvPr/>
        </p:nvSpPr>
        <p:spPr>
          <a:xfrm>
            <a:off x="7116478" y="2841846"/>
            <a:ext cx="4467792" cy="1697751"/>
          </a:xfrm>
          <a:prstGeom prst="rect">
            <a:avLst/>
          </a:prstGeom>
        </p:spPr>
        <p:txBody>
          <a:bodyPr vert="horz" lIns="91440" tIns="45720" rIns="91440" bIns="45720" rtlCol="0" anchor="b">
            <a:normAutofit lnSpcReduction="10000"/>
          </a:bodyPr>
          <a:lstStyle/>
          <a:p>
            <a:pPr algn="ctr">
              <a:lnSpc>
                <a:spcPct val="90000"/>
              </a:lnSpc>
              <a:spcBef>
                <a:spcPct val="0"/>
              </a:spcBef>
              <a:spcAft>
                <a:spcPts val="600"/>
              </a:spcAft>
            </a:pPr>
            <a:r>
              <a:rPr lang="en-US" sz="6000" kern="1200" dirty="0">
                <a:solidFill>
                  <a:srgbClr val="FFFFFF"/>
                </a:solidFill>
                <a:latin typeface="+mj-lt"/>
                <a:ea typeface="+mj-ea"/>
                <a:cs typeface="+mj-cs"/>
              </a:rPr>
              <a:t>Stay Tuned for Part 3!</a:t>
            </a:r>
          </a:p>
        </p:txBody>
      </p:sp>
      <p:sp>
        <p:nvSpPr>
          <p:cNvPr id="39" name="Oval 38">
            <a:extLst>
              <a:ext uri="{FF2B5EF4-FFF2-40B4-BE49-F238E27FC236}">
                <a16:creationId xmlns:a16="http://schemas.microsoft.com/office/drawing/2014/main" id="{9EE6F773-742A-491A-9A00-A2A150DF5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368" y="366810"/>
            <a:ext cx="6124381" cy="61243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26" name="Graphic 25" descr="Email with solid fill">
            <a:extLst>
              <a:ext uri="{FF2B5EF4-FFF2-40B4-BE49-F238E27FC236}">
                <a16:creationId xmlns:a16="http://schemas.microsoft.com/office/drawing/2014/main" id="{DCCB3E96-846A-89B6-1F95-EED6F71D34E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378572" y="1374798"/>
            <a:ext cx="4108404" cy="4108404"/>
          </a:xfrm>
          <a:custGeom>
            <a:avLst/>
            <a:gdLst/>
            <a:ahLst/>
            <a:cxnLst/>
            <a:rect l="l" t="t" r="r" b="b"/>
            <a:pathLst>
              <a:path w="4273177" h="4470400">
                <a:moveTo>
                  <a:pt x="75080" y="0"/>
                </a:moveTo>
                <a:lnTo>
                  <a:pt x="4198097" y="0"/>
                </a:lnTo>
                <a:cubicBezTo>
                  <a:pt x="4239563" y="0"/>
                  <a:pt x="4273177" y="33614"/>
                  <a:pt x="4273177" y="75080"/>
                </a:cubicBezTo>
                <a:lnTo>
                  <a:pt x="4273177" y="4395320"/>
                </a:lnTo>
                <a:cubicBezTo>
                  <a:pt x="4273177" y="4436786"/>
                  <a:pt x="4239563" y="4470400"/>
                  <a:pt x="4198097" y="4470400"/>
                </a:cubicBezTo>
                <a:lnTo>
                  <a:pt x="75080" y="4470400"/>
                </a:lnTo>
                <a:cubicBezTo>
                  <a:pt x="33614" y="4470400"/>
                  <a:pt x="0" y="4436786"/>
                  <a:pt x="0" y="4395320"/>
                </a:cubicBezTo>
                <a:lnTo>
                  <a:pt x="0" y="75080"/>
                </a:lnTo>
                <a:cubicBezTo>
                  <a:pt x="0" y="33614"/>
                  <a:pt x="33614" y="0"/>
                  <a:pt x="75080" y="0"/>
                </a:cubicBezTo>
                <a:close/>
              </a:path>
            </a:pathLst>
          </a:custGeom>
        </p:spPr>
      </p:pic>
      <p:sp>
        <p:nvSpPr>
          <p:cNvPr id="5" name="Slide Number Placeholder 4">
            <a:extLst>
              <a:ext uri="{FF2B5EF4-FFF2-40B4-BE49-F238E27FC236}">
                <a16:creationId xmlns:a16="http://schemas.microsoft.com/office/drawing/2014/main" id="{6C648E26-D418-9AC1-35F5-BA0A212EB274}"/>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76B855D-E9CC-4FF8-AD85-6CDC7B89A0DE}" type="slidenum">
              <a:rPr lang="en-US">
                <a:solidFill>
                  <a:srgbClr val="FFFFFF"/>
                </a:solidFill>
              </a:rPr>
              <a:pPr>
                <a:spcAft>
                  <a:spcPts val="600"/>
                </a:spcAft>
                <a:defRPr/>
              </a:pPr>
              <a:t>16</a:t>
            </a:fld>
            <a:endParaRPr lang="en-US" dirty="0">
              <a:solidFill>
                <a:srgbClr val="FFFFFF"/>
              </a:solidFill>
            </a:endParaRPr>
          </a:p>
        </p:txBody>
      </p:sp>
    </p:spTree>
    <p:extLst>
      <p:ext uri="{BB962C8B-B14F-4D97-AF65-F5344CB8AC3E}">
        <p14:creationId xmlns:p14="http://schemas.microsoft.com/office/powerpoint/2010/main" val="627814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3DA7759-3209-4FE2-96D1-4EEDD81E9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94433" y="2"/>
            <a:ext cx="849328" cy="357668"/>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41460DAD-8769-4C9F-9C8C-BB0443909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3536" y="5717905"/>
            <a:ext cx="1771609" cy="1140095"/>
          </a:xfrm>
          <a:custGeom>
            <a:avLst/>
            <a:gdLst/>
            <a:ahLst/>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Arc 3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76B855D-E9CC-4FF8-AD85-6CDC7B89A0DE}" type="slidenum">
              <a:rPr lang="en-US" smtClean="0">
                <a:solidFill>
                  <a:prstClr val="black">
                    <a:tint val="75000"/>
                  </a:prstClr>
                </a:solidFill>
              </a:rPr>
              <a:pPr>
                <a:spcAft>
                  <a:spcPts val="600"/>
                </a:spcAft>
                <a:defRPr/>
              </a:pPr>
              <a:t>2</a:t>
            </a:fld>
            <a:endParaRPr lang="en-US" dirty="0">
              <a:solidFill>
                <a:prstClr val="black">
                  <a:tint val="75000"/>
                </a:prstClr>
              </a:solidFill>
            </a:endParaRPr>
          </a:p>
        </p:txBody>
      </p:sp>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1103692554"/>
              </p:ext>
            </p:extLst>
          </p:nvPr>
        </p:nvGraphicFramePr>
        <p:xfrm>
          <a:off x="0" y="251718"/>
          <a:ext cx="4705350" cy="4192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219517"/>
            <a:ext cx="1386598" cy="83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spcBef>
                <a:spcPct val="0"/>
              </a:spcBef>
              <a:spcAft>
                <a:spcPts val="60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spcBef>
                <a:spcPct val="0"/>
              </a:spcBef>
              <a:spcAft>
                <a:spcPts val="60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12" name="Straight Connector 11">
            <a:extLst>
              <a:ext uri="{FF2B5EF4-FFF2-40B4-BE49-F238E27FC236}">
                <a16:creationId xmlns:a16="http://schemas.microsoft.com/office/drawing/2014/main" id="{52A2A3BF-DC24-691E-AFF2-86126E01B00B}"/>
              </a:ext>
            </a:extLst>
          </p:cNvPr>
          <p:cNvCxnSpPr/>
          <p:nvPr/>
        </p:nvCxnSpPr>
        <p:spPr>
          <a:xfrm>
            <a:off x="4772025" y="82550"/>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graphicFrame>
        <p:nvGraphicFramePr>
          <p:cNvPr id="2" name="Table 1">
            <a:extLst>
              <a:ext uri="{FF2B5EF4-FFF2-40B4-BE49-F238E27FC236}">
                <a16:creationId xmlns:a16="http://schemas.microsoft.com/office/drawing/2014/main" id="{D5CC5B53-A420-1B00-1B4D-867AACD94DE4}"/>
              </a:ext>
            </a:extLst>
          </p:cNvPr>
          <p:cNvGraphicFramePr>
            <a:graphicFrameLocks noGrp="1"/>
          </p:cNvGraphicFramePr>
          <p:nvPr>
            <p:extLst>
              <p:ext uri="{D42A27DB-BD31-4B8C-83A1-F6EECF244321}">
                <p14:modId xmlns:p14="http://schemas.microsoft.com/office/powerpoint/2010/main" val="3473102184"/>
              </p:ext>
            </p:extLst>
          </p:nvPr>
        </p:nvGraphicFramePr>
        <p:xfrm>
          <a:off x="5392311" y="2279364"/>
          <a:ext cx="6436578" cy="1876171"/>
        </p:xfrm>
        <a:graphic>
          <a:graphicData uri="http://schemas.openxmlformats.org/drawingml/2006/table">
            <a:tbl>
              <a:tblPr firstRow="1" firstCol="1" bandRow="1"/>
              <a:tblGrid>
                <a:gridCol w="5033751">
                  <a:extLst>
                    <a:ext uri="{9D8B030D-6E8A-4147-A177-3AD203B41FA5}">
                      <a16:colId xmlns:a16="http://schemas.microsoft.com/office/drawing/2014/main" val="1461171765"/>
                    </a:ext>
                  </a:extLst>
                </a:gridCol>
                <a:gridCol w="1402827">
                  <a:extLst>
                    <a:ext uri="{9D8B030D-6E8A-4147-A177-3AD203B41FA5}">
                      <a16:colId xmlns:a16="http://schemas.microsoft.com/office/drawing/2014/main" val="172437086"/>
                    </a:ext>
                  </a:extLst>
                </a:gridCol>
              </a:tblGrid>
              <a:tr h="1044627">
                <a:tc>
                  <a:txBody>
                    <a:bodyPr/>
                    <a:lstStyle/>
                    <a:p>
                      <a:pPr marL="0" marR="0" indent="365760">
                        <a:lnSpc>
                          <a:spcPct val="150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You have an interest in [Dollar Amount] worth of publicly traded stock in [Company]. [Explain how this financial asset would be affected by the particular matter].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tc>
                  <a:txBody>
                    <a:bodyPr/>
                    <a:lstStyle/>
                    <a:p>
                      <a:pPr marL="0" marR="0">
                        <a:lnSpc>
                          <a:spcPct val="115000"/>
                        </a:lnSpc>
                        <a:spcBef>
                          <a:spcPts val="0"/>
                        </a:spcBef>
                        <a:spcAft>
                          <a:spcPts val="0"/>
                        </a:spcAf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Describe nature &amp; value of employee’s interest and how it would be affected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418642396"/>
                  </a:ext>
                </a:extLst>
              </a:tr>
            </a:tbl>
          </a:graphicData>
        </a:graphic>
      </p:graphicFrame>
    </p:spTree>
    <p:extLst>
      <p:ext uri="{BB962C8B-B14F-4D97-AF65-F5344CB8AC3E}">
        <p14:creationId xmlns:p14="http://schemas.microsoft.com/office/powerpoint/2010/main" val="3821971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3DA7759-3209-4FE2-96D1-4EEDD81E9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94433" y="2"/>
            <a:ext cx="849328" cy="357668"/>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41460DAD-8769-4C9F-9C8C-BB0443909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3536" y="5717905"/>
            <a:ext cx="1771609" cy="1140095"/>
          </a:xfrm>
          <a:custGeom>
            <a:avLst/>
            <a:gdLst/>
            <a:ahLst/>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Arc 3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76B855D-E9CC-4FF8-AD85-6CDC7B89A0DE}" type="slidenum">
              <a:rPr lang="en-US" smtClean="0">
                <a:solidFill>
                  <a:prstClr val="black">
                    <a:tint val="75000"/>
                  </a:prstClr>
                </a:solidFill>
              </a:rPr>
              <a:pPr>
                <a:spcAft>
                  <a:spcPts val="600"/>
                </a:spcAft>
                <a:defRPr/>
              </a:pPr>
              <a:t>3</a:t>
            </a:fld>
            <a:endParaRPr lang="en-US" dirty="0">
              <a:solidFill>
                <a:prstClr val="black">
                  <a:tint val="75000"/>
                </a:prstClr>
              </a:solidFill>
            </a:endParaRPr>
          </a:p>
        </p:txBody>
      </p:sp>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2155282906"/>
              </p:ext>
            </p:extLst>
          </p:nvPr>
        </p:nvGraphicFramePr>
        <p:xfrm>
          <a:off x="0" y="251718"/>
          <a:ext cx="4705350" cy="4192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219517"/>
            <a:ext cx="1386598" cy="83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spcBef>
                <a:spcPct val="0"/>
              </a:spcBef>
              <a:spcAft>
                <a:spcPts val="60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spcBef>
                <a:spcPct val="0"/>
              </a:spcBef>
              <a:spcAft>
                <a:spcPts val="60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12" name="Straight Connector 11">
            <a:extLst>
              <a:ext uri="{FF2B5EF4-FFF2-40B4-BE49-F238E27FC236}">
                <a16:creationId xmlns:a16="http://schemas.microsoft.com/office/drawing/2014/main" id="{52A2A3BF-DC24-691E-AFF2-86126E01B00B}"/>
              </a:ext>
            </a:extLst>
          </p:cNvPr>
          <p:cNvCxnSpPr/>
          <p:nvPr/>
        </p:nvCxnSpPr>
        <p:spPr>
          <a:xfrm>
            <a:off x="4772025" y="82550"/>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graphicFrame>
        <p:nvGraphicFramePr>
          <p:cNvPr id="2" name="Table 1">
            <a:extLst>
              <a:ext uri="{FF2B5EF4-FFF2-40B4-BE49-F238E27FC236}">
                <a16:creationId xmlns:a16="http://schemas.microsoft.com/office/drawing/2014/main" id="{E8958BA9-FC86-18F1-0E05-6EABC8F2BEAE}"/>
              </a:ext>
            </a:extLst>
          </p:cNvPr>
          <p:cNvGraphicFramePr>
            <a:graphicFrameLocks noGrp="1"/>
          </p:cNvGraphicFramePr>
          <p:nvPr>
            <p:extLst>
              <p:ext uri="{D42A27DB-BD31-4B8C-83A1-F6EECF244321}">
                <p14:modId xmlns:p14="http://schemas.microsoft.com/office/powerpoint/2010/main" val="1865695739"/>
              </p:ext>
            </p:extLst>
          </p:nvPr>
        </p:nvGraphicFramePr>
        <p:xfrm>
          <a:off x="5435282" y="1271143"/>
          <a:ext cx="6223635" cy="3828352"/>
        </p:xfrm>
        <a:graphic>
          <a:graphicData uri="http://schemas.openxmlformats.org/drawingml/2006/table">
            <a:tbl>
              <a:tblPr firstRow="1" firstCol="1" bandRow="1"/>
              <a:tblGrid>
                <a:gridCol w="4864735">
                  <a:extLst>
                    <a:ext uri="{9D8B030D-6E8A-4147-A177-3AD203B41FA5}">
                      <a16:colId xmlns:a16="http://schemas.microsoft.com/office/drawing/2014/main" val="1134190649"/>
                    </a:ext>
                  </a:extLst>
                </a:gridCol>
                <a:gridCol w="1358900">
                  <a:extLst>
                    <a:ext uri="{9D8B030D-6E8A-4147-A177-3AD203B41FA5}">
                      <a16:colId xmlns:a16="http://schemas.microsoft.com/office/drawing/2014/main" val="2139300015"/>
                    </a:ext>
                  </a:extLst>
                </a:gridCol>
              </a:tblGrid>
              <a:tr h="0">
                <a:tc>
                  <a:txBody>
                    <a:bodyPr/>
                    <a:lstStyle/>
                    <a:p>
                      <a:pPr marL="0" marR="0" indent="365760">
                        <a:lnSpc>
                          <a:spcPct val="150000"/>
                        </a:lnSpc>
                        <a:spcBef>
                          <a:spcPts val="0"/>
                        </a:spcBef>
                        <a:spcAft>
                          <a:spcPts val="0"/>
                        </a:spcAft>
                      </a:pPr>
                      <a:r>
                        <a:rPr lang="en-US" sz="16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Your spouse is employed as [Position Title] at [Organization].  [Organization] is a company that [Business of the Organization].  As part of your official duties, you have been assigned to [Particular Matter(s)].  Under 18 U.S.C. § 208, you would be disqualified from participating in any particular matter that would directly and predictably affect your spouse’s compensation or employment with [Organization], unless you obtain a written waiver, pursuant to 18 U.S.C. § 208(b)(1).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15000"/>
                        </a:lnSpc>
                        <a:spcBef>
                          <a:spcPts val="0"/>
                        </a:spcBef>
                        <a:spcAft>
                          <a:spcPts val="0"/>
                        </a:spcAft>
                      </a:pPr>
                      <a:r>
                        <a:rPr lang="en-US" sz="1600" i="1" dirty="0">
                          <a:effectLst/>
                          <a:latin typeface="Calibri" panose="020F0502020204030204" pitchFamily="34" charset="0"/>
                          <a:ea typeface="Calibri" panose="020F0502020204030204" pitchFamily="34" charset="0"/>
                          <a:cs typeface="Times New Roman" panose="02020603050405020304" pitchFamily="18" charset="0"/>
                        </a:rPr>
                        <a:t>Describe spouse’s (or minor child’s) employment interest, and how it would be affected by the particular matter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4037241653"/>
                  </a:ext>
                </a:extLst>
              </a:tr>
            </a:tbl>
          </a:graphicData>
        </a:graphic>
      </p:graphicFrame>
    </p:spTree>
    <p:extLst>
      <p:ext uri="{BB962C8B-B14F-4D97-AF65-F5344CB8AC3E}">
        <p14:creationId xmlns:p14="http://schemas.microsoft.com/office/powerpoint/2010/main" val="986717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B347-DA13-F926-8623-723A5F9B864B}"/>
              </a:ext>
            </a:extLst>
          </p:cNvPr>
          <p:cNvSpPr>
            <a:spLocks noGrp="1"/>
          </p:cNvSpPr>
          <p:nvPr>
            <p:ph type="title"/>
          </p:nvPr>
        </p:nvSpPr>
        <p:spPr/>
        <p:txBody>
          <a:bodyPr>
            <a:normAutofit/>
          </a:bodyPr>
          <a:lstStyle/>
          <a:p>
            <a:r>
              <a:rPr lang="en-US" dirty="0"/>
              <a:t>Part 2</a:t>
            </a:r>
            <a:br>
              <a:rPr lang="en-US" dirty="0"/>
            </a:br>
            <a:endParaRPr lang="en-US" dirty="0"/>
          </a:p>
        </p:txBody>
      </p:sp>
      <p:sp>
        <p:nvSpPr>
          <p:cNvPr id="3" name="Text Placeholder 2">
            <a:extLst>
              <a:ext uri="{FF2B5EF4-FFF2-40B4-BE49-F238E27FC236}">
                <a16:creationId xmlns:a16="http://schemas.microsoft.com/office/drawing/2014/main" id="{7A3A2023-31E3-9057-C2B8-FDB1912B5672}"/>
              </a:ext>
            </a:extLst>
          </p:cNvPr>
          <p:cNvSpPr>
            <a:spLocks noGrp="1"/>
          </p:cNvSpPr>
          <p:nvPr>
            <p:ph type="body" idx="1"/>
          </p:nvPr>
        </p:nvSpPr>
        <p:spPr>
          <a:xfrm>
            <a:off x="2807970" y="3186814"/>
            <a:ext cx="6576059" cy="708530"/>
          </a:xfrm>
        </p:spPr>
        <p:txBody>
          <a:bodyPr>
            <a:normAutofit/>
          </a:bodyPr>
          <a:lstStyle/>
          <a:p>
            <a:r>
              <a:rPr lang="en-US" sz="3600" cap="small" dirty="0"/>
              <a:t>Organizing Your Waiver</a:t>
            </a:r>
          </a:p>
        </p:txBody>
      </p:sp>
      <p:sp>
        <p:nvSpPr>
          <p:cNvPr id="4" name="TextBox 3">
            <a:extLst>
              <a:ext uri="{FF2B5EF4-FFF2-40B4-BE49-F238E27FC236}">
                <a16:creationId xmlns:a16="http://schemas.microsoft.com/office/drawing/2014/main" id="{4F41A938-CFB5-B4C5-F5BB-641BB57BBD80}"/>
              </a:ext>
            </a:extLst>
          </p:cNvPr>
          <p:cNvSpPr txBox="1"/>
          <p:nvPr/>
        </p:nvSpPr>
        <p:spPr>
          <a:xfrm>
            <a:off x="3197223" y="4295477"/>
            <a:ext cx="5797551" cy="707886"/>
          </a:xfrm>
          <a:prstGeom prst="rect">
            <a:avLst/>
          </a:prstGeom>
          <a:noFill/>
        </p:spPr>
        <p:txBody>
          <a:bodyPr wrap="square" rtlCol="0">
            <a:spAutoFit/>
          </a:bodyPr>
          <a:lstStyle/>
          <a:p>
            <a:pPr algn="ctr"/>
            <a:r>
              <a:rPr lang="en-US" sz="4000" b="1" dirty="0"/>
              <a:t>18 USC §208 Analysis </a:t>
            </a:r>
          </a:p>
        </p:txBody>
      </p:sp>
    </p:spTree>
    <p:extLst>
      <p:ext uri="{BB962C8B-B14F-4D97-AF65-F5344CB8AC3E}">
        <p14:creationId xmlns:p14="http://schemas.microsoft.com/office/powerpoint/2010/main" val="4167601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4104365233"/>
              </p:ext>
            </p:extLst>
          </p:nvPr>
        </p:nvGraphicFramePr>
        <p:xfrm>
          <a:off x="99391" y="-96469"/>
          <a:ext cx="4743450" cy="65221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5</a:t>
            </a:fld>
            <a:endParaRPr lang="en-US" dirty="0">
              <a:solidFill>
                <a:prstClr val="black">
                  <a:tint val="75000"/>
                </a:prstClr>
              </a:solidFill>
            </a:endParaRPr>
          </a:p>
        </p:txBody>
      </p:sp>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03266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5" name="Straight Connector 4">
            <a:extLst>
              <a:ext uri="{FF2B5EF4-FFF2-40B4-BE49-F238E27FC236}">
                <a16:creationId xmlns:a16="http://schemas.microsoft.com/office/drawing/2014/main" id="{45E69529-FFC7-7484-2B15-A38B841D82BD}"/>
              </a:ext>
            </a:extLst>
          </p:cNvPr>
          <p:cNvCxnSpPr/>
          <p:nvPr/>
        </p:nvCxnSpPr>
        <p:spPr>
          <a:xfrm>
            <a:off x="5070475" y="0"/>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graphicFrame>
        <p:nvGraphicFramePr>
          <p:cNvPr id="2" name="Table 1">
            <a:extLst>
              <a:ext uri="{FF2B5EF4-FFF2-40B4-BE49-F238E27FC236}">
                <a16:creationId xmlns:a16="http://schemas.microsoft.com/office/drawing/2014/main" id="{B668D586-568B-359A-1109-1EC9A332D1A1}"/>
              </a:ext>
            </a:extLst>
          </p:cNvPr>
          <p:cNvGraphicFramePr>
            <a:graphicFrameLocks noGrp="1"/>
          </p:cNvGraphicFramePr>
          <p:nvPr>
            <p:extLst>
              <p:ext uri="{D42A27DB-BD31-4B8C-83A1-F6EECF244321}">
                <p14:modId xmlns:p14="http://schemas.microsoft.com/office/powerpoint/2010/main" val="703123485"/>
              </p:ext>
            </p:extLst>
          </p:nvPr>
        </p:nvGraphicFramePr>
        <p:xfrm>
          <a:off x="5618924" y="159528"/>
          <a:ext cx="6274898" cy="6544116"/>
        </p:xfrm>
        <a:graphic>
          <a:graphicData uri="http://schemas.openxmlformats.org/drawingml/2006/table">
            <a:tbl>
              <a:tblPr firstRow="1" firstCol="1" bandRow="1"/>
              <a:tblGrid>
                <a:gridCol w="4903546">
                  <a:extLst>
                    <a:ext uri="{9D8B030D-6E8A-4147-A177-3AD203B41FA5}">
                      <a16:colId xmlns:a16="http://schemas.microsoft.com/office/drawing/2014/main" val="187030201"/>
                    </a:ext>
                  </a:extLst>
                </a:gridCol>
                <a:gridCol w="1371352">
                  <a:extLst>
                    <a:ext uri="{9D8B030D-6E8A-4147-A177-3AD203B41FA5}">
                      <a16:colId xmlns:a16="http://schemas.microsoft.com/office/drawing/2014/main" val="1243599167"/>
                    </a:ext>
                  </a:extLst>
                </a:gridCol>
              </a:tblGrid>
              <a:tr h="5744978">
                <a:tc>
                  <a:txBody>
                    <a:bodyPr/>
                    <a:lstStyle/>
                    <a:p>
                      <a:pPr marL="0" marR="0" indent="365760">
                        <a:lnSpc>
                          <a:spcPct val="150000"/>
                        </a:lnSpc>
                        <a:spcBef>
                          <a:spcPts val="0"/>
                        </a:spcBef>
                        <a:spcAft>
                          <a:spcPts val="0"/>
                        </a:spcAft>
                      </a:pPr>
                      <a:r>
                        <a:rPr lang="en-US" sz="14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In determining whether a financial interest is not so substantial as to affect the integrity of an employee’s Government services, the following factors may be taken into consideration: (1) the type of financial interest creating the disqualification; (2) the identity of the person whose financial interest is involved, and if the interest is not the employee’s, the relationship of that person to the employee; (3) the dollar value of the potential gain or loss that may result from participation in the particular matter; (4) the value of the financial instrument or holding from which the disqualifying financial interest arises and its value in relation to the individual’s assets; (5) the nature and importance of the employee’s role in the matter, including the extent to which the employee is called upon to exercise discretion in the matter; and (6) other factors including the sensitivity of the matter, the need for the employee’s service in the particular matter, and adjustments that could be made in the employee’s duties that would eliminate or reduce the likelihood that the integrity of the employee’s services would be questioned by a reasonable person. </a:t>
                      </a:r>
                      <a:r>
                        <a:rPr lang="en-US" sz="1400" i="1"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See </a:t>
                      </a:r>
                      <a:r>
                        <a:rPr lang="en-US" sz="14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5 C.F.R. § 2640.301(b).</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77349" marR="77349" marT="100447" marB="7734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tc>
                  <a:txBody>
                    <a:bodyPr/>
                    <a:lstStyle/>
                    <a:p>
                      <a:pPr marL="0" marR="0">
                        <a:lnSpc>
                          <a:spcPct val="115000"/>
                        </a:lnSpc>
                        <a:spcBef>
                          <a:spcPts val="0"/>
                        </a:spcBef>
                        <a:spcAft>
                          <a:spcPts val="0"/>
                        </a:spcAft>
                      </a:pPr>
                      <a:r>
                        <a:rPr lang="en-US" sz="1400" i="1" dirty="0">
                          <a:effectLst/>
                          <a:latin typeface="Calibri" panose="020F0502020204030204" pitchFamily="34" charset="0"/>
                          <a:ea typeface="Calibri" panose="020F0502020204030204" pitchFamily="34" charset="0"/>
                          <a:cs typeface="Times New Roman" panose="02020603050405020304" pitchFamily="18" charset="0"/>
                        </a:rPr>
                        <a:t>Consideration of factors at 5 C.F.R. § 2640.301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77349" marR="0" marT="100447" marB="77349">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826891857"/>
                  </a:ext>
                </a:extLst>
              </a:tr>
            </a:tbl>
          </a:graphicData>
        </a:graphic>
      </p:graphicFrame>
    </p:spTree>
    <p:extLst>
      <p:ext uri="{BB962C8B-B14F-4D97-AF65-F5344CB8AC3E}">
        <p14:creationId xmlns:p14="http://schemas.microsoft.com/office/powerpoint/2010/main" val="2241123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130723609"/>
              </p:ext>
            </p:extLst>
          </p:nvPr>
        </p:nvGraphicFramePr>
        <p:xfrm>
          <a:off x="112644" y="-341634"/>
          <a:ext cx="4743450" cy="65221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p:txBody>
          <a:bodyPr/>
          <a:lstStyle/>
          <a:p>
            <a:pPr>
              <a:defRPr/>
            </a:pPr>
            <a:fld id="{D76B855D-E9CC-4FF8-AD85-6CDC7B89A0DE}" type="slidenum">
              <a:rPr lang="en-US" smtClean="0">
                <a:solidFill>
                  <a:prstClr val="black">
                    <a:tint val="75000"/>
                  </a:prstClr>
                </a:solidFill>
              </a:rPr>
              <a:pPr>
                <a:defRPr/>
              </a:pPr>
              <a:t>6</a:t>
            </a:fld>
            <a:endParaRPr lang="en-US" dirty="0">
              <a:solidFill>
                <a:prstClr val="black">
                  <a:tint val="75000"/>
                </a:prstClr>
              </a:solidFill>
            </a:endParaRPr>
          </a:p>
        </p:txBody>
      </p:sp>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03266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5" name="Straight Connector 4">
            <a:extLst>
              <a:ext uri="{FF2B5EF4-FFF2-40B4-BE49-F238E27FC236}">
                <a16:creationId xmlns:a16="http://schemas.microsoft.com/office/drawing/2014/main" id="{45E69529-FFC7-7484-2B15-A38B841D82BD}"/>
              </a:ext>
            </a:extLst>
          </p:cNvPr>
          <p:cNvCxnSpPr/>
          <p:nvPr/>
        </p:nvCxnSpPr>
        <p:spPr>
          <a:xfrm>
            <a:off x="5070475" y="0"/>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graphicFrame>
        <p:nvGraphicFramePr>
          <p:cNvPr id="3" name="Table 2">
            <a:extLst>
              <a:ext uri="{FF2B5EF4-FFF2-40B4-BE49-F238E27FC236}">
                <a16:creationId xmlns:a16="http://schemas.microsoft.com/office/drawing/2014/main" id="{74A5E952-BF6B-D10B-56CD-2AE481274D9C}"/>
              </a:ext>
            </a:extLst>
          </p:cNvPr>
          <p:cNvGraphicFramePr>
            <a:graphicFrameLocks noGrp="1"/>
          </p:cNvGraphicFramePr>
          <p:nvPr>
            <p:extLst>
              <p:ext uri="{D42A27DB-BD31-4B8C-83A1-F6EECF244321}">
                <p14:modId xmlns:p14="http://schemas.microsoft.com/office/powerpoint/2010/main" val="648363445"/>
              </p:ext>
            </p:extLst>
          </p:nvPr>
        </p:nvGraphicFramePr>
        <p:xfrm>
          <a:off x="5775670" y="1272400"/>
          <a:ext cx="6219825" cy="4672458"/>
        </p:xfrm>
        <a:graphic>
          <a:graphicData uri="http://schemas.openxmlformats.org/drawingml/2006/table">
            <a:tbl>
              <a:tblPr firstRow="1" firstCol="1" bandRow="1"/>
              <a:tblGrid>
                <a:gridCol w="4864735">
                  <a:extLst>
                    <a:ext uri="{9D8B030D-6E8A-4147-A177-3AD203B41FA5}">
                      <a16:colId xmlns:a16="http://schemas.microsoft.com/office/drawing/2014/main" val="2800236723"/>
                    </a:ext>
                  </a:extLst>
                </a:gridCol>
                <a:gridCol w="1355090">
                  <a:extLst>
                    <a:ext uri="{9D8B030D-6E8A-4147-A177-3AD203B41FA5}">
                      <a16:colId xmlns:a16="http://schemas.microsoft.com/office/drawing/2014/main" val="1406885669"/>
                    </a:ext>
                  </a:extLst>
                </a:gridCol>
              </a:tblGrid>
              <a:tr h="0">
                <a:tc>
                  <a:txBody>
                    <a:bodyPr/>
                    <a:lstStyle/>
                    <a:p>
                      <a:pPr marL="0" marR="0" indent="365760">
                        <a:lnSpc>
                          <a:spcPct val="150000"/>
                        </a:lnSpc>
                        <a:spcBef>
                          <a:spcPts val="0"/>
                        </a:spcBef>
                        <a:spcAft>
                          <a:spcPts val="0"/>
                        </a:spcAft>
                      </a:pPr>
                      <a:r>
                        <a:rPr lang="en-US" sz="16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There will be substantial oversight over your participation in this particular matter.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tc>
                  <a:txBody>
                    <a:bodyPr/>
                    <a:lstStyle/>
                    <a:p>
                      <a:pPr marL="0" marR="0">
                        <a:lnSpc>
                          <a:spcPct val="115000"/>
                        </a:lnSpc>
                        <a:spcBef>
                          <a:spcPts val="0"/>
                        </a:spcBef>
                        <a:spcAft>
                          <a:spcPts val="0"/>
                        </a:spcAft>
                      </a:pPr>
                      <a:r>
                        <a:rPr lang="en-US" sz="1200" i="1" dirty="0">
                          <a:effectLst/>
                          <a:latin typeface="Calibri" panose="020F0502020204030204" pitchFamily="34" charset="0"/>
                          <a:ea typeface="Calibri" panose="020F0502020204030204" pitchFamily="34" charset="0"/>
                          <a:cs typeface="Times New Roman" panose="02020603050405020304" pitchFamily="18" charset="0"/>
                        </a:rPr>
                        <a:t>Used when employee has a limited role or is subject to oversight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654190965"/>
                  </a:ext>
                </a:extLst>
              </a:tr>
              <a:tr h="0">
                <a:tc>
                  <a:txBody>
                    <a:bodyPr/>
                    <a:lstStyle/>
                    <a:p>
                      <a:pPr marL="0" marR="0" indent="365760">
                        <a:lnSpc>
                          <a:spcPct val="150000"/>
                        </a:lnSpc>
                        <a:spcBef>
                          <a:spcPts val="0"/>
                        </a:spcBef>
                        <a:spcAft>
                          <a:spcPts val="0"/>
                        </a:spcAft>
                      </a:pPr>
                      <a:r>
                        <a:rPr lang="en-US" sz="16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Your role in this matter is limited to [List Duties].  You will not make policy recommendations based on your findings, nor will you be in a position to make or substantially influence the final agency determination.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2F2F2"/>
                    </a:solidFill>
                  </a:tcPr>
                </a:tc>
                <a:tc>
                  <a:txBody>
                    <a:bodyPr/>
                    <a:lstStyle/>
                    <a:p>
                      <a:pPr marL="0" marR="0">
                        <a:lnSpc>
                          <a:spcPct val="115000"/>
                        </a:lnSpc>
                        <a:spcBef>
                          <a:spcPts val="0"/>
                        </a:spcBef>
                        <a:spcAft>
                          <a:spcPts val="0"/>
                        </a:spcAft>
                      </a:pPr>
                      <a:r>
                        <a:rPr lang="en-US" sz="1200" i="1" dirty="0">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527213124"/>
                  </a:ext>
                </a:extLst>
              </a:tr>
              <a:tr h="0">
                <a:tc>
                  <a:txBody>
                    <a:bodyPr/>
                    <a:lstStyle/>
                    <a:p>
                      <a:pPr marL="0" marR="0" indent="365760">
                        <a:lnSpc>
                          <a:spcPct val="150000"/>
                        </a:lnSpc>
                        <a:spcBef>
                          <a:spcPts val="0"/>
                        </a:spcBef>
                        <a:spcAft>
                          <a:spcPts val="0"/>
                        </a:spcAft>
                      </a:pPr>
                      <a:r>
                        <a:rPr lang="en-US" sz="16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In your position at [Agency], you will serve as one of a number of Board members and will exercise no independent authority regarding the particular matter.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15000"/>
                        </a:lnSpc>
                        <a:spcBef>
                          <a:spcPts val="0"/>
                        </a:spcBef>
                        <a:spcAft>
                          <a:spcPts val="0"/>
                        </a:spcAft>
                      </a:pPr>
                      <a:r>
                        <a:rPr lang="en-US" sz="1200" i="1" dirty="0">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952294887"/>
                  </a:ext>
                </a:extLst>
              </a:tr>
            </a:tbl>
          </a:graphicData>
        </a:graphic>
      </p:graphicFrame>
    </p:spTree>
    <p:extLst>
      <p:ext uri="{BB962C8B-B14F-4D97-AF65-F5344CB8AC3E}">
        <p14:creationId xmlns:p14="http://schemas.microsoft.com/office/powerpoint/2010/main" val="1607774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B347-DA13-F926-8623-723A5F9B864B}"/>
              </a:ext>
            </a:extLst>
          </p:cNvPr>
          <p:cNvSpPr>
            <a:spLocks noGrp="1"/>
          </p:cNvSpPr>
          <p:nvPr>
            <p:ph type="title"/>
          </p:nvPr>
        </p:nvSpPr>
        <p:spPr/>
        <p:txBody>
          <a:bodyPr>
            <a:normAutofit/>
          </a:bodyPr>
          <a:lstStyle/>
          <a:p>
            <a:r>
              <a:rPr lang="en-US" dirty="0"/>
              <a:t>Part 2</a:t>
            </a:r>
            <a:br>
              <a:rPr lang="en-US" dirty="0"/>
            </a:br>
            <a:endParaRPr lang="en-US" dirty="0"/>
          </a:p>
        </p:txBody>
      </p:sp>
      <p:sp>
        <p:nvSpPr>
          <p:cNvPr id="3" name="Text Placeholder 2">
            <a:extLst>
              <a:ext uri="{FF2B5EF4-FFF2-40B4-BE49-F238E27FC236}">
                <a16:creationId xmlns:a16="http://schemas.microsoft.com/office/drawing/2014/main" id="{7A3A2023-31E3-9057-C2B8-FDB1912B5672}"/>
              </a:ext>
            </a:extLst>
          </p:cNvPr>
          <p:cNvSpPr>
            <a:spLocks noGrp="1"/>
          </p:cNvSpPr>
          <p:nvPr>
            <p:ph type="body" idx="1"/>
          </p:nvPr>
        </p:nvSpPr>
        <p:spPr>
          <a:xfrm>
            <a:off x="2807968" y="3351120"/>
            <a:ext cx="6576059" cy="708530"/>
          </a:xfrm>
        </p:spPr>
        <p:txBody>
          <a:bodyPr>
            <a:normAutofit/>
          </a:bodyPr>
          <a:lstStyle/>
          <a:p>
            <a:r>
              <a:rPr lang="en-US" sz="3600" cap="small" dirty="0"/>
              <a:t>Organizing Your Waiver</a:t>
            </a:r>
          </a:p>
        </p:txBody>
      </p:sp>
      <p:sp>
        <p:nvSpPr>
          <p:cNvPr id="4" name="TextBox 3">
            <a:extLst>
              <a:ext uri="{FF2B5EF4-FFF2-40B4-BE49-F238E27FC236}">
                <a16:creationId xmlns:a16="http://schemas.microsoft.com/office/drawing/2014/main" id="{4F41A938-CFB5-B4C5-F5BB-641BB57BBD80}"/>
              </a:ext>
            </a:extLst>
          </p:cNvPr>
          <p:cNvSpPr txBox="1"/>
          <p:nvPr/>
        </p:nvSpPr>
        <p:spPr>
          <a:xfrm>
            <a:off x="3197223" y="4116884"/>
            <a:ext cx="5797551" cy="830997"/>
          </a:xfrm>
          <a:prstGeom prst="rect">
            <a:avLst/>
          </a:prstGeom>
          <a:noFill/>
        </p:spPr>
        <p:txBody>
          <a:bodyPr wrap="square" rtlCol="0">
            <a:spAutoFit/>
          </a:bodyPr>
          <a:lstStyle/>
          <a:p>
            <a:pPr algn="ctr"/>
            <a:r>
              <a:rPr lang="en-US" sz="4800" b="1" dirty="0"/>
              <a:t>Limitations</a:t>
            </a:r>
          </a:p>
        </p:txBody>
      </p:sp>
    </p:spTree>
    <p:extLst>
      <p:ext uri="{BB962C8B-B14F-4D97-AF65-F5344CB8AC3E}">
        <p14:creationId xmlns:p14="http://schemas.microsoft.com/office/powerpoint/2010/main" val="1521089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3DA7759-3209-4FE2-96D1-4EEDD81E9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94433" y="2"/>
            <a:ext cx="849328" cy="357668"/>
          </a:xfrm>
          <a:custGeom>
            <a:avLst/>
            <a:gdLst/>
            <a:ahLst/>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41460DAD-8769-4C9F-9C8C-BB0443909D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23536" y="5717905"/>
            <a:ext cx="1771609" cy="1140095"/>
          </a:xfrm>
          <a:custGeom>
            <a:avLst/>
            <a:gdLst/>
            <a:ahLst/>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useBgFill="1">
        <p:nvSpPr>
          <p:cNvPr id="30" name="Rectangle 29">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Arc 31">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3E6A8653-21C7-0B92-46CA-FD0636C42A9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76B855D-E9CC-4FF8-AD85-6CDC7B89A0DE}" type="slidenum">
              <a:rPr lang="en-US" smtClean="0">
                <a:solidFill>
                  <a:prstClr val="black">
                    <a:tint val="75000"/>
                  </a:prstClr>
                </a:solidFill>
              </a:rPr>
              <a:pPr>
                <a:spcAft>
                  <a:spcPts val="600"/>
                </a:spcAft>
                <a:defRPr/>
              </a:pPr>
              <a:t>8</a:t>
            </a:fld>
            <a:endParaRPr lang="en-US" dirty="0">
              <a:solidFill>
                <a:prstClr val="black">
                  <a:tint val="75000"/>
                </a:prstClr>
              </a:solidFill>
            </a:endParaRPr>
          </a:p>
        </p:txBody>
      </p:sp>
      <p:graphicFrame>
        <p:nvGraphicFramePr>
          <p:cNvPr id="10" name="Diagram 9">
            <a:extLst>
              <a:ext uri="{FF2B5EF4-FFF2-40B4-BE49-F238E27FC236}">
                <a16:creationId xmlns:a16="http://schemas.microsoft.com/office/drawing/2014/main" id="{F41166F1-AC7E-1C69-9985-E61B18E46365}"/>
              </a:ext>
            </a:extLst>
          </p:cNvPr>
          <p:cNvGraphicFramePr/>
          <p:nvPr>
            <p:extLst>
              <p:ext uri="{D42A27DB-BD31-4B8C-83A1-F6EECF244321}">
                <p14:modId xmlns:p14="http://schemas.microsoft.com/office/powerpoint/2010/main" val="493766001"/>
              </p:ext>
            </p:extLst>
          </p:nvPr>
        </p:nvGraphicFramePr>
        <p:xfrm>
          <a:off x="0" y="251718"/>
          <a:ext cx="4705350" cy="4192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Rectangle 1">
            <a:extLst>
              <a:ext uri="{FF2B5EF4-FFF2-40B4-BE49-F238E27FC236}">
                <a16:creationId xmlns:a16="http://schemas.microsoft.com/office/drawing/2014/main" id="{D44ABA07-083E-0E00-7DDC-21363AD04053}"/>
              </a:ext>
            </a:extLst>
          </p:cNvPr>
          <p:cNvSpPr>
            <a:spLocks noChangeArrowheads="1"/>
          </p:cNvSpPr>
          <p:nvPr/>
        </p:nvSpPr>
        <p:spPr bwMode="auto">
          <a:xfrm>
            <a:off x="2142172" y="-2219517"/>
            <a:ext cx="1386598" cy="83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253920" rIns="0" bIns="50784" numCol="1" anchor="ctr" anchorCtr="0" compatLnSpc="1">
            <a:prstTxWarp prst="textNoShape">
              <a:avLst/>
            </a:prstTxWarp>
            <a:spAutoFit/>
          </a:bodyPr>
          <a:lstStyle>
            <a:lvl1pPr indent="3651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65125" algn="l" defTabSz="914400" rtl="0" eaLnBrk="0" fontAlgn="base" latinLnBrk="0" hangingPunct="0">
              <a:spcBef>
                <a:spcPct val="0"/>
              </a:spcBef>
              <a:spcAft>
                <a:spcPts val="600"/>
              </a:spcAft>
              <a:buClrTx/>
              <a:buSzTx/>
              <a:buFontTx/>
              <a:buNone/>
              <a:tabLst/>
            </a:pPr>
            <a:r>
              <a:rPr kumimoji="0" lang="en-US" altLang="en-US" sz="1100" b="1"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Sample Language</a:t>
            </a:r>
          </a:p>
          <a:p>
            <a:pPr marL="0" marR="0" lvl="0" indent="365125" algn="l" defTabSz="914400" rtl="0" eaLnBrk="0" fontAlgn="base" latinLnBrk="0" hangingPunct="0">
              <a:spcBef>
                <a:spcPct val="0"/>
              </a:spcBef>
              <a:spcAft>
                <a:spcPts val="60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12" name="Straight Connector 11">
            <a:extLst>
              <a:ext uri="{FF2B5EF4-FFF2-40B4-BE49-F238E27FC236}">
                <a16:creationId xmlns:a16="http://schemas.microsoft.com/office/drawing/2014/main" id="{52A2A3BF-DC24-691E-AFF2-86126E01B00B}"/>
              </a:ext>
            </a:extLst>
          </p:cNvPr>
          <p:cNvCxnSpPr/>
          <p:nvPr/>
        </p:nvCxnSpPr>
        <p:spPr>
          <a:xfrm>
            <a:off x="4772025" y="82550"/>
            <a:ext cx="0" cy="6523732"/>
          </a:xfrm>
          <a:prstGeom prst="line">
            <a:avLst/>
          </a:prstGeom>
          <a:ln w="28575"/>
        </p:spPr>
        <p:style>
          <a:lnRef idx="3">
            <a:schemeClr val="accent2"/>
          </a:lnRef>
          <a:fillRef idx="0">
            <a:schemeClr val="accent2"/>
          </a:fillRef>
          <a:effectRef idx="2">
            <a:schemeClr val="accent2"/>
          </a:effectRef>
          <a:fontRef idx="minor">
            <a:schemeClr val="tx1"/>
          </a:fontRef>
        </p:style>
      </p:cxnSp>
      <p:graphicFrame>
        <p:nvGraphicFramePr>
          <p:cNvPr id="4" name="Table 3">
            <a:extLst>
              <a:ext uri="{FF2B5EF4-FFF2-40B4-BE49-F238E27FC236}">
                <a16:creationId xmlns:a16="http://schemas.microsoft.com/office/drawing/2014/main" id="{1C04763F-D7C3-2EDC-90B3-3F8874EB4BAC}"/>
              </a:ext>
            </a:extLst>
          </p:cNvPr>
          <p:cNvGraphicFramePr>
            <a:graphicFrameLocks noGrp="1"/>
          </p:cNvGraphicFramePr>
          <p:nvPr>
            <p:extLst>
              <p:ext uri="{D42A27DB-BD31-4B8C-83A1-F6EECF244321}">
                <p14:modId xmlns:p14="http://schemas.microsoft.com/office/powerpoint/2010/main" val="4107783438"/>
              </p:ext>
            </p:extLst>
          </p:nvPr>
        </p:nvGraphicFramePr>
        <p:xfrm>
          <a:off x="5501640" y="1246572"/>
          <a:ext cx="6221095" cy="2095945"/>
        </p:xfrm>
        <a:graphic>
          <a:graphicData uri="http://schemas.openxmlformats.org/drawingml/2006/table">
            <a:tbl>
              <a:tblPr firstRow="1" firstCol="1" bandRow="1"/>
              <a:tblGrid>
                <a:gridCol w="4864735">
                  <a:extLst>
                    <a:ext uri="{9D8B030D-6E8A-4147-A177-3AD203B41FA5}">
                      <a16:colId xmlns:a16="http://schemas.microsoft.com/office/drawing/2014/main" val="2178038007"/>
                    </a:ext>
                  </a:extLst>
                </a:gridCol>
                <a:gridCol w="1356360">
                  <a:extLst>
                    <a:ext uri="{9D8B030D-6E8A-4147-A177-3AD203B41FA5}">
                      <a16:colId xmlns:a16="http://schemas.microsoft.com/office/drawing/2014/main" val="3443539206"/>
                    </a:ext>
                  </a:extLst>
                </a:gridCol>
              </a:tblGrid>
              <a:tr h="0">
                <a:tc>
                  <a:txBody>
                    <a:bodyPr/>
                    <a:lstStyle/>
                    <a:p>
                      <a:pPr marL="0" marR="0" indent="365760">
                        <a:lnSpc>
                          <a:spcPct val="150000"/>
                        </a:lnSpc>
                        <a:spcBef>
                          <a:spcPts val="0"/>
                        </a:spcBef>
                        <a:spcAft>
                          <a:spcPts val="0"/>
                        </a:spcAft>
                      </a:pPr>
                      <a:r>
                        <a:rPr lang="en-US" sz="14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This limited waiver permits your participation in [Particular Matter(s)].  This waiver does not permit you to participate in any other particular matter that would have a direct and predictable affect on [Disqualifying Financial Interest Being Waived] or any other disqualifying financial interest.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0" marR="0">
                        <a:lnSpc>
                          <a:spcPct val="115000"/>
                        </a:lnSpc>
                        <a:spcBef>
                          <a:spcPts val="0"/>
                        </a:spcBef>
                        <a:spcAft>
                          <a:spcPts val="0"/>
                        </a:spcAft>
                      </a:pPr>
                      <a:r>
                        <a:rPr lang="en-US" sz="1100" i="1" dirty="0">
                          <a:effectLst/>
                          <a:latin typeface="Calibri" panose="020F0502020204030204" pitchFamily="34" charset="0"/>
                          <a:ea typeface="Calibri" panose="020F0502020204030204" pitchFamily="34" charset="0"/>
                          <a:cs typeface="Times New Roman" panose="02020603050405020304" pitchFamily="18" charset="0"/>
                        </a:rPr>
                        <a:t>Used when waiver is limited to a specific particular matter or matters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540050898"/>
                  </a:ext>
                </a:extLst>
              </a:tr>
            </a:tbl>
          </a:graphicData>
        </a:graphic>
      </p:graphicFrame>
      <p:graphicFrame>
        <p:nvGraphicFramePr>
          <p:cNvPr id="6" name="Table 5">
            <a:extLst>
              <a:ext uri="{FF2B5EF4-FFF2-40B4-BE49-F238E27FC236}">
                <a16:creationId xmlns:a16="http://schemas.microsoft.com/office/drawing/2014/main" id="{7FFD41D3-D7A0-C1D5-E580-9840F2F0F27D}"/>
              </a:ext>
            </a:extLst>
          </p:cNvPr>
          <p:cNvGraphicFramePr>
            <a:graphicFrameLocks noGrp="1"/>
          </p:cNvGraphicFramePr>
          <p:nvPr>
            <p:extLst>
              <p:ext uri="{D42A27DB-BD31-4B8C-83A1-F6EECF244321}">
                <p14:modId xmlns:p14="http://schemas.microsoft.com/office/powerpoint/2010/main" val="1491018704"/>
              </p:ext>
            </p:extLst>
          </p:nvPr>
        </p:nvGraphicFramePr>
        <p:xfrm>
          <a:off x="5501640" y="3708365"/>
          <a:ext cx="6223635" cy="2271650"/>
        </p:xfrm>
        <a:graphic>
          <a:graphicData uri="http://schemas.openxmlformats.org/drawingml/2006/table">
            <a:tbl>
              <a:tblPr firstRow="1" firstCol="1" bandRow="1"/>
              <a:tblGrid>
                <a:gridCol w="4864735">
                  <a:extLst>
                    <a:ext uri="{9D8B030D-6E8A-4147-A177-3AD203B41FA5}">
                      <a16:colId xmlns:a16="http://schemas.microsoft.com/office/drawing/2014/main" val="697679268"/>
                    </a:ext>
                  </a:extLst>
                </a:gridCol>
                <a:gridCol w="1358900">
                  <a:extLst>
                    <a:ext uri="{9D8B030D-6E8A-4147-A177-3AD203B41FA5}">
                      <a16:colId xmlns:a16="http://schemas.microsoft.com/office/drawing/2014/main" val="1456004781"/>
                    </a:ext>
                  </a:extLst>
                </a:gridCol>
              </a:tblGrid>
              <a:tr h="0">
                <a:tc>
                  <a:txBody>
                    <a:bodyPr/>
                    <a:lstStyle/>
                    <a:p>
                      <a:pPr marL="0" marR="0" indent="365760">
                        <a:lnSpc>
                          <a:spcPct val="150000"/>
                        </a:lnSpc>
                        <a:spcBef>
                          <a:spcPts val="0"/>
                        </a:spcBef>
                        <a:spcAft>
                          <a:spcPts val="0"/>
                        </a:spcAft>
                      </a:pPr>
                      <a:r>
                        <a:rPr lang="en-US" sz="14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Under this waiver, you may not voluntarily increase your interest in [Investment or Asset].</a:t>
                      </a:r>
                      <a:r>
                        <a:rPr lang="en-US" sz="1400" b="1"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2F2F2"/>
                    </a:solidFill>
                  </a:tcPr>
                </a:tc>
                <a:tc rowSpan="2">
                  <a:txBody>
                    <a:bodyPr/>
                    <a:lstStyle/>
                    <a:p>
                      <a:pPr marL="0" marR="0">
                        <a:lnSpc>
                          <a:spcPct val="115000"/>
                        </a:lnSpc>
                        <a:spcBef>
                          <a:spcPts val="0"/>
                        </a:spcBef>
                        <a:spcAft>
                          <a:spcPts val="0"/>
                        </a:spcAft>
                      </a:pPr>
                      <a:r>
                        <a:rPr lang="en-US" sz="1100" i="1" dirty="0">
                          <a:effectLst/>
                          <a:latin typeface="Calibri" panose="020F0502020204030204" pitchFamily="34" charset="0"/>
                          <a:ea typeface="Calibri" panose="020F0502020204030204" pitchFamily="34" charset="0"/>
                          <a:cs typeface="Times New Roman" panose="02020603050405020304" pitchFamily="18" charset="0"/>
                        </a:rPr>
                        <a:t>Used when waiver limits the employee from voluntarily increasing the size of his or her disqualifying financial interest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R="0" marT="118745" marB="91440">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4102171304"/>
                  </a:ext>
                </a:extLst>
              </a:tr>
              <a:tr h="0">
                <a:tc>
                  <a:txBody>
                    <a:bodyPr/>
                    <a:lstStyle/>
                    <a:p>
                      <a:pPr marL="0" marR="0" indent="365760">
                        <a:lnSpc>
                          <a:spcPct val="150000"/>
                        </a:lnSpc>
                        <a:spcBef>
                          <a:spcPts val="0"/>
                        </a:spcBef>
                        <a:spcAft>
                          <a:spcPts val="0"/>
                        </a:spcAft>
                      </a:pPr>
                      <a:r>
                        <a:rPr lang="en-US" sz="1400" dirty="0">
                          <a:solidFill>
                            <a:srgbClr val="000000"/>
                          </a:solidFill>
                          <a:effectLst/>
                          <a:latin typeface="Cambria" panose="02040503050406030204" pitchFamily="18" charset="0"/>
                          <a:ea typeface="Calibri" panose="020F0502020204030204" pitchFamily="34" charset="0"/>
                          <a:cs typeface="Times New Roman" panose="02020603050405020304" pitchFamily="18" charset="0"/>
                        </a:rPr>
                        <a:t>This waiver is limited to your current investment in [Investment or Asset] and does not permit you to voluntarily increase your ownership, through purchase or otherwise, during your participation in this particular matter.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T="118745" marB="9144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2F2F2"/>
                    </a:solidFill>
                  </a:tcPr>
                </a:tc>
                <a:tc vMerge="1">
                  <a:txBody>
                    <a:bodyPr/>
                    <a:lstStyle/>
                    <a:p>
                      <a:endParaRPr lang="en-US"/>
                    </a:p>
                  </a:txBody>
                  <a:tcPr/>
                </a:tc>
                <a:extLst>
                  <a:ext uri="{0D108BD9-81ED-4DB2-BD59-A6C34878D82A}">
                    <a16:rowId xmlns:a16="http://schemas.microsoft.com/office/drawing/2014/main" val="486800844"/>
                  </a:ext>
                </a:extLst>
              </a:tr>
            </a:tbl>
          </a:graphicData>
        </a:graphic>
      </p:graphicFrame>
    </p:spTree>
    <p:extLst>
      <p:ext uri="{BB962C8B-B14F-4D97-AF65-F5344CB8AC3E}">
        <p14:creationId xmlns:p14="http://schemas.microsoft.com/office/powerpoint/2010/main" val="2450329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BB347-DA13-F926-8623-723A5F9B864B}"/>
              </a:ext>
            </a:extLst>
          </p:cNvPr>
          <p:cNvSpPr>
            <a:spLocks noGrp="1"/>
          </p:cNvSpPr>
          <p:nvPr>
            <p:ph type="title"/>
          </p:nvPr>
        </p:nvSpPr>
        <p:spPr/>
        <p:txBody>
          <a:bodyPr>
            <a:normAutofit/>
          </a:bodyPr>
          <a:lstStyle/>
          <a:p>
            <a:r>
              <a:rPr lang="en-US" dirty="0"/>
              <a:t>Part 2</a:t>
            </a:r>
            <a:br>
              <a:rPr lang="en-US" dirty="0"/>
            </a:br>
            <a:endParaRPr lang="en-US" dirty="0"/>
          </a:p>
        </p:txBody>
      </p:sp>
      <p:sp>
        <p:nvSpPr>
          <p:cNvPr id="3" name="Text Placeholder 2">
            <a:extLst>
              <a:ext uri="{FF2B5EF4-FFF2-40B4-BE49-F238E27FC236}">
                <a16:creationId xmlns:a16="http://schemas.microsoft.com/office/drawing/2014/main" id="{7A3A2023-31E3-9057-C2B8-FDB1912B5672}"/>
              </a:ext>
            </a:extLst>
          </p:cNvPr>
          <p:cNvSpPr>
            <a:spLocks noGrp="1"/>
          </p:cNvSpPr>
          <p:nvPr>
            <p:ph type="body" idx="1"/>
          </p:nvPr>
        </p:nvSpPr>
        <p:spPr>
          <a:xfrm>
            <a:off x="2807969" y="3423856"/>
            <a:ext cx="6576059" cy="708530"/>
          </a:xfrm>
        </p:spPr>
        <p:txBody>
          <a:bodyPr>
            <a:normAutofit/>
          </a:bodyPr>
          <a:lstStyle/>
          <a:p>
            <a:r>
              <a:rPr lang="en-US" sz="3600" cap="small" dirty="0"/>
              <a:t>Organizing Your Waiver</a:t>
            </a:r>
          </a:p>
        </p:txBody>
      </p:sp>
      <p:sp>
        <p:nvSpPr>
          <p:cNvPr id="4" name="TextBox 3">
            <a:extLst>
              <a:ext uri="{FF2B5EF4-FFF2-40B4-BE49-F238E27FC236}">
                <a16:creationId xmlns:a16="http://schemas.microsoft.com/office/drawing/2014/main" id="{4F41A938-CFB5-B4C5-F5BB-641BB57BBD80}"/>
              </a:ext>
            </a:extLst>
          </p:cNvPr>
          <p:cNvSpPr txBox="1"/>
          <p:nvPr/>
        </p:nvSpPr>
        <p:spPr>
          <a:xfrm>
            <a:off x="2630884" y="4209753"/>
            <a:ext cx="6930230" cy="769441"/>
          </a:xfrm>
          <a:prstGeom prst="rect">
            <a:avLst/>
          </a:prstGeom>
          <a:noFill/>
        </p:spPr>
        <p:txBody>
          <a:bodyPr wrap="square" rtlCol="0">
            <a:spAutoFit/>
          </a:bodyPr>
          <a:lstStyle/>
          <a:p>
            <a:pPr algn="ctr"/>
            <a:r>
              <a:rPr lang="en-US" sz="4400" b="1" dirty="0"/>
              <a:t>Concluding Materials</a:t>
            </a:r>
          </a:p>
        </p:txBody>
      </p:sp>
    </p:spTree>
    <p:extLst>
      <p:ext uri="{BB962C8B-B14F-4D97-AF65-F5344CB8AC3E}">
        <p14:creationId xmlns:p14="http://schemas.microsoft.com/office/powerpoint/2010/main" val="524513876"/>
      </p:ext>
    </p:extLst>
  </p:cSld>
  <p:clrMapOvr>
    <a:masterClrMapping/>
  </p:clrMapOvr>
</p:sld>
</file>

<file path=ppt/theme/theme1.xml><?xml version="1.0" encoding="utf-8"?>
<a:theme xmlns:a="http://schemas.openxmlformats.org/drawingml/2006/main" name="ShapesVTI">
  <a:themeElements>
    <a:clrScheme name="Shapes">
      <a:dk1>
        <a:sysClr val="windowText" lastClr="000000"/>
      </a:dk1>
      <a:lt1>
        <a:sysClr val="window" lastClr="FFFFFF"/>
      </a:lt1>
      <a:dk2>
        <a:srgbClr val="281B10"/>
      </a:dk2>
      <a:lt2>
        <a:srgbClr val="FFF9F5"/>
      </a:lt2>
      <a:accent1>
        <a:srgbClr val="EE7661"/>
      </a:accent1>
      <a:accent2>
        <a:srgbClr val="4E91F0"/>
      </a:accent2>
      <a:accent3>
        <a:srgbClr val="5B5260"/>
      </a:accent3>
      <a:accent4>
        <a:srgbClr val="2CC3B4"/>
      </a:accent4>
      <a:accent5>
        <a:srgbClr val="C097F8"/>
      </a:accent5>
      <a:accent6>
        <a:srgbClr val="FF9514"/>
      </a:accent6>
      <a:hlink>
        <a:srgbClr val="E50CBC"/>
      </a:hlink>
      <a:folHlink>
        <a:srgbClr val="6257FF"/>
      </a:folHlink>
    </a:clrScheme>
    <a:fontScheme name="Festival">
      <a:majorFont>
        <a:latin typeface="Tw Cen M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DEF148-1770-458F-8F5B-C3D0A278AA97}">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8413533D-8C39-401E-8B75-B1AEEEC56B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449C04-64B3-4403-94B7-8D2284C38D1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{D74E03FE-2148-4B48-B8FA-E3A64357D007}tf78504181_win32</Template>
  <TotalTime>2773</TotalTime>
  <Words>1152</Words>
  <Application>Microsoft Office PowerPoint</Application>
  <PresentationFormat>Widescreen</PresentationFormat>
  <Paragraphs>100</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Avenir Next LT Pro</vt:lpstr>
      <vt:lpstr>Calibri</vt:lpstr>
      <vt:lpstr>Cambria</vt:lpstr>
      <vt:lpstr>Times New Roman</vt:lpstr>
      <vt:lpstr>Tw Cen MT</vt:lpstr>
      <vt:lpstr>ShapesVTI</vt:lpstr>
      <vt:lpstr>Part 2 </vt:lpstr>
      <vt:lpstr>PowerPoint Presentation</vt:lpstr>
      <vt:lpstr>PowerPoint Presentation</vt:lpstr>
      <vt:lpstr>Part 2 </vt:lpstr>
      <vt:lpstr>PowerPoint Presentation</vt:lpstr>
      <vt:lpstr>PowerPoint Presentation</vt:lpstr>
      <vt:lpstr>Part 2 </vt:lpstr>
      <vt:lpstr>PowerPoint Presentation</vt:lpstr>
      <vt:lpstr>Part 2 </vt:lpstr>
      <vt:lpstr>PowerPoint Presentation</vt:lpstr>
      <vt:lpstr>PowerPoint Presentation</vt:lpstr>
      <vt:lpstr>PowerPoint Presentation</vt:lpstr>
      <vt:lpstr>Part 2 </vt:lpstr>
      <vt:lpstr>DO</vt:lpstr>
      <vt:lpstr>DON’T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 USC 208(b)(1) Waiver Training</dc:title>
  <dc:creator>Melba Melton</dc:creator>
  <cp:lastModifiedBy>Melba Melton</cp:lastModifiedBy>
  <cp:revision>90</cp:revision>
  <dcterms:created xsi:type="dcterms:W3CDTF">2023-11-29T16:25:25Z</dcterms:created>
  <dcterms:modified xsi:type="dcterms:W3CDTF">2024-03-21T18:26:40Z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SIP_Label_defa4170-0d19-0005-0004-bc88714345d2_Enabled">
    <vt:lpwstr>true</vt:lpwstr>
  </property>
  <property fmtid="{D5CDD505-2E9C-101B-9397-08002B2CF9AE}" pid="4" name="MSIP_Label_defa4170-0d19-0005-0004-bc88714345d2_SetDate">
    <vt:lpwstr>2023-11-29T18:45:14Z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c0abca44-0182-40a9-8010-01ec94254f77</vt:lpwstr>
  </property>
  <property fmtid="{D5CDD505-2E9C-101B-9397-08002B2CF9AE}" pid="8" name="MSIP_Label_defa4170-0d19-0005-0004-bc88714345d2_ActionId">
    <vt:lpwstr>76bc3cfb-8830-4fa7-a404-6a8a34bf689d</vt:lpwstr>
  </property>
  <property fmtid="{D5CDD505-2E9C-101B-9397-08002B2CF9AE}" pid="9" name="MSIP_Label_defa4170-0d19-0005-0004-bc88714345d2_ContentBits">
    <vt:lpwstr>0</vt:lpwstr>
  </property>
</Properties>
</file>