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4"/>
  </p:sldMasterIdLst>
  <p:notesMasterIdLst>
    <p:notesMasterId r:id="rId21"/>
  </p:notesMasterIdLst>
  <p:sldIdLst>
    <p:sldId id="3825" r:id="rId5"/>
    <p:sldId id="3835" r:id="rId6"/>
    <p:sldId id="3826" r:id="rId7"/>
    <p:sldId id="3838" r:id="rId8"/>
    <p:sldId id="3845" r:id="rId9"/>
    <p:sldId id="3840" r:id="rId10"/>
    <p:sldId id="3865" r:id="rId11"/>
    <p:sldId id="3866" r:id="rId12"/>
    <p:sldId id="3846" r:id="rId13"/>
    <p:sldId id="3851" r:id="rId14"/>
    <p:sldId id="3848" r:id="rId15"/>
    <p:sldId id="3849" r:id="rId16"/>
    <p:sldId id="3850" r:id="rId17"/>
    <p:sldId id="3843" r:id="rId18"/>
    <p:sldId id="3852" r:id="rId19"/>
    <p:sldId id="385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0" userDrawn="1">
          <p15:clr>
            <a:srgbClr val="A4A3A4"/>
          </p15:clr>
        </p15:guide>
        <p15:guide id="2" orient="horz" pos="3408" userDrawn="1">
          <p15:clr>
            <a:srgbClr val="A4A3A4"/>
          </p15:clr>
        </p15:guide>
        <p15:guide id="3" pos="6936" userDrawn="1">
          <p15:clr>
            <a:srgbClr val="A4A3A4"/>
          </p15:clr>
        </p15:guide>
        <p15:guide id="4" pos="74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07354AE-90B6-0935-BA14-D0C9F7BEAF8E}" name="Melba Melton" initials="MM" userId="S::mmelton@oge.gov::b92ae690-7000-449f-807d-766a1f45877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98" d="100"/>
          <a:sy n="98" d="100"/>
        </p:scale>
        <p:origin x="532" y="76"/>
      </p:cViewPr>
      <p:guideLst>
        <p:guide orient="horz" pos="1200"/>
        <p:guide orient="horz" pos="3408"/>
        <p:guide pos="6936"/>
        <p:guide pos="7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4B5A71-2D6D-49DE-91E1-5D1F9AC72BA3}" type="doc">
      <dgm:prSet loTypeId="urn:microsoft.com/office/officeart/2005/8/layout/list1" loCatId="list" qsTypeId="urn:microsoft.com/office/officeart/2005/8/quickstyle/simple5" qsCatId="simple" csTypeId="urn:microsoft.com/office/officeart/2005/8/colors/colorful3" csCatId="colorful" phldr="1"/>
      <dgm:spPr/>
      <dgm:t>
        <a:bodyPr/>
        <a:lstStyle/>
        <a:p>
          <a:endParaRPr lang="en-US"/>
        </a:p>
      </dgm:t>
    </dgm:pt>
    <dgm:pt modelId="{7F7EDFF3-BBAE-4E09-90D2-0EEF56029EED}">
      <dgm:prSet/>
      <dgm:spPr/>
      <dgm:t>
        <a:bodyPr/>
        <a:lstStyle/>
        <a:p>
          <a:r>
            <a:rPr lang="en-US" dirty="0"/>
            <a:t>Before You Draft</a:t>
          </a:r>
        </a:p>
      </dgm:t>
    </dgm:pt>
    <dgm:pt modelId="{A3F7D3E3-AA45-4821-B298-215BBDE2083D}" type="parTrans" cxnId="{0B27D961-F09B-45CA-8259-8D1325684227}">
      <dgm:prSet/>
      <dgm:spPr/>
      <dgm:t>
        <a:bodyPr/>
        <a:lstStyle/>
        <a:p>
          <a:endParaRPr lang="en-US"/>
        </a:p>
      </dgm:t>
    </dgm:pt>
    <dgm:pt modelId="{10242FE6-3EA6-44DD-8675-3D834573C973}" type="sibTrans" cxnId="{0B27D961-F09B-45CA-8259-8D1325684227}">
      <dgm:prSet/>
      <dgm:spPr/>
      <dgm:t>
        <a:bodyPr/>
        <a:lstStyle/>
        <a:p>
          <a:endParaRPr lang="en-US"/>
        </a:p>
      </dgm:t>
    </dgm:pt>
    <dgm:pt modelId="{DFFB5A6A-6F75-4BE5-9946-E9FCDDA1CC3E}">
      <dgm:prSet/>
      <dgm:spPr/>
      <dgm:t>
        <a:bodyPr/>
        <a:lstStyle/>
        <a:p>
          <a:r>
            <a:rPr lang="en-US" dirty="0"/>
            <a:t>Regulatory Requirements</a:t>
          </a:r>
        </a:p>
      </dgm:t>
    </dgm:pt>
    <dgm:pt modelId="{1223097E-00F7-4E6E-B4F7-B73715EECBBC}" type="sibTrans" cxnId="{4AB9EED8-0420-4CC5-81E0-527AA7943CB1}">
      <dgm:prSet/>
      <dgm:spPr/>
      <dgm:t>
        <a:bodyPr/>
        <a:lstStyle/>
        <a:p>
          <a:endParaRPr lang="en-US"/>
        </a:p>
      </dgm:t>
    </dgm:pt>
    <dgm:pt modelId="{BD005F26-45E3-49AB-9129-F6D3EC33E937}" type="parTrans" cxnId="{4AB9EED8-0420-4CC5-81E0-527AA7943CB1}">
      <dgm:prSet/>
      <dgm:spPr/>
      <dgm:t>
        <a:bodyPr/>
        <a:lstStyle/>
        <a:p>
          <a:endParaRPr lang="en-US"/>
        </a:p>
      </dgm:t>
    </dgm:pt>
    <dgm:pt modelId="{9429A564-977D-4793-AD57-B56AFF39F831}">
      <dgm:prSet/>
      <dgm:spPr/>
      <dgm:t>
        <a:bodyPr/>
        <a:lstStyle/>
        <a:p>
          <a:r>
            <a:rPr lang="en-US" dirty="0"/>
            <a:t>Organizing Your Waiver</a:t>
          </a:r>
        </a:p>
      </dgm:t>
    </dgm:pt>
    <dgm:pt modelId="{CEF2A26F-BC26-4F22-93B6-D9AA59CDF9C2}" type="sibTrans" cxnId="{A07D472E-E177-469A-95DC-0C226FF3ACA5}">
      <dgm:prSet/>
      <dgm:spPr/>
      <dgm:t>
        <a:bodyPr/>
        <a:lstStyle/>
        <a:p>
          <a:endParaRPr lang="en-US"/>
        </a:p>
      </dgm:t>
    </dgm:pt>
    <dgm:pt modelId="{DA916BDA-E484-4D28-B13E-C24291362DC2}" type="parTrans" cxnId="{A07D472E-E177-469A-95DC-0C226FF3ACA5}">
      <dgm:prSet/>
      <dgm:spPr/>
      <dgm:t>
        <a:bodyPr/>
        <a:lstStyle/>
        <a:p>
          <a:endParaRPr lang="en-US"/>
        </a:p>
      </dgm:t>
    </dgm:pt>
    <dgm:pt modelId="{C8C3B77D-6660-410E-9C0E-D227298D0CA8}">
      <dgm:prSet/>
      <dgm:spPr/>
      <dgm:t>
        <a:bodyPr/>
        <a:lstStyle/>
        <a:p>
          <a:r>
            <a:rPr lang="en-US" dirty="0"/>
            <a:t>DOs and DON’Ts</a:t>
          </a:r>
        </a:p>
      </dgm:t>
    </dgm:pt>
    <dgm:pt modelId="{1B1B6E9D-8899-49C1-AFF8-53B78CDC37CB}" type="sibTrans" cxnId="{F52AE841-F1A0-4B6E-BC54-11687F65F8A1}">
      <dgm:prSet/>
      <dgm:spPr/>
      <dgm:t>
        <a:bodyPr/>
        <a:lstStyle/>
        <a:p>
          <a:endParaRPr lang="en-US"/>
        </a:p>
      </dgm:t>
    </dgm:pt>
    <dgm:pt modelId="{2A0B1434-6BBF-4E91-BE96-A2655C7EB766}" type="parTrans" cxnId="{F52AE841-F1A0-4B6E-BC54-11687F65F8A1}">
      <dgm:prSet/>
      <dgm:spPr/>
      <dgm:t>
        <a:bodyPr/>
        <a:lstStyle/>
        <a:p>
          <a:endParaRPr lang="en-US"/>
        </a:p>
      </dgm:t>
    </dgm:pt>
    <dgm:pt modelId="{FC007518-B29B-48F6-8A3A-BE0E8253DFD5}" type="pres">
      <dgm:prSet presAssocID="{1C4B5A71-2D6D-49DE-91E1-5D1F9AC72BA3}" presName="linear" presStyleCnt="0">
        <dgm:presLayoutVars>
          <dgm:dir/>
          <dgm:animLvl val="lvl"/>
          <dgm:resizeHandles val="exact"/>
        </dgm:presLayoutVars>
      </dgm:prSet>
      <dgm:spPr/>
    </dgm:pt>
    <dgm:pt modelId="{552F1264-E2F8-4A06-91BC-F7465D5AF265}" type="pres">
      <dgm:prSet presAssocID="{7F7EDFF3-BBAE-4E09-90D2-0EEF56029EED}" presName="parentLin" presStyleCnt="0"/>
      <dgm:spPr/>
    </dgm:pt>
    <dgm:pt modelId="{E3A3F6C5-1292-480B-AC0A-61989F4A4C64}" type="pres">
      <dgm:prSet presAssocID="{7F7EDFF3-BBAE-4E09-90D2-0EEF56029EED}" presName="parentLeftMargin" presStyleLbl="node1" presStyleIdx="0" presStyleCnt="4"/>
      <dgm:spPr/>
    </dgm:pt>
    <dgm:pt modelId="{8B566719-71D4-4286-A4E7-263352FF688A}" type="pres">
      <dgm:prSet presAssocID="{7F7EDFF3-BBAE-4E09-90D2-0EEF56029EED}" presName="parentText" presStyleLbl="node1" presStyleIdx="0" presStyleCnt="4">
        <dgm:presLayoutVars>
          <dgm:chMax val="0"/>
          <dgm:bulletEnabled val="1"/>
        </dgm:presLayoutVars>
      </dgm:prSet>
      <dgm:spPr/>
    </dgm:pt>
    <dgm:pt modelId="{08B36ECC-0B08-4E6C-88F2-134DDCDEEC71}" type="pres">
      <dgm:prSet presAssocID="{7F7EDFF3-BBAE-4E09-90D2-0EEF56029EED}" presName="negativeSpace" presStyleCnt="0"/>
      <dgm:spPr/>
    </dgm:pt>
    <dgm:pt modelId="{A530171E-C132-48C7-8178-96A28588E4E1}" type="pres">
      <dgm:prSet presAssocID="{7F7EDFF3-BBAE-4E09-90D2-0EEF56029EED}" presName="childText" presStyleLbl="conFgAcc1" presStyleIdx="0" presStyleCnt="4">
        <dgm:presLayoutVars>
          <dgm:bulletEnabled val="1"/>
        </dgm:presLayoutVars>
      </dgm:prSet>
      <dgm:spPr/>
    </dgm:pt>
    <dgm:pt modelId="{E0266FF7-B2D6-4615-A0FF-B165354559D9}" type="pres">
      <dgm:prSet presAssocID="{10242FE6-3EA6-44DD-8675-3D834573C973}" presName="spaceBetweenRectangles" presStyleCnt="0"/>
      <dgm:spPr/>
    </dgm:pt>
    <dgm:pt modelId="{0954C8ED-89C9-4888-85A1-7C265478D72C}" type="pres">
      <dgm:prSet presAssocID="{DFFB5A6A-6F75-4BE5-9946-E9FCDDA1CC3E}" presName="parentLin" presStyleCnt="0"/>
      <dgm:spPr/>
    </dgm:pt>
    <dgm:pt modelId="{E8FEFCCB-250D-4C63-8F7C-9F1E9BA93356}" type="pres">
      <dgm:prSet presAssocID="{DFFB5A6A-6F75-4BE5-9946-E9FCDDA1CC3E}" presName="parentLeftMargin" presStyleLbl="node1" presStyleIdx="0" presStyleCnt="4"/>
      <dgm:spPr/>
    </dgm:pt>
    <dgm:pt modelId="{7451DE9E-151F-410B-ADCB-1122CCC64566}" type="pres">
      <dgm:prSet presAssocID="{DFFB5A6A-6F75-4BE5-9946-E9FCDDA1CC3E}" presName="parentText" presStyleLbl="node1" presStyleIdx="1" presStyleCnt="4">
        <dgm:presLayoutVars>
          <dgm:chMax val="0"/>
          <dgm:bulletEnabled val="1"/>
        </dgm:presLayoutVars>
      </dgm:prSet>
      <dgm:spPr/>
    </dgm:pt>
    <dgm:pt modelId="{3ACAE210-1908-46CA-81C9-D96506A39045}" type="pres">
      <dgm:prSet presAssocID="{DFFB5A6A-6F75-4BE5-9946-E9FCDDA1CC3E}" presName="negativeSpace" presStyleCnt="0"/>
      <dgm:spPr/>
    </dgm:pt>
    <dgm:pt modelId="{4DE0F5E9-B383-40FA-9BF2-6B45F2300364}" type="pres">
      <dgm:prSet presAssocID="{DFFB5A6A-6F75-4BE5-9946-E9FCDDA1CC3E}" presName="childText" presStyleLbl="conFgAcc1" presStyleIdx="1" presStyleCnt="4">
        <dgm:presLayoutVars>
          <dgm:bulletEnabled val="1"/>
        </dgm:presLayoutVars>
      </dgm:prSet>
      <dgm:spPr/>
    </dgm:pt>
    <dgm:pt modelId="{B6D9BA64-BD7B-46E2-A300-B29C9B5FEEB1}" type="pres">
      <dgm:prSet presAssocID="{1223097E-00F7-4E6E-B4F7-B73715EECBBC}" presName="spaceBetweenRectangles" presStyleCnt="0"/>
      <dgm:spPr/>
    </dgm:pt>
    <dgm:pt modelId="{A413BA64-7729-42FF-961B-2A9AD7F9F3F7}" type="pres">
      <dgm:prSet presAssocID="{9429A564-977D-4793-AD57-B56AFF39F831}" presName="parentLin" presStyleCnt="0"/>
      <dgm:spPr/>
    </dgm:pt>
    <dgm:pt modelId="{A5A8B13B-215B-439F-8DB8-B46EF424034B}" type="pres">
      <dgm:prSet presAssocID="{9429A564-977D-4793-AD57-B56AFF39F831}" presName="parentLeftMargin" presStyleLbl="node1" presStyleIdx="1" presStyleCnt="4"/>
      <dgm:spPr/>
    </dgm:pt>
    <dgm:pt modelId="{163D7871-B313-4ED6-9DBC-648B7F3BFB99}" type="pres">
      <dgm:prSet presAssocID="{9429A564-977D-4793-AD57-B56AFF39F831}" presName="parentText" presStyleLbl="node1" presStyleIdx="2" presStyleCnt="4">
        <dgm:presLayoutVars>
          <dgm:chMax val="0"/>
          <dgm:bulletEnabled val="1"/>
        </dgm:presLayoutVars>
      </dgm:prSet>
      <dgm:spPr/>
    </dgm:pt>
    <dgm:pt modelId="{333593DD-4EBB-4A14-AEB8-A83029236210}" type="pres">
      <dgm:prSet presAssocID="{9429A564-977D-4793-AD57-B56AFF39F831}" presName="negativeSpace" presStyleCnt="0"/>
      <dgm:spPr/>
    </dgm:pt>
    <dgm:pt modelId="{628788D0-97DF-410E-9796-CE275E88B4DB}" type="pres">
      <dgm:prSet presAssocID="{9429A564-977D-4793-AD57-B56AFF39F831}" presName="childText" presStyleLbl="conFgAcc1" presStyleIdx="2" presStyleCnt="4">
        <dgm:presLayoutVars>
          <dgm:bulletEnabled val="1"/>
        </dgm:presLayoutVars>
      </dgm:prSet>
      <dgm:spPr/>
    </dgm:pt>
    <dgm:pt modelId="{E50E08D3-AAB1-4677-A7E0-35A8C7AC7E7B}" type="pres">
      <dgm:prSet presAssocID="{CEF2A26F-BC26-4F22-93B6-D9AA59CDF9C2}" presName="spaceBetweenRectangles" presStyleCnt="0"/>
      <dgm:spPr/>
    </dgm:pt>
    <dgm:pt modelId="{8C993E54-E83C-406B-9471-F74334318A72}" type="pres">
      <dgm:prSet presAssocID="{C8C3B77D-6660-410E-9C0E-D227298D0CA8}" presName="parentLin" presStyleCnt="0"/>
      <dgm:spPr/>
    </dgm:pt>
    <dgm:pt modelId="{730EC1F1-1487-4FB8-B064-A34F783C551A}" type="pres">
      <dgm:prSet presAssocID="{C8C3B77D-6660-410E-9C0E-D227298D0CA8}" presName="parentLeftMargin" presStyleLbl="node1" presStyleIdx="2" presStyleCnt="4"/>
      <dgm:spPr/>
    </dgm:pt>
    <dgm:pt modelId="{4A6D82F1-88EE-4E5A-BBD8-5F7EBB02676D}" type="pres">
      <dgm:prSet presAssocID="{C8C3B77D-6660-410E-9C0E-D227298D0CA8}" presName="parentText" presStyleLbl="node1" presStyleIdx="3" presStyleCnt="4">
        <dgm:presLayoutVars>
          <dgm:chMax val="0"/>
          <dgm:bulletEnabled val="1"/>
        </dgm:presLayoutVars>
      </dgm:prSet>
      <dgm:spPr/>
    </dgm:pt>
    <dgm:pt modelId="{51017242-0EBC-4699-BFB9-9BB9E74C2F67}" type="pres">
      <dgm:prSet presAssocID="{C8C3B77D-6660-410E-9C0E-D227298D0CA8}" presName="negativeSpace" presStyleCnt="0"/>
      <dgm:spPr/>
    </dgm:pt>
    <dgm:pt modelId="{3D2BB252-C679-4500-9018-FC4927BF5075}" type="pres">
      <dgm:prSet presAssocID="{C8C3B77D-6660-410E-9C0E-D227298D0CA8}" presName="childText" presStyleLbl="conFgAcc1" presStyleIdx="3" presStyleCnt="4">
        <dgm:presLayoutVars>
          <dgm:bulletEnabled val="1"/>
        </dgm:presLayoutVars>
      </dgm:prSet>
      <dgm:spPr/>
    </dgm:pt>
  </dgm:ptLst>
  <dgm:cxnLst>
    <dgm:cxn modelId="{5DD24304-9CCD-4B66-9915-5D2D42AE468B}" type="presOf" srcId="{C8C3B77D-6660-410E-9C0E-D227298D0CA8}" destId="{4A6D82F1-88EE-4E5A-BBD8-5F7EBB02676D}" srcOrd="1" destOrd="0" presId="urn:microsoft.com/office/officeart/2005/8/layout/list1"/>
    <dgm:cxn modelId="{A07D472E-E177-469A-95DC-0C226FF3ACA5}" srcId="{1C4B5A71-2D6D-49DE-91E1-5D1F9AC72BA3}" destId="{9429A564-977D-4793-AD57-B56AFF39F831}" srcOrd="2" destOrd="0" parTransId="{DA916BDA-E484-4D28-B13E-C24291362DC2}" sibTransId="{CEF2A26F-BC26-4F22-93B6-D9AA59CDF9C2}"/>
    <dgm:cxn modelId="{CAACEE60-D4AC-498F-A876-AD1A02083281}" type="presOf" srcId="{1C4B5A71-2D6D-49DE-91E1-5D1F9AC72BA3}" destId="{FC007518-B29B-48F6-8A3A-BE0E8253DFD5}" srcOrd="0" destOrd="0" presId="urn:microsoft.com/office/officeart/2005/8/layout/list1"/>
    <dgm:cxn modelId="{0B27D961-F09B-45CA-8259-8D1325684227}" srcId="{1C4B5A71-2D6D-49DE-91E1-5D1F9AC72BA3}" destId="{7F7EDFF3-BBAE-4E09-90D2-0EEF56029EED}" srcOrd="0" destOrd="0" parTransId="{A3F7D3E3-AA45-4821-B298-215BBDE2083D}" sibTransId="{10242FE6-3EA6-44DD-8675-3D834573C973}"/>
    <dgm:cxn modelId="{F52AE841-F1A0-4B6E-BC54-11687F65F8A1}" srcId="{1C4B5A71-2D6D-49DE-91E1-5D1F9AC72BA3}" destId="{C8C3B77D-6660-410E-9C0E-D227298D0CA8}" srcOrd="3" destOrd="0" parTransId="{2A0B1434-6BBF-4E91-BE96-A2655C7EB766}" sibTransId="{1B1B6E9D-8899-49C1-AFF8-53B78CDC37CB}"/>
    <dgm:cxn modelId="{18049582-2AD1-4BC4-8A46-2FAEC4BDF02E}" type="presOf" srcId="{DFFB5A6A-6F75-4BE5-9946-E9FCDDA1CC3E}" destId="{E8FEFCCB-250D-4C63-8F7C-9F1E9BA93356}" srcOrd="0" destOrd="0" presId="urn:microsoft.com/office/officeart/2005/8/layout/list1"/>
    <dgm:cxn modelId="{B3760698-D0A0-4F5E-B879-8E2158C63A1F}" type="presOf" srcId="{9429A564-977D-4793-AD57-B56AFF39F831}" destId="{163D7871-B313-4ED6-9DBC-648B7F3BFB99}" srcOrd="1" destOrd="0" presId="urn:microsoft.com/office/officeart/2005/8/layout/list1"/>
    <dgm:cxn modelId="{BBCCEDA2-CFD0-459B-8CD9-8D79B25E29AF}" type="presOf" srcId="{7F7EDFF3-BBAE-4E09-90D2-0EEF56029EED}" destId="{E3A3F6C5-1292-480B-AC0A-61989F4A4C64}" srcOrd="0" destOrd="0" presId="urn:microsoft.com/office/officeart/2005/8/layout/list1"/>
    <dgm:cxn modelId="{584DFFA6-1A22-48E4-9617-45D3F3A3253C}" type="presOf" srcId="{9429A564-977D-4793-AD57-B56AFF39F831}" destId="{A5A8B13B-215B-439F-8DB8-B46EF424034B}" srcOrd="0" destOrd="0" presId="urn:microsoft.com/office/officeart/2005/8/layout/list1"/>
    <dgm:cxn modelId="{4AB9EED8-0420-4CC5-81E0-527AA7943CB1}" srcId="{1C4B5A71-2D6D-49DE-91E1-5D1F9AC72BA3}" destId="{DFFB5A6A-6F75-4BE5-9946-E9FCDDA1CC3E}" srcOrd="1" destOrd="0" parTransId="{BD005F26-45E3-49AB-9129-F6D3EC33E937}" sibTransId="{1223097E-00F7-4E6E-B4F7-B73715EECBBC}"/>
    <dgm:cxn modelId="{16EC89DD-5EE6-443B-8988-6CD1D2566B9C}" type="presOf" srcId="{C8C3B77D-6660-410E-9C0E-D227298D0CA8}" destId="{730EC1F1-1487-4FB8-B064-A34F783C551A}" srcOrd="0" destOrd="0" presId="urn:microsoft.com/office/officeart/2005/8/layout/list1"/>
    <dgm:cxn modelId="{3B3444ED-1EDF-440D-BA34-85D295CFD5AD}" type="presOf" srcId="{7F7EDFF3-BBAE-4E09-90D2-0EEF56029EED}" destId="{8B566719-71D4-4286-A4E7-263352FF688A}" srcOrd="1" destOrd="0" presId="urn:microsoft.com/office/officeart/2005/8/layout/list1"/>
    <dgm:cxn modelId="{F024E8F0-32B7-49D3-9EC3-3DA7132CE94B}" type="presOf" srcId="{DFFB5A6A-6F75-4BE5-9946-E9FCDDA1CC3E}" destId="{7451DE9E-151F-410B-ADCB-1122CCC64566}" srcOrd="1" destOrd="0" presId="urn:microsoft.com/office/officeart/2005/8/layout/list1"/>
    <dgm:cxn modelId="{F3B29F80-5576-4FDC-B913-427333FDCC20}" type="presParOf" srcId="{FC007518-B29B-48F6-8A3A-BE0E8253DFD5}" destId="{552F1264-E2F8-4A06-91BC-F7465D5AF265}" srcOrd="0" destOrd="0" presId="urn:microsoft.com/office/officeart/2005/8/layout/list1"/>
    <dgm:cxn modelId="{815D844F-45DD-4660-B3F8-6B7B1DCA9A7D}" type="presParOf" srcId="{552F1264-E2F8-4A06-91BC-F7465D5AF265}" destId="{E3A3F6C5-1292-480B-AC0A-61989F4A4C64}" srcOrd="0" destOrd="0" presId="urn:microsoft.com/office/officeart/2005/8/layout/list1"/>
    <dgm:cxn modelId="{BCE3614D-2B66-486A-B9CE-313D15B91696}" type="presParOf" srcId="{552F1264-E2F8-4A06-91BC-F7465D5AF265}" destId="{8B566719-71D4-4286-A4E7-263352FF688A}" srcOrd="1" destOrd="0" presId="urn:microsoft.com/office/officeart/2005/8/layout/list1"/>
    <dgm:cxn modelId="{CE2EE95B-CD7D-4D56-BB31-43F694BE1ECA}" type="presParOf" srcId="{FC007518-B29B-48F6-8A3A-BE0E8253DFD5}" destId="{08B36ECC-0B08-4E6C-88F2-134DDCDEEC71}" srcOrd="1" destOrd="0" presId="urn:microsoft.com/office/officeart/2005/8/layout/list1"/>
    <dgm:cxn modelId="{2A2DB142-9E94-4B62-A791-4A28B7644F10}" type="presParOf" srcId="{FC007518-B29B-48F6-8A3A-BE0E8253DFD5}" destId="{A530171E-C132-48C7-8178-96A28588E4E1}" srcOrd="2" destOrd="0" presId="urn:microsoft.com/office/officeart/2005/8/layout/list1"/>
    <dgm:cxn modelId="{9286EBD0-ABB5-447A-AA80-FBC0A24D6817}" type="presParOf" srcId="{FC007518-B29B-48F6-8A3A-BE0E8253DFD5}" destId="{E0266FF7-B2D6-4615-A0FF-B165354559D9}" srcOrd="3" destOrd="0" presId="urn:microsoft.com/office/officeart/2005/8/layout/list1"/>
    <dgm:cxn modelId="{F7AAB513-E7DF-4323-837B-B8FA0C22F666}" type="presParOf" srcId="{FC007518-B29B-48F6-8A3A-BE0E8253DFD5}" destId="{0954C8ED-89C9-4888-85A1-7C265478D72C}" srcOrd="4" destOrd="0" presId="urn:microsoft.com/office/officeart/2005/8/layout/list1"/>
    <dgm:cxn modelId="{31E00404-82B2-413C-BE28-94DE2A3B8BE6}" type="presParOf" srcId="{0954C8ED-89C9-4888-85A1-7C265478D72C}" destId="{E8FEFCCB-250D-4C63-8F7C-9F1E9BA93356}" srcOrd="0" destOrd="0" presId="urn:microsoft.com/office/officeart/2005/8/layout/list1"/>
    <dgm:cxn modelId="{1FB25DDA-AB8B-458A-B4AE-1C479E5D1900}" type="presParOf" srcId="{0954C8ED-89C9-4888-85A1-7C265478D72C}" destId="{7451DE9E-151F-410B-ADCB-1122CCC64566}" srcOrd="1" destOrd="0" presId="urn:microsoft.com/office/officeart/2005/8/layout/list1"/>
    <dgm:cxn modelId="{1596301A-37D7-4598-BB07-0A02A3B859B5}" type="presParOf" srcId="{FC007518-B29B-48F6-8A3A-BE0E8253DFD5}" destId="{3ACAE210-1908-46CA-81C9-D96506A39045}" srcOrd="5" destOrd="0" presId="urn:microsoft.com/office/officeart/2005/8/layout/list1"/>
    <dgm:cxn modelId="{5C5EC470-0495-4B48-9494-C40AF02741D6}" type="presParOf" srcId="{FC007518-B29B-48F6-8A3A-BE0E8253DFD5}" destId="{4DE0F5E9-B383-40FA-9BF2-6B45F2300364}" srcOrd="6" destOrd="0" presId="urn:microsoft.com/office/officeart/2005/8/layout/list1"/>
    <dgm:cxn modelId="{09D838CB-C4D6-47CB-B903-4188E72630B5}" type="presParOf" srcId="{FC007518-B29B-48F6-8A3A-BE0E8253DFD5}" destId="{B6D9BA64-BD7B-46E2-A300-B29C9B5FEEB1}" srcOrd="7" destOrd="0" presId="urn:microsoft.com/office/officeart/2005/8/layout/list1"/>
    <dgm:cxn modelId="{8AA61EF0-0FF4-46B4-AC35-C7634BD61497}" type="presParOf" srcId="{FC007518-B29B-48F6-8A3A-BE0E8253DFD5}" destId="{A413BA64-7729-42FF-961B-2A9AD7F9F3F7}" srcOrd="8" destOrd="0" presId="urn:microsoft.com/office/officeart/2005/8/layout/list1"/>
    <dgm:cxn modelId="{0A0A336C-4A8B-4EE1-8736-1CEE75DB3F84}" type="presParOf" srcId="{A413BA64-7729-42FF-961B-2A9AD7F9F3F7}" destId="{A5A8B13B-215B-439F-8DB8-B46EF424034B}" srcOrd="0" destOrd="0" presId="urn:microsoft.com/office/officeart/2005/8/layout/list1"/>
    <dgm:cxn modelId="{B6AFDAF5-F76E-4426-9ACA-0A496BA822CC}" type="presParOf" srcId="{A413BA64-7729-42FF-961B-2A9AD7F9F3F7}" destId="{163D7871-B313-4ED6-9DBC-648B7F3BFB99}" srcOrd="1" destOrd="0" presId="urn:microsoft.com/office/officeart/2005/8/layout/list1"/>
    <dgm:cxn modelId="{63E7057D-D492-44B4-A01B-1B70138FBBED}" type="presParOf" srcId="{FC007518-B29B-48F6-8A3A-BE0E8253DFD5}" destId="{333593DD-4EBB-4A14-AEB8-A83029236210}" srcOrd="9" destOrd="0" presId="urn:microsoft.com/office/officeart/2005/8/layout/list1"/>
    <dgm:cxn modelId="{0C5FC9E4-AA3A-453A-914C-D87341AEA95E}" type="presParOf" srcId="{FC007518-B29B-48F6-8A3A-BE0E8253DFD5}" destId="{628788D0-97DF-410E-9796-CE275E88B4DB}" srcOrd="10" destOrd="0" presId="urn:microsoft.com/office/officeart/2005/8/layout/list1"/>
    <dgm:cxn modelId="{352E342F-3C3E-4D6A-B114-79A9C45E2271}" type="presParOf" srcId="{FC007518-B29B-48F6-8A3A-BE0E8253DFD5}" destId="{E50E08D3-AAB1-4677-A7E0-35A8C7AC7E7B}" srcOrd="11" destOrd="0" presId="urn:microsoft.com/office/officeart/2005/8/layout/list1"/>
    <dgm:cxn modelId="{F103FAEA-431C-4499-BA9D-60D9628E3FCA}" type="presParOf" srcId="{FC007518-B29B-48F6-8A3A-BE0E8253DFD5}" destId="{8C993E54-E83C-406B-9471-F74334318A72}" srcOrd="12" destOrd="0" presId="urn:microsoft.com/office/officeart/2005/8/layout/list1"/>
    <dgm:cxn modelId="{73CF9558-617F-4807-8941-4E02798565A8}" type="presParOf" srcId="{8C993E54-E83C-406B-9471-F74334318A72}" destId="{730EC1F1-1487-4FB8-B064-A34F783C551A}" srcOrd="0" destOrd="0" presId="urn:microsoft.com/office/officeart/2005/8/layout/list1"/>
    <dgm:cxn modelId="{BEFED7CE-8A47-4D85-A186-69E0F412179C}" type="presParOf" srcId="{8C993E54-E83C-406B-9471-F74334318A72}" destId="{4A6D82F1-88EE-4E5A-BBD8-5F7EBB02676D}" srcOrd="1" destOrd="0" presId="urn:microsoft.com/office/officeart/2005/8/layout/list1"/>
    <dgm:cxn modelId="{1A1F0FEF-C3DD-4E22-B4EA-7090239911E6}" type="presParOf" srcId="{FC007518-B29B-48F6-8A3A-BE0E8253DFD5}" destId="{51017242-0EBC-4699-BFB9-9BB9E74C2F67}" srcOrd="13" destOrd="0" presId="urn:microsoft.com/office/officeart/2005/8/layout/list1"/>
    <dgm:cxn modelId="{18605B97-5A90-449E-B86A-396187A887E0}" type="presParOf" srcId="{FC007518-B29B-48F6-8A3A-BE0E8253DFD5}" destId="{3D2BB252-C679-4500-9018-FC4927BF5075}"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1D3645-A68D-447B-9D7A-C6158F989470}" type="doc">
      <dgm:prSet loTypeId="urn:microsoft.com/office/officeart/2008/layout/PictureStrips" loCatId="list" qsTypeId="urn:microsoft.com/office/officeart/2005/8/quickstyle/simple5" qsCatId="simple" csTypeId="urn:microsoft.com/office/officeart/2005/8/colors/colorful4" csCatId="colorful" phldr="1"/>
      <dgm:spPr/>
      <dgm:t>
        <a:bodyPr/>
        <a:lstStyle/>
        <a:p>
          <a:endParaRPr lang="en-US"/>
        </a:p>
      </dgm:t>
    </dgm:pt>
    <dgm:pt modelId="{58972A54-3E09-4F7B-8F71-8CAA1047D046}">
      <dgm:prSet/>
      <dgm:spPr/>
      <dgm:t>
        <a:bodyPr/>
        <a:lstStyle/>
        <a:p>
          <a:r>
            <a:rPr lang="en-US" dirty="0"/>
            <a:t>Does another remedy exist? </a:t>
          </a:r>
        </a:p>
      </dgm:t>
    </dgm:pt>
    <dgm:pt modelId="{32D28E9E-9395-43AC-8EB5-FFBE34FCC5FA}" type="parTrans" cxnId="{6FA325F0-FD0D-4D3D-93B5-35E4EE0D61E1}">
      <dgm:prSet/>
      <dgm:spPr/>
      <dgm:t>
        <a:bodyPr/>
        <a:lstStyle/>
        <a:p>
          <a:endParaRPr lang="en-US"/>
        </a:p>
      </dgm:t>
    </dgm:pt>
    <dgm:pt modelId="{E5EF79DC-174A-41F9-816C-F73D2F997905}" type="sibTrans" cxnId="{6FA325F0-FD0D-4D3D-93B5-35E4EE0D61E1}">
      <dgm:prSet/>
      <dgm:spPr/>
      <dgm:t>
        <a:bodyPr/>
        <a:lstStyle/>
        <a:p>
          <a:endParaRPr lang="en-US"/>
        </a:p>
      </dgm:t>
    </dgm:pt>
    <dgm:pt modelId="{A4968F75-F945-4D6E-92C1-BA0208580275}">
      <dgm:prSet/>
      <dgm:spPr/>
      <dgm:t>
        <a:bodyPr/>
        <a:lstStyle/>
        <a:p>
          <a:r>
            <a:rPr lang="da-DK" dirty="0"/>
            <a:t>Can the employee recuse or be reassigned?</a:t>
          </a:r>
          <a:endParaRPr lang="en-US" dirty="0"/>
        </a:p>
      </dgm:t>
    </dgm:pt>
    <dgm:pt modelId="{8137B77F-BC08-4325-9907-3F4AB9F9D03A}" type="parTrans" cxnId="{6564F491-0662-46CD-8ED3-D88999B3E0CA}">
      <dgm:prSet/>
      <dgm:spPr/>
      <dgm:t>
        <a:bodyPr/>
        <a:lstStyle/>
        <a:p>
          <a:endParaRPr lang="en-US"/>
        </a:p>
      </dgm:t>
    </dgm:pt>
    <dgm:pt modelId="{2425BBDF-0052-42CE-A723-8644533D5524}" type="sibTrans" cxnId="{6564F491-0662-46CD-8ED3-D88999B3E0CA}">
      <dgm:prSet/>
      <dgm:spPr/>
      <dgm:t>
        <a:bodyPr/>
        <a:lstStyle/>
        <a:p>
          <a:endParaRPr lang="en-US"/>
        </a:p>
      </dgm:t>
    </dgm:pt>
    <dgm:pt modelId="{A5F3D99C-84A7-4332-8FC5-E6EC77B017C1}">
      <dgm:prSet/>
      <dgm:spPr/>
      <dgm:t>
        <a:bodyPr/>
        <a:lstStyle/>
        <a:p>
          <a:r>
            <a:rPr lang="da-DK" dirty="0"/>
            <a:t>Can the employee divest or resign?</a:t>
          </a:r>
          <a:endParaRPr lang="en-US" dirty="0"/>
        </a:p>
      </dgm:t>
    </dgm:pt>
    <dgm:pt modelId="{7157BFBC-96E7-46CF-869E-81EC9CA3D5B5}" type="parTrans" cxnId="{94CB9AD9-2473-4212-99EF-66786BB18AE0}">
      <dgm:prSet/>
      <dgm:spPr/>
      <dgm:t>
        <a:bodyPr/>
        <a:lstStyle/>
        <a:p>
          <a:endParaRPr lang="en-US"/>
        </a:p>
      </dgm:t>
    </dgm:pt>
    <dgm:pt modelId="{20E836CE-DF2D-4FC3-999B-26DC5B3356B4}" type="sibTrans" cxnId="{94CB9AD9-2473-4212-99EF-66786BB18AE0}">
      <dgm:prSet/>
      <dgm:spPr/>
      <dgm:t>
        <a:bodyPr/>
        <a:lstStyle/>
        <a:p>
          <a:endParaRPr lang="en-US"/>
        </a:p>
      </dgm:t>
    </dgm:pt>
    <dgm:pt modelId="{9122366A-CBDC-4D5F-A120-561FE1E7DA99}">
      <dgm:prSet/>
      <dgm:spPr/>
      <dgm:t>
        <a:bodyPr/>
        <a:lstStyle/>
        <a:p>
          <a:r>
            <a:rPr lang="da-DK" dirty="0"/>
            <a:t>If granting a waiver:</a:t>
          </a:r>
          <a:endParaRPr lang="en-US" dirty="0"/>
        </a:p>
      </dgm:t>
    </dgm:pt>
    <dgm:pt modelId="{51B59E9E-CDDA-48FC-A388-4A7E0A064F33}" type="parTrans" cxnId="{F6522583-E2BF-4CAE-AE85-DB9A8BA1F21A}">
      <dgm:prSet/>
      <dgm:spPr/>
      <dgm:t>
        <a:bodyPr/>
        <a:lstStyle/>
        <a:p>
          <a:endParaRPr lang="en-US"/>
        </a:p>
      </dgm:t>
    </dgm:pt>
    <dgm:pt modelId="{6B876912-600D-42C9-80BD-CA1E595714F2}" type="sibTrans" cxnId="{F6522583-E2BF-4CAE-AE85-DB9A8BA1F21A}">
      <dgm:prSet/>
      <dgm:spPr/>
      <dgm:t>
        <a:bodyPr/>
        <a:lstStyle/>
        <a:p>
          <a:endParaRPr lang="en-US"/>
        </a:p>
      </dgm:t>
    </dgm:pt>
    <dgm:pt modelId="{75B280CE-AAEA-4212-BA38-92DE228C5925}">
      <dgm:prSet/>
      <dgm:spPr/>
      <dgm:t>
        <a:bodyPr/>
        <a:lstStyle/>
        <a:p>
          <a:r>
            <a:rPr lang="en-US" dirty="0"/>
            <a:t>Could a </a:t>
          </a:r>
          <a:r>
            <a:rPr lang="da-DK"/>
            <a:t>5 C.F.R. §§ 2640 exemption apply?</a:t>
          </a:r>
          <a:endParaRPr lang="en-US" dirty="0"/>
        </a:p>
      </dgm:t>
    </dgm:pt>
    <dgm:pt modelId="{728510CC-2CD0-428B-8074-7410C2F5008D}" type="parTrans" cxnId="{A8EA9D45-BBFE-44F2-942C-105BEED6C6FE}">
      <dgm:prSet/>
      <dgm:spPr/>
      <dgm:t>
        <a:bodyPr/>
        <a:lstStyle/>
        <a:p>
          <a:endParaRPr lang="en-US"/>
        </a:p>
      </dgm:t>
    </dgm:pt>
    <dgm:pt modelId="{99EC6643-EBA3-402D-82F1-4C50738EDA04}" type="sibTrans" cxnId="{A8EA9D45-BBFE-44F2-942C-105BEED6C6FE}">
      <dgm:prSet/>
      <dgm:spPr/>
      <dgm:t>
        <a:bodyPr/>
        <a:lstStyle/>
        <a:p>
          <a:endParaRPr lang="en-US"/>
        </a:p>
      </dgm:t>
    </dgm:pt>
    <dgm:pt modelId="{A347F043-1EB9-4679-B879-F0C2E2B03988}">
      <dgm:prSet/>
      <dgm:spPr/>
      <dgm:t>
        <a:bodyPr/>
        <a:lstStyle/>
        <a:p>
          <a:r>
            <a:rPr lang="da-DK" dirty="0"/>
            <a:t>Could limitations be placed on the employee’s participation? </a:t>
          </a:r>
          <a:endParaRPr lang="en-US" dirty="0"/>
        </a:p>
      </dgm:t>
    </dgm:pt>
    <dgm:pt modelId="{E87565C8-7653-466F-ACBE-9BF3EFBD633F}" type="parTrans" cxnId="{4A992C03-2FB9-410A-A4B1-240EFC9E27A5}">
      <dgm:prSet/>
      <dgm:spPr/>
      <dgm:t>
        <a:bodyPr/>
        <a:lstStyle/>
        <a:p>
          <a:endParaRPr lang="en-US"/>
        </a:p>
      </dgm:t>
    </dgm:pt>
    <dgm:pt modelId="{1ED1571C-9F1D-4C06-8823-4BDEBE485A16}" type="sibTrans" cxnId="{4A992C03-2FB9-410A-A4B1-240EFC9E27A5}">
      <dgm:prSet/>
      <dgm:spPr/>
      <dgm:t>
        <a:bodyPr/>
        <a:lstStyle/>
        <a:p>
          <a:endParaRPr lang="en-US"/>
        </a:p>
      </dgm:t>
    </dgm:pt>
    <dgm:pt modelId="{3C9B0A48-204E-4CF9-BC4E-F2E0404C1821}" type="pres">
      <dgm:prSet presAssocID="{491D3645-A68D-447B-9D7A-C6158F989470}" presName="Name0" presStyleCnt="0">
        <dgm:presLayoutVars>
          <dgm:dir/>
          <dgm:resizeHandles val="exact"/>
        </dgm:presLayoutVars>
      </dgm:prSet>
      <dgm:spPr/>
    </dgm:pt>
    <dgm:pt modelId="{635F8C93-2B1D-4C5D-BAA5-33D25C73CAB0}" type="pres">
      <dgm:prSet presAssocID="{58972A54-3E09-4F7B-8F71-8CAA1047D046}" presName="composite" presStyleCnt="0"/>
      <dgm:spPr/>
    </dgm:pt>
    <dgm:pt modelId="{FA05836E-351A-4FFE-9102-C68EA2A389B2}" type="pres">
      <dgm:prSet presAssocID="{58972A54-3E09-4F7B-8F71-8CAA1047D046}" presName="rect1" presStyleLbl="trAlignAcc1" presStyleIdx="0" presStyleCnt="2">
        <dgm:presLayoutVars>
          <dgm:bulletEnabled val="1"/>
        </dgm:presLayoutVars>
      </dgm:prSet>
      <dgm:spPr/>
    </dgm:pt>
    <dgm:pt modelId="{ACBB33B0-EFF2-4B0C-A9AA-1523B02A51B4}" type="pres">
      <dgm:prSet presAssocID="{58972A54-3E09-4F7B-8F71-8CAA1047D046}" presName="rect2" presStyleLbl="fgImgPlac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dgm:spPr>
      <dgm:extLst>
        <a:ext uri="{E40237B7-FDA0-4F09-8148-C483321AD2D9}">
          <dgm14:cNvPr xmlns:dgm14="http://schemas.microsoft.com/office/drawing/2010/diagram" id="0" name="" descr="Questions with solid fill"/>
        </a:ext>
      </dgm:extLst>
    </dgm:pt>
    <dgm:pt modelId="{F270F92E-D439-43F3-944B-1CC8FB099260}" type="pres">
      <dgm:prSet presAssocID="{E5EF79DC-174A-41F9-816C-F73D2F997905}" presName="sibTrans" presStyleCnt="0"/>
      <dgm:spPr/>
    </dgm:pt>
    <dgm:pt modelId="{D1BF7461-B356-4ECA-AA64-E94B4B70EA1F}" type="pres">
      <dgm:prSet presAssocID="{9122366A-CBDC-4D5F-A120-561FE1E7DA99}" presName="composite" presStyleCnt="0"/>
      <dgm:spPr/>
    </dgm:pt>
    <dgm:pt modelId="{454CC13A-2A90-42EB-BF04-860E6FD268E2}" type="pres">
      <dgm:prSet presAssocID="{9122366A-CBDC-4D5F-A120-561FE1E7DA99}" presName="rect1" presStyleLbl="trAlignAcc1" presStyleIdx="1" presStyleCnt="2">
        <dgm:presLayoutVars>
          <dgm:bulletEnabled val="1"/>
        </dgm:presLayoutVars>
      </dgm:prSet>
      <dgm:spPr/>
    </dgm:pt>
    <dgm:pt modelId="{37C3AF69-6D1F-42BD-8A4D-58371778DAF5}" type="pres">
      <dgm:prSet presAssocID="{9122366A-CBDC-4D5F-A120-561FE1E7DA99}" presName="rect2" presStyleLbl="fgImgPlac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dgm:spPr>
      <dgm:extLst>
        <a:ext uri="{E40237B7-FDA0-4F09-8148-C483321AD2D9}">
          <dgm14:cNvPr xmlns:dgm14="http://schemas.microsoft.com/office/drawing/2010/diagram" id="0" name="" descr="Questions with solid fill"/>
        </a:ext>
      </dgm:extLst>
    </dgm:pt>
  </dgm:ptLst>
  <dgm:cxnLst>
    <dgm:cxn modelId="{4A992C03-2FB9-410A-A4B1-240EFC9E27A5}" srcId="{9122366A-CBDC-4D5F-A120-561FE1E7DA99}" destId="{A347F043-1EB9-4679-B879-F0C2E2B03988}" srcOrd="0" destOrd="0" parTransId="{E87565C8-7653-466F-ACBE-9BF3EFBD633F}" sibTransId="{1ED1571C-9F1D-4C06-8823-4BDEBE485A16}"/>
    <dgm:cxn modelId="{7045900B-DB20-46CF-B945-BCC568B7523D}" type="presOf" srcId="{A4968F75-F945-4D6E-92C1-BA0208580275}" destId="{FA05836E-351A-4FFE-9102-C68EA2A389B2}" srcOrd="0" destOrd="2" presId="urn:microsoft.com/office/officeart/2008/layout/PictureStrips"/>
    <dgm:cxn modelId="{68973A28-4EF0-4F07-A374-2F16E7E955D5}" type="presOf" srcId="{9122366A-CBDC-4D5F-A120-561FE1E7DA99}" destId="{454CC13A-2A90-42EB-BF04-860E6FD268E2}" srcOrd="0" destOrd="0" presId="urn:microsoft.com/office/officeart/2008/layout/PictureStrips"/>
    <dgm:cxn modelId="{18E27F2A-9605-41EC-9D1D-1865375B746C}" type="presOf" srcId="{58972A54-3E09-4F7B-8F71-8CAA1047D046}" destId="{FA05836E-351A-4FFE-9102-C68EA2A389B2}" srcOrd="0" destOrd="0" presId="urn:microsoft.com/office/officeart/2008/layout/PictureStrips"/>
    <dgm:cxn modelId="{A0BEC25B-18EC-4FD5-AB01-B31FC39FE4C5}" type="presOf" srcId="{A347F043-1EB9-4679-B879-F0C2E2B03988}" destId="{454CC13A-2A90-42EB-BF04-860E6FD268E2}" srcOrd="0" destOrd="1" presId="urn:microsoft.com/office/officeart/2008/layout/PictureStrips"/>
    <dgm:cxn modelId="{E8687C62-0CFD-496C-8A3F-9555B97FC44E}" type="presOf" srcId="{75B280CE-AAEA-4212-BA38-92DE228C5925}" destId="{FA05836E-351A-4FFE-9102-C68EA2A389B2}" srcOrd="0" destOrd="1" presId="urn:microsoft.com/office/officeart/2008/layout/PictureStrips"/>
    <dgm:cxn modelId="{A8EA9D45-BBFE-44F2-942C-105BEED6C6FE}" srcId="{58972A54-3E09-4F7B-8F71-8CAA1047D046}" destId="{75B280CE-AAEA-4212-BA38-92DE228C5925}" srcOrd="0" destOrd="0" parTransId="{728510CC-2CD0-428B-8074-7410C2F5008D}" sibTransId="{99EC6643-EBA3-402D-82F1-4C50738EDA04}"/>
    <dgm:cxn modelId="{05D0277C-4B8B-4E32-97E7-64EE71F5FD54}" type="presOf" srcId="{A5F3D99C-84A7-4332-8FC5-E6EC77B017C1}" destId="{FA05836E-351A-4FFE-9102-C68EA2A389B2}" srcOrd="0" destOrd="3" presId="urn:microsoft.com/office/officeart/2008/layout/PictureStrips"/>
    <dgm:cxn modelId="{F6522583-E2BF-4CAE-AE85-DB9A8BA1F21A}" srcId="{491D3645-A68D-447B-9D7A-C6158F989470}" destId="{9122366A-CBDC-4D5F-A120-561FE1E7DA99}" srcOrd="1" destOrd="0" parTransId="{51B59E9E-CDDA-48FC-A388-4A7E0A064F33}" sibTransId="{6B876912-600D-42C9-80BD-CA1E595714F2}"/>
    <dgm:cxn modelId="{6564F491-0662-46CD-8ED3-D88999B3E0CA}" srcId="{58972A54-3E09-4F7B-8F71-8CAA1047D046}" destId="{A4968F75-F945-4D6E-92C1-BA0208580275}" srcOrd="1" destOrd="0" parTransId="{8137B77F-BC08-4325-9907-3F4AB9F9D03A}" sibTransId="{2425BBDF-0052-42CE-A723-8644533D5524}"/>
    <dgm:cxn modelId="{CDA01697-ABC6-472A-B2C9-A3FC546BE07D}" type="presOf" srcId="{491D3645-A68D-447B-9D7A-C6158F989470}" destId="{3C9B0A48-204E-4CF9-BC4E-F2E0404C1821}" srcOrd="0" destOrd="0" presId="urn:microsoft.com/office/officeart/2008/layout/PictureStrips"/>
    <dgm:cxn modelId="{94CB9AD9-2473-4212-99EF-66786BB18AE0}" srcId="{58972A54-3E09-4F7B-8F71-8CAA1047D046}" destId="{A5F3D99C-84A7-4332-8FC5-E6EC77B017C1}" srcOrd="2" destOrd="0" parTransId="{7157BFBC-96E7-46CF-869E-81EC9CA3D5B5}" sibTransId="{20E836CE-DF2D-4FC3-999B-26DC5B3356B4}"/>
    <dgm:cxn modelId="{6FA325F0-FD0D-4D3D-93B5-35E4EE0D61E1}" srcId="{491D3645-A68D-447B-9D7A-C6158F989470}" destId="{58972A54-3E09-4F7B-8F71-8CAA1047D046}" srcOrd="0" destOrd="0" parTransId="{32D28E9E-9395-43AC-8EB5-FFBE34FCC5FA}" sibTransId="{E5EF79DC-174A-41F9-816C-F73D2F997905}"/>
    <dgm:cxn modelId="{11FD97C5-47C6-42B8-95B0-791179CE225C}" type="presParOf" srcId="{3C9B0A48-204E-4CF9-BC4E-F2E0404C1821}" destId="{635F8C93-2B1D-4C5D-BAA5-33D25C73CAB0}" srcOrd="0" destOrd="0" presId="urn:microsoft.com/office/officeart/2008/layout/PictureStrips"/>
    <dgm:cxn modelId="{CE46C02A-79BF-43CF-8C2B-5B36B849D60D}" type="presParOf" srcId="{635F8C93-2B1D-4C5D-BAA5-33D25C73CAB0}" destId="{FA05836E-351A-4FFE-9102-C68EA2A389B2}" srcOrd="0" destOrd="0" presId="urn:microsoft.com/office/officeart/2008/layout/PictureStrips"/>
    <dgm:cxn modelId="{436951AC-140F-4B9F-A667-F069CE8E50B4}" type="presParOf" srcId="{635F8C93-2B1D-4C5D-BAA5-33D25C73CAB0}" destId="{ACBB33B0-EFF2-4B0C-A9AA-1523B02A51B4}" srcOrd="1" destOrd="0" presId="urn:microsoft.com/office/officeart/2008/layout/PictureStrips"/>
    <dgm:cxn modelId="{53B558EA-8030-4123-AF58-7FFEAC837544}" type="presParOf" srcId="{3C9B0A48-204E-4CF9-BC4E-F2E0404C1821}" destId="{F270F92E-D439-43F3-944B-1CC8FB099260}" srcOrd="1" destOrd="0" presId="urn:microsoft.com/office/officeart/2008/layout/PictureStrips"/>
    <dgm:cxn modelId="{C9FE561C-99BC-43F7-93C1-9E5600422AB6}" type="presParOf" srcId="{3C9B0A48-204E-4CF9-BC4E-F2E0404C1821}" destId="{D1BF7461-B356-4ECA-AA64-E94B4B70EA1F}" srcOrd="2" destOrd="0" presId="urn:microsoft.com/office/officeart/2008/layout/PictureStrips"/>
    <dgm:cxn modelId="{2E3FD545-D780-4C59-8D4B-3E6E546B45A9}" type="presParOf" srcId="{D1BF7461-B356-4ECA-AA64-E94B4B70EA1F}" destId="{454CC13A-2A90-42EB-BF04-860E6FD268E2}" srcOrd="0" destOrd="0" presId="urn:microsoft.com/office/officeart/2008/layout/PictureStrips"/>
    <dgm:cxn modelId="{0D284E47-3A46-45B5-BE39-E13EE4A6407E}" type="presParOf" srcId="{D1BF7461-B356-4ECA-AA64-E94B4B70EA1F}" destId="{37C3AF69-6D1F-42BD-8A4D-58371778DAF5}"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21414D4-570A-4061-BF52-D27CD6D28771}" type="doc">
      <dgm:prSet loTypeId="urn:microsoft.com/office/officeart/2005/8/layout/hList3" loCatId="list" qsTypeId="urn:microsoft.com/office/officeart/2005/8/quickstyle/simple5" qsCatId="simple" csTypeId="urn:microsoft.com/office/officeart/2005/8/colors/colorful3" csCatId="colorful" phldr="1"/>
      <dgm:spPr/>
      <dgm:t>
        <a:bodyPr/>
        <a:lstStyle/>
        <a:p>
          <a:endParaRPr lang="en-US"/>
        </a:p>
      </dgm:t>
    </dgm:pt>
    <dgm:pt modelId="{02F82700-C17C-4078-B3FC-02DE4C7C40CB}">
      <dgm:prSet/>
      <dgm:spPr/>
      <dgm:t>
        <a:bodyPr/>
        <a:lstStyle/>
        <a:p>
          <a:r>
            <a:rPr lang="en-US" dirty="0"/>
            <a:t>Waiver Requirements</a:t>
          </a:r>
        </a:p>
      </dgm:t>
    </dgm:pt>
    <dgm:pt modelId="{01A2FF45-8F97-4539-8263-2856B53F6AD3}" type="parTrans" cxnId="{B40ECA88-BA75-4146-8E26-00710CE0917C}">
      <dgm:prSet/>
      <dgm:spPr/>
      <dgm:t>
        <a:bodyPr/>
        <a:lstStyle/>
        <a:p>
          <a:endParaRPr lang="en-US"/>
        </a:p>
      </dgm:t>
    </dgm:pt>
    <dgm:pt modelId="{F1C9932E-39FD-42E6-846C-8545811F202F}" type="sibTrans" cxnId="{B40ECA88-BA75-4146-8E26-00710CE0917C}">
      <dgm:prSet/>
      <dgm:spPr/>
      <dgm:t>
        <a:bodyPr/>
        <a:lstStyle/>
        <a:p>
          <a:endParaRPr lang="en-US"/>
        </a:p>
      </dgm:t>
    </dgm:pt>
    <dgm:pt modelId="{7BF2B103-8F7C-4A5A-A18E-813DB4C587B0}">
      <dgm:prSet/>
      <dgm:spPr/>
      <dgm:t>
        <a:bodyPr/>
        <a:lstStyle/>
        <a:p>
          <a:r>
            <a:rPr lang="en-US" dirty="0"/>
            <a:t>Issued in writing by appointing official</a:t>
          </a:r>
        </a:p>
      </dgm:t>
    </dgm:pt>
    <dgm:pt modelId="{5CE233E5-12EC-43CC-9373-DDD7EE8B7E98}" type="parTrans" cxnId="{A627FCDB-0839-4CE5-B159-47361143297C}">
      <dgm:prSet/>
      <dgm:spPr/>
      <dgm:t>
        <a:bodyPr/>
        <a:lstStyle/>
        <a:p>
          <a:endParaRPr lang="en-US"/>
        </a:p>
      </dgm:t>
    </dgm:pt>
    <dgm:pt modelId="{1E281A35-A682-47D3-A4AB-C63D9718660E}" type="sibTrans" cxnId="{A627FCDB-0839-4CE5-B159-47361143297C}">
      <dgm:prSet/>
      <dgm:spPr/>
      <dgm:t>
        <a:bodyPr/>
        <a:lstStyle/>
        <a:p>
          <a:endParaRPr lang="en-US"/>
        </a:p>
      </dgm:t>
    </dgm:pt>
    <dgm:pt modelId="{7ACE6552-5029-45EA-BC59-D764DCB5EE46}">
      <dgm:prSet/>
      <dgm:spPr/>
      <dgm:t>
        <a:bodyPr/>
        <a:lstStyle/>
        <a:p>
          <a:r>
            <a:rPr lang="en-US" dirty="0"/>
            <a:t>Issued before the employee participates</a:t>
          </a:r>
        </a:p>
      </dgm:t>
    </dgm:pt>
    <dgm:pt modelId="{78FFB230-0160-4C19-AE58-43C057BF8BF8}" type="parTrans" cxnId="{F2917ABF-2095-4D2F-92CC-5B8C579BB79D}">
      <dgm:prSet/>
      <dgm:spPr/>
      <dgm:t>
        <a:bodyPr/>
        <a:lstStyle/>
        <a:p>
          <a:endParaRPr lang="en-US"/>
        </a:p>
      </dgm:t>
    </dgm:pt>
    <dgm:pt modelId="{866BD1AC-EA75-43E7-902B-87E604544EFA}" type="sibTrans" cxnId="{F2917ABF-2095-4D2F-92CC-5B8C579BB79D}">
      <dgm:prSet/>
      <dgm:spPr/>
      <dgm:t>
        <a:bodyPr/>
        <a:lstStyle/>
        <a:p>
          <a:endParaRPr lang="en-US"/>
        </a:p>
      </dgm:t>
    </dgm:pt>
    <dgm:pt modelId="{5135298F-FC72-4EBE-9479-6F4027B56006}">
      <dgm:prSet/>
      <dgm:spPr/>
      <dgm:t>
        <a:bodyPr/>
        <a:lstStyle/>
        <a:p>
          <a:r>
            <a:rPr lang="en-US" dirty="0"/>
            <a:t>Disclosure of disqualifying financial interest</a:t>
          </a:r>
        </a:p>
      </dgm:t>
    </dgm:pt>
    <dgm:pt modelId="{47769630-600C-4F6F-95D4-8A0E6BE454A6}" type="parTrans" cxnId="{51BAB0C5-BA81-4EF4-9C6F-EB2878D60D63}">
      <dgm:prSet/>
      <dgm:spPr/>
      <dgm:t>
        <a:bodyPr/>
        <a:lstStyle/>
        <a:p>
          <a:endParaRPr lang="en-US"/>
        </a:p>
      </dgm:t>
    </dgm:pt>
    <dgm:pt modelId="{97D87662-A57C-4E0C-B98E-D1B04ECF4324}" type="sibTrans" cxnId="{51BAB0C5-BA81-4EF4-9C6F-EB2878D60D63}">
      <dgm:prSet/>
      <dgm:spPr/>
      <dgm:t>
        <a:bodyPr/>
        <a:lstStyle/>
        <a:p>
          <a:endParaRPr lang="en-US"/>
        </a:p>
      </dgm:t>
    </dgm:pt>
    <dgm:pt modelId="{A6CF94E4-1A1A-460E-B133-C05FCBB78514}">
      <dgm:prSet/>
      <dgm:spPr/>
      <dgm:t>
        <a:bodyPr/>
        <a:lstStyle/>
        <a:p>
          <a:r>
            <a:rPr lang="en-US" dirty="0"/>
            <a:t>Describe the matter(s) the disqualifying financial interest applies to</a:t>
          </a:r>
        </a:p>
      </dgm:t>
    </dgm:pt>
    <dgm:pt modelId="{BD171912-3D39-4772-9EF7-36853F0C3287}" type="parTrans" cxnId="{15073041-9C1B-4A78-BFC6-9072A5DEA5B1}">
      <dgm:prSet/>
      <dgm:spPr/>
      <dgm:t>
        <a:bodyPr/>
        <a:lstStyle/>
        <a:p>
          <a:endParaRPr lang="en-US"/>
        </a:p>
      </dgm:t>
    </dgm:pt>
    <dgm:pt modelId="{1AF08A7A-4F05-4B46-818A-FAEBECA3B0AE}" type="sibTrans" cxnId="{15073041-9C1B-4A78-BFC6-9072A5DEA5B1}">
      <dgm:prSet/>
      <dgm:spPr/>
      <dgm:t>
        <a:bodyPr/>
        <a:lstStyle/>
        <a:p>
          <a:endParaRPr lang="en-US"/>
        </a:p>
      </dgm:t>
    </dgm:pt>
    <dgm:pt modelId="{F65B07D8-5F49-4367-81DF-A3D32D184C5B}">
      <dgm:prSet/>
      <dgm:spPr/>
      <dgm:t>
        <a:bodyPr/>
        <a:lstStyle/>
        <a:p>
          <a:r>
            <a:rPr lang="en-US" dirty="0"/>
            <a:t>Agency determination that 208(b)(1) standard has been met</a:t>
          </a:r>
        </a:p>
      </dgm:t>
    </dgm:pt>
    <dgm:pt modelId="{F1B47C0C-E385-443F-A923-8AB0D7FE0ACC}" type="parTrans" cxnId="{46302B4C-B480-438C-A3F3-2EA7BA208E11}">
      <dgm:prSet/>
      <dgm:spPr/>
      <dgm:t>
        <a:bodyPr/>
        <a:lstStyle/>
        <a:p>
          <a:endParaRPr lang="en-US"/>
        </a:p>
      </dgm:t>
    </dgm:pt>
    <dgm:pt modelId="{2A09F6AE-2334-4D0A-9C8A-57E5F07A2FD8}" type="sibTrans" cxnId="{46302B4C-B480-438C-A3F3-2EA7BA208E11}">
      <dgm:prSet/>
      <dgm:spPr/>
      <dgm:t>
        <a:bodyPr/>
        <a:lstStyle/>
        <a:p>
          <a:endParaRPr lang="en-US"/>
        </a:p>
      </dgm:t>
    </dgm:pt>
    <dgm:pt modelId="{BB5F2BE3-85C0-480F-9CD0-D06900889299}" type="pres">
      <dgm:prSet presAssocID="{B21414D4-570A-4061-BF52-D27CD6D28771}" presName="composite" presStyleCnt="0">
        <dgm:presLayoutVars>
          <dgm:chMax val="1"/>
          <dgm:dir/>
          <dgm:resizeHandles val="exact"/>
        </dgm:presLayoutVars>
      </dgm:prSet>
      <dgm:spPr/>
    </dgm:pt>
    <dgm:pt modelId="{34DF82E9-49FA-4EDC-B357-16ED0CAFBA01}" type="pres">
      <dgm:prSet presAssocID="{02F82700-C17C-4078-B3FC-02DE4C7C40CB}" presName="roof" presStyleLbl="dkBgShp" presStyleIdx="0" presStyleCnt="2"/>
      <dgm:spPr/>
    </dgm:pt>
    <dgm:pt modelId="{24540DCD-54E7-4F6D-AD2E-DD32C3E116B8}" type="pres">
      <dgm:prSet presAssocID="{02F82700-C17C-4078-B3FC-02DE4C7C40CB}" presName="pillars" presStyleCnt="0"/>
      <dgm:spPr/>
    </dgm:pt>
    <dgm:pt modelId="{801AAA12-D68C-4D9C-9717-77FD8CAA01F8}" type="pres">
      <dgm:prSet presAssocID="{02F82700-C17C-4078-B3FC-02DE4C7C40CB}" presName="pillar1" presStyleLbl="node1" presStyleIdx="0" presStyleCnt="5">
        <dgm:presLayoutVars>
          <dgm:bulletEnabled val="1"/>
        </dgm:presLayoutVars>
      </dgm:prSet>
      <dgm:spPr/>
    </dgm:pt>
    <dgm:pt modelId="{CA71A114-5F17-4EA6-87FF-628EC62B9B86}" type="pres">
      <dgm:prSet presAssocID="{7ACE6552-5029-45EA-BC59-D764DCB5EE46}" presName="pillarX" presStyleLbl="node1" presStyleIdx="1" presStyleCnt="5">
        <dgm:presLayoutVars>
          <dgm:bulletEnabled val="1"/>
        </dgm:presLayoutVars>
      </dgm:prSet>
      <dgm:spPr/>
    </dgm:pt>
    <dgm:pt modelId="{FE783E19-569A-4038-A9FF-36BD513E61A5}" type="pres">
      <dgm:prSet presAssocID="{5135298F-FC72-4EBE-9479-6F4027B56006}" presName="pillarX" presStyleLbl="node1" presStyleIdx="2" presStyleCnt="5">
        <dgm:presLayoutVars>
          <dgm:bulletEnabled val="1"/>
        </dgm:presLayoutVars>
      </dgm:prSet>
      <dgm:spPr/>
    </dgm:pt>
    <dgm:pt modelId="{AAC37EDE-17F7-4B6C-B536-523813E89E2A}" type="pres">
      <dgm:prSet presAssocID="{A6CF94E4-1A1A-460E-B133-C05FCBB78514}" presName="pillarX" presStyleLbl="node1" presStyleIdx="3" presStyleCnt="5">
        <dgm:presLayoutVars>
          <dgm:bulletEnabled val="1"/>
        </dgm:presLayoutVars>
      </dgm:prSet>
      <dgm:spPr/>
    </dgm:pt>
    <dgm:pt modelId="{72A47E4D-5EB1-4B0D-BC8D-AB84FA796695}" type="pres">
      <dgm:prSet presAssocID="{F65B07D8-5F49-4367-81DF-A3D32D184C5B}" presName="pillarX" presStyleLbl="node1" presStyleIdx="4" presStyleCnt="5">
        <dgm:presLayoutVars>
          <dgm:bulletEnabled val="1"/>
        </dgm:presLayoutVars>
      </dgm:prSet>
      <dgm:spPr/>
    </dgm:pt>
    <dgm:pt modelId="{239EAF8E-D61B-48FF-9BEF-3AF7EEEF6BF1}" type="pres">
      <dgm:prSet presAssocID="{02F82700-C17C-4078-B3FC-02DE4C7C40CB}" presName="base" presStyleLbl="dkBgShp" presStyleIdx="1" presStyleCnt="2"/>
      <dgm:spPr/>
    </dgm:pt>
  </dgm:ptLst>
  <dgm:cxnLst>
    <dgm:cxn modelId="{C454100B-746E-476E-AAAC-746272F4F348}" type="presOf" srcId="{5135298F-FC72-4EBE-9479-6F4027B56006}" destId="{FE783E19-569A-4038-A9FF-36BD513E61A5}" srcOrd="0" destOrd="0" presId="urn:microsoft.com/office/officeart/2005/8/layout/hList3"/>
    <dgm:cxn modelId="{7BA3CA0F-C47C-42AF-AF0E-AA91BF40D550}" type="presOf" srcId="{A6CF94E4-1A1A-460E-B133-C05FCBB78514}" destId="{AAC37EDE-17F7-4B6C-B536-523813E89E2A}" srcOrd="0" destOrd="0" presId="urn:microsoft.com/office/officeart/2005/8/layout/hList3"/>
    <dgm:cxn modelId="{15073041-9C1B-4A78-BFC6-9072A5DEA5B1}" srcId="{02F82700-C17C-4078-B3FC-02DE4C7C40CB}" destId="{A6CF94E4-1A1A-460E-B133-C05FCBB78514}" srcOrd="3" destOrd="0" parTransId="{BD171912-3D39-4772-9EF7-36853F0C3287}" sibTransId="{1AF08A7A-4F05-4B46-818A-FAEBECA3B0AE}"/>
    <dgm:cxn modelId="{46302B4C-B480-438C-A3F3-2EA7BA208E11}" srcId="{02F82700-C17C-4078-B3FC-02DE4C7C40CB}" destId="{F65B07D8-5F49-4367-81DF-A3D32D184C5B}" srcOrd="4" destOrd="0" parTransId="{F1B47C0C-E385-443F-A923-8AB0D7FE0ACC}" sibTransId="{2A09F6AE-2334-4D0A-9C8A-57E5F07A2FD8}"/>
    <dgm:cxn modelId="{7D1A7C6F-03A7-43FC-8118-5FCF3B539211}" type="presOf" srcId="{B21414D4-570A-4061-BF52-D27CD6D28771}" destId="{BB5F2BE3-85C0-480F-9CD0-D06900889299}" srcOrd="0" destOrd="0" presId="urn:microsoft.com/office/officeart/2005/8/layout/hList3"/>
    <dgm:cxn modelId="{B40ECA88-BA75-4146-8E26-00710CE0917C}" srcId="{B21414D4-570A-4061-BF52-D27CD6D28771}" destId="{02F82700-C17C-4078-B3FC-02DE4C7C40CB}" srcOrd="0" destOrd="0" parTransId="{01A2FF45-8F97-4539-8263-2856B53F6AD3}" sibTransId="{F1C9932E-39FD-42E6-846C-8545811F202F}"/>
    <dgm:cxn modelId="{4FAA2999-5C6E-49BA-B7B4-EACA7A6345E4}" type="presOf" srcId="{F65B07D8-5F49-4367-81DF-A3D32D184C5B}" destId="{72A47E4D-5EB1-4B0D-BC8D-AB84FA796695}" srcOrd="0" destOrd="0" presId="urn:microsoft.com/office/officeart/2005/8/layout/hList3"/>
    <dgm:cxn modelId="{5D3745B4-6E87-48F2-A89A-5E60889E5F0A}" type="presOf" srcId="{7ACE6552-5029-45EA-BC59-D764DCB5EE46}" destId="{CA71A114-5F17-4EA6-87FF-628EC62B9B86}" srcOrd="0" destOrd="0" presId="urn:microsoft.com/office/officeart/2005/8/layout/hList3"/>
    <dgm:cxn modelId="{F2917ABF-2095-4D2F-92CC-5B8C579BB79D}" srcId="{02F82700-C17C-4078-B3FC-02DE4C7C40CB}" destId="{7ACE6552-5029-45EA-BC59-D764DCB5EE46}" srcOrd="1" destOrd="0" parTransId="{78FFB230-0160-4C19-AE58-43C057BF8BF8}" sibTransId="{866BD1AC-EA75-43E7-902B-87E604544EFA}"/>
    <dgm:cxn modelId="{51BAB0C5-BA81-4EF4-9C6F-EB2878D60D63}" srcId="{02F82700-C17C-4078-B3FC-02DE4C7C40CB}" destId="{5135298F-FC72-4EBE-9479-6F4027B56006}" srcOrd="2" destOrd="0" parTransId="{47769630-600C-4F6F-95D4-8A0E6BE454A6}" sibTransId="{97D87662-A57C-4E0C-B98E-D1B04ECF4324}"/>
    <dgm:cxn modelId="{A627FCDB-0839-4CE5-B159-47361143297C}" srcId="{02F82700-C17C-4078-B3FC-02DE4C7C40CB}" destId="{7BF2B103-8F7C-4A5A-A18E-813DB4C587B0}" srcOrd="0" destOrd="0" parTransId="{5CE233E5-12EC-43CC-9373-DDD7EE8B7E98}" sibTransId="{1E281A35-A682-47D3-A4AB-C63D9718660E}"/>
    <dgm:cxn modelId="{6FA8C6E1-4E7B-4000-B6C4-B0F41BD25158}" type="presOf" srcId="{02F82700-C17C-4078-B3FC-02DE4C7C40CB}" destId="{34DF82E9-49FA-4EDC-B357-16ED0CAFBA01}" srcOrd="0" destOrd="0" presId="urn:microsoft.com/office/officeart/2005/8/layout/hList3"/>
    <dgm:cxn modelId="{D1CF21F6-ED9D-4B27-9614-959A2F8F4118}" type="presOf" srcId="{7BF2B103-8F7C-4A5A-A18E-813DB4C587B0}" destId="{801AAA12-D68C-4D9C-9717-77FD8CAA01F8}" srcOrd="0" destOrd="0" presId="urn:microsoft.com/office/officeart/2005/8/layout/hList3"/>
    <dgm:cxn modelId="{8939E0AC-9AEB-4117-9208-EDE775E55558}" type="presParOf" srcId="{BB5F2BE3-85C0-480F-9CD0-D06900889299}" destId="{34DF82E9-49FA-4EDC-B357-16ED0CAFBA01}" srcOrd="0" destOrd="0" presId="urn:microsoft.com/office/officeart/2005/8/layout/hList3"/>
    <dgm:cxn modelId="{D4A32CA2-9B4D-4F3F-9541-342C40E8640B}" type="presParOf" srcId="{BB5F2BE3-85C0-480F-9CD0-D06900889299}" destId="{24540DCD-54E7-4F6D-AD2E-DD32C3E116B8}" srcOrd="1" destOrd="0" presId="urn:microsoft.com/office/officeart/2005/8/layout/hList3"/>
    <dgm:cxn modelId="{08E95BB2-FA72-42AA-BDFC-6CE31E0481D0}" type="presParOf" srcId="{24540DCD-54E7-4F6D-AD2E-DD32C3E116B8}" destId="{801AAA12-D68C-4D9C-9717-77FD8CAA01F8}" srcOrd="0" destOrd="0" presId="urn:microsoft.com/office/officeart/2005/8/layout/hList3"/>
    <dgm:cxn modelId="{56F49077-B0C1-4FF6-ACC3-C4914B3E8AF5}" type="presParOf" srcId="{24540DCD-54E7-4F6D-AD2E-DD32C3E116B8}" destId="{CA71A114-5F17-4EA6-87FF-628EC62B9B86}" srcOrd="1" destOrd="0" presId="urn:microsoft.com/office/officeart/2005/8/layout/hList3"/>
    <dgm:cxn modelId="{8FD9347D-94F8-4965-B5E7-8E58E924516D}" type="presParOf" srcId="{24540DCD-54E7-4F6D-AD2E-DD32C3E116B8}" destId="{FE783E19-569A-4038-A9FF-36BD513E61A5}" srcOrd="2" destOrd="0" presId="urn:microsoft.com/office/officeart/2005/8/layout/hList3"/>
    <dgm:cxn modelId="{39F8CEEA-BCC0-4EA0-B775-F073404AD7B8}" type="presParOf" srcId="{24540DCD-54E7-4F6D-AD2E-DD32C3E116B8}" destId="{AAC37EDE-17F7-4B6C-B536-523813E89E2A}" srcOrd="3" destOrd="0" presId="urn:microsoft.com/office/officeart/2005/8/layout/hList3"/>
    <dgm:cxn modelId="{224FDB60-09F0-458C-99AA-E621D7F73580}" type="presParOf" srcId="{24540DCD-54E7-4F6D-AD2E-DD32C3E116B8}" destId="{72A47E4D-5EB1-4B0D-BC8D-AB84FA796695}" srcOrd="4" destOrd="0" presId="urn:microsoft.com/office/officeart/2005/8/layout/hList3"/>
    <dgm:cxn modelId="{A38C9E57-B759-44BC-965C-F72344FAFD40}" type="presParOf" srcId="{BB5F2BE3-85C0-480F-9CD0-D06900889299}" destId="{239EAF8E-D61B-48FF-9BEF-3AF7EEEF6BF1}"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4B31E8-0796-475D-8065-D676D2FFC864}" type="doc">
      <dgm:prSet loTypeId="urn:microsoft.com/office/officeart/2008/layout/LinedList" loCatId="hierarchy" qsTypeId="urn:microsoft.com/office/officeart/2005/8/quickstyle/simple1" qsCatId="simple" csTypeId="urn:microsoft.com/office/officeart/2005/8/colors/colorful2" csCatId="colorful" phldr="1"/>
      <dgm:spPr/>
      <dgm:t>
        <a:bodyPr/>
        <a:lstStyle/>
        <a:p>
          <a:endParaRPr lang="en-US"/>
        </a:p>
      </dgm:t>
    </dgm:pt>
    <dgm:pt modelId="{E398C98F-2281-468D-AEEF-33C26BB8583F}">
      <dgm:prSet/>
      <dgm:spPr/>
      <dgm:t>
        <a:bodyPr/>
        <a:lstStyle/>
        <a:p>
          <a:r>
            <a:rPr lang="en-US" b="1" dirty="0"/>
            <a:t>Introduction</a:t>
          </a:r>
        </a:p>
      </dgm:t>
    </dgm:pt>
    <dgm:pt modelId="{F96606F8-596F-4D9B-8611-D2131F9F8D4F}" type="parTrans" cxnId="{77873FA7-ECFB-4151-AE43-50417BF6BB72}">
      <dgm:prSet/>
      <dgm:spPr/>
      <dgm:t>
        <a:bodyPr/>
        <a:lstStyle/>
        <a:p>
          <a:endParaRPr lang="en-US"/>
        </a:p>
      </dgm:t>
    </dgm:pt>
    <dgm:pt modelId="{02930E02-DD11-406C-8A03-CE7A2485A062}" type="sibTrans" cxnId="{77873FA7-ECFB-4151-AE43-50417BF6BB72}">
      <dgm:prSet/>
      <dgm:spPr/>
      <dgm:t>
        <a:bodyPr/>
        <a:lstStyle/>
        <a:p>
          <a:endParaRPr lang="en-US"/>
        </a:p>
      </dgm:t>
    </dgm:pt>
    <dgm:pt modelId="{76DD6CD8-8514-4219-BDD9-5732C9A43804}">
      <dgm:prSet/>
      <dgm:spPr/>
      <dgm:t>
        <a:bodyPr/>
        <a:lstStyle/>
        <a:p>
          <a:r>
            <a:rPr lang="en-US" dirty="0"/>
            <a:t>Statement of 18 U.S.C. § 208(a) prohibition</a:t>
          </a:r>
        </a:p>
      </dgm:t>
    </dgm:pt>
    <dgm:pt modelId="{7BE17D22-82F6-4334-8840-31653FC60BC7}" type="parTrans" cxnId="{22C45760-7F7F-4A60-9C67-2ABA27FA2D37}">
      <dgm:prSet/>
      <dgm:spPr/>
      <dgm:t>
        <a:bodyPr/>
        <a:lstStyle/>
        <a:p>
          <a:endParaRPr lang="en-US"/>
        </a:p>
      </dgm:t>
    </dgm:pt>
    <dgm:pt modelId="{B3F1C0F6-B33E-4728-8B8D-B5EB2DD2F7B7}" type="sibTrans" cxnId="{22C45760-7F7F-4A60-9C67-2ABA27FA2D37}">
      <dgm:prSet/>
      <dgm:spPr/>
      <dgm:t>
        <a:bodyPr/>
        <a:lstStyle/>
        <a:p>
          <a:endParaRPr lang="en-US"/>
        </a:p>
      </dgm:t>
    </dgm:pt>
    <dgm:pt modelId="{D74F7D0D-5B26-4AA3-8667-95C303B2AF12}">
      <dgm:prSet/>
      <dgm:spPr/>
      <dgm:t>
        <a:bodyPr/>
        <a:lstStyle/>
        <a:p>
          <a:r>
            <a:rPr lang="en-US" dirty="0"/>
            <a:t>Statement of 18 U.S.C. § 208(b)(1) waiver standard</a:t>
          </a:r>
        </a:p>
      </dgm:t>
    </dgm:pt>
    <dgm:pt modelId="{7C1CC9A0-E9EB-403A-8DCC-97753FA499FF}" type="parTrans" cxnId="{A9655B83-F7EF-47FE-9420-32A0442D9318}">
      <dgm:prSet/>
      <dgm:spPr/>
      <dgm:t>
        <a:bodyPr/>
        <a:lstStyle/>
        <a:p>
          <a:endParaRPr lang="en-US"/>
        </a:p>
      </dgm:t>
    </dgm:pt>
    <dgm:pt modelId="{0CD8BE6B-6E1B-4EED-ADE0-CEFEABCAE896}" type="sibTrans" cxnId="{A9655B83-F7EF-47FE-9420-32A0442D9318}">
      <dgm:prSet/>
      <dgm:spPr/>
      <dgm:t>
        <a:bodyPr/>
        <a:lstStyle/>
        <a:p>
          <a:endParaRPr lang="en-US"/>
        </a:p>
      </dgm:t>
    </dgm:pt>
    <dgm:pt modelId="{358F8065-A42A-44DB-B7AB-18D5E56195DB}">
      <dgm:prSet/>
      <dgm:spPr/>
      <dgm:t>
        <a:bodyPr/>
        <a:lstStyle/>
        <a:p>
          <a:r>
            <a:rPr lang="en-US" dirty="0"/>
            <a:t>Statement of initial recommendation</a:t>
          </a:r>
        </a:p>
      </dgm:t>
    </dgm:pt>
    <dgm:pt modelId="{A99AC6F5-9326-45FC-BD78-27D323B63329}" type="parTrans" cxnId="{CDD52A70-BE97-4420-BC85-9F9307EE74EC}">
      <dgm:prSet/>
      <dgm:spPr/>
      <dgm:t>
        <a:bodyPr/>
        <a:lstStyle/>
        <a:p>
          <a:endParaRPr lang="en-US"/>
        </a:p>
      </dgm:t>
    </dgm:pt>
    <dgm:pt modelId="{CDF5ED26-80DE-4785-B6D9-C1811C486408}" type="sibTrans" cxnId="{CDD52A70-BE97-4420-BC85-9F9307EE74EC}">
      <dgm:prSet/>
      <dgm:spPr/>
      <dgm:t>
        <a:bodyPr/>
        <a:lstStyle/>
        <a:p>
          <a:endParaRPr lang="en-US"/>
        </a:p>
      </dgm:t>
    </dgm:pt>
    <dgm:pt modelId="{A5A3417D-F423-4584-BA9A-364B63BD4DC7}">
      <dgm:prSet/>
      <dgm:spPr/>
      <dgm:t>
        <a:bodyPr/>
        <a:lstStyle/>
        <a:p>
          <a:r>
            <a:rPr lang="en-US" b="1" dirty="0"/>
            <a:t>Employee Duties and Position</a:t>
          </a:r>
        </a:p>
      </dgm:t>
    </dgm:pt>
    <dgm:pt modelId="{0992B8DD-EDBC-47C3-A2AF-3D3EE3286AF9}" type="parTrans" cxnId="{02E79BA8-2E8A-4743-871D-8C839B15EEF7}">
      <dgm:prSet/>
      <dgm:spPr/>
      <dgm:t>
        <a:bodyPr/>
        <a:lstStyle/>
        <a:p>
          <a:endParaRPr lang="en-US"/>
        </a:p>
      </dgm:t>
    </dgm:pt>
    <dgm:pt modelId="{B17ADB7C-3E34-46E0-9D61-081F597F2858}" type="sibTrans" cxnId="{02E79BA8-2E8A-4743-871D-8C839B15EEF7}">
      <dgm:prSet/>
      <dgm:spPr/>
      <dgm:t>
        <a:bodyPr/>
        <a:lstStyle/>
        <a:p>
          <a:endParaRPr lang="en-US"/>
        </a:p>
      </dgm:t>
    </dgm:pt>
    <dgm:pt modelId="{0A3878E3-3060-4048-9227-CD44CB18FC49}">
      <dgm:prSet/>
      <dgm:spPr/>
      <dgm:t>
        <a:bodyPr/>
        <a:lstStyle/>
        <a:p>
          <a:r>
            <a:rPr lang="en-US" dirty="0"/>
            <a:t>Description of agency responsibility</a:t>
          </a:r>
        </a:p>
      </dgm:t>
    </dgm:pt>
    <dgm:pt modelId="{95EEA1FB-E7AB-46E7-ACB5-6C38C1539244}" type="parTrans" cxnId="{E0CAD99C-8102-47C9-956B-D1A4D83BE317}">
      <dgm:prSet/>
      <dgm:spPr/>
      <dgm:t>
        <a:bodyPr/>
        <a:lstStyle/>
        <a:p>
          <a:endParaRPr lang="en-US"/>
        </a:p>
      </dgm:t>
    </dgm:pt>
    <dgm:pt modelId="{B552F271-E47E-430A-BAE0-0FECEE104BAF}" type="sibTrans" cxnId="{E0CAD99C-8102-47C9-956B-D1A4D83BE317}">
      <dgm:prSet/>
      <dgm:spPr/>
      <dgm:t>
        <a:bodyPr/>
        <a:lstStyle/>
        <a:p>
          <a:endParaRPr lang="en-US"/>
        </a:p>
      </dgm:t>
    </dgm:pt>
    <dgm:pt modelId="{CC7ACFB3-02CF-4205-8D9E-C45BA161B195}">
      <dgm:prSet/>
      <dgm:spPr/>
      <dgm:t>
        <a:bodyPr/>
        <a:lstStyle/>
        <a:p>
          <a:r>
            <a:rPr lang="en-US" dirty="0"/>
            <a:t>Position description</a:t>
          </a:r>
        </a:p>
      </dgm:t>
    </dgm:pt>
    <dgm:pt modelId="{40907A27-3F3B-4000-8089-3379BAD35F42}" type="parTrans" cxnId="{A6A03295-E444-4331-BFFF-AB52CC4B2576}">
      <dgm:prSet/>
      <dgm:spPr/>
      <dgm:t>
        <a:bodyPr/>
        <a:lstStyle/>
        <a:p>
          <a:endParaRPr lang="en-US"/>
        </a:p>
      </dgm:t>
    </dgm:pt>
    <dgm:pt modelId="{03FBFC40-DC24-443A-93C5-56B8173947C8}" type="sibTrans" cxnId="{A6A03295-E444-4331-BFFF-AB52CC4B2576}">
      <dgm:prSet/>
      <dgm:spPr/>
      <dgm:t>
        <a:bodyPr/>
        <a:lstStyle/>
        <a:p>
          <a:endParaRPr lang="en-US"/>
        </a:p>
      </dgm:t>
    </dgm:pt>
    <dgm:pt modelId="{E6C5EA71-8880-4053-9C47-E44013EBE7BF}">
      <dgm:prSet/>
      <dgm:spPr/>
      <dgm:t>
        <a:bodyPr/>
        <a:lstStyle/>
        <a:p>
          <a:r>
            <a:rPr lang="en-US" dirty="0"/>
            <a:t>Length of service and other pertinent facts</a:t>
          </a:r>
        </a:p>
      </dgm:t>
    </dgm:pt>
    <dgm:pt modelId="{19FC97C2-2C05-4A39-9C9B-635C13FD4BD8}" type="parTrans" cxnId="{3CCCE753-FA3C-4631-AEBC-B0DDCF71955D}">
      <dgm:prSet/>
      <dgm:spPr/>
      <dgm:t>
        <a:bodyPr/>
        <a:lstStyle/>
        <a:p>
          <a:endParaRPr lang="en-US"/>
        </a:p>
      </dgm:t>
    </dgm:pt>
    <dgm:pt modelId="{6DE74073-C550-4409-BBAC-F76A31E4C09E}" type="sibTrans" cxnId="{3CCCE753-FA3C-4631-AEBC-B0DDCF71955D}">
      <dgm:prSet/>
      <dgm:spPr/>
      <dgm:t>
        <a:bodyPr/>
        <a:lstStyle/>
        <a:p>
          <a:endParaRPr lang="en-US"/>
        </a:p>
      </dgm:t>
    </dgm:pt>
    <dgm:pt modelId="{781DD7AC-D2A8-4CBE-AE9B-C2581A6FDF6F}">
      <dgm:prSet/>
      <dgm:spPr/>
      <dgm:t>
        <a:bodyPr/>
        <a:lstStyle/>
        <a:p>
          <a:r>
            <a:rPr lang="en-US" b="1" dirty="0"/>
            <a:t>Particular Matter and Employee’s Role</a:t>
          </a:r>
        </a:p>
      </dgm:t>
    </dgm:pt>
    <dgm:pt modelId="{0E97F3EF-02C0-4DC1-A3E3-5DEC68962434}" type="parTrans" cxnId="{BEEE5E4F-1552-43C4-95C4-581ED1DCB1F9}">
      <dgm:prSet/>
      <dgm:spPr/>
      <dgm:t>
        <a:bodyPr/>
        <a:lstStyle/>
        <a:p>
          <a:endParaRPr lang="en-US"/>
        </a:p>
      </dgm:t>
    </dgm:pt>
    <dgm:pt modelId="{1D22ACEE-DD5F-4195-99E2-27AE84ED2B9A}" type="sibTrans" cxnId="{BEEE5E4F-1552-43C4-95C4-581ED1DCB1F9}">
      <dgm:prSet/>
      <dgm:spPr/>
      <dgm:t>
        <a:bodyPr/>
        <a:lstStyle/>
        <a:p>
          <a:endParaRPr lang="en-US"/>
        </a:p>
      </dgm:t>
    </dgm:pt>
    <dgm:pt modelId="{D3B833A0-BE81-45E5-9F7A-957DB09F7A42}">
      <dgm:prSet/>
      <dgm:spPr/>
      <dgm:t>
        <a:bodyPr/>
        <a:lstStyle/>
        <a:p>
          <a:r>
            <a:rPr lang="en-US" dirty="0"/>
            <a:t>Description of the particular matter</a:t>
          </a:r>
        </a:p>
      </dgm:t>
    </dgm:pt>
    <dgm:pt modelId="{31EB5DFD-07DE-4BEA-B39A-D3A37E3FA8CC}" type="parTrans" cxnId="{38B85B09-C307-404B-9F2E-1CE93E45613C}">
      <dgm:prSet/>
      <dgm:spPr/>
      <dgm:t>
        <a:bodyPr/>
        <a:lstStyle/>
        <a:p>
          <a:endParaRPr lang="en-US"/>
        </a:p>
      </dgm:t>
    </dgm:pt>
    <dgm:pt modelId="{C83BDAFD-5DC5-4354-87A2-625BE5D9563A}" type="sibTrans" cxnId="{38B85B09-C307-404B-9F2E-1CE93E45613C}">
      <dgm:prSet/>
      <dgm:spPr/>
      <dgm:t>
        <a:bodyPr/>
        <a:lstStyle/>
        <a:p>
          <a:endParaRPr lang="en-US"/>
        </a:p>
      </dgm:t>
    </dgm:pt>
    <dgm:pt modelId="{A7E16517-542D-4EDD-943D-CD311AE2951F}">
      <dgm:prSet/>
      <dgm:spPr/>
      <dgm:t>
        <a:bodyPr/>
        <a:lstStyle/>
        <a:p>
          <a:r>
            <a:rPr lang="en-US" dirty="0"/>
            <a:t>Explanation of employee’s duties in the particular matter</a:t>
          </a:r>
        </a:p>
      </dgm:t>
    </dgm:pt>
    <dgm:pt modelId="{0C26308E-9BB5-4955-9699-43F934FC4F38}" type="parTrans" cxnId="{4C908628-A747-44F3-B324-AE73643B5F73}">
      <dgm:prSet/>
      <dgm:spPr/>
      <dgm:t>
        <a:bodyPr/>
        <a:lstStyle/>
        <a:p>
          <a:endParaRPr lang="en-US"/>
        </a:p>
      </dgm:t>
    </dgm:pt>
    <dgm:pt modelId="{279807B7-7BA5-486D-9BF8-BDFFD562E9B7}" type="sibTrans" cxnId="{4C908628-A747-44F3-B324-AE73643B5F73}">
      <dgm:prSet/>
      <dgm:spPr/>
      <dgm:t>
        <a:bodyPr/>
        <a:lstStyle/>
        <a:p>
          <a:endParaRPr lang="en-US"/>
        </a:p>
      </dgm:t>
    </dgm:pt>
    <dgm:pt modelId="{241023FE-C792-4D99-A4F0-49BBA54075AD}">
      <dgm:prSet/>
      <dgm:spPr/>
      <dgm:t>
        <a:bodyPr/>
        <a:lstStyle/>
        <a:p>
          <a:r>
            <a:rPr lang="en-US" dirty="0"/>
            <a:t>Limitations (if applicable)</a:t>
          </a:r>
        </a:p>
      </dgm:t>
    </dgm:pt>
    <dgm:pt modelId="{E6565F40-12B2-465B-B1EE-85E93E8C337D}" type="parTrans" cxnId="{BE5DCB74-D2CC-4953-AEAA-25659CC92B6B}">
      <dgm:prSet/>
      <dgm:spPr/>
      <dgm:t>
        <a:bodyPr/>
        <a:lstStyle/>
        <a:p>
          <a:endParaRPr lang="en-US"/>
        </a:p>
      </dgm:t>
    </dgm:pt>
    <dgm:pt modelId="{3B094038-B39D-492A-8804-7909C8ED206B}" type="sibTrans" cxnId="{BE5DCB74-D2CC-4953-AEAA-25659CC92B6B}">
      <dgm:prSet/>
      <dgm:spPr/>
      <dgm:t>
        <a:bodyPr/>
        <a:lstStyle/>
        <a:p>
          <a:endParaRPr lang="en-US"/>
        </a:p>
      </dgm:t>
    </dgm:pt>
    <dgm:pt modelId="{576B159F-380D-48E4-AB45-5D1D2A2C289C}">
      <dgm:prSet/>
      <dgm:spPr/>
      <dgm:t>
        <a:bodyPr/>
        <a:lstStyle/>
        <a:p>
          <a:r>
            <a:rPr lang="en-US" b="1" dirty="0"/>
            <a:t>Disqualifying Financial Interest</a:t>
          </a:r>
        </a:p>
      </dgm:t>
    </dgm:pt>
    <dgm:pt modelId="{EE5C1346-1713-4272-AB26-A00DE9715BC6}" type="parTrans" cxnId="{6A2F50CF-FD13-4CB7-8CB7-433460A5186B}">
      <dgm:prSet/>
      <dgm:spPr/>
      <dgm:t>
        <a:bodyPr/>
        <a:lstStyle/>
        <a:p>
          <a:endParaRPr lang="en-US"/>
        </a:p>
      </dgm:t>
    </dgm:pt>
    <dgm:pt modelId="{314DFF10-D88A-4F2F-BDB7-857ED3846234}" type="sibTrans" cxnId="{6A2F50CF-FD13-4CB7-8CB7-433460A5186B}">
      <dgm:prSet/>
      <dgm:spPr/>
      <dgm:t>
        <a:bodyPr/>
        <a:lstStyle/>
        <a:p>
          <a:endParaRPr lang="en-US"/>
        </a:p>
      </dgm:t>
    </dgm:pt>
    <dgm:pt modelId="{C213F318-688D-4D6F-B5C9-F4ADADBB4602}">
      <dgm:prSet/>
      <dgm:spPr/>
      <dgm:t>
        <a:bodyPr/>
        <a:lstStyle/>
        <a:p>
          <a:r>
            <a:rPr lang="en-US" dirty="0"/>
            <a:t>Description of the disqualifying financial interest</a:t>
          </a:r>
        </a:p>
      </dgm:t>
    </dgm:pt>
    <dgm:pt modelId="{546E4B7D-6AD4-45BB-9599-FE239BF219BA}" type="parTrans" cxnId="{7E61401A-9529-4D55-B18E-FE6C9C07E2C3}">
      <dgm:prSet/>
      <dgm:spPr/>
      <dgm:t>
        <a:bodyPr/>
        <a:lstStyle/>
        <a:p>
          <a:endParaRPr lang="en-US"/>
        </a:p>
      </dgm:t>
    </dgm:pt>
    <dgm:pt modelId="{45EEB3D6-4B39-4D76-9625-65727E70D32B}" type="sibTrans" cxnId="{7E61401A-9529-4D55-B18E-FE6C9C07E2C3}">
      <dgm:prSet/>
      <dgm:spPr/>
      <dgm:t>
        <a:bodyPr/>
        <a:lstStyle/>
        <a:p>
          <a:endParaRPr lang="en-US"/>
        </a:p>
      </dgm:t>
    </dgm:pt>
    <dgm:pt modelId="{A31956FD-6FF8-46AD-9B1D-8E8240F7DFCC}">
      <dgm:prSet/>
      <dgm:spPr/>
      <dgm:t>
        <a:bodyPr/>
        <a:lstStyle/>
        <a:p>
          <a:r>
            <a:rPr lang="en-US" dirty="0"/>
            <a:t>Reason for disqualification</a:t>
          </a:r>
        </a:p>
      </dgm:t>
    </dgm:pt>
    <dgm:pt modelId="{9E80C5AA-D7C0-43E7-8ADD-3228FBA35DEA}" type="parTrans" cxnId="{C57F40BF-7E64-4F8D-9123-B87046C5530A}">
      <dgm:prSet/>
      <dgm:spPr/>
      <dgm:t>
        <a:bodyPr/>
        <a:lstStyle/>
        <a:p>
          <a:endParaRPr lang="en-US"/>
        </a:p>
      </dgm:t>
    </dgm:pt>
    <dgm:pt modelId="{C11D53BE-30F7-440B-BC61-9CDE069CCA0A}" type="sibTrans" cxnId="{C57F40BF-7E64-4F8D-9123-B87046C5530A}">
      <dgm:prSet/>
      <dgm:spPr/>
      <dgm:t>
        <a:bodyPr/>
        <a:lstStyle/>
        <a:p>
          <a:endParaRPr lang="en-US"/>
        </a:p>
      </dgm:t>
    </dgm:pt>
    <dgm:pt modelId="{A790CF68-FA53-4F1E-9E95-31E96E892990}">
      <dgm:prSet/>
      <dgm:spPr/>
      <dgm:t>
        <a:bodyPr/>
        <a:lstStyle/>
        <a:p>
          <a:r>
            <a:rPr lang="en-US" b="1" dirty="0"/>
            <a:t>18 U.S.C. § 208(b)(1) Analysis</a:t>
          </a:r>
        </a:p>
      </dgm:t>
    </dgm:pt>
    <dgm:pt modelId="{5CDFD490-B77D-4259-9FF5-F7ED70A6FC00}" type="parTrans" cxnId="{283819B1-70A6-4F42-9946-75E1EB7FD8B8}">
      <dgm:prSet/>
      <dgm:spPr/>
      <dgm:t>
        <a:bodyPr/>
        <a:lstStyle/>
        <a:p>
          <a:endParaRPr lang="en-US"/>
        </a:p>
      </dgm:t>
    </dgm:pt>
    <dgm:pt modelId="{6E44AF15-AB01-4B44-B186-5620037B1D20}" type="sibTrans" cxnId="{283819B1-70A6-4F42-9946-75E1EB7FD8B8}">
      <dgm:prSet/>
      <dgm:spPr/>
      <dgm:t>
        <a:bodyPr/>
        <a:lstStyle/>
        <a:p>
          <a:endParaRPr lang="en-US"/>
        </a:p>
      </dgm:t>
    </dgm:pt>
    <dgm:pt modelId="{5E054E2A-B130-4145-A7A5-57EA8DEB31CE}">
      <dgm:prSet/>
      <dgm:spPr/>
      <dgm:t>
        <a:bodyPr/>
        <a:lstStyle/>
        <a:p>
          <a:r>
            <a:rPr lang="en-US" dirty="0"/>
            <a:t>Consideration of 5 C.F.R. § 2640.301 factors</a:t>
          </a:r>
        </a:p>
      </dgm:t>
    </dgm:pt>
    <dgm:pt modelId="{5B9CAF17-2305-4998-9E96-3AA88B3A3162}" type="parTrans" cxnId="{FFCE2BF7-A27E-4952-BC53-79534C3CBC14}">
      <dgm:prSet/>
      <dgm:spPr/>
      <dgm:t>
        <a:bodyPr/>
        <a:lstStyle/>
        <a:p>
          <a:endParaRPr lang="en-US"/>
        </a:p>
      </dgm:t>
    </dgm:pt>
    <dgm:pt modelId="{D5E29D7A-7D5E-49CB-8720-40C5E7D64EBD}" type="sibTrans" cxnId="{FFCE2BF7-A27E-4952-BC53-79534C3CBC14}">
      <dgm:prSet/>
      <dgm:spPr/>
      <dgm:t>
        <a:bodyPr/>
        <a:lstStyle/>
        <a:p>
          <a:endParaRPr lang="en-US"/>
        </a:p>
      </dgm:t>
    </dgm:pt>
    <dgm:pt modelId="{C258A92B-40ED-4AD1-B8F9-0EDFEBC5A4F9}">
      <dgm:prSet/>
      <dgm:spPr/>
      <dgm:t>
        <a:bodyPr/>
        <a:lstStyle/>
        <a:p>
          <a:r>
            <a:rPr lang="en-US" dirty="0"/>
            <a:t>Mitigating factors</a:t>
          </a:r>
        </a:p>
      </dgm:t>
    </dgm:pt>
    <dgm:pt modelId="{99DCDE62-8756-4E45-9E90-592EE556C6F2}" type="parTrans" cxnId="{98A22F48-4262-4FD4-85C4-98AD7A639CC6}">
      <dgm:prSet/>
      <dgm:spPr/>
      <dgm:t>
        <a:bodyPr/>
        <a:lstStyle/>
        <a:p>
          <a:endParaRPr lang="en-US"/>
        </a:p>
      </dgm:t>
    </dgm:pt>
    <dgm:pt modelId="{DF227BB6-660E-4586-B4DA-7E57C7F6851D}" type="sibTrans" cxnId="{98A22F48-4262-4FD4-85C4-98AD7A639CC6}">
      <dgm:prSet/>
      <dgm:spPr/>
      <dgm:t>
        <a:bodyPr/>
        <a:lstStyle/>
        <a:p>
          <a:endParaRPr lang="en-US"/>
        </a:p>
      </dgm:t>
    </dgm:pt>
    <dgm:pt modelId="{3823D028-A2AC-45DC-9213-4BDC978D5CD7}">
      <dgm:prSet/>
      <dgm:spPr/>
      <dgm:t>
        <a:bodyPr/>
        <a:lstStyle/>
        <a:p>
          <a:r>
            <a:rPr lang="en-US" b="1" dirty="0"/>
            <a:t>Limitations</a:t>
          </a:r>
        </a:p>
      </dgm:t>
    </dgm:pt>
    <dgm:pt modelId="{EC6594F8-AB16-47E4-8877-91AAC1F3B417}" type="parTrans" cxnId="{B3D2E69A-D6E5-44FE-AEC0-96E83C37F021}">
      <dgm:prSet/>
      <dgm:spPr/>
      <dgm:t>
        <a:bodyPr/>
        <a:lstStyle/>
        <a:p>
          <a:endParaRPr lang="en-US"/>
        </a:p>
      </dgm:t>
    </dgm:pt>
    <dgm:pt modelId="{53B4B69B-6E5D-4269-8A50-87AD2C2FF162}" type="sibTrans" cxnId="{B3D2E69A-D6E5-44FE-AEC0-96E83C37F021}">
      <dgm:prSet/>
      <dgm:spPr/>
      <dgm:t>
        <a:bodyPr/>
        <a:lstStyle/>
        <a:p>
          <a:endParaRPr lang="en-US"/>
        </a:p>
      </dgm:t>
    </dgm:pt>
    <dgm:pt modelId="{9EA95D70-0698-4EB6-8A23-3AD9D82E1778}">
      <dgm:prSet/>
      <dgm:spPr/>
      <dgm:t>
        <a:bodyPr/>
        <a:lstStyle/>
        <a:p>
          <a:r>
            <a:rPr lang="en-US" dirty="0"/>
            <a:t>Reiteration of limitations previously addressed (if applicable)</a:t>
          </a:r>
        </a:p>
      </dgm:t>
    </dgm:pt>
    <dgm:pt modelId="{7F5428BB-4BE8-4D2B-88D1-C045F9E389AA}" type="parTrans" cxnId="{68EC3551-B0B6-4970-8125-E11C3C2F7102}">
      <dgm:prSet/>
      <dgm:spPr/>
      <dgm:t>
        <a:bodyPr/>
        <a:lstStyle/>
        <a:p>
          <a:endParaRPr lang="en-US"/>
        </a:p>
      </dgm:t>
    </dgm:pt>
    <dgm:pt modelId="{C9AA90B6-A874-4F00-A90D-A33B26A1FFFD}" type="sibTrans" cxnId="{68EC3551-B0B6-4970-8125-E11C3C2F7102}">
      <dgm:prSet/>
      <dgm:spPr/>
      <dgm:t>
        <a:bodyPr/>
        <a:lstStyle/>
        <a:p>
          <a:endParaRPr lang="en-US"/>
        </a:p>
      </dgm:t>
    </dgm:pt>
    <dgm:pt modelId="{1B036557-15C5-448E-AD7C-4D8C6E1241B1}">
      <dgm:prSet/>
      <dgm:spPr/>
      <dgm:t>
        <a:bodyPr/>
        <a:lstStyle/>
        <a:p>
          <a:r>
            <a:rPr lang="en-US" dirty="0"/>
            <a:t>Statement of permitted participation</a:t>
          </a:r>
        </a:p>
      </dgm:t>
    </dgm:pt>
    <dgm:pt modelId="{095E5BB8-F9AD-4DFE-887F-D55A4199EC2E}" type="parTrans" cxnId="{A7F4B688-B4E9-4356-83F6-7A264F0B126F}">
      <dgm:prSet/>
      <dgm:spPr/>
      <dgm:t>
        <a:bodyPr/>
        <a:lstStyle/>
        <a:p>
          <a:endParaRPr lang="en-US"/>
        </a:p>
      </dgm:t>
    </dgm:pt>
    <dgm:pt modelId="{246B2B48-6E96-4EBA-BA82-A98FDD304B8C}" type="sibTrans" cxnId="{A7F4B688-B4E9-4356-83F6-7A264F0B126F}">
      <dgm:prSet/>
      <dgm:spPr/>
      <dgm:t>
        <a:bodyPr/>
        <a:lstStyle/>
        <a:p>
          <a:endParaRPr lang="en-US"/>
        </a:p>
      </dgm:t>
    </dgm:pt>
    <dgm:pt modelId="{E4E93AF5-CB0D-4AD9-B7D5-465C4574367F}">
      <dgm:prSet/>
      <dgm:spPr/>
      <dgm:t>
        <a:bodyPr/>
        <a:lstStyle/>
        <a:p>
          <a:r>
            <a:rPr lang="en-US" b="1" dirty="0"/>
            <a:t>Conclusion</a:t>
          </a:r>
        </a:p>
      </dgm:t>
    </dgm:pt>
    <dgm:pt modelId="{34097735-4464-4224-ACD5-03D1258ACFD7}" type="parTrans" cxnId="{58615306-FC41-40E5-AC9A-2A0310252DC5}">
      <dgm:prSet/>
      <dgm:spPr/>
      <dgm:t>
        <a:bodyPr/>
        <a:lstStyle/>
        <a:p>
          <a:endParaRPr lang="en-US"/>
        </a:p>
      </dgm:t>
    </dgm:pt>
    <dgm:pt modelId="{70B49A3E-59AF-44C7-A9D1-79EA8AAE3D54}" type="sibTrans" cxnId="{58615306-FC41-40E5-AC9A-2A0310252DC5}">
      <dgm:prSet/>
      <dgm:spPr/>
      <dgm:t>
        <a:bodyPr/>
        <a:lstStyle/>
        <a:p>
          <a:endParaRPr lang="en-US"/>
        </a:p>
      </dgm:t>
    </dgm:pt>
    <dgm:pt modelId="{5A0C6C4A-F32C-424A-901E-5D6CE119357F}">
      <dgm:prSet/>
      <dgm:spPr/>
      <dgm:t>
        <a:bodyPr/>
        <a:lstStyle/>
        <a:p>
          <a:r>
            <a:rPr lang="en-US" dirty="0"/>
            <a:t>Statement of public availability</a:t>
          </a:r>
        </a:p>
      </dgm:t>
    </dgm:pt>
    <dgm:pt modelId="{4474498E-9DAA-4AA6-9D82-DCB4717BC95D}" type="parTrans" cxnId="{06E35236-A212-487D-A4D2-2CB8D93B3764}">
      <dgm:prSet/>
      <dgm:spPr/>
      <dgm:t>
        <a:bodyPr/>
        <a:lstStyle/>
        <a:p>
          <a:endParaRPr lang="en-US"/>
        </a:p>
      </dgm:t>
    </dgm:pt>
    <dgm:pt modelId="{38BA4F89-EC35-4B99-B513-194A240FA158}" type="sibTrans" cxnId="{06E35236-A212-487D-A4D2-2CB8D93B3764}">
      <dgm:prSet/>
      <dgm:spPr/>
      <dgm:t>
        <a:bodyPr/>
        <a:lstStyle/>
        <a:p>
          <a:endParaRPr lang="en-US"/>
        </a:p>
      </dgm:t>
    </dgm:pt>
    <dgm:pt modelId="{46C4138B-3FB8-4BA7-A81A-E9256FE66EF7}">
      <dgm:prSet/>
      <dgm:spPr/>
      <dgm:t>
        <a:bodyPr/>
        <a:lstStyle/>
        <a:p>
          <a:r>
            <a:rPr lang="en-US" dirty="0"/>
            <a:t>Signature </a:t>
          </a:r>
        </a:p>
      </dgm:t>
    </dgm:pt>
    <dgm:pt modelId="{0FEA89BF-EF3F-4097-A812-29913D9131DE}" type="parTrans" cxnId="{04AEFDD8-3FA2-43B2-B38F-5F7C5915F18C}">
      <dgm:prSet/>
      <dgm:spPr/>
      <dgm:t>
        <a:bodyPr/>
        <a:lstStyle/>
        <a:p>
          <a:endParaRPr lang="en-US"/>
        </a:p>
      </dgm:t>
    </dgm:pt>
    <dgm:pt modelId="{3DC9046F-7017-43D5-A1FC-C4CF0A93EE94}" type="sibTrans" cxnId="{04AEFDD8-3FA2-43B2-B38F-5F7C5915F18C}">
      <dgm:prSet/>
      <dgm:spPr/>
      <dgm:t>
        <a:bodyPr/>
        <a:lstStyle/>
        <a:p>
          <a:endParaRPr lang="en-US"/>
        </a:p>
      </dgm:t>
    </dgm:pt>
    <dgm:pt modelId="{5A3637FC-51F0-4DE6-A2E2-43AB55B34E1E}">
      <dgm:prSet/>
      <dgm:spPr/>
      <dgm:t>
        <a:bodyPr/>
        <a:lstStyle/>
        <a:p>
          <a:r>
            <a:rPr lang="en-US" dirty="0"/>
            <a:t>Additional limitations not previously addressed</a:t>
          </a:r>
        </a:p>
      </dgm:t>
    </dgm:pt>
    <dgm:pt modelId="{EE0EB830-DB4A-49E9-97B9-0767FD4896E3}" type="parTrans" cxnId="{AD4282B1-C147-4B8B-BAB7-A3CAB298BA9C}">
      <dgm:prSet/>
      <dgm:spPr/>
      <dgm:t>
        <a:bodyPr/>
        <a:lstStyle/>
        <a:p>
          <a:endParaRPr lang="en-US"/>
        </a:p>
      </dgm:t>
    </dgm:pt>
    <dgm:pt modelId="{15285B2C-DFEA-4BA8-9D85-EC229CE9931C}" type="sibTrans" cxnId="{AD4282B1-C147-4B8B-BAB7-A3CAB298BA9C}">
      <dgm:prSet/>
      <dgm:spPr/>
      <dgm:t>
        <a:bodyPr/>
        <a:lstStyle/>
        <a:p>
          <a:endParaRPr lang="en-US"/>
        </a:p>
      </dgm:t>
    </dgm:pt>
    <dgm:pt modelId="{ACBC645A-C910-4B07-8C50-CF9C2EF2C8C1}">
      <dgm:prSet/>
      <dgm:spPr/>
      <dgm:t>
        <a:bodyPr/>
        <a:lstStyle/>
        <a:p>
          <a:r>
            <a:rPr lang="en-US" dirty="0"/>
            <a:t>OGE consultation statement</a:t>
          </a:r>
        </a:p>
      </dgm:t>
    </dgm:pt>
    <dgm:pt modelId="{C419D0E5-F7BF-4526-BE22-0955C66B0569}" type="parTrans" cxnId="{A18DB1F9-9CA2-410C-B429-329C6D29F058}">
      <dgm:prSet/>
      <dgm:spPr/>
      <dgm:t>
        <a:bodyPr/>
        <a:lstStyle/>
        <a:p>
          <a:endParaRPr lang="en-US"/>
        </a:p>
      </dgm:t>
    </dgm:pt>
    <dgm:pt modelId="{4E6A1ADB-300E-42DA-BEAC-CE8FD3D18967}" type="sibTrans" cxnId="{A18DB1F9-9CA2-410C-B429-329C6D29F058}">
      <dgm:prSet/>
      <dgm:spPr/>
      <dgm:t>
        <a:bodyPr/>
        <a:lstStyle/>
        <a:p>
          <a:endParaRPr lang="en-US"/>
        </a:p>
      </dgm:t>
    </dgm:pt>
    <dgm:pt modelId="{759463D4-A93A-4241-B91B-AAA319B885F3}" type="pres">
      <dgm:prSet presAssocID="{6E4B31E8-0796-475D-8065-D676D2FFC864}" presName="vert0" presStyleCnt="0">
        <dgm:presLayoutVars>
          <dgm:dir/>
          <dgm:animOne val="branch"/>
          <dgm:animLvl val="lvl"/>
        </dgm:presLayoutVars>
      </dgm:prSet>
      <dgm:spPr/>
    </dgm:pt>
    <dgm:pt modelId="{56935ABF-AAFA-43EB-8625-788E13CF797D}" type="pres">
      <dgm:prSet presAssocID="{E398C98F-2281-468D-AEEF-33C26BB8583F}" presName="thickLine" presStyleLbl="alignNode1" presStyleIdx="0" presStyleCnt="7"/>
      <dgm:spPr/>
    </dgm:pt>
    <dgm:pt modelId="{6028FFB8-D9F2-4EBF-A405-A74C90777371}" type="pres">
      <dgm:prSet presAssocID="{E398C98F-2281-468D-AEEF-33C26BB8583F}" presName="horz1" presStyleCnt="0"/>
      <dgm:spPr/>
    </dgm:pt>
    <dgm:pt modelId="{3DE4B55A-5426-4428-BAD3-9A2179D7FF80}" type="pres">
      <dgm:prSet presAssocID="{E398C98F-2281-468D-AEEF-33C26BB8583F}" presName="tx1" presStyleLbl="revTx" presStyleIdx="0" presStyleCnt="26"/>
      <dgm:spPr/>
    </dgm:pt>
    <dgm:pt modelId="{CE4E7B1E-0667-405A-94B4-022AD036EC7A}" type="pres">
      <dgm:prSet presAssocID="{E398C98F-2281-468D-AEEF-33C26BB8583F}" presName="vert1" presStyleCnt="0"/>
      <dgm:spPr/>
    </dgm:pt>
    <dgm:pt modelId="{750744BD-8E65-4958-9517-A31B2693C306}" type="pres">
      <dgm:prSet presAssocID="{76DD6CD8-8514-4219-BDD9-5732C9A43804}" presName="vertSpace2a" presStyleCnt="0"/>
      <dgm:spPr/>
    </dgm:pt>
    <dgm:pt modelId="{F2304408-F248-4A73-ADDA-B7E1E5AA58F2}" type="pres">
      <dgm:prSet presAssocID="{76DD6CD8-8514-4219-BDD9-5732C9A43804}" presName="horz2" presStyleCnt="0"/>
      <dgm:spPr/>
    </dgm:pt>
    <dgm:pt modelId="{F04FC570-C179-4410-BDC1-AA99FA7277F3}" type="pres">
      <dgm:prSet presAssocID="{76DD6CD8-8514-4219-BDD9-5732C9A43804}" presName="horzSpace2" presStyleCnt="0"/>
      <dgm:spPr/>
    </dgm:pt>
    <dgm:pt modelId="{FF702FBA-5337-4D41-B3A0-9B72DBEAC398}" type="pres">
      <dgm:prSet presAssocID="{76DD6CD8-8514-4219-BDD9-5732C9A43804}" presName="tx2" presStyleLbl="revTx" presStyleIdx="1" presStyleCnt="26"/>
      <dgm:spPr/>
    </dgm:pt>
    <dgm:pt modelId="{5B3FCDAA-2F82-41B9-B1DE-C6D1EE03AA75}" type="pres">
      <dgm:prSet presAssocID="{76DD6CD8-8514-4219-BDD9-5732C9A43804}" presName="vert2" presStyleCnt="0"/>
      <dgm:spPr/>
    </dgm:pt>
    <dgm:pt modelId="{28A874FB-25B3-4C3B-8B8E-B4DAB60847EF}" type="pres">
      <dgm:prSet presAssocID="{76DD6CD8-8514-4219-BDD9-5732C9A43804}" presName="thinLine2b" presStyleLbl="callout" presStyleIdx="0" presStyleCnt="19"/>
      <dgm:spPr/>
    </dgm:pt>
    <dgm:pt modelId="{5DE9DC95-AFAD-42CC-9AF0-41C521F443D3}" type="pres">
      <dgm:prSet presAssocID="{76DD6CD8-8514-4219-BDD9-5732C9A43804}" presName="vertSpace2b" presStyleCnt="0"/>
      <dgm:spPr/>
    </dgm:pt>
    <dgm:pt modelId="{C5E94E41-08A4-41D5-919A-E7904D9BDEA0}" type="pres">
      <dgm:prSet presAssocID="{D74F7D0D-5B26-4AA3-8667-95C303B2AF12}" presName="horz2" presStyleCnt="0"/>
      <dgm:spPr/>
    </dgm:pt>
    <dgm:pt modelId="{F09FCA87-7292-4E76-A0D7-075071242166}" type="pres">
      <dgm:prSet presAssocID="{D74F7D0D-5B26-4AA3-8667-95C303B2AF12}" presName="horzSpace2" presStyleCnt="0"/>
      <dgm:spPr/>
    </dgm:pt>
    <dgm:pt modelId="{40F44B2D-DE3A-4F6C-8688-FE594A2D0AC6}" type="pres">
      <dgm:prSet presAssocID="{D74F7D0D-5B26-4AA3-8667-95C303B2AF12}" presName="tx2" presStyleLbl="revTx" presStyleIdx="2" presStyleCnt="26"/>
      <dgm:spPr/>
    </dgm:pt>
    <dgm:pt modelId="{40E794B1-8E5E-4AC9-93E6-506F77D440D9}" type="pres">
      <dgm:prSet presAssocID="{D74F7D0D-5B26-4AA3-8667-95C303B2AF12}" presName="vert2" presStyleCnt="0"/>
      <dgm:spPr/>
    </dgm:pt>
    <dgm:pt modelId="{33CDD221-2E16-4CDF-A750-5FB884950349}" type="pres">
      <dgm:prSet presAssocID="{D74F7D0D-5B26-4AA3-8667-95C303B2AF12}" presName="thinLine2b" presStyleLbl="callout" presStyleIdx="1" presStyleCnt="19"/>
      <dgm:spPr/>
    </dgm:pt>
    <dgm:pt modelId="{531566C9-7111-4185-AEE6-849F4AE16461}" type="pres">
      <dgm:prSet presAssocID="{D74F7D0D-5B26-4AA3-8667-95C303B2AF12}" presName="vertSpace2b" presStyleCnt="0"/>
      <dgm:spPr/>
    </dgm:pt>
    <dgm:pt modelId="{067E7F51-B284-4B73-9BC9-FB15F2A22B1E}" type="pres">
      <dgm:prSet presAssocID="{358F8065-A42A-44DB-B7AB-18D5E56195DB}" presName="horz2" presStyleCnt="0"/>
      <dgm:spPr/>
    </dgm:pt>
    <dgm:pt modelId="{4317537E-68B7-4115-B03F-A35D7D189ED2}" type="pres">
      <dgm:prSet presAssocID="{358F8065-A42A-44DB-B7AB-18D5E56195DB}" presName="horzSpace2" presStyleCnt="0"/>
      <dgm:spPr/>
    </dgm:pt>
    <dgm:pt modelId="{5393B9E0-0939-4221-B664-9298AD9EBE42}" type="pres">
      <dgm:prSet presAssocID="{358F8065-A42A-44DB-B7AB-18D5E56195DB}" presName="tx2" presStyleLbl="revTx" presStyleIdx="3" presStyleCnt="26"/>
      <dgm:spPr/>
    </dgm:pt>
    <dgm:pt modelId="{BE1759CB-7008-4BF2-83A7-14748D9A6965}" type="pres">
      <dgm:prSet presAssocID="{358F8065-A42A-44DB-B7AB-18D5E56195DB}" presName="vert2" presStyleCnt="0"/>
      <dgm:spPr/>
    </dgm:pt>
    <dgm:pt modelId="{44AB1CB3-CC61-4806-B517-80F1D6116174}" type="pres">
      <dgm:prSet presAssocID="{358F8065-A42A-44DB-B7AB-18D5E56195DB}" presName="thinLine2b" presStyleLbl="callout" presStyleIdx="2" presStyleCnt="19"/>
      <dgm:spPr/>
    </dgm:pt>
    <dgm:pt modelId="{C2FEA90E-3F30-40A7-B291-1AE44B9585D3}" type="pres">
      <dgm:prSet presAssocID="{358F8065-A42A-44DB-B7AB-18D5E56195DB}" presName="vertSpace2b" presStyleCnt="0"/>
      <dgm:spPr/>
    </dgm:pt>
    <dgm:pt modelId="{8825107A-A4EE-4427-A89B-620950F75CC4}" type="pres">
      <dgm:prSet presAssocID="{A5A3417D-F423-4584-BA9A-364B63BD4DC7}" presName="thickLine" presStyleLbl="alignNode1" presStyleIdx="1" presStyleCnt="7"/>
      <dgm:spPr/>
    </dgm:pt>
    <dgm:pt modelId="{90E3CA9D-7016-4BB9-80F4-32FCC9E23CB9}" type="pres">
      <dgm:prSet presAssocID="{A5A3417D-F423-4584-BA9A-364B63BD4DC7}" presName="horz1" presStyleCnt="0"/>
      <dgm:spPr/>
    </dgm:pt>
    <dgm:pt modelId="{20EE607D-06BB-4147-AA8E-6793397F68C7}" type="pres">
      <dgm:prSet presAssocID="{A5A3417D-F423-4584-BA9A-364B63BD4DC7}" presName="tx1" presStyleLbl="revTx" presStyleIdx="4" presStyleCnt="26"/>
      <dgm:spPr/>
    </dgm:pt>
    <dgm:pt modelId="{7AD9F57A-4A5B-49E7-85A1-972639014AB6}" type="pres">
      <dgm:prSet presAssocID="{A5A3417D-F423-4584-BA9A-364B63BD4DC7}" presName="vert1" presStyleCnt="0"/>
      <dgm:spPr/>
    </dgm:pt>
    <dgm:pt modelId="{351355F8-803E-43BF-A8B0-4FD95910CC51}" type="pres">
      <dgm:prSet presAssocID="{0A3878E3-3060-4048-9227-CD44CB18FC49}" presName="vertSpace2a" presStyleCnt="0"/>
      <dgm:spPr/>
    </dgm:pt>
    <dgm:pt modelId="{82224BD1-0705-4CAF-947A-A2CA573711D5}" type="pres">
      <dgm:prSet presAssocID="{0A3878E3-3060-4048-9227-CD44CB18FC49}" presName="horz2" presStyleCnt="0"/>
      <dgm:spPr/>
    </dgm:pt>
    <dgm:pt modelId="{115F4F87-69B8-4D4A-AD47-3F90044F2158}" type="pres">
      <dgm:prSet presAssocID="{0A3878E3-3060-4048-9227-CD44CB18FC49}" presName="horzSpace2" presStyleCnt="0"/>
      <dgm:spPr/>
    </dgm:pt>
    <dgm:pt modelId="{71CD20DA-51BE-497E-ACDA-F1C127A4D037}" type="pres">
      <dgm:prSet presAssocID="{0A3878E3-3060-4048-9227-CD44CB18FC49}" presName="tx2" presStyleLbl="revTx" presStyleIdx="5" presStyleCnt="26"/>
      <dgm:spPr/>
    </dgm:pt>
    <dgm:pt modelId="{BA9449B5-801B-4402-BB71-67FF1DE08861}" type="pres">
      <dgm:prSet presAssocID="{0A3878E3-3060-4048-9227-CD44CB18FC49}" presName="vert2" presStyleCnt="0"/>
      <dgm:spPr/>
    </dgm:pt>
    <dgm:pt modelId="{3C6B50C1-A0A9-48EC-BF2C-ED1B88EFDD1F}" type="pres">
      <dgm:prSet presAssocID="{0A3878E3-3060-4048-9227-CD44CB18FC49}" presName="thinLine2b" presStyleLbl="callout" presStyleIdx="3" presStyleCnt="19"/>
      <dgm:spPr/>
    </dgm:pt>
    <dgm:pt modelId="{40E3472D-A5A0-4D57-B0CB-B5209C40675F}" type="pres">
      <dgm:prSet presAssocID="{0A3878E3-3060-4048-9227-CD44CB18FC49}" presName="vertSpace2b" presStyleCnt="0"/>
      <dgm:spPr/>
    </dgm:pt>
    <dgm:pt modelId="{BDFD3EA7-DC4E-4CF6-946C-53ED5B26DCF4}" type="pres">
      <dgm:prSet presAssocID="{CC7ACFB3-02CF-4205-8D9E-C45BA161B195}" presName="horz2" presStyleCnt="0"/>
      <dgm:spPr/>
    </dgm:pt>
    <dgm:pt modelId="{AD72141D-5D5D-44D5-8EA4-67ED2CBB8324}" type="pres">
      <dgm:prSet presAssocID="{CC7ACFB3-02CF-4205-8D9E-C45BA161B195}" presName="horzSpace2" presStyleCnt="0"/>
      <dgm:spPr/>
    </dgm:pt>
    <dgm:pt modelId="{820BF208-D8FC-4A69-A43D-912A06F6FF0D}" type="pres">
      <dgm:prSet presAssocID="{CC7ACFB3-02CF-4205-8D9E-C45BA161B195}" presName="tx2" presStyleLbl="revTx" presStyleIdx="6" presStyleCnt="26"/>
      <dgm:spPr/>
    </dgm:pt>
    <dgm:pt modelId="{38BAD317-E0EE-4F4E-96E2-18272675A1CF}" type="pres">
      <dgm:prSet presAssocID="{CC7ACFB3-02CF-4205-8D9E-C45BA161B195}" presName="vert2" presStyleCnt="0"/>
      <dgm:spPr/>
    </dgm:pt>
    <dgm:pt modelId="{86344E17-F962-494F-A7A1-D1FE41D94A55}" type="pres">
      <dgm:prSet presAssocID="{CC7ACFB3-02CF-4205-8D9E-C45BA161B195}" presName="thinLine2b" presStyleLbl="callout" presStyleIdx="4" presStyleCnt="19"/>
      <dgm:spPr/>
    </dgm:pt>
    <dgm:pt modelId="{7F7B9DF5-A3CB-44D4-B451-93E28087F179}" type="pres">
      <dgm:prSet presAssocID="{CC7ACFB3-02CF-4205-8D9E-C45BA161B195}" presName="vertSpace2b" presStyleCnt="0"/>
      <dgm:spPr/>
    </dgm:pt>
    <dgm:pt modelId="{F7DDBE64-40D5-48BF-9C8D-5C0B238DABDF}" type="pres">
      <dgm:prSet presAssocID="{E6C5EA71-8880-4053-9C47-E44013EBE7BF}" presName="horz2" presStyleCnt="0"/>
      <dgm:spPr/>
    </dgm:pt>
    <dgm:pt modelId="{4FBB093A-EBDD-4024-939C-21B6E3C10FCF}" type="pres">
      <dgm:prSet presAssocID="{E6C5EA71-8880-4053-9C47-E44013EBE7BF}" presName="horzSpace2" presStyleCnt="0"/>
      <dgm:spPr/>
    </dgm:pt>
    <dgm:pt modelId="{8C4F6946-6040-47B5-B85E-8A91ACAF0894}" type="pres">
      <dgm:prSet presAssocID="{E6C5EA71-8880-4053-9C47-E44013EBE7BF}" presName="tx2" presStyleLbl="revTx" presStyleIdx="7" presStyleCnt="26"/>
      <dgm:spPr/>
    </dgm:pt>
    <dgm:pt modelId="{083962D0-C02B-48B2-9253-6B4FDBE56AFE}" type="pres">
      <dgm:prSet presAssocID="{E6C5EA71-8880-4053-9C47-E44013EBE7BF}" presName="vert2" presStyleCnt="0"/>
      <dgm:spPr/>
    </dgm:pt>
    <dgm:pt modelId="{A9A6A7E6-996E-4DF8-BF1C-9C8ADA413BF7}" type="pres">
      <dgm:prSet presAssocID="{E6C5EA71-8880-4053-9C47-E44013EBE7BF}" presName="thinLine2b" presStyleLbl="callout" presStyleIdx="5" presStyleCnt="19"/>
      <dgm:spPr/>
    </dgm:pt>
    <dgm:pt modelId="{2BF2EC62-EC8E-4DC9-A097-06234AF6C190}" type="pres">
      <dgm:prSet presAssocID="{E6C5EA71-8880-4053-9C47-E44013EBE7BF}" presName="vertSpace2b" presStyleCnt="0"/>
      <dgm:spPr/>
    </dgm:pt>
    <dgm:pt modelId="{7E86FF46-FBA5-43C3-992D-963F118FB2D4}" type="pres">
      <dgm:prSet presAssocID="{781DD7AC-D2A8-4CBE-AE9B-C2581A6FDF6F}" presName="thickLine" presStyleLbl="alignNode1" presStyleIdx="2" presStyleCnt="7"/>
      <dgm:spPr/>
    </dgm:pt>
    <dgm:pt modelId="{69784B5C-6B12-46F2-8C91-C8244669A683}" type="pres">
      <dgm:prSet presAssocID="{781DD7AC-D2A8-4CBE-AE9B-C2581A6FDF6F}" presName="horz1" presStyleCnt="0"/>
      <dgm:spPr/>
    </dgm:pt>
    <dgm:pt modelId="{44DE662E-EA20-481B-8EBF-BEEA7A013025}" type="pres">
      <dgm:prSet presAssocID="{781DD7AC-D2A8-4CBE-AE9B-C2581A6FDF6F}" presName="tx1" presStyleLbl="revTx" presStyleIdx="8" presStyleCnt="26"/>
      <dgm:spPr/>
    </dgm:pt>
    <dgm:pt modelId="{8FCA4071-0DE0-4F87-A258-6D2A522F38EC}" type="pres">
      <dgm:prSet presAssocID="{781DD7AC-D2A8-4CBE-AE9B-C2581A6FDF6F}" presName="vert1" presStyleCnt="0"/>
      <dgm:spPr/>
    </dgm:pt>
    <dgm:pt modelId="{8EDBCD8F-D5CA-4FA6-8471-FEE5300ACFEF}" type="pres">
      <dgm:prSet presAssocID="{D3B833A0-BE81-45E5-9F7A-957DB09F7A42}" presName="vertSpace2a" presStyleCnt="0"/>
      <dgm:spPr/>
    </dgm:pt>
    <dgm:pt modelId="{E6C753CA-B7F3-4123-B3FA-02518675D58F}" type="pres">
      <dgm:prSet presAssocID="{D3B833A0-BE81-45E5-9F7A-957DB09F7A42}" presName="horz2" presStyleCnt="0"/>
      <dgm:spPr/>
    </dgm:pt>
    <dgm:pt modelId="{16EC858C-6142-47AC-BC7E-48817637F688}" type="pres">
      <dgm:prSet presAssocID="{D3B833A0-BE81-45E5-9F7A-957DB09F7A42}" presName="horzSpace2" presStyleCnt="0"/>
      <dgm:spPr/>
    </dgm:pt>
    <dgm:pt modelId="{D49DB173-F7B1-40BC-A564-0CAD0544446C}" type="pres">
      <dgm:prSet presAssocID="{D3B833A0-BE81-45E5-9F7A-957DB09F7A42}" presName="tx2" presStyleLbl="revTx" presStyleIdx="9" presStyleCnt="26"/>
      <dgm:spPr/>
    </dgm:pt>
    <dgm:pt modelId="{885A0031-FDD3-4619-93AF-1236786BBB29}" type="pres">
      <dgm:prSet presAssocID="{D3B833A0-BE81-45E5-9F7A-957DB09F7A42}" presName="vert2" presStyleCnt="0"/>
      <dgm:spPr/>
    </dgm:pt>
    <dgm:pt modelId="{3E633D55-FE58-4586-AED1-8DE5DE37A6E8}" type="pres">
      <dgm:prSet presAssocID="{D3B833A0-BE81-45E5-9F7A-957DB09F7A42}" presName="thinLine2b" presStyleLbl="callout" presStyleIdx="6" presStyleCnt="19"/>
      <dgm:spPr/>
    </dgm:pt>
    <dgm:pt modelId="{BCF8AB78-AD6D-48C5-A558-7D4462AC5F38}" type="pres">
      <dgm:prSet presAssocID="{D3B833A0-BE81-45E5-9F7A-957DB09F7A42}" presName="vertSpace2b" presStyleCnt="0"/>
      <dgm:spPr/>
    </dgm:pt>
    <dgm:pt modelId="{652AAC12-4D96-401A-B405-62D5302BC048}" type="pres">
      <dgm:prSet presAssocID="{A7E16517-542D-4EDD-943D-CD311AE2951F}" presName="horz2" presStyleCnt="0"/>
      <dgm:spPr/>
    </dgm:pt>
    <dgm:pt modelId="{CFF0DE38-D4CB-4420-BC4A-07E6F5BAB428}" type="pres">
      <dgm:prSet presAssocID="{A7E16517-542D-4EDD-943D-CD311AE2951F}" presName="horzSpace2" presStyleCnt="0"/>
      <dgm:spPr/>
    </dgm:pt>
    <dgm:pt modelId="{8C8D5614-581D-4D56-9510-93DBA2ECC6FA}" type="pres">
      <dgm:prSet presAssocID="{A7E16517-542D-4EDD-943D-CD311AE2951F}" presName="tx2" presStyleLbl="revTx" presStyleIdx="10" presStyleCnt="26"/>
      <dgm:spPr/>
    </dgm:pt>
    <dgm:pt modelId="{702A391C-DAB8-4CE4-A0FE-5780A43CF60E}" type="pres">
      <dgm:prSet presAssocID="{A7E16517-542D-4EDD-943D-CD311AE2951F}" presName="vert2" presStyleCnt="0"/>
      <dgm:spPr/>
    </dgm:pt>
    <dgm:pt modelId="{9B160D22-7916-45C7-A3F1-917F4745FC10}" type="pres">
      <dgm:prSet presAssocID="{A7E16517-542D-4EDD-943D-CD311AE2951F}" presName="thinLine2b" presStyleLbl="callout" presStyleIdx="7" presStyleCnt="19"/>
      <dgm:spPr/>
    </dgm:pt>
    <dgm:pt modelId="{3D621CBA-49C3-433D-ACA8-F43D620EB226}" type="pres">
      <dgm:prSet presAssocID="{A7E16517-542D-4EDD-943D-CD311AE2951F}" presName="vertSpace2b" presStyleCnt="0"/>
      <dgm:spPr/>
    </dgm:pt>
    <dgm:pt modelId="{514828FA-BB0C-4BF3-8E21-B76196EFFE81}" type="pres">
      <dgm:prSet presAssocID="{241023FE-C792-4D99-A4F0-49BBA54075AD}" presName="horz2" presStyleCnt="0"/>
      <dgm:spPr/>
    </dgm:pt>
    <dgm:pt modelId="{3BEC8736-8F8E-4EDD-BB3D-1E3B3321AEF3}" type="pres">
      <dgm:prSet presAssocID="{241023FE-C792-4D99-A4F0-49BBA54075AD}" presName="horzSpace2" presStyleCnt="0"/>
      <dgm:spPr/>
    </dgm:pt>
    <dgm:pt modelId="{8F15F152-E472-46B6-9E3F-2A9461B2D52E}" type="pres">
      <dgm:prSet presAssocID="{241023FE-C792-4D99-A4F0-49BBA54075AD}" presName="tx2" presStyleLbl="revTx" presStyleIdx="11" presStyleCnt="26"/>
      <dgm:spPr/>
    </dgm:pt>
    <dgm:pt modelId="{5F414D2D-B33F-4058-85DC-028FFC3B6FD3}" type="pres">
      <dgm:prSet presAssocID="{241023FE-C792-4D99-A4F0-49BBA54075AD}" presName="vert2" presStyleCnt="0"/>
      <dgm:spPr/>
    </dgm:pt>
    <dgm:pt modelId="{3A7B48C6-50F3-4B51-BE4B-95598346D6F8}" type="pres">
      <dgm:prSet presAssocID="{241023FE-C792-4D99-A4F0-49BBA54075AD}" presName="thinLine2b" presStyleLbl="callout" presStyleIdx="8" presStyleCnt="19"/>
      <dgm:spPr/>
    </dgm:pt>
    <dgm:pt modelId="{9FF63872-DC00-4D1D-9B92-66AE23400DE3}" type="pres">
      <dgm:prSet presAssocID="{241023FE-C792-4D99-A4F0-49BBA54075AD}" presName="vertSpace2b" presStyleCnt="0"/>
      <dgm:spPr/>
    </dgm:pt>
    <dgm:pt modelId="{6C53F937-080F-4835-A4BD-6B737ABF183B}" type="pres">
      <dgm:prSet presAssocID="{576B159F-380D-48E4-AB45-5D1D2A2C289C}" presName="thickLine" presStyleLbl="alignNode1" presStyleIdx="3" presStyleCnt="7"/>
      <dgm:spPr/>
    </dgm:pt>
    <dgm:pt modelId="{FE2AE9CD-9562-4415-9C16-58DC31D8593E}" type="pres">
      <dgm:prSet presAssocID="{576B159F-380D-48E4-AB45-5D1D2A2C289C}" presName="horz1" presStyleCnt="0"/>
      <dgm:spPr/>
    </dgm:pt>
    <dgm:pt modelId="{761CA370-5703-40CD-99C8-54725EEA0E03}" type="pres">
      <dgm:prSet presAssocID="{576B159F-380D-48E4-AB45-5D1D2A2C289C}" presName="tx1" presStyleLbl="revTx" presStyleIdx="12" presStyleCnt="26"/>
      <dgm:spPr/>
    </dgm:pt>
    <dgm:pt modelId="{9DE55788-3DB4-4A16-A1CA-A6A1C9DF4C45}" type="pres">
      <dgm:prSet presAssocID="{576B159F-380D-48E4-AB45-5D1D2A2C289C}" presName="vert1" presStyleCnt="0"/>
      <dgm:spPr/>
    </dgm:pt>
    <dgm:pt modelId="{06FB9A0C-5C40-4EA5-9BDA-A5775F484B9F}" type="pres">
      <dgm:prSet presAssocID="{C213F318-688D-4D6F-B5C9-F4ADADBB4602}" presName="vertSpace2a" presStyleCnt="0"/>
      <dgm:spPr/>
    </dgm:pt>
    <dgm:pt modelId="{B50DCDBA-7FA4-4B8C-80AB-15A3A254F778}" type="pres">
      <dgm:prSet presAssocID="{C213F318-688D-4D6F-B5C9-F4ADADBB4602}" presName="horz2" presStyleCnt="0"/>
      <dgm:spPr/>
    </dgm:pt>
    <dgm:pt modelId="{1592D412-4BDF-421C-A8AA-F24F46654BFD}" type="pres">
      <dgm:prSet presAssocID="{C213F318-688D-4D6F-B5C9-F4ADADBB4602}" presName="horzSpace2" presStyleCnt="0"/>
      <dgm:spPr/>
    </dgm:pt>
    <dgm:pt modelId="{59129339-49B0-4169-95A5-EEF88FB349A0}" type="pres">
      <dgm:prSet presAssocID="{C213F318-688D-4D6F-B5C9-F4ADADBB4602}" presName="tx2" presStyleLbl="revTx" presStyleIdx="13" presStyleCnt="26"/>
      <dgm:spPr/>
    </dgm:pt>
    <dgm:pt modelId="{48D0DE1B-F41E-46C1-BA21-6698783186DC}" type="pres">
      <dgm:prSet presAssocID="{C213F318-688D-4D6F-B5C9-F4ADADBB4602}" presName="vert2" presStyleCnt="0"/>
      <dgm:spPr/>
    </dgm:pt>
    <dgm:pt modelId="{B2AF477E-E8C9-4FFA-B135-FB11FC9A0049}" type="pres">
      <dgm:prSet presAssocID="{C213F318-688D-4D6F-B5C9-F4ADADBB4602}" presName="thinLine2b" presStyleLbl="callout" presStyleIdx="9" presStyleCnt="19"/>
      <dgm:spPr/>
    </dgm:pt>
    <dgm:pt modelId="{3904D6C6-2A38-4FB8-B18B-34C5EF8CAAA3}" type="pres">
      <dgm:prSet presAssocID="{C213F318-688D-4D6F-B5C9-F4ADADBB4602}" presName="vertSpace2b" presStyleCnt="0"/>
      <dgm:spPr/>
    </dgm:pt>
    <dgm:pt modelId="{BD455D4C-687F-4CCF-AB7F-4451CAA33FF9}" type="pres">
      <dgm:prSet presAssocID="{A31956FD-6FF8-46AD-9B1D-8E8240F7DFCC}" presName="horz2" presStyleCnt="0"/>
      <dgm:spPr/>
    </dgm:pt>
    <dgm:pt modelId="{D7A9BFE2-9562-4357-9239-A5DDD3ED6F5C}" type="pres">
      <dgm:prSet presAssocID="{A31956FD-6FF8-46AD-9B1D-8E8240F7DFCC}" presName="horzSpace2" presStyleCnt="0"/>
      <dgm:spPr/>
    </dgm:pt>
    <dgm:pt modelId="{87B3917D-67F7-4144-A6F3-1CE5FDD399A7}" type="pres">
      <dgm:prSet presAssocID="{A31956FD-6FF8-46AD-9B1D-8E8240F7DFCC}" presName="tx2" presStyleLbl="revTx" presStyleIdx="14" presStyleCnt="26"/>
      <dgm:spPr/>
    </dgm:pt>
    <dgm:pt modelId="{FE3FB0D1-7668-4D8E-B815-B1B139FEF67F}" type="pres">
      <dgm:prSet presAssocID="{A31956FD-6FF8-46AD-9B1D-8E8240F7DFCC}" presName="vert2" presStyleCnt="0"/>
      <dgm:spPr/>
    </dgm:pt>
    <dgm:pt modelId="{4C7B632C-220A-425A-8021-71D6DBB003D7}" type="pres">
      <dgm:prSet presAssocID="{A31956FD-6FF8-46AD-9B1D-8E8240F7DFCC}" presName="thinLine2b" presStyleLbl="callout" presStyleIdx="10" presStyleCnt="19"/>
      <dgm:spPr/>
    </dgm:pt>
    <dgm:pt modelId="{DC45A600-2B1F-4C6D-8F43-0A3C01A21586}" type="pres">
      <dgm:prSet presAssocID="{A31956FD-6FF8-46AD-9B1D-8E8240F7DFCC}" presName="vertSpace2b" presStyleCnt="0"/>
      <dgm:spPr/>
    </dgm:pt>
    <dgm:pt modelId="{2739EE0C-4567-4EBB-A806-C27B7E6D2334}" type="pres">
      <dgm:prSet presAssocID="{A790CF68-FA53-4F1E-9E95-31E96E892990}" presName="thickLine" presStyleLbl="alignNode1" presStyleIdx="4" presStyleCnt="7"/>
      <dgm:spPr/>
    </dgm:pt>
    <dgm:pt modelId="{A7649771-A882-4A70-AD46-D3136D73AA58}" type="pres">
      <dgm:prSet presAssocID="{A790CF68-FA53-4F1E-9E95-31E96E892990}" presName="horz1" presStyleCnt="0"/>
      <dgm:spPr/>
    </dgm:pt>
    <dgm:pt modelId="{19F59628-7365-41CF-912A-EBFD51310959}" type="pres">
      <dgm:prSet presAssocID="{A790CF68-FA53-4F1E-9E95-31E96E892990}" presName="tx1" presStyleLbl="revTx" presStyleIdx="15" presStyleCnt="26"/>
      <dgm:spPr/>
    </dgm:pt>
    <dgm:pt modelId="{CA500528-AC46-42E7-BF83-AF7EE638ED0A}" type="pres">
      <dgm:prSet presAssocID="{A790CF68-FA53-4F1E-9E95-31E96E892990}" presName="vert1" presStyleCnt="0"/>
      <dgm:spPr/>
    </dgm:pt>
    <dgm:pt modelId="{1ADC412E-C19A-4A7B-B734-D6317A96703B}" type="pres">
      <dgm:prSet presAssocID="{5E054E2A-B130-4145-A7A5-57EA8DEB31CE}" presName="vertSpace2a" presStyleCnt="0"/>
      <dgm:spPr/>
    </dgm:pt>
    <dgm:pt modelId="{AF0D3159-4929-40D8-9EB7-FC76DA7CA3F5}" type="pres">
      <dgm:prSet presAssocID="{5E054E2A-B130-4145-A7A5-57EA8DEB31CE}" presName="horz2" presStyleCnt="0"/>
      <dgm:spPr/>
    </dgm:pt>
    <dgm:pt modelId="{373F5E5A-F2AF-420F-9541-F643D418BB9F}" type="pres">
      <dgm:prSet presAssocID="{5E054E2A-B130-4145-A7A5-57EA8DEB31CE}" presName="horzSpace2" presStyleCnt="0"/>
      <dgm:spPr/>
    </dgm:pt>
    <dgm:pt modelId="{89096C2A-CD0B-46F5-8BCA-9C2DD99B7999}" type="pres">
      <dgm:prSet presAssocID="{5E054E2A-B130-4145-A7A5-57EA8DEB31CE}" presName="tx2" presStyleLbl="revTx" presStyleIdx="16" presStyleCnt="26"/>
      <dgm:spPr/>
    </dgm:pt>
    <dgm:pt modelId="{6007D779-3F11-49BB-B90B-4464E2D2C78A}" type="pres">
      <dgm:prSet presAssocID="{5E054E2A-B130-4145-A7A5-57EA8DEB31CE}" presName="vert2" presStyleCnt="0"/>
      <dgm:spPr/>
    </dgm:pt>
    <dgm:pt modelId="{05782DC2-2D3E-40BC-8933-E0FBAF704F92}" type="pres">
      <dgm:prSet presAssocID="{5E054E2A-B130-4145-A7A5-57EA8DEB31CE}" presName="thinLine2b" presStyleLbl="callout" presStyleIdx="11" presStyleCnt="19"/>
      <dgm:spPr/>
    </dgm:pt>
    <dgm:pt modelId="{5DE4DE0D-BC94-4590-ACC7-4EA1C8C04FC6}" type="pres">
      <dgm:prSet presAssocID="{5E054E2A-B130-4145-A7A5-57EA8DEB31CE}" presName="vertSpace2b" presStyleCnt="0"/>
      <dgm:spPr/>
    </dgm:pt>
    <dgm:pt modelId="{C8371B09-26E4-4CAB-8D4C-0EF83ADA4B35}" type="pres">
      <dgm:prSet presAssocID="{C258A92B-40ED-4AD1-B8F9-0EDFEBC5A4F9}" presName="horz2" presStyleCnt="0"/>
      <dgm:spPr/>
    </dgm:pt>
    <dgm:pt modelId="{03CD8D50-248C-4B5D-9D83-56B92F5F45C2}" type="pres">
      <dgm:prSet presAssocID="{C258A92B-40ED-4AD1-B8F9-0EDFEBC5A4F9}" presName="horzSpace2" presStyleCnt="0"/>
      <dgm:spPr/>
    </dgm:pt>
    <dgm:pt modelId="{6DADEE24-4B3E-45B9-8E1E-0216862CC0D3}" type="pres">
      <dgm:prSet presAssocID="{C258A92B-40ED-4AD1-B8F9-0EDFEBC5A4F9}" presName="tx2" presStyleLbl="revTx" presStyleIdx="17" presStyleCnt="26"/>
      <dgm:spPr/>
    </dgm:pt>
    <dgm:pt modelId="{765E3074-69A3-42F1-996C-71EA5035D7C5}" type="pres">
      <dgm:prSet presAssocID="{C258A92B-40ED-4AD1-B8F9-0EDFEBC5A4F9}" presName="vert2" presStyleCnt="0"/>
      <dgm:spPr/>
    </dgm:pt>
    <dgm:pt modelId="{7F238150-7CBB-460E-9D0F-BCC297AB2C29}" type="pres">
      <dgm:prSet presAssocID="{C258A92B-40ED-4AD1-B8F9-0EDFEBC5A4F9}" presName="thinLine2b" presStyleLbl="callout" presStyleIdx="12" presStyleCnt="19"/>
      <dgm:spPr/>
    </dgm:pt>
    <dgm:pt modelId="{22CAE5F6-5B47-495A-A366-E80E2270E0DA}" type="pres">
      <dgm:prSet presAssocID="{C258A92B-40ED-4AD1-B8F9-0EDFEBC5A4F9}" presName="vertSpace2b" presStyleCnt="0"/>
      <dgm:spPr/>
    </dgm:pt>
    <dgm:pt modelId="{1B33AE66-C109-4784-ABD3-A9305DA1DF53}" type="pres">
      <dgm:prSet presAssocID="{3823D028-A2AC-45DC-9213-4BDC978D5CD7}" presName="thickLine" presStyleLbl="alignNode1" presStyleIdx="5" presStyleCnt="7"/>
      <dgm:spPr/>
    </dgm:pt>
    <dgm:pt modelId="{0CAFC97E-A31C-485F-ACFC-91F435D7CBB7}" type="pres">
      <dgm:prSet presAssocID="{3823D028-A2AC-45DC-9213-4BDC978D5CD7}" presName="horz1" presStyleCnt="0"/>
      <dgm:spPr/>
    </dgm:pt>
    <dgm:pt modelId="{E9B59764-D2AD-4E49-9DF2-449C2FDFB7F1}" type="pres">
      <dgm:prSet presAssocID="{3823D028-A2AC-45DC-9213-4BDC978D5CD7}" presName="tx1" presStyleLbl="revTx" presStyleIdx="18" presStyleCnt="26"/>
      <dgm:spPr/>
    </dgm:pt>
    <dgm:pt modelId="{F8755370-F34B-471B-BA1D-F6BA2DFFD5A8}" type="pres">
      <dgm:prSet presAssocID="{3823D028-A2AC-45DC-9213-4BDC978D5CD7}" presName="vert1" presStyleCnt="0"/>
      <dgm:spPr/>
    </dgm:pt>
    <dgm:pt modelId="{383AB211-6ADA-42D5-84BF-C4C59367A7A4}" type="pres">
      <dgm:prSet presAssocID="{5A3637FC-51F0-4DE6-A2E2-43AB55B34E1E}" presName="vertSpace2a" presStyleCnt="0"/>
      <dgm:spPr/>
    </dgm:pt>
    <dgm:pt modelId="{A2346DEC-C46F-49B8-9305-3B016BE29503}" type="pres">
      <dgm:prSet presAssocID="{5A3637FC-51F0-4DE6-A2E2-43AB55B34E1E}" presName="horz2" presStyleCnt="0"/>
      <dgm:spPr/>
    </dgm:pt>
    <dgm:pt modelId="{0DB55D3A-2CE5-47F0-88F9-65D1972D7668}" type="pres">
      <dgm:prSet presAssocID="{5A3637FC-51F0-4DE6-A2E2-43AB55B34E1E}" presName="horzSpace2" presStyleCnt="0"/>
      <dgm:spPr/>
    </dgm:pt>
    <dgm:pt modelId="{4B70A989-0F8D-4A39-8201-1795D16D442F}" type="pres">
      <dgm:prSet presAssocID="{5A3637FC-51F0-4DE6-A2E2-43AB55B34E1E}" presName="tx2" presStyleLbl="revTx" presStyleIdx="19" presStyleCnt="26"/>
      <dgm:spPr/>
    </dgm:pt>
    <dgm:pt modelId="{49393F7D-0CCD-4BE8-9B66-3769C36D1B88}" type="pres">
      <dgm:prSet presAssocID="{5A3637FC-51F0-4DE6-A2E2-43AB55B34E1E}" presName="vert2" presStyleCnt="0"/>
      <dgm:spPr/>
    </dgm:pt>
    <dgm:pt modelId="{122784F0-2A33-4D2D-BB35-B30A0B745F64}" type="pres">
      <dgm:prSet presAssocID="{5A3637FC-51F0-4DE6-A2E2-43AB55B34E1E}" presName="thinLine2b" presStyleLbl="callout" presStyleIdx="13" presStyleCnt="19"/>
      <dgm:spPr/>
    </dgm:pt>
    <dgm:pt modelId="{9C2789C3-39BC-489D-93BA-D6C218EDB25D}" type="pres">
      <dgm:prSet presAssocID="{5A3637FC-51F0-4DE6-A2E2-43AB55B34E1E}" presName="vertSpace2b" presStyleCnt="0"/>
      <dgm:spPr/>
    </dgm:pt>
    <dgm:pt modelId="{839CC241-468F-4670-A246-FC5990938021}" type="pres">
      <dgm:prSet presAssocID="{9EA95D70-0698-4EB6-8A23-3AD9D82E1778}" presName="horz2" presStyleCnt="0"/>
      <dgm:spPr/>
    </dgm:pt>
    <dgm:pt modelId="{7D2125B0-2FA4-4E16-81D1-A23B48DD8F33}" type="pres">
      <dgm:prSet presAssocID="{9EA95D70-0698-4EB6-8A23-3AD9D82E1778}" presName="horzSpace2" presStyleCnt="0"/>
      <dgm:spPr/>
    </dgm:pt>
    <dgm:pt modelId="{7094E578-2A22-432D-98BF-C7E26788679E}" type="pres">
      <dgm:prSet presAssocID="{9EA95D70-0698-4EB6-8A23-3AD9D82E1778}" presName="tx2" presStyleLbl="revTx" presStyleIdx="20" presStyleCnt="26"/>
      <dgm:spPr/>
    </dgm:pt>
    <dgm:pt modelId="{BEC8A8F1-8EDA-496D-864A-AB56F3B18B93}" type="pres">
      <dgm:prSet presAssocID="{9EA95D70-0698-4EB6-8A23-3AD9D82E1778}" presName="vert2" presStyleCnt="0"/>
      <dgm:spPr/>
    </dgm:pt>
    <dgm:pt modelId="{8352B3C8-7AAA-4860-A8B9-9C2262BDFC51}" type="pres">
      <dgm:prSet presAssocID="{9EA95D70-0698-4EB6-8A23-3AD9D82E1778}" presName="thinLine2b" presStyleLbl="callout" presStyleIdx="14" presStyleCnt="19"/>
      <dgm:spPr/>
    </dgm:pt>
    <dgm:pt modelId="{31E27F82-378D-49AC-9A4B-DEFCFA50E513}" type="pres">
      <dgm:prSet presAssocID="{9EA95D70-0698-4EB6-8A23-3AD9D82E1778}" presName="vertSpace2b" presStyleCnt="0"/>
      <dgm:spPr/>
    </dgm:pt>
    <dgm:pt modelId="{9FFF5BCD-E0EF-40C9-A466-F603F86DA799}" type="pres">
      <dgm:prSet presAssocID="{1B036557-15C5-448E-AD7C-4D8C6E1241B1}" presName="horz2" presStyleCnt="0"/>
      <dgm:spPr/>
    </dgm:pt>
    <dgm:pt modelId="{9CCD3DCF-A61F-4EB9-957F-C51C3CBEA383}" type="pres">
      <dgm:prSet presAssocID="{1B036557-15C5-448E-AD7C-4D8C6E1241B1}" presName="horzSpace2" presStyleCnt="0"/>
      <dgm:spPr/>
    </dgm:pt>
    <dgm:pt modelId="{4B09EE7D-695E-4AAF-A9F4-891D4B97180C}" type="pres">
      <dgm:prSet presAssocID="{1B036557-15C5-448E-AD7C-4D8C6E1241B1}" presName="tx2" presStyleLbl="revTx" presStyleIdx="21" presStyleCnt="26"/>
      <dgm:spPr/>
    </dgm:pt>
    <dgm:pt modelId="{34736A83-5E02-44EF-9575-4D8A1F7A43D3}" type="pres">
      <dgm:prSet presAssocID="{1B036557-15C5-448E-AD7C-4D8C6E1241B1}" presName="vert2" presStyleCnt="0"/>
      <dgm:spPr/>
    </dgm:pt>
    <dgm:pt modelId="{35AE0676-51BD-4152-A6FD-C69E6D0F9187}" type="pres">
      <dgm:prSet presAssocID="{1B036557-15C5-448E-AD7C-4D8C6E1241B1}" presName="thinLine2b" presStyleLbl="callout" presStyleIdx="15" presStyleCnt="19"/>
      <dgm:spPr/>
    </dgm:pt>
    <dgm:pt modelId="{626826C8-F27F-4B08-B924-40BB189F9440}" type="pres">
      <dgm:prSet presAssocID="{1B036557-15C5-448E-AD7C-4D8C6E1241B1}" presName="vertSpace2b" presStyleCnt="0"/>
      <dgm:spPr/>
    </dgm:pt>
    <dgm:pt modelId="{6F0274D0-B9FA-46EF-B760-5064194EF8D8}" type="pres">
      <dgm:prSet presAssocID="{E4E93AF5-CB0D-4AD9-B7D5-465C4574367F}" presName="thickLine" presStyleLbl="alignNode1" presStyleIdx="6" presStyleCnt="7"/>
      <dgm:spPr/>
    </dgm:pt>
    <dgm:pt modelId="{D2BFEF90-3D18-41B4-814B-464D535634C3}" type="pres">
      <dgm:prSet presAssocID="{E4E93AF5-CB0D-4AD9-B7D5-465C4574367F}" presName="horz1" presStyleCnt="0"/>
      <dgm:spPr/>
    </dgm:pt>
    <dgm:pt modelId="{18644F59-8787-4EB1-9DA0-416CC740A11A}" type="pres">
      <dgm:prSet presAssocID="{E4E93AF5-CB0D-4AD9-B7D5-465C4574367F}" presName="tx1" presStyleLbl="revTx" presStyleIdx="22" presStyleCnt="26"/>
      <dgm:spPr/>
    </dgm:pt>
    <dgm:pt modelId="{EDEEDC66-8475-44E9-8CCB-C8BD914DCAF7}" type="pres">
      <dgm:prSet presAssocID="{E4E93AF5-CB0D-4AD9-B7D5-465C4574367F}" presName="vert1" presStyleCnt="0"/>
      <dgm:spPr/>
    </dgm:pt>
    <dgm:pt modelId="{7694F96C-34C1-4D36-8EB3-8EB757ACEFB5}" type="pres">
      <dgm:prSet presAssocID="{ACBC645A-C910-4B07-8C50-CF9C2EF2C8C1}" presName="vertSpace2a" presStyleCnt="0"/>
      <dgm:spPr/>
    </dgm:pt>
    <dgm:pt modelId="{817CC8D2-CB9B-4D21-B172-B51D60A5FE65}" type="pres">
      <dgm:prSet presAssocID="{ACBC645A-C910-4B07-8C50-CF9C2EF2C8C1}" presName="horz2" presStyleCnt="0"/>
      <dgm:spPr/>
    </dgm:pt>
    <dgm:pt modelId="{597BC10F-9275-4CD0-B0B9-7CFDBE884959}" type="pres">
      <dgm:prSet presAssocID="{ACBC645A-C910-4B07-8C50-CF9C2EF2C8C1}" presName="horzSpace2" presStyleCnt="0"/>
      <dgm:spPr/>
    </dgm:pt>
    <dgm:pt modelId="{2DBA98C3-CACF-4EAF-8752-13C1A5348047}" type="pres">
      <dgm:prSet presAssocID="{ACBC645A-C910-4B07-8C50-CF9C2EF2C8C1}" presName="tx2" presStyleLbl="revTx" presStyleIdx="23" presStyleCnt="26"/>
      <dgm:spPr/>
    </dgm:pt>
    <dgm:pt modelId="{52063C89-012C-47C6-8DDC-73B57A5847B7}" type="pres">
      <dgm:prSet presAssocID="{ACBC645A-C910-4B07-8C50-CF9C2EF2C8C1}" presName="vert2" presStyleCnt="0"/>
      <dgm:spPr/>
    </dgm:pt>
    <dgm:pt modelId="{8D702112-42A8-42AF-9E6F-3284A6BB082E}" type="pres">
      <dgm:prSet presAssocID="{ACBC645A-C910-4B07-8C50-CF9C2EF2C8C1}" presName="thinLine2b" presStyleLbl="callout" presStyleIdx="16" presStyleCnt="19"/>
      <dgm:spPr/>
    </dgm:pt>
    <dgm:pt modelId="{7CF843E0-1A37-46B1-9746-AEFC88D9EC33}" type="pres">
      <dgm:prSet presAssocID="{ACBC645A-C910-4B07-8C50-CF9C2EF2C8C1}" presName="vertSpace2b" presStyleCnt="0"/>
      <dgm:spPr/>
    </dgm:pt>
    <dgm:pt modelId="{06F25AE0-B289-4D4B-922D-D0D7D6BBF128}" type="pres">
      <dgm:prSet presAssocID="{5A0C6C4A-F32C-424A-901E-5D6CE119357F}" presName="horz2" presStyleCnt="0"/>
      <dgm:spPr/>
    </dgm:pt>
    <dgm:pt modelId="{6FFBC2E6-EAA1-494A-94DA-C3D0D52F301E}" type="pres">
      <dgm:prSet presAssocID="{5A0C6C4A-F32C-424A-901E-5D6CE119357F}" presName="horzSpace2" presStyleCnt="0"/>
      <dgm:spPr/>
    </dgm:pt>
    <dgm:pt modelId="{F818C710-65FB-44FE-8CE8-EE37B8A06F55}" type="pres">
      <dgm:prSet presAssocID="{5A0C6C4A-F32C-424A-901E-5D6CE119357F}" presName="tx2" presStyleLbl="revTx" presStyleIdx="24" presStyleCnt="26"/>
      <dgm:spPr/>
    </dgm:pt>
    <dgm:pt modelId="{70056731-EAF1-4328-B13E-45E2C21B9BF5}" type="pres">
      <dgm:prSet presAssocID="{5A0C6C4A-F32C-424A-901E-5D6CE119357F}" presName="vert2" presStyleCnt="0"/>
      <dgm:spPr/>
    </dgm:pt>
    <dgm:pt modelId="{0410D225-20B2-4842-9A96-FF7E5BF4A6DB}" type="pres">
      <dgm:prSet presAssocID="{5A0C6C4A-F32C-424A-901E-5D6CE119357F}" presName="thinLine2b" presStyleLbl="callout" presStyleIdx="17" presStyleCnt="19"/>
      <dgm:spPr/>
    </dgm:pt>
    <dgm:pt modelId="{4082CDC3-9F58-4783-8064-0BF428A4F0A5}" type="pres">
      <dgm:prSet presAssocID="{5A0C6C4A-F32C-424A-901E-5D6CE119357F}" presName="vertSpace2b" presStyleCnt="0"/>
      <dgm:spPr/>
    </dgm:pt>
    <dgm:pt modelId="{0EC3FCD3-818D-4B34-8FD3-25914DE270D0}" type="pres">
      <dgm:prSet presAssocID="{46C4138B-3FB8-4BA7-A81A-E9256FE66EF7}" presName="horz2" presStyleCnt="0"/>
      <dgm:spPr/>
    </dgm:pt>
    <dgm:pt modelId="{69990DD1-D3B6-4A81-8764-181518308A6B}" type="pres">
      <dgm:prSet presAssocID="{46C4138B-3FB8-4BA7-A81A-E9256FE66EF7}" presName="horzSpace2" presStyleCnt="0"/>
      <dgm:spPr/>
    </dgm:pt>
    <dgm:pt modelId="{17A367F3-332D-439A-983E-B7F671CE6B8D}" type="pres">
      <dgm:prSet presAssocID="{46C4138B-3FB8-4BA7-A81A-E9256FE66EF7}" presName="tx2" presStyleLbl="revTx" presStyleIdx="25" presStyleCnt="26"/>
      <dgm:spPr/>
    </dgm:pt>
    <dgm:pt modelId="{CF3089AF-FC34-4B48-B3AB-EB08BCC954C5}" type="pres">
      <dgm:prSet presAssocID="{46C4138B-3FB8-4BA7-A81A-E9256FE66EF7}" presName="vert2" presStyleCnt="0"/>
      <dgm:spPr/>
    </dgm:pt>
    <dgm:pt modelId="{73F816F3-9E51-4505-B23C-DDB556EA8A77}" type="pres">
      <dgm:prSet presAssocID="{46C4138B-3FB8-4BA7-A81A-E9256FE66EF7}" presName="thinLine2b" presStyleLbl="callout" presStyleIdx="18" presStyleCnt="19"/>
      <dgm:spPr/>
    </dgm:pt>
    <dgm:pt modelId="{65B00ABA-B010-4362-A624-9CA892E461E2}" type="pres">
      <dgm:prSet presAssocID="{46C4138B-3FB8-4BA7-A81A-E9256FE66EF7}" presName="vertSpace2b" presStyleCnt="0"/>
      <dgm:spPr/>
    </dgm:pt>
  </dgm:ptLst>
  <dgm:cxnLst>
    <dgm:cxn modelId="{58615306-FC41-40E5-AC9A-2A0310252DC5}" srcId="{6E4B31E8-0796-475D-8065-D676D2FFC864}" destId="{E4E93AF5-CB0D-4AD9-B7D5-465C4574367F}" srcOrd="6" destOrd="0" parTransId="{34097735-4464-4224-ACD5-03D1258ACFD7}" sibTransId="{70B49A3E-59AF-44C7-A9D1-79EA8AAE3D54}"/>
    <dgm:cxn modelId="{38B85B09-C307-404B-9F2E-1CE93E45613C}" srcId="{781DD7AC-D2A8-4CBE-AE9B-C2581A6FDF6F}" destId="{D3B833A0-BE81-45E5-9F7A-957DB09F7A42}" srcOrd="0" destOrd="0" parTransId="{31EB5DFD-07DE-4BEA-B39A-D3A37E3FA8CC}" sibTransId="{C83BDAFD-5DC5-4354-87A2-625BE5D9563A}"/>
    <dgm:cxn modelId="{7E61401A-9529-4D55-B18E-FE6C9C07E2C3}" srcId="{576B159F-380D-48E4-AB45-5D1D2A2C289C}" destId="{C213F318-688D-4D6F-B5C9-F4ADADBB4602}" srcOrd="0" destOrd="0" parTransId="{546E4B7D-6AD4-45BB-9599-FE239BF219BA}" sibTransId="{45EEB3D6-4B39-4D76-9625-65727E70D32B}"/>
    <dgm:cxn modelId="{5A66071E-6188-4780-BC52-DCA59C6DBE37}" type="presOf" srcId="{A31956FD-6FF8-46AD-9B1D-8E8240F7DFCC}" destId="{87B3917D-67F7-4144-A6F3-1CE5FDD399A7}" srcOrd="0" destOrd="0" presId="urn:microsoft.com/office/officeart/2008/layout/LinedList"/>
    <dgm:cxn modelId="{F4309124-3F51-43EC-B906-761C89C6B1DD}" type="presOf" srcId="{D3B833A0-BE81-45E5-9F7A-957DB09F7A42}" destId="{D49DB173-F7B1-40BC-A564-0CAD0544446C}" srcOrd="0" destOrd="0" presId="urn:microsoft.com/office/officeart/2008/layout/LinedList"/>
    <dgm:cxn modelId="{BEAE2726-A9E3-497A-A227-7CDD8AA47112}" type="presOf" srcId="{CC7ACFB3-02CF-4205-8D9E-C45BA161B195}" destId="{820BF208-D8FC-4A69-A43D-912A06F6FF0D}" srcOrd="0" destOrd="0" presId="urn:microsoft.com/office/officeart/2008/layout/LinedList"/>
    <dgm:cxn modelId="{4C908628-A747-44F3-B324-AE73643B5F73}" srcId="{781DD7AC-D2A8-4CBE-AE9B-C2581A6FDF6F}" destId="{A7E16517-542D-4EDD-943D-CD311AE2951F}" srcOrd="1" destOrd="0" parTransId="{0C26308E-9BB5-4955-9699-43F934FC4F38}" sibTransId="{279807B7-7BA5-486D-9BF8-BDFFD562E9B7}"/>
    <dgm:cxn modelId="{06E35236-A212-487D-A4D2-2CB8D93B3764}" srcId="{E4E93AF5-CB0D-4AD9-B7D5-465C4574367F}" destId="{5A0C6C4A-F32C-424A-901E-5D6CE119357F}" srcOrd="1" destOrd="0" parTransId="{4474498E-9DAA-4AA6-9D82-DCB4717BC95D}" sibTransId="{38BA4F89-EC35-4B99-B513-194A240FA158}"/>
    <dgm:cxn modelId="{B160D339-A13A-407F-8EC7-389B63F1170E}" type="presOf" srcId="{0A3878E3-3060-4048-9227-CD44CB18FC49}" destId="{71CD20DA-51BE-497E-ACDA-F1C127A4D037}" srcOrd="0" destOrd="0" presId="urn:microsoft.com/office/officeart/2008/layout/LinedList"/>
    <dgm:cxn modelId="{22C45760-7F7F-4A60-9C67-2ABA27FA2D37}" srcId="{E398C98F-2281-468D-AEEF-33C26BB8583F}" destId="{76DD6CD8-8514-4219-BDD9-5732C9A43804}" srcOrd="0" destOrd="0" parTransId="{7BE17D22-82F6-4334-8840-31653FC60BC7}" sibTransId="{B3F1C0F6-B33E-4728-8B8D-B5EB2DD2F7B7}"/>
    <dgm:cxn modelId="{98A22F48-4262-4FD4-85C4-98AD7A639CC6}" srcId="{A790CF68-FA53-4F1E-9E95-31E96E892990}" destId="{C258A92B-40ED-4AD1-B8F9-0EDFEBC5A4F9}" srcOrd="1" destOrd="0" parTransId="{99DCDE62-8756-4E45-9E90-592EE556C6F2}" sibTransId="{DF227BB6-660E-4586-B4DA-7E57C7F6851D}"/>
    <dgm:cxn modelId="{86F8CC6C-2F27-4040-9022-84E936D57C44}" type="presOf" srcId="{3823D028-A2AC-45DC-9213-4BDC978D5CD7}" destId="{E9B59764-D2AD-4E49-9DF2-449C2FDFB7F1}" srcOrd="0" destOrd="0" presId="urn:microsoft.com/office/officeart/2008/layout/LinedList"/>
    <dgm:cxn modelId="{BEEE5E4F-1552-43C4-95C4-581ED1DCB1F9}" srcId="{6E4B31E8-0796-475D-8065-D676D2FFC864}" destId="{781DD7AC-D2A8-4CBE-AE9B-C2581A6FDF6F}" srcOrd="2" destOrd="0" parTransId="{0E97F3EF-02C0-4DC1-A3E3-5DEC68962434}" sibTransId="{1D22ACEE-DD5F-4195-99E2-27AE84ED2B9A}"/>
    <dgm:cxn modelId="{CDD52A70-BE97-4420-BC85-9F9307EE74EC}" srcId="{E398C98F-2281-468D-AEEF-33C26BB8583F}" destId="{358F8065-A42A-44DB-B7AB-18D5E56195DB}" srcOrd="2" destOrd="0" parTransId="{A99AC6F5-9326-45FC-BD78-27D323B63329}" sibTransId="{CDF5ED26-80DE-4785-B6D9-C1811C486408}"/>
    <dgm:cxn modelId="{68EC3551-B0B6-4970-8125-E11C3C2F7102}" srcId="{3823D028-A2AC-45DC-9213-4BDC978D5CD7}" destId="{9EA95D70-0698-4EB6-8A23-3AD9D82E1778}" srcOrd="1" destOrd="0" parTransId="{7F5428BB-4BE8-4D2B-88D1-C045F9E389AA}" sibTransId="{C9AA90B6-A874-4F00-A90D-A33B26A1FFFD}"/>
    <dgm:cxn modelId="{3CCCE753-FA3C-4631-AEBC-B0DDCF71955D}" srcId="{A5A3417D-F423-4584-BA9A-364B63BD4DC7}" destId="{E6C5EA71-8880-4053-9C47-E44013EBE7BF}" srcOrd="2" destOrd="0" parTransId="{19FC97C2-2C05-4A39-9C9B-635C13FD4BD8}" sibTransId="{6DE74073-C550-4409-BBAC-F76A31E4C09E}"/>
    <dgm:cxn modelId="{4722C674-A3B7-4D55-9640-BCA82C918DC2}" type="presOf" srcId="{1B036557-15C5-448E-AD7C-4D8C6E1241B1}" destId="{4B09EE7D-695E-4AAF-A9F4-891D4B97180C}" srcOrd="0" destOrd="0" presId="urn:microsoft.com/office/officeart/2008/layout/LinedList"/>
    <dgm:cxn modelId="{BE5DCB74-D2CC-4953-AEAA-25659CC92B6B}" srcId="{781DD7AC-D2A8-4CBE-AE9B-C2581A6FDF6F}" destId="{241023FE-C792-4D99-A4F0-49BBA54075AD}" srcOrd="2" destOrd="0" parTransId="{E6565F40-12B2-465B-B1EE-85E93E8C337D}" sibTransId="{3B094038-B39D-492A-8804-7909C8ED206B}"/>
    <dgm:cxn modelId="{A9655B83-F7EF-47FE-9420-32A0442D9318}" srcId="{E398C98F-2281-468D-AEEF-33C26BB8583F}" destId="{D74F7D0D-5B26-4AA3-8667-95C303B2AF12}" srcOrd="1" destOrd="0" parTransId="{7C1CC9A0-E9EB-403A-8DCC-97753FA499FF}" sibTransId="{0CD8BE6B-6E1B-4EED-ADE0-CEFEABCAE896}"/>
    <dgm:cxn modelId="{DB5E8588-AB01-4B52-8B1A-1DE0BA928247}" type="presOf" srcId="{A7E16517-542D-4EDD-943D-CD311AE2951F}" destId="{8C8D5614-581D-4D56-9510-93DBA2ECC6FA}" srcOrd="0" destOrd="0" presId="urn:microsoft.com/office/officeart/2008/layout/LinedList"/>
    <dgm:cxn modelId="{A7F4B688-B4E9-4356-83F6-7A264F0B126F}" srcId="{3823D028-A2AC-45DC-9213-4BDC978D5CD7}" destId="{1B036557-15C5-448E-AD7C-4D8C6E1241B1}" srcOrd="2" destOrd="0" parTransId="{095E5BB8-F9AD-4DFE-887F-D55A4199EC2E}" sibTransId="{246B2B48-6E96-4EBA-BA82-A98FDD304B8C}"/>
    <dgm:cxn modelId="{ED834789-5184-4B25-B659-73D3527B247C}" type="presOf" srcId="{E6C5EA71-8880-4053-9C47-E44013EBE7BF}" destId="{8C4F6946-6040-47B5-B85E-8A91ACAF0894}" srcOrd="0" destOrd="0" presId="urn:microsoft.com/office/officeart/2008/layout/LinedList"/>
    <dgm:cxn modelId="{30D9448D-E441-4C50-A891-08D649CFC283}" type="presOf" srcId="{9EA95D70-0698-4EB6-8A23-3AD9D82E1778}" destId="{7094E578-2A22-432D-98BF-C7E26788679E}" srcOrd="0" destOrd="0" presId="urn:microsoft.com/office/officeart/2008/layout/LinedList"/>
    <dgm:cxn modelId="{D0675692-3730-4EEE-B676-D92B20B1448B}" type="presOf" srcId="{5A0C6C4A-F32C-424A-901E-5D6CE119357F}" destId="{F818C710-65FB-44FE-8CE8-EE37B8A06F55}" srcOrd="0" destOrd="0" presId="urn:microsoft.com/office/officeart/2008/layout/LinedList"/>
    <dgm:cxn modelId="{A6A03295-E444-4331-BFFF-AB52CC4B2576}" srcId="{A5A3417D-F423-4584-BA9A-364B63BD4DC7}" destId="{CC7ACFB3-02CF-4205-8D9E-C45BA161B195}" srcOrd="1" destOrd="0" parTransId="{40907A27-3F3B-4000-8089-3379BAD35F42}" sibTransId="{03FBFC40-DC24-443A-93C5-56B8173947C8}"/>
    <dgm:cxn modelId="{B3D2E69A-D6E5-44FE-AEC0-96E83C37F021}" srcId="{6E4B31E8-0796-475D-8065-D676D2FFC864}" destId="{3823D028-A2AC-45DC-9213-4BDC978D5CD7}" srcOrd="5" destOrd="0" parTransId="{EC6594F8-AB16-47E4-8877-91AAC1F3B417}" sibTransId="{53B4B69B-6E5D-4269-8A50-87AD2C2FF162}"/>
    <dgm:cxn modelId="{E0CAD99C-8102-47C9-956B-D1A4D83BE317}" srcId="{A5A3417D-F423-4584-BA9A-364B63BD4DC7}" destId="{0A3878E3-3060-4048-9227-CD44CB18FC49}" srcOrd="0" destOrd="0" parTransId="{95EEA1FB-E7AB-46E7-ACB5-6C38C1539244}" sibTransId="{B552F271-E47E-430A-BAE0-0FECEE104BAF}"/>
    <dgm:cxn modelId="{621483A0-192E-4C92-BA7B-9A937C31A043}" type="presOf" srcId="{5E054E2A-B130-4145-A7A5-57EA8DEB31CE}" destId="{89096C2A-CD0B-46F5-8BCA-9C2DD99B7999}" srcOrd="0" destOrd="0" presId="urn:microsoft.com/office/officeart/2008/layout/LinedList"/>
    <dgm:cxn modelId="{3BE16CA2-41C1-4269-BDD5-58F8B6FAC4D3}" type="presOf" srcId="{C213F318-688D-4D6F-B5C9-F4ADADBB4602}" destId="{59129339-49B0-4169-95A5-EEF88FB349A0}" srcOrd="0" destOrd="0" presId="urn:microsoft.com/office/officeart/2008/layout/LinedList"/>
    <dgm:cxn modelId="{BF8186A6-D35C-4A66-95AC-5C115099D365}" type="presOf" srcId="{D74F7D0D-5B26-4AA3-8667-95C303B2AF12}" destId="{40F44B2D-DE3A-4F6C-8688-FE594A2D0AC6}" srcOrd="0" destOrd="0" presId="urn:microsoft.com/office/officeart/2008/layout/LinedList"/>
    <dgm:cxn modelId="{77873FA7-ECFB-4151-AE43-50417BF6BB72}" srcId="{6E4B31E8-0796-475D-8065-D676D2FFC864}" destId="{E398C98F-2281-468D-AEEF-33C26BB8583F}" srcOrd="0" destOrd="0" parTransId="{F96606F8-596F-4D9B-8611-D2131F9F8D4F}" sibTransId="{02930E02-DD11-406C-8A03-CE7A2485A062}"/>
    <dgm:cxn modelId="{02E79BA8-2E8A-4743-871D-8C839B15EEF7}" srcId="{6E4B31E8-0796-475D-8065-D676D2FFC864}" destId="{A5A3417D-F423-4584-BA9A-364B63BD4DC7}" srcOrd="1" destOrd="0" parTransId="{0992B8DD-EDBC-47C3-A2AF-3D3EE3286AF9}" sibTransId="{B17ADB7C-3E34-46E0-9D61-081F597F2858}"/>
    <dgm:cxn modelId="{29142EAC-42E1-4725-AFEA-AE60F3AFAB9C}" type="presOf" srcId="{781DD7AC-D2A8-4CBE-AE9B-C2581A6FDF6F}" destId="{44DE662E-EA20-481B-8EBF-BEEA7A013025}" srcOrd="0" destOrd="0" presId="urn:microsoft.com/office/officeart/2008/layout/LinedList"/>
    <dgm:cxn modelId="{283819B1-70A6-4F42-9946-75E1EB7FD8B8}" srcId="{6E4B31E8-0796-475D-8065-D676D2FFC864}" destId="{A790CF68-FA53-4F1E-9E95-31E96E892990}" srcOrd="4" destOrd="0" parTransId="{5CDFD490-B77D-4259-9FF5-F7ED70A6FC00}" sibTransId="{6E44AF15-AB01-4B44-B186-5620037B1D20}"/>
    <dgm:cxn modelId="{AD4282B1-C147-4B8B-BAB7-A3CAB298BA9C}" srcId="{3823D028-A2AC-45DC-9213-4BDC978D5CD7}" destId="{5A3637FC-51F0-4DE6-A2E2-43AB55B34E1E}" srcOrd="0" destOrd="0" parTransId="{EE0EB830-DB4A-49E9-97B9-0767FD4896E3}" sibTransId="{15285B2C-DFEA-4BA8-9D85-EC229CE9931C}"/>
    <dgm:cxn modelId="{66F516B2-0BB0-4D5B-874F-5C60458E40F0}" type="presOf" srcId="{E398C98F-2281-468D-AEEF-33C26BB8583F}" destId="{3DE4B55A-5426-4428-BAD3-9A2179D7FF80}" srcOrd="0" destOrd="0" presId="urn:microsoft.com/office/officeart/2008/layout/LinedList"/>
    <dgm:cxn modelId="{593464BE-C26D-48B0-89D1-743C9CF3670A}" type="presOf" srcId="{5A3637FC-51F0-4DE6-A2E2-43AB55B34E1E}" destId="{4B70A989-0F8D-4A39-8201-1795D16D442F}" srcOrd="0" destOrd="0" presId="urn:microsoft.com/office/officeart/2008/layout/LinedList"/>
    <dgm:cxn modelId="{C57F40BF-7E64-4F8D-9123-B87046C5530A}" srcId="{576B159F-380D-48E4-AB45-5D1D2A2C289C}" destId="{A31956FD-6FF8-46AD-9B1D-8E8240F7DFCC}" srcOrd="1" destOrd="0" parTransId="{9E80C5AA-D7C0-43E7-8ADD-3228FBA35DEA}" sibTransId="{C11D53BE-30F7-440B-BC61-9CDE069CCA0A}"/>
    <dgm:cxn modelId="{B554ACBF-A5D9-43FF-B044-400B5150C22C}" type="presOf" srcId="{46C4138B-3FB8-4BA7-A81A-E9256FE66EF7}" destId="{17A367F3-332D-439A-983E-B7F671CE6B8D}" srcOrd="0" destOrd="0" presId="urn:microsoft.com/office/officeart/2008/layout/LinedList"/>
    <dgm:cxn modelId="{F22307CB-022B-4C93-87A2-E4B949C42D2F}" type="presOf" srcId="{ACBC645A-C910-4B07-8C50-CF9C2EF2C8C1}" destId="{2DBA98C3-CACF-4EAF-8752-13C1A5348047}" srcOrd="0" destOrd="0" presId="urn:microsoft.com/office/officeart/2008/layout/LinedList"/>
    <dgm:cxn modelId="{6A2F50CF-FD13-4CB7-8CB7-433460A5186B}" srcId="{6E4B31E8-0796-475D-8065-D676D2FFC864}" destId="{576B159F-380D-48E4-AB45-5D1D2A2C289C}" srcOrd="3" destOrd="0" parTransId="{EE5C1346-1713-4272-AB26-A00DE9715BC6}" sibTransId="{314DFF10-D88A-4F2F-BDB7-857ED3846234}"/>
    <dgm:cxn modelId="{51793FD1-7B9D-4A04-BCF8-AA9CF081F067}" type="presOf" srcId="{E4E93AF5-CB0D-4AD9-B7D5-465C4574367F}" destId="{18644F59-8787-4EB1-9DA0-416CC740A11A}" srcOrd="0" destOrd="0" presId="urn:microsoft.com/office/officeart/2008/layout/LinedList"/>
    <dgm:cxn modelId="{B8F8E1D7-33B0-4840-98B2-BE6B1FF7D351}" type="presOf" srcId="{6E4B31E8-0796-475D-8065-D676D2FFC864}" destId="{759463D4-A93A-4241-B91B-AAA319B885F3}" srcOrd="0" destOrd="0" presId="urn:microsoft.com/office/officeart/2008/layout/LinedList"/>
    <dgm:cxn modelId="{7AFB8DD8-BE14-45C1-91F5-AA2322D41A35}" type="presOf" srcId="{576B159F-380D-48E4-AB45-5D1D2A2C289C}" destId="{761CA370-5703-40CD-99C8-54725EEA0E03}" srcOrd="0" destOrd="0" presId="urn:microsoft.com/office/officeart/2008/layout/LinedList"/>
    <dgm:cxn modelId="{04AEFDD8-3FA2-43B2-B38F-5F7C5915F18C}" srcId="{E4E93AF5-CB0D-4AD9-B7D5-465C4574367F}" destId="{46C4138B-3FB8-4BA7-A81A-E9256FE66EF7}" srcOrd="2" destOrd="0" parTransId="{0FEA89BF-EF3F-4097-A812-29913D9131DE}" sibTransId="{3DC9046F-7017-43D5-A1FC-C4CF0A93EE94}"/>
    <dgm:cxn modelId="{E74CEFE5-91C4-44D1-BE80-E968557E1611}" type="presOf" srcId="{241023FE-C792-4D99-A4F0-49BBA54075AD}" destId="{8F15F152-E472-46B6-9E3F-2A9461B2D52E}" srcOrd="0" destOrd="0" presId="urn:microsoft.com/office/officeart/2008/layout/LinedList"/>
    <dgm:cxn modelId="{20F3FAE5-46FE-4135-B901-BBC4C9044338}" type="presOf" srcId="{A5A3417D-F423-4584-BA9A-364B63BD4DC7}" destId="{20EE607D-06BB-4147-AA8E-6793397F68C7}" srcOrd="0" destOrd="0" presId="urn:microsoft.com/office/officeart/2008/layout/LinedList"/>
    <dgm:cxn modelId="{530147EF-CAD9-407F-9EBA-9C40D900EBF2}" type="presOf" srcId="{C258A92B-40ED-4AD1-B8F9-0EDFEBC5A4F9}" destId="{6DADEE24-4B3E-45B9-8E1E-0216862CC0D3}" srcOrd="0" destOrd="0" presId="urn:microsoft.com/office/officeart/2008/layout/LinedList"/>
    <dgm:cxn modelId="{35DF74F1-2744-48A3-823B-096FAC455555}" type="presOf" srcId="{76DD6CD8-8514-4219-BDD9-5732C9A43804}" destId="{FF702FBA-5337-4D41-B3A0-9B72DBEAC398}" srcOrd="0" destOrd="0" presId="urn:microsoft.com/office/officeart/2008/layout/LinedList"/>
    <dgm:cxn modelId="{64ACA8F1-D6BB-4926-9E77-C4A29AA24805}" type="presOf" srcId="{358F8065-A42A-44DB-B7AB-18D5E56195DB}" destId="{5393B9E0-0939-4221-B664-9298AD9EBE42}" srcOrd="0" destOrd="0" presId="urn:microsoft.com/office/officeart/2008/layout/LinedList"/>
    <dgm:cxn modelId="{FFCE2BF7-A27E-4952-BC53-79534C3CBC14}" srcId="{A790CF68-FA53-4F1E-9E95-31E96E892990}" destId="{5E054E2A-B130-4145-A7A5-57EA8DEB31CE}" srcOrd="0" destOrd="0" parTransId="{5B9CAF17-2305-4998-9E96-3AA88B3A3162}" sibTransId="{D5E29D7A-7D5E-49CB-8720-40C5E7D64EBD}"/>
    <dgm:cxn modelId="{A18DB1F9-9CA2-410C-B429-329C6D29F058}" srcId="{E4E93AF5-CB0D-4AD9-B7D5-465C4574367F}" destId="{ACBC645A-C910-4B07-8C50-CF9C2EF2C8C1}" srcOrd="0" destOrd="0" parTransId="{C419D0E5-F7BF-4526-BE22-0955C66B0569}" sibTransId="{4E6A1ADB-300E-42DA-BEAC-CE8FD3D18967}"/>
    <dgm:cxn modelId="{FB29F0FB-BF5E-4882-B7C7-9572B63B1F82}" type="presOf" srcId="{A790CF68-FA53-4F1E-9E95-31E96E892990}" destId="{19F59628-7365-41CF-912A-EBFD51310959}" srcOrd="0" destOrd="0" presId="urn:microsoft.com/office/officeart/2008/layout/LinedList"/>
    <dgm:cxn modelId="{CCB2BCB5-D18C-41EE-A5CB-9DEEB8FA5DEC}" type="presParOf" srcId="{759463D4-A93A-4241-B91B-AAA319B885F3}" destId="{56935ABF-AAFA-43EB-8625-788E13CF797D}" srcOrd="0" destOrd="0" presId="urn:microsoft.com/office/officeart/2008/layout/LinedList"/>
    <dgm:cxn modelId="{B42E12F8-ABA6-40C2-9203-8771B67FDC04}" type="presParOf" srcId="{759463D4-A93A-4241-B91B-AAA319B885F3}" destId="{6028FFB8-D9F2-4EBF-A405-A74C90777371}" srcOrd="1" destOrd="0" presId="urn:microsoft.com/office/officeart/2008/layout/LinedList"/>
    <dgm:cxn modelId="{E593F925-FA58-45D2-B2E9-17FB3B0A580E}" type="presParOf" srcId="{6028FFB8-D9F2-4EBF-A405-A74C90777371}" destId="{3DE4B55A-5426-4428-BAD3-9A2179D7FF80}" srcOrd="0" destOrd="0" presId="urn:microsoft.com/office/officeart/2008/layout/LinedList"/>
    <dgm:cxn modelId="{D8B7A9EC-36D3-41D7-8C2D-408360F03C42}" type="presParOf" srcId="{6028FFB8-D9F2-4EBF-A405-A74C90777371}" destId="{CE4E7B1E-0667-405A-94B4-022AD036EC7A}" srcOrd="1" destOrd="0" presId="urn:microsoft.com/office/officeart/2008/layout/LinedList"/>
    <dgm:cxn modelId="{8212C31A-FF04-4345-873B-BBA6F4F156BD}" type="presParOf" srcId="{CE4E7B1E-0667-405A-94B4-022AD036EC7A}" destId="{750744BD-8E65-4958-9517-A31B2693C306}" srcOrd="0" destOrd="0" presId="urn:microsoft.com/office/officeart/2008/layout/LinedList"/>
    <dgm:cxn modelId="{9AC7B485-C580-432A-AB9F-DC933A841CF5}" type="presParOf" srcId="{CE4E7B1E-0667-405A-94B4-022AD036EC7A}" destId="{F2304408-F248-4A73-ADDA-B7E1E5AA58F2}" srcOrd="1" destOrd="0" presId="urn:microsoft.com/office/officeart/2008/layout/LinedList"/>
    <dgm:cxn modelId="{B5BABE75-B8FB-41CD-98B9-507DDFED3465}" type="presParOf" srcId="{F2304408-F248-4A73-ADDA-B7E1E5AA58F2}" destId="{F04FC570-C179-4410-BDC1-AA99FA7277F3}" srcOrd="0" destOrd="0" presId="urn:microsoft.com/office/officeart/2008/layout/LinedList"/>
    <dgm:cxn modelId="{CC5305E7-203A-4295-B60D-01E2ED088785}" type="presParOf" srcId="{F2304408-F248-4A73-ADDA-B7E1E5AA58F2}" destId="{FF702FBA-5337-4D41-B3A0-9B72DBEAC398}" srcOrd="1" destOrd="0" presId="urn:microsoft.com/office/officeart/2008/layout/LinedList"/>
    <dgm:cxn modelId="{8C224769-A1A2-4274-97CF-DEA61209B64A}" type="presParOf" srcId="{F2304408-F248-4A73-ADDA-B7E1E5AA58F2}" destId="{5B3FCDAA-2F82-41B9-B1DE-C6D1EE03AA75}" srcOrd="2" destOrd="0" presId="urn:microsoft.com/office/officeart/2008/layout/LinedList"/>
    <dgm:cxn modelId="{FBE728D3-4526-40A0-A2E5-9EC8FC861CD3}" type="presParOf" srcId="{CE4E7B1E-0667-405A-94B4-022AD036EC7A}" destId="{28A874FB-25B3-4C3B-8B8E-B4DAB60847EF}" srcOrd="2" destOrd="0" presId="urn:microsoft.com/office/officeart/2008/layout/LinedList"/>
    <dgm:cxn modelId="{533724EE-8C0D-46FE-A311-B161623CE4DD}" type="presParOf" srcId="{CE4E7B1E-0667-405A-94B4-022AD036EC7A}" destId="{5DE9DC95-AFAD-42CC-9AF0-41C521F443D3}" srcOrd="3" destOrd="0" presId="urn:microsoft.com/office/officeart/2008/layout/LinedList"/>
    <dgm:cxn modelId="{CD91166D-6667-4562-BBA7-28448BB670DE}" type="presParOf" srcId="{CE4E7B1E-0667-405A-94B4-022AD036EC7A}" destId="{C5E94E41-08A4-41D5-919A-E7904D9BDEA0}" srcOrd="4" destOrd="0" presId="urn:microsoft.com/office/officeart/2008/layout/LinedList"/>
    <dgm:cxn modelId="{81148224-4706-489F-993C-D18B4622B2E8}" type="presParOf" srcId="{C5E94E41-08A4-41D5-919A-E7904D9BDEA0}" destId="{F09FCA87-7292-4E76-A0D7-075071242166}" srcOrd="0" destOrd="0" presId="urn:microsoft.com/office/officeart/2008/layout/LinedList"/>
    <dgm:cxn modelId="{BF1F518E-4B59-4556-840A-098F917852BC}" type="presParOf" srcId="{C5E94E41-08A4-41D5-919A-E7904D9BDEA0}" destId="{40F44B2D-DE3A-4F6C-8688-FE594A2D0AC6}" srcOrd="1" destOrd="0" presId="urn:microsoft.com/office/officeart/2008/layout/LinedList"/>
    <dgm:cxn modelId="{57C87176-A171-4344-A02F-88FFE97FA82A}" type="presParOf" srcId="{C5E94E41-08A4-41D5-919A-E7904D9BDEA0}" destId="{40E794B1-8E5E-4AC9-93E6-506F77D440D9}" srcOrd="2" destOrd="0" presId="urn:microsoft.com/office/officeart/2008/layout/LinedList"/>
    <dgm:cxn modelId="{B039CA84-9910-4F1A-B341-9EFC71686AEF}" type="presParOf" srcId="{CE4E7B1E-0667-405A-94B4-022AD036EC7A}" destId="{33CDD221-2E16-4CDF-A750-5FB884950349}" srcOrd="5" destOrd="0" presId="urn:microsoft.com/office/officeart/2008/layout/LinedList"/>
    <dgm:cxn modelId="{09128C17-72AF-42B5-9BFA-F63123D12F3F}" type="presParOf" srcId="{CE4E7B1E-0667-405A-94B4-022AD036EC7A}" destId="{531566C9-7111-4185-AEE6-849F4AE16461}" srcOrd="6" destOrd="0" presId="urn:microsoft.com/office/officeart/2008/layout/LinedList"/>
    <dgm:cxn modelId="{411040A5-C03B-42B8-92EA-36679B9BCF47}" type="presParOf" srcId="{CE4E7B1E-0667-405A-94B4-022AD036EC7A}" destId="{067E7F51-B284-4B73-9BC9-FB15F2A22B1E}" srcOrd="7" destOrd="0" presId="urn:microsoft.com/office/officeart/2008/layout/LinedList"/>
    <dgm:cxn modelId="{3794901D-9BFE-4C65-B350-276C098FE0E5}" type="presParOf" srcId="{067E7F51-B284-4B73-9BC9-FB15F2A22B1E}" destId="{4317537E-68B7-4115-B03F-A35D7D189ED2}" srcOrd="0" destOrd="0" presId="urn:microsoft.com/office/officeart/2008/layout/LinedList"/>
    <dgm:cxn modelId="{4274D88C-6322-4316-90AF-7A33D3898D79}" type="presParOf" srcId="{067E7F51-B284-4B73-9BC9-FB15F2A22B1E}" destId="{5393B9E0-0939-4221-B664-9298AD9EBE42}" srcOrd="1" destOrd="0" presId="urn:microsoft.com/office/officeart/2008/layout/LinedList"/>
    <dgm:cxn modelId="{4B6BF8DB-5CF8-4166-B202-C60D2B421A49}" type="presParOf" srcId="{067E7F51-B284-4B73-9BC9-FB15F2A22B1E}" destId="{BE1759CB-7008-4BF2-83A7-14748D9A6965}" srcOrd="2" destOrd="0" presId="urn:microsoft.com/office/officeart/2008/layout/LinedList"/>
    <dgm:cxn modelId="{2E6A6092-D834-49F5-A59D-DC9338623BD1}" type="presParOf" srcId="{CE4E7B1E-0667-405A-94B4-022AD036EC7A}" destId="{44AB1CB3-CC61-4806-B517-80F1D6116174}" srcOrd="8" destOrd="0" presId="urn:microsoft.com/office/officeart/2008/layout/LinedList"/>
    <dgm:cxn modelId="{DD172760-A2DA-4CBF-8592-E3DBA71C04E5}" type="presParOf" srcId="{CE4E7B1E-0667-405A-94B4-022AD036EC7A}" destId="{C2FEA90E-3F30-40A7-B291-1AE44B9585D3}" srcOrd="9" destOrd="0" presId="urn:microsoft.com/office/officeart/2008/layout/LinedList"/>
    <dgm:cxn modelId="{B31B9DCB-BF6A-4132-91B4-CEDF3132BBDF}" type="presParOf" srcId="{759463D4-A93A-4241-B91B-AAA319B885F3}" destId="{8825107A-A4EE-4427-A89B-620950F75CC4}" srcOrd="2" destOrd="0" presId="urn:microsoft.com/office/officeart/2008/layout/LinedList"/>
    <dgm:cxn modelId="{01904A91-304D-46FE-BAD1-32307F8505E5}" type="presParOf" srcId="{759463D4-A93A-4241-B91B-AAA319B885F3}" destId="{90E3CA9D-7016-4BB9-80F4-32FCC9E23CB9}" srcOrd="3" destOrd="0" presId="urn:microsoft.com/office/officeart/2008/layout/LinedList"/>
    <dgm:cxn modelId="{B5921309-AEDE-4C8D-A088-83E13206E5FB}" type="presParOf" srcId="{90E3CA9D-7016-4BB9-80F4-32FCC9E23CB9}" destId="{20EE607D-06BB-4147-AA8E-6793397F68C7}" srcOrd="0" destOrd="0" presId="urn:microsoft.com/office/officeart/2008/layout/LinedList"/>
    <dgm:cxn modelId="{42D8DC51-CFCD-4EF1-9FED-2B644C6A682B}" type="presParOf" srcId="{90E3CA9D-7016-4BB9-80F4-32FCC9E23CB9}" destId="{7AD9F57A-4A5B-49E7-85A1-972639014AB6}" srcOrd="1" destOrd="0" presId="urn:microsoft.com/office/officeart/2008/layout/LinedList"/>
    <dgm:cxn modelId="{6FCCE8F1-BB49-4928-9CD9-65576C080B19}" type="presParOf" srcId="{7AD9F57A-4A5B-49E7-85A1-972639014AB6}" destId="{351355F8-803E-43BF-A8B0-4FD95910CC51}" srcOrd="0" destOrd="0" presId="urn:microsoft.com/office/officeart/2008/layout/LinedList"/>
    <dgm:cxn modelId="{94BA7B55-4A72-4842-85E5-6813AF270C36}" type="presParOf" srcId="{7AD9F57A-4A5B-49E7-85A1-972639014AB6}" destId="{82224BD1-0705-4CAF-947A-A2CA573711D5}" srcOrd="1" destOrd="0" presId="urn:microsoft.com/office/officeart/2008/layout/LinedList"/>
    <dgm:cxn modelId="{2999FA0F-7D80-48DA-900D-4160288407DF}" type="presParOf" srcId="{82224BD1-0705-4CAF-947A-A2CA573711D5}" destId="{115F4F87-69B8-4D4A-AD47-3F90044F2158}" srcOrd="0" destOrd="0" presId="urn:microsoft.com/office/officeart/2008/layout/LinedList"/>
    <dgm:cxn modelId="{85119A17-C27E-4EA7-BD7E-AC3951CAD2B1}" type="presParOf" srcId="{82224BD1-0705-4CAF-947A-A2CA573711D5}" destId="{71CD20DA-51BE-497E-ACDA-F1C127A4D037}" srcOrd="1" destOrd="0" presId="urn:microsoft.com/office/officeart/2008/layout/LinedList"/>
    <dgm:cxn modelId="{5280733D-EA0F-4762-8B67-DCEDD1B82401}" type="presParOf" srcId="{82224BD1-0705-4CAF-947A-A2CA573711D5}" destId="{BA9449B5-801B-4402-BB71-67FF1DE08861}" srcOrd="2" destOrd="0" presId="urn:microsoft.com/office/officeart/2008/layout/LinedList"/>
    <dgm:cxn modelId="{3C41AC96-F590-41EA-81C6-3A545A07118E}" type="presParOf" srcId="{7AD9F57A-4A5B-49E7-85A1-972639014AB6}" destId="{3C6B50C1-A0A9-48EC-BF2C-ED1B88EFDD1F}" srcOrd="2" destOrd="0" presId="urn:microsoft.com/office/officeart/2008/layout/LinedList"/>
    <dgm:cxn modelId="{665DD94E-9DAD-48F2-9F83-C7F14E603842}" type="presParOf" srcId="{7AD9F57A-4A5B-49E7-85A1-972639014AB6}" destId="{40E3472D-A5A0-4D57-B0CB-B5209C40675F}" srcOrd="3" destOrd="0" presId="urn:microsoft.com/office/officeart/2008/layout/LinedList"/>
    <dgm:cxn modelId="{D6365AC7-8830-4A73-8C54-B8C6684B67E7}" type="presParOf" srcId="{7AD9F57A-4A5B-49E7-85A1-972639014AB6}" destId="{BDFD3EA7-DC4E-4CF6-946C-53ED5B26DCF4}" srcOrd="4" destOrd="0" presId="urn:microsoft.com/office/officeart/2008/layout/LinedList"/>
    <dgm:cxn modelId="{ADE47FB3-A2DB-4FF1-A875-722136FD6871}" type="presParOf" srcId="{BDFD3EA7-DC4E-4CF6-946C-53ED5B26DCF4}" destId="{AD72141D-5D5D-44D5-8EA4-67ED2CBB8324}" srcOrd="0" destOrd="0" presId="urn:microsoft.com/office/officeart/2008/layout/LinedList"/>
    <dgm:cxn modelId="{84FA6DCA-0A26-43B9-9370-4F6C40BDF4AA}" type="presParOf" srcId="{BDFD3EA7-DC4E-4CF6-946C-53ED5B26DCF4}" destId="{820BF208-D8FC-4A69-A43D-912A06F6FF0D}" srcOrd="1" destOrd="0" presId="urn:microsoft.com/office/officeart/2008/layout/LinedList"/>
    <dgm:cxn modelId="{E703B2F9-933C-48FD-92B0-7A0567952A10}" type="presParOf" srcId="{BDFD3EA7-DC4E-4CF6-946C-53ED5B26DCF4}" destId="{38BAD317-E0EE-4F4E-96E2-18272675A1CF}" srcOrd="2" destOrd="0" presId="urn:microsoft.com/office/officeart/2008/layout/LinedList"/>
    <dgm:cxn modelId="{9505A9DE-C8B0-4292-9055-4BF8276C4F42}" type="presParOf" srcId="{7AD9F57A-4A5B-49E7-85A1-972639014AB6}" destId="{86344E17-F962-494F-A7A1-D1FE41D94A55}" srcOrd="5" destOrd="0" presId="urn:microsoft.com/office/officeart/2008/layout/LinedList"/>
    <dgm:cxn modelId="{606A0EF3-AE76-48CF-A1DE-AE24C87AFED3}" type="presParOf" srcId="{7AD9F57A-4A5B-49E7-85A1-972639014AB6}" destId="{7F7B9DF5-A3CB-44D4-B451-93E28087F179}" srcOrd="6" destOrd="0" presId="urn:microsoft.com/office/officeart/2008/layout/LinedList"/>
    <dgm:cxn modelId="{AE937442-8DE7-4D12-8587-69C9D419A0FD}" type="presParOf" srcId="{7AD9F57A-4A5B-49E7-85A1-972639014AB6}" destId="{F7DDBE64-40D5-48BF-9C8D-5C0B238DABDF}" srcOrd="7" destOrd="0" presId="urn:microsoft.com/office/officeart/2008/layout/LinedList"/>
    <dgm:cxn modelId="{C07EF23D-F38F-4E6D-9906-52F63992FEDF}" type="presParOf" srcId="{F7DDBE64-40D5-48BF-9C8D-5C0B238DABDF}" destId="{4FBB093A-EBDD-4024-939C-21B6E3C10FCF}" srcOrd="0" destOrd="0" presId="urn:microsoft.com/office/officeart/2008/layout/LinedList"/>
    <dgm:cxn modelId="{A116344E-88B5-4107-8B97-636578C4D586}" type="presParOf" srcId="{F7DDBE64-40D5-48BF-9C8D-5C0B238DABDF}" destId="{8C4F6946-6040-47B5-B85E-8A91ACAF0894}" srcOrd="1" destOrd="0" presId="urn:microsoft.com/office/officeart/2008/layout/LinedList"/>
    <dgm:cxn modelId="{D9D827FA-263A-485E-A86D-E20950BCE9E9}" type="presParOf" srcId="{F7DDBE64-40D5-48BF-9C8D-5C0B238DABDF}" destId="{083962D0-C02B-48B2-9253-6B4FDBE56AFE}" srcOrd="2" destOrd="0" presId="urn:microsoft.com/office/officeart/2008/layout/LinedList"/>
    <dgm:cxn modelId="{6C21F9B3-7FD6-4B22-A39E-4A69C0F5DAEA}" type="presParOf" srcId="{7AD9F57A-4A5B-49E7-85A1-972639014AB6}" destId="{A9A6A7E6-996E-4DF8-BF1C-9C8ADA413BF7}" srcOrd="8" destOrd="0" presId="urn:microsoft.com/office/officeart/2008/layout/LinedList"/>
    <dgm:cxn modelId="{700704FC-ACD1-42C9-9E29-3D412460AF92}" type="presParOf" srcId="{7AD9F57A-4A5B-49E7-85A1-972639014AB6}" destId="{2BF2EC62-EC8E-4DC9-A097-06234AF6C190}" srcOrd="9" destOrd="0" presId="urn:microsoft.com/office/officeart/2008/layout/LinedList"/>
    <dgm:cxn modelId="{4CC3AD5B-6093-42D7-82F5-6A5CEE323532}" type="presParOf" srcId="{759463D4-A93A-4241-B91B-AAA319B885F3}" destId="{7E86FF46-FBA5-43C3-992D-963F118FB2D4}" srcOrd="4" destOrd="0" presId="urn:microsoft.com/office/officeart/2008/layout/LinedList"/>
    <dgm:cxn modelId="{956CDF74-4BAC-40E0-9AD6-CB9C8C62B9C6}" type="presParOf" srcId="{759463D4-A93A-4241-B91B-AAA319B885F3}" destId="{69784B5C-6B12-46F2-8C91-C8244669A683}" srcOrd="5" destOrd="0" presId="urn:microsoft.com/office/officeart/2008/layout/LinedList"/>
    <dgm:cxn modelId="{DB3233BC-85B5-454D-8F02-021FA31E4FA7}" type="presParOf" srcId="{69784B5C-6B12-46F2-8C91-C8244669A683}" destId="{44DE662E-EA20-481B-8EBF-BEEA7A013025}" srcOrd="0" destOrd="0" presId="urn:microsoft.com/office/officeart/2008/layout/LinedList"/>
    <dgm:cxn modelId="{3B2FA12D-DB61-4A89-A223-0DBAA378F40B}" type="presParOf" srcId="{69784B5C-6B12-46F2-8C91-C8244669A683}" destId="{8FCA4071-0DE0-4F87-A258-6D2A522F38EC}" srcOrd="1" destOrd="0" presId="urn:microsoft.com/office/officeart/2008/layout/LinedList"/>
    <dgm:cxn modelId="{2CFB9866-BA88-49DB-8E58-C4F2A6FEF8B3}" type="presParOf" srcId="{8FCA4071-0DE0-4F87-A258-6D2A522F38EC}" destId="{8EDBCD8F-D5CA-4FA6-8471-FEE5300ACFEF}" srcOrd="0" destOrd="0" presId="urn:microsoft.com/office/officeart/2008/layout/LinedList"/>
    <dgm:cxn modelId="{698233E7-C7B9-403C-9422-46BDE68B89A9}" type="presParOf" srcId="{8FCA4071-0DE0-4F87-A258-6D2A522F38EC}" destId="{E6C753CA-B7F3-4123-B3FA-02518675D58F}" srcOrd="1" destOrd="0" presId="urn:microsoft.com/office/officeart/2008/layout/LinedList"/>
    <dgm:cxn modelId="{3D8C8F2E-B20D-449D-83E9-E619C6FD3966}" type="presParOf" srcId="{E6C753CA-B7F3-4123-B3FA-02518675D58F}" destId="{16EC858C-6142-47AC-BC7E-48817637F688}" srcOrd="0" destOrd="0" presId="urn:microsoft.com/office/officeart/2008/layout/LinedList"/>
    <dgm:cxn modelId="{3871C569-5C5B-4E03-A3B8-645AD8594E43}" type="presParOf" srcId="{E6C753CA-B7F3-4123-B3FA-02518675D58F}" destId="{D49DB173-F7B1-40BC-A564-0CAD0544446C}" srcOrd="1" destOrd="0" presId="urn:microsoft.com/office/officeart/2008/layout/LinedList"/>
    <dgm:cxn modelId="{4587F2C9-7AAC-40A3-B27B-98327933623A}" type="presParOf" srcId="{E6C753CA-B7F3-4123-B3FA-02518675D58F}" destId="{885A0031-FDD3-4619-93AF-1236786BBB29}" srcOrd="2" destOrd="0" presId="urn:microsoft.com/office/officeart/2008/layout/LinedList"/>
    <dgm:cxn modelId="{BC8E900E-56E9-441D-8387-7A3E63A37358}" type="presParOf" srcId="{8FCA4071-0DE0-4F87-A258-6D2A522F38EC}" destId="{3E633D55-FE58-4586-AED1-8DE5DE37A6E8}" srcOrd="2" destOrd="0" presId="urn:microsoft.com/office/officeart/2008/layout/LinedList"/>
    <dgm:cxn modelId="{12593A16-4173-4CEB-94CC-38051CFBA329}" type="presParOf" srcId="{8FCA4071-0DE0-4F87-A258-6D2A522F38EC}" destId="{BCF8AB78-AD6D-48C5-A558-7D4462AC5F38}" srcOrd="3" destOrd="0" presId="urn:microsoft.com/office/officeart/2008/layout/LinedList"/>
    <dgm:cxn modelId="{54359289-5E9D-4B75-A92D-299BDD9396F7}" type="presParOf" srcId="{8FCA4071-0DE0-4F87-A258-6D2A522F38EC}" destId="{652AAC12-4D96-401A-B405-62D5302BC048}" srcOrd="4" destOrd="0" presId="urn:microsoft.com/office/officeart/2008/layout/LinedList"/>
    <dgm:cxn modelId="{1174A0BA-57E4-4449-AF36-466373F84227}" type="presParOf" srcId="{652AAC12-4D96-401A-B405-62D5302BC048}" destId="{CFF0DE38-D4CB-4420-BC4A-07E6F5BAB428}" srcOrd="0" destOrd="0" presId="urn:microsoft.com/office/officeart/2008/layout/LinedList"/>
    <dgm:cxn modelId="{759062A3-41AB-40DD-A968-469543B9500C}" type="presParOf" srcId="{652AAC12-4D96-401A-B405-62D5302BC048}" destId="{8C8D5614-581D-4D56-9510-93DBA2ECC6FA}" srcOrd="1" destOrd="0" presId="urn:microsoft.com/office/officeart/2008/layout/LinedList"/>
    <dgm:cxn modelId="{A10DC223-AD36-4E50-B3AB-3A844F630673}" type="presParOf" srcId="{652AAC12-4D96-401A-B405-62D5302BC048}" destId="{702A391C-DAB8-4CE4-A0FE-5780A43CF60E}" srcOrd="2" destOrd="0" presId="urn:microsoft.com/office/officeart/2008/layout/LinedList"/>
    <dgm:cxn modelId="{4E84D953-3258-4408-9723-6262D58E5642}" type="presParOf" srcId="{8FCA4071-0DE0-4F87-A258-6D2A522F38EC}" destId="{9B160D22-7916-45C7-A3F1-917F4745FC10}" srcOrd="5" destOrd="0" presId="urn:microsoft.com/office/officeart/2008/layout/LinedList"/>
    <dgm:cxn modelId="{E8359D0E-55B4-44F6-AA2C-3EEBE8D61C8F}" type="presParOf" srcId="{8FCA4071-0DE0-4F87-A258-6D2A522F38EC}" destId="{3D621CBA-49C3-433D-ACA8-F43D620EB226}" srcOrd="6" destOrd="0" presId="urn:microsoft.com/office/officeart/2008/layout/LinedList"/>
    <dgm:cxn modelId="{0444C6E6-538A-470C-8B3C-22E6D7FE3691}" type="presParOf" srcId="{8FCA4071-0DE0-4F87-A258-6D2A522F38EC}" destId="{514828FA-BB0C-4BF3-8E21-B76196EFFE81}" srcOrd="7" destOrd="0" presId="urn:microsoft.com/office/officeart/2008/layout/LinedList"/>
    <dgm:cxn modelId="{B88FB385-54A6-471A-8F31-4D5027123596}" type="presParOf" srcId="{514828FA-BB0C-4BF3-8E21-B76196EFFE81}" destId="{3BEC8736-8F8E-4EDD-BB3D-1E3B3321AEF3}" srcOrd="0" destOrd="0" presId="urn:microsoft.com/office/officeart/2008/layout/LinedList"/>
    <dgm:cxn modelId="{463BCC0B-3629-4BAB-9DFA-7AB3BB7E468D}" type="presParOf" srcId="{514828FA-BB0C-4BF3-8E21-B76196EFFE81}" destId="{8F15F152-E472-46B6-9E3F-2A9461B2D52E}" srcOrd="1" destOrd="0" presId="urn:microsoft.com/office/officeart/2008/layout/LinedList"/>
    <dgm:cxn modelId="{0138A247-F7A6-409D-A04D-A28C980DE230}" type="presParOf" srcId="{514828FA-BB0C-4BF3-8E21-B76196EFFE81}" destId="{5F414D2D-B33F-4058-85DC-028FFC3B6FD3}" srcOrd="2" destOrd="0" presId="urn:microsoft.com/office/officeart/2008/layout/LinedList"/>
    <dgm:cxn modelId="{B4D1DB72-F904-4FD2-8F3E-64BA524CD161}" type="presParOf" srcId="{8FCA4071-0DE0-4F87-A258-6D2A522F38EC}" destId="{3A7B48C6-50F3-4B51-BE4B-95598346D6F8}" srcOrd="8" destOrd="0" presId="urn:microsoft.com/office/officeart/2008/layout/LinedList"/>
    <dgm:cxn modelId="{590DCE70-3887-4950-8BB1-FFE8D6F762CE}" type="presParOf" srcId="{8FCA4071-0DE0-4F87-A258-6D2A522F38EC}" destId="{9FF63872-DC00-4D1D-9B92-66AE23400DE3}" srcOrd="9" destOrd="0" presId="urn:microsoft.com/office/officeart/2008/layout/LinedList"/>
    <dgm:cxn modelId="{2D155708-0299-45AE-A172-FFF88B4F9C51}" type="presParOf" srcId="{759463D4-A93A-4241-B91B-AAA319B885F3}" destId="{6C53F937-080F-4835-A4BD-6B737ABF183B}" srcOrd="6" destOrd="0" presId="urn:microsoft.com/office/officeart/2008/layout/LinedList"/>
    <dgm:cxn modelId="{DB5B2D0C-A8DE-4842-92F9-1861F8847D2D}" type="presParOf" srcId="{759463D4-A93A-4241-B91B-AAA319B885F3}" destId="{FE2AE9CD-9562-4415-9C16-58DC31D8593E}" srcOrd="7" destOrd="0" presId="urn:microsoft.com/office/officeart/2008/layout/LinedList"/>
    <dgm:cxn modelId="{2954386B-10C6-419F-A8AD-102956F69D37}" type="presParOf" srcId="{FE2AE9CD-9562-4415-9C16-58DC31D8593E}" destId="{761CA370-5703-40CD-99C8-54725EEA0E03}" srcOrd="0" destOrd="0" presId="urn:microsoft.com/office/officeart/2008/layout/LinedList"/>
    <dgm:cxn modelId="{5B3EB659-8D61-47A9-9BCD-9EE22F7549CB}" type="presParOf" srcId="{FE2AE9CD-9562-4415-9C16-58DC31D8593E}" destId="{9DE55788-3DB4-4A16-A1CA-A6A1C9DF4C45}" srcOrd="1" destOrd="0" presId="urn:microsoft.com/office/officeart/2008/layout/LinedList"/>
    <dgm:cxn modelId="{B04C49B1-6A74-41B1-AB77-EF5801878373}" type="presParOf" srcId="{9DE55788-3DB4-4A16-A1CA-A6A1C9DF4C45}" destId="{06FB9A0C-5C40-4EA5-9BDA-A5775F484B9F}" srcOrd="0" destOrd="0" presId="urn:microsoft.com/office/officeart/2008/layout/LinedList"/>
    <dgm:cxn modelId="{1E4A3CAC-22F6-4E6C-BB20-8A61B2557B11}" type="presParOf" srcId="{9DE55788-3DB4-4A16-A1CA-A6A1C9DF4C45}" destId="{B50DCDBA-7FA4-4B8C-80AB-15A3A254F778}" srcOrd="1" destOrd="0" presId="urn:microsoft.com/office/officeart/2008/layout/LinedList"/>
    <dgm:cxn modelId="{FFDE3CF7-10E6-4105-8244-59339FA5434E}" type="presParOf" srcId="{B50DCDBA-7FA4-4B8C-80AB-15A3A254F778}" destId="{1592D412-4BDF-421C-A8AA-F24F46654BFD}" srcOrd="0" destOrd="0" presId="urn:microsoft.com/office/officeart/2008/layout/LinedList"/>
    <dgm:cxn modelId="{705E006C-54E4-445B-B68C-CA3698E164A5}" type="presParOf" srcId="{B50DCDBA-7FA4-4B8C-80AB-15A3A254F778}" destId="{59129339-49B0-4169-95A5-EEF88FB349A0}" srcOrd="1" destOrd="0" presId="urn:microsoft.com/office/officeart/2008/layout/LinedList"/>
    <dgm:cxn modelId="{5746E895-4445-438E-9C0D-47E73D0F3D3F}" type="presParOf" srcId="{B50DCDBA-7FA4-4B8C-80AB-15A3A254F778}" destId="{48D0DE1B-F41E-46C1-BA21-6698783186DC}" srcOrd="2" destOrd="0" presId="urn:microsoft.com/office/officeart/2008/layout/LinedList"/>
    <dgm:cxn modelId="{83749149-7174-4013-B4EE-548180CF5691}" type="presParOf" srcId="{9DE55788-3DB4-4A16-A1CA-A6A1C9DF4C45}" destId="{B2AF477E-E8C9-4FFA-B135-FB11FC9A0049}" srcOrd="2" destOrd="0" presId="urn:microsoft.com/office/officeart/2008/layout/LinedList"/>
    <dgm:cxn modelId="{D9E8CE7C-B9AF-4EC6-912D-FB2B8611B1C2}" type="presParOf" srcId="{9DE55788-3DB4-4A16-A1CA-A6A1C9DF4C45}" destId="{3904D6C6-2A38-4FB8-B18B-34C5EF8CAAA3}" srcOrd="3" destOrd="0" presId="urn:microsoft.com/office/officeart/2008/layout/LinedList"/>
    <dgm:cxn modelId="{14858A24-67B3-4C8F-AB16-0C48D69F4B73}" type="presParOf" srcId="{9DE55788-3DB4-4A16-A1CA-A6A1C9DF4C45}" destId="{BD455D4C-687F-4CCF-AB7F-4451CAA33FF9}" srcOrd="4" destOrd="0" presId="urn:microsoft.com/office/officeart/2008/layout/LinedList"/>
    <dgm:cxn modelId="{45715CA0-5E30-4169-AB1A-158C17052CFE}" type="presParOf" srcId="{BD455D4C-687F-4CCF-AB7F-4451CAA33FF9}" destId="{D7A9BFE2-9562-4357-9239-A5DDD3ED6F5C}" srcOrd="0" destOrd="0" presId="urn:microsoft.com/office/officeart/2008/layout/LinedList"/>
    <dgm:cxn modelId="{C3EE8FAF-7EDB-4984-98FB-A5A363580B2E}" type="presParOf" srcId="{BD455D4C-687F-4CCF-AB7F-4451CAA33FF9}" destId="{87B3917D-67F7-4144-A6F3-1CE5FDD399A7}" srcOrd="1" destOrd="0" presId="urn:microsoft.com/office/officeart/2008/layout/LinedList"/>
    <dgm:cxn modelId="{A891E5F4-717C-40E3-9BBA-81033DFC59D7}" type="presParOf" srcId="{BD455D4C-687F-4CCF-AB7F-4451CAA33FF9}" destId="{FE3FB0D1-7668-4D8E-B815-B1B139FEF67F}" srcOrd="2" destOrd="0" presId="urn:microsoft.com/office/officeart/2008/layout/LinedList"/>
    <dgm:cxn modelId="{3C94B415-9800-4C4D-BFB1-C467FC746458}" type="presParOf" srcId="{9DE55788-3DB4-4A16-A1CA-A6A1C9DF4C45}" destId="{4C7B632C-220A-425A-8021-71D6DBB003D7}" srcOrd="5" destOrd="0" presId="urn:microsoft.com/office/officeart/2008/layout/LinedList"/>
    <dgm:cxn modelId="{F02F0B12-2F8B-4D27-B383-937F327DE738}" type="presParOf" srcId="{9DE55788-3DB4-4A16-A1CA-A6A1C9DF4C45}" destId="{DC45A600-2B1F-4C6D-8F43-0A3C01A21586}" srcOrd="6" destOrd="0" presId="urn:microsoft.com/office/officeart/2008/layout/LinedList"/>
    <dgm:cxn modelId="{86A90FA4-0A12-440B-A0F1-CC5B185D4F53}" type="presParOf" srcId="{759463D4-A93A-4241-B91B-AAA319B885F3}" destId="{2739EE0C-4567-4EBB-A806-C27B7E6D2334}" srcOrd="8" destOrd="0" presId="urn:microsoft.com/office/officeart/2008/layout/LinedList"/>
    <dgm:cxn modelId="{57791CE4-8D17-4FEE-9718-A03C5406F543}" type="presParOf" srcId="{759463D4-A93A-4241-B91B-AAA319B885F3}" destId="{A7649771-A882-4A70-AD46-D3136D73AA58}" srcOrd="9" destOrd="0" presId="urn:microsoft.com/office/officeart/2008/layout/LinedList"/>
    <dgm:cxn modelId="{5EC91F1C-E22B-460C-966F-77E43CC8C4E5}" type="presParOf" srcId="{A7649771-A882-4A70-AD46-D3136D73AA58}" destId="{19F59628-7365-41CF-912A-EBFD51310959}" srcOrd="0" destOrd="0" presId="urn:microsoft.com/office/officeart/2008/layout/LinedList"/>
    <dgm:cxn modelId="{D974E90F-BAA8-4E1F-8389-1AA28AE8A6A0}" type="presParOf" srcId="{A7649771-A882-4A70-AD46-D3136D73AA58}" destId="{CA500528-AC46-42E7-BF83-AF7EE638ED0A}" srcOrd="1" destOrd="0" presId="urn:microsoft.com/office/officeart/2008/layout/LinedList"/>
    <dgm:cxn modelId="{8C8EA582-6A6D-4C64-B6D3-98A44D236ED3}" type="presParOf" srcId="{CA500528-AC46-42E7-BF83-AF7EE638ED0A}" destId="{1ADC412E-C19A-4A7B-B734-D6317A96703B}" srcOrd="0" destOrd="0" presId="urn:microsoft.com/office/officeart/2008/layout/LinedList"/>
    <dgm:cxn modelId="{3466B20E-A6F3-4867-B358-2961BD7F7ABE}" type="presParOf" srcId="{CA500528-AC46-42E7-BF83-AF7EE638ED0A}" destId="{AF0D3159-4929-40D8-9EB7-FC76DA7CA3F5}" srcOrd="1" destOrd="0" presId="urn:microsoft.com/office/officeart/2008/layout/LinedList"/>
    <dgm:cxn modelId="{4658BF7F-FB89-49C1-A885-6F8D1FF318B3}" type="presParOf" srcId="{AF0D3159-4929-40D8-9EB7-FC76DA7CA3F5}" destId="{373F5E5A-F2AF-420F-9541-F643D418BB9F}" srcOrd="0" destOrd="0" presId="urn:microsoft.com/office/officeart/2008/layout/LinedList"/>
    <dgm:cxn modelId="{A0EF96BF-2586-471D-9AAD-65EB0E99BD90}" type="presParOf" srcId="{AF0D3159-4929-40D8-9EB7-FC76DA7CA3F5}" destId="{89096C2A-CD0B-46F5-8BCA-9C2DD99B7999}" srcOrd="1" destOrd="0" presId="urn:microsoft.com/office/officeart/2008/layout/LinedList"/>
    <dgm:cxn modelId="{EF40F8B2-FD44-48D2-8E51-E60CE206057C}" type="presParOf" srcId="{AF0D3159-4929-40D8-9EB7-FC76DA7CA3F5}" destId="{6007D779-3F11-49BB-B90B-4464E2D2C78A}" srcOrd="2" destOrd="0" presId="urn:microsoft.com/office/officeart/2008/layout/LinedList"/>
    <dgm:cxn modelId="{64399333-8509-42B6-93B4-2F1A1D91BCF2}" type="presParOf" srcId="{CA500528-AC46-42E7-BF83-AF7EE638ED0A}" destId="{05782DC2-2D3E-40BC-8933-E0FBAF704F92}" srcOrd="2" destOrd="0" presId="urn:microsoft.com/office/officeart/2008/layout/LinedList"/>
    <dgm:cxn modelId="{A5BD29D7-A934-46FA-8EF2-18D5E1EB9E9E}" type="presParOf" srcId="{CA500528-AC46-42E7-BF83-AF7EE638ED0A}" destId="{5DE4DE0D-BC94-4590-ACC7-4EA1C8C04FC6}" srcOrd="3" destOrd="0" presId="urn:microsoft.com/office/officeart/2008/layout/LinedList"/>
    <dgm:cxn modelId="{DE6E72BF-DB09-4354-A114-41A87E71FE79}" type="presParOf" srcId="{CA500528-AC46-42E7-BF83-AF7EE638ED0A}" destId="{C8371B09-26E4-4CAB-8D4C-0EF83ADA4B35}" srcOrd="4" destOrd="0" presId="urn:microsoft.com/office/officeart/2008/layout/LinedList"/>
    <dgm:cxn modelId="{31937FA9-13BE-4D7F-9FA9-C3E0254112B5}" type="presParOf" srcId="{C8371B09-26E4-4CAB-8D4C-0EF83ADA4B35}" destId="{03CD8D50-248C-4B5D-9D83-56B92F5F45C2}" srcOrd="0" destOrd="0" presId="urn:microsoft.com/office/officeart/2008/layout/LinedList"/>
    <dgm:cxn modelId="{9D73964D-DA64-4CD7-9ED9-4724B7EBAF53}" type="presParOf" srcId="{C8371B09-26E4-4CAB-8D4C-0EF83ADA4B35}" destId="{6DADEE24-4B3E-45B9-8E1E-0216862CC0D3}" srcOrd="1" destOrd="0" presId="urn:microsoft.com/office/officeart/2008/layout/LinedList"/>
    <dgm:cxn modelId="{F70FDAF1-F6FE-4180-80F6-0538C63245AF}" type="presParOf" srcId="{C8371B09-26E4-4CAB-8D4C-0EF83ADA4B35}" destId="{765E3074-69A3-42F1-996C-71EA5035D7C5}" srcOrd="2" destOrd="0" presId="urn:microsoft.com/office/officeart/2008/layout/LinedList"/>
    <dgm:cxn modelId="{F762B8A0-A7A6-4514-B08A-05D3A3BAEFC0}" type="presParOf" srcId="{CA500528-AC46-42E7-BF83-AF7EE638ED0A}" destId="{7F238150-7CBB-460E-9D0F-BCC297AB2C29}" srcOrd="5" destOrd="0" presId="urn:microsoft.com/office/officeart/2008/layout/LinedList"/>
    <dgm:cxn modelId="{CF691D45-C6F6-45ED-AAC2-FBA4F0895D0D}" type="presParOf" srcId="{CA500528-AC46-42E7-BF83-AF7EE638ED0A}" destId="{22CAE5F6-5B47-495A-A366-E80E2270E0DA}" srcOrd="6" destOrd="0" presId="urn:microsoft.com/office/officeart/2008/layout/LinedList"/>
    <dgm:cxn modelId="{3BBD3C0A-5671-4F50-9AB1-A0CAD2331C79}" type="presParOf" srcId="{759463D4-A93A-4241-B91B-AAA319B885F3}" destId="{1B33AE66-C109-4784-ABD3-A9305DA1DF53}" srcOrd="10" destOrd="0" presId="urn:microsoft.com/office/officeart/2008/layout/LinedList"/>
    <dgm:cxn modelId="{ED1133C5-E8AB-4D3D-9DBA-9C5516A6B2F1}" type="presParOf" srcId="{759463D4-A93A-4241-B91B-AAA319B885F3}" destId="{0CAFC97E-A31C-485F-ACFC-91F435D7CBB7}" srcOrd="11" destOrd="0" presId="urn:microsoft.com/office/officeart/2008/layout/LinedList"/>
    <dgm:cxn modelId="{59AD7FA0-6E1B-4931-927F-4DD0955CB240}" type="presParOf" srcId="{0CAFC97E-A31C-485F-ACFC-91F435D7CBB7}" destId="{E9B59764-D2AD-4E49-9DF2-449C2FDFB7F1}" srcOrd="0" destOrd="0" presId="urn:microsoft.com/office/officeart/2008/layout/LinedList"/>
    <dgm:cxn modelId="{00C6FDB8-82FB-45BE-8D13-F07F260003DE}" type="presParOf" srcId="{0CAFC97E-A31C-485F-ACFC-91F435D7CBB7}" destId="{F8755370-F34B-471B-BA1D-F6BA2DFFD5A8}" srcOrd="1" destOrd="0" presId="urn:microsoft.com/office/officeart/2008/layout/LinedList"/>
    <dgm:cxn modelId="{9EA3FD9E-B08A-4E99-B03D-B1A77881BAB7}" type="presParOf" srcId="{F8755370-F34B-471B-BA1D-F6BA2DFFD5A8}" destId="{383AB211-6ADA-42D5-84BF-C4C59367A7A4}" srcOrd="0" destOrd="0" presId="urn:microsoft.com/office/officeart/2008/layout/LinedList"/>
    <dgm:cxn modelId="{3BC152FB-4AF7-4272-8F1A-46A311310832}" type="presParOf" srcId="{F8755370-F34B-471B-BA1D-F6BA2DFFD5A8}" destId="{A2346DEC-C46F-49B8-9305-3B016BE29503}" srcOrd="1" destOrd="0" presId="urn:microsoft.com/office/officeart/2008/layout/LinedList"/>
    <dgm:cxn modelId="{668FAA64-69BB-42F5-A52D-094194A40816}" type="presParOf" srcId="{A2346DEC-C46F-49B8-9305-3B016BE29503}" destId="{0DB55D3A-2CE5-47F0-88F9-65D1972D7668}" srcOrd="0" destOrd="0" presId="urn:microsoft.com/office/officeart/2008/layout/LinedList"/>
    <dgm:cxn modelId="{A538E0C2-EC62-4B08-8DAB-39E51D4F3F3F}" type="presParOf" srcId="{A2346DEC-C46F-49B8-9305-3B016BE29503}" destId="{4B70A989-0F8D-4A39-8201-1795D16D442F}" srcOrd="1" destOrd="0" presId="urn:microsoft.com/office/officeart/2008/layout/LinedList"/>
    <dgm:cxn modelId="{DA2AA230-E95D-4D90-BC25-D520AE0FFFF4}" type="presParOf" srcId="{A2346DEC-C46F-49B8-9305-3B016BE29503}" destId="{49393F7D-0CCD-4BE8-9B66-3769C36D1B88}" srcOrd="2" destOrd="0" presId="urn:microsoft.com/office/officeart/2008/layout/LinedList"/>
    <dgm:cxn modelId="{2FA56F48-A9A3-4EFC-99A0-E769AD2FCB6F}" type="presParOf" srcId="{F8755370-F34B-471B-BA1D-F6BA2DFFD5A8}" destId="{122784F0-2A33-4D2D-BB35-B30A0B745F64}" srcOrd="2" destOrd="0" presId="urn:microsoft.com/office/officeart/2008/layout/LinedList"/>
    <dgm:cxn modelId="{BB82FF53-C6FF-4668-A3C7-351CF359839D}" type="presParOf" srcId="{F8755370-F34B-471B-BA1D-F6BA2DFFD5A8}" destId="{9C2789C3-39BC-489D-93BA-D6C218EDB25D}" srcOrd="3" destOrd="0" presId="urn:microsoft.com/office/officeart/2008/layout/LinedList"/>
    <dgm:cxn modelId="{7A65CA0D-8667-46F9-BAE0-23EDABA1DB7E}" type="presParOf" srcId="{F8755370-F34B-471B-BA1D-F6BA2DFFD5A8}" destId="{839CC241-468F-4670-A246-FC5990938021}" srcOrd="4" destOrd="0" presId="urn:microsoft.com/office/officeart/2008/layout/LinedList"/>
    <dgm:cxn modelId="{1508339E-E51F-4189-9EE4-3179CA024FD7}" type="presParOf" srcId="{839CC241-468F-4670-A246-FC5990938021}" destId="{7D2125B0-2FA4-4E16-81D1-A23B48DD8F33}" srcOrd="0" destOrd="0" presId="urn:microsoft.com/office/officeart/2008/layout/LinedList"/>
    <dgm:cxn modelId="{0B6469E2-FEA3-4599-AFCA-72934EC273F4}" type="presParOf" srcId="{839CC241-468F-4670-A246-FC5990938021}" destId="{7094E578-2A22-432D-98BF-C7E26788679E}" srcOrd="1" destOrd="0" presId="urn:microsoft.com/office/officeart/2008/layout/LinedList"/>
    <dgm:cxn modelId="{B9F9A3C4-EE67-40D7-9CE0-41062156BFFF}" type="presParOf" srcId="{839CC241-468F-4670-A246-FC5990938021}" destId="{BEC8A8F1-8EDA-496D-864A-AB56F3B18B93}" srcOrd="2" destOrd="0" presId="urn:microsoft.com/office/officeart/2008/layout/LinedList"/>
    <dgm:cxn modelId="{27F6E0B2-C834-4414-AC60-F5E470BE7259}" type="presParOf" srcId="{F8755370-F34B-471B-BA1D-F6BA2DFFD5A8}" destId="{8352B3C8-7AAA-4860-A8B9-9C2262BDFC51}" srcOrd="5" destOrd="0" presId="urn:microsoft.com/office/officeart/2008/layout/LinedList"/>
    <dgm:cxn modelId="{63475B73-B3A4-47EC-B66F-2F0BAEAD0BD2}" type="presParOf" srcId="{F8755370-F34B-471B-BA1D-F6BA2DFFD5A8}" destId="{31E27F82-378D-49AC-9A4B-DEFCFA50E513}" srcOrd="6" destOrd="0" presId="urn:microsoft.com/office/officeart/2008/layout/LinedList"/>
    <dgm:cxn modelId="{7AC613E3-65FC-42BB-9B97-0A96546FA549}" type="presParOf" srcId="{F8755370-F34B-471B-BA1D-F6BA2DFFD5A8}" destId="{9FFF5BCD-E0EF-40C9-A466-F603F86DA799}" srcOrd="7" destOrd="0" presId="urn:microsoft.com/office/officeart/2008/layout/LinedList"/>
    <dgm:cxn modelId="{70D6E83E-CF67-422B-88CE-73D2E6E648CC}" type="presParOf" srcId="{9FFF5BCD-E0EF-40C9-A466-F603F86DA799}" destId="{9CCD3DCF-A61F-4EB9-957F-C51C3CBEA383}" srcOrd="0" destOrd="0" presId="urn:microsoft.com/office/officeart/2008/layout/LinedList"/>
    <dgm:cxn modelId="{92B6C7DB-363C-4037-A7F9-40DC6F0D9471}" type="presParOf" srcId="{9FFF5BCD-E0EF-40C9-A466-F603F86DA799}" destId="{4B09EE7D-695E-4AAF-A9F4-891D4B97180C}" srcOrd="1" destOrd="0" presId="urn:microsoft.com/office/officeart/2008/layout/LinedList"/>
    <dgm:cxn modelId="{B82747F3-BB4F-48D9-AE47-B78B2F1F16E7}" type="presParOf" srcId="{9FFF5BCD-E0EF-40C9-A466-F603F86DA799}" destId="{34736A83-5E02-44EF-9575-4D8A1F7A43D3}" srcOrd="2" destOrd="0" presId="urn:microsoft.com/office/officeart/2008/layout/LinedList"/>
    <dgm:cxn modelId="{4EAAF191-C536-45A8-87DF-7E716DA7F96B}" type="presParOf" srcId="{F8755370-F34B-471B-BA1D-F6BA2DFFD5A8}" destId="{35AE0676-51BD-4152-A6FD-C69E6D0F9187}" srcOrd="8" destOrd="0" presId="urn:microsoft.com/office/officeart/2008/layout/LinedList"/>
    <dgm:cxn modelId="{17C0FEEF-0C37-4519-9C60-77F58E436CCA}" type="presParOf" srcId="{F8755370-F34B-471B-BA1D-F6BA2DFFD5A8}" destId="{626826C8-F27F-4B08-B924-40BB189F9440}" srcOrd="9" destOrd="0" presId="urn:microsoft.com/office/officeart/2008/layout/LinedList"/>
    <dgm:cxn modelId="{E43A3AC9-56F7-422B-A9D5-1CA70668345D}" type="presParOf" srcId="{759463D4-A93A-4241-B91B-AAA319B885F3}" destId="{6F0274D0-B9FA-46EF-B760-5064194EF8D8}" srcOrd="12" destOrd="0" presId="urn:microsoft.com/office/officeart/2008/layout/LinedList"/>
    <dgm:cxn modelId="{0D2447C4-8095-413A-BD9E-E6309F3F2B67}" type="presParOf" srcId="{759463D4-A93A-4241-B91B-AAA319B885F3}" destId="{D2BFEF90-3D18-41B4-814B-464D535634C3}" srcOrd="13" destOrd="0" presId="urn:microsoft.com/office/officeart/2008/layout/LinedList"/>
    <dgm:cxn modelId="{ED1DFF5A-1084-436D-8B18-814631C7D178}" type="presParOf" srcId="{D2BFEF90-3D18-41B4-814B-464D535634C3}" destId="{18644F59-8787-4EB1-9DA0-416CC740A11A}" srcOrd="0" destOrd="0" presId="urn:microsoft.com/office/officeart/2008/layout/LinedList"/>
    <dgm:cxn modelId="{81729694-5422-41CA-B2EF-E76E591DA313}" type="presParOf" srcId="{D2BFEF90-3D18-41B4-814B-464D535634C3}" destId="{EDEEDC66-8475-44E9-8CCB-C8BD914DCAF7}" srcOrd="1" destOrd="0" presId="urn:microsoft.com/office/officeart/2008/layout/LinedList"/>
    <dgm:cxn modelId="{B1309DA5-5987-4954-AAA0-C0B4E61FF6F3}" type="presParOf" srcId="{EDEEDC66-8475-44E9-8CCB-C8BD914DCAF7}" destId="{7694F96C-34C1-4D36-8EB3-8EB757ACEFB5}" srcOrd="0" destOrd="0" presId="urn:microsoft.com/office/officeart/2008/layout/LinedList"/>
    <dgm:cxn modelId="{BA9C570B-877F-4688-8AA6-CAD5817CD772}" type="presParOf" srcId="{EDEEDC66-8475-44E9-8CCB-C8BD914DCAF7}" destId="{817CC8D2-CB9B-4D21-B172-B51D60A5FE65}" srcOrd="1" destOrd="0" presId="urn:microsoft.com/office/officeart/2008/layout/LinedList"/>
    <dgm:cxn modelId="{8CC47676-E6FF-4055-A31F-50385206B80D}" type="presParOf" srcId="{817CC8D2-CB9B-4D21-B172-B51D60A5FE65}" destId="{597BC10F-9275-4CD0-B0B9-7CFDBE884959}" srcOrd="0" destOrd="0" presId="urn:microsoft.com/office/officeart/2008/layout/LinedList"/>
    <dgm:cxn modelId="{0C9D57DC-157C-440B-818F-1FC0DE6E38B3}" type="presParOf" srcId="{817CC8D2-CB9B-4D21-B172-B51D60A5FE65}" destId="{2DBA98C3-CACF-4EAF-8752-13C1A5348047}" srcOrd="1" destOrd="0" presId="urn:microsoft.com/office/officeart/2008/layout/LinedList"/>
    <dgm:cxn modelId="{FA2E83E3-E579-4F3C-BA24-BFB45B435972}" type="presParOf" srcId="{817CC8D2-CB9B-4D21-B172-B51D60A5FE65}" destId="{52063C89-012C-47C6-8DDC-73B57A5847B7}" srcOrd="2" destOrd="0" presId="urn:microsoft.com/office/officeart/2008/layout/LinedList"/>
    <dgm:cxn modelId="{3FA224BD-F430-47AA-A3F9-EBC04073F799}" type="presParOf" srcId="{EDEEDC66-8475-44E9-8CCB-C8BD914DCAF7}" destId="{8D702112-42A8-42AF-9E6F-3284A6BB082E}" srcOrd="2" destOrd="0" presId="urn:microsoft.com/office/officeart/2008/layout/LinedList"/>
    <dgm:cxn modelId="{28309F29-BB87-4BA3-8AEF-85E4ED6D55E5}" type="presParOf" srcId="{EDEEDC66-8475-44E9-8CCB-C8BD914DCAF7}" destId="{7CF843E0-1A37-46B1-9746-AEFC88D9EC33}" srcOrd="3" destOrd="0" presId="urn:microsoft.com/office/officeart/2008/layout/LinedList"/>
    <dgm:cxn modelId="{4E6A30A4-9E36-431A-B57B-96A450458F14}" type="presParOf" srcId="{EDEEDC66-8475-44E9-8CCB-C8BD914DCAF7}" destId="{06F25AE0-B289-4D4B-922D-D0D7D6BBF128}" srcOrd="4" destOrd="0" presId="urn:microsoft.com/office/officeart/2008/layout/LinedList"/>
    <dgm:cxn modelId="{A3F7DC5D-2459-4A5D-9D80-533E381D93B8}" type="presParOf" srcId="{06F25AE0-B289-4D4B-922D-D0D7D6BBF128}" destId="{6FFBC2E6-EAA1-494A-94DA-C3D0D52F301E}" srcOrd="0" destOrd="0" presId="urn:microsoft.com/office/officeart/2008/layout/LinedList"/>
    <dgm:cxn modelId="{61940EC2-2EE7-4823-B71D-C7C3EDC3BA3F}" type="presParOf" srcId="{06F25AE0-B289-4D4B-922D-D0D7D6BBF128}" destId="{F818C710-65FB-44FE-8CE8-EE37B8A06F55}" srcOrd="1" destOrd="0" presId="urn:microsoft.com/office/officeart/2008/layout/LinedList"/>
    <dgm:cxn modelId="{D8D5908E-8957-4310-B863-A4030B1D5216}" type="presParOf" srcId="{06F25AE0-B289-4D4B-922D-D0D7D6BBF128}" destId="{70056731-EAF1-4328-B13E-45E2C21B9BF5}" srcOrd="2" destOrd="0" presId="urn:microsoft.com/office/officeart/2008/layout/LinedList"/>
    <dgm:cxn modelId="{32708D18-6984-4871-ABE4-3641B51BDA2F}" type="presParOf" srcId="{EDEEDC66-8475-44E9-8CCB-C8BD914DCAF7}" destId="{0410D225-20B2-4842-9A96-FF7E5BF4A6DB}" srcOrd="5" destOrd="0" presId="urn:microsoft.com/office/officeart/2008/layout/LinedList"/>
    <dgm:cxn modelId="{4F5A0D6F-6416-49E3-B371-38A89C3FD0F6}" type="presParOf" srcId="{EDEEDC66-8475-44E9-8CCB-C8BD914DCAF7}" destId="{4082CDC3-9F58-4783-8064-0BF428A4F0A5}" srcOrd="6" destOrd="0" presId="urn:microsoft.com/office/officeart/2008/layout/LinedList"/>
    <dgm:cxn modelId="{C15D7282-0BAB-4295-94F3-D27D9A1938A9}" type="presParOf" srcId="{EDEEDC66-8475-44E9-8CCB-C8BD914DCAF7}" destId="{0EC3FCD3-818D-4B34-8FD3-25914DE270D0}" srcOrd="7" destOrd="0" presId="urn:microsoft.com/office/officeart/2008/layout/LinedList"/>
    <dgm:cxn modelId="{6AE73C13-F3B7-4F83-9B4E-5CABC4B908F2}" type="presParOf" srcId="{0EC3FCD3-818D-4B34-8FD3-25914DE270D0}" destId="{69990DD1-D3B6-4A81-8764-181518308A6B}" srcOrd="0" destOrd="0" presId="urn:microsoft.com/office/officeart/2008/layout/LinedList"/>
    <dgm:cxn modelId="{00E276F5-7F74-4C26-BA39-5E90A2E086D0}" type="presParOf" srcId="{0EC3FCD3-818D-4B34-8FD3-25914DE270D0}" destId="{17A367F3-332D-439A-983E-B7F671CE6B8D}" srcOrd="1" destOrd="0" presId="urn:microsoft.com/office/officeart/2008/layout/LinedList"/>
    <dgm:cxn modelId="{C811FAD5-178F-43AC-A858-B8BB28A1B0F4}" type="presParOf" srcId="{0EC3FCD3-818D-4B34-8FD3-25914DE270D0}" destId="{CF3089AF-FC34-4B48-B3AB-EB08BCC954C5}" srcOrd="2" destOrd="0" presId="urn:microsoft.com/office/officeart/2008/layout/LinedList"/>
    <dgm:cxn modelId="{62661BB7-7102-4E34-AF95-D8E208041F11}" type="presParOf" srcId="{EDEEDC66-8475-44E9-8CCB-C8BD914DCAF7}" destId="{73F816F3-9E51-4505-B23C-DDB556EA8A77}" srcOrd="8" destOrd="0" presId="urn:microsoft.com/office/officeart/2008/layout/LinedList"/>
    <dgm:cxn modelId="{F586F743-2B3B-4BE7-8317-26C093BA56F8}" type="presParOf" srcId="{EDEEDC66-8475-44E9-8CCB-C8BD914DCAF7}" destId="{65B00ABA-B010-4362-A624-9CA892E461E2}"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dgm:spPr/>
      <dgm:t>
        <a:bodyPr/>
        <a:lstStyle/>
        <a:p>
          <a:r>
            <a:rPr lang="en-US" dirty="0"/>
            <a:t>Introductory Paragraph</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E0BBD8FB-8661-47DF-9B41-CC589E408A72}">
      <dgm:prSet/>
      <dgm:spPr/>
      <dgm:t>
        <a:bodyPr/>
        <a:lstStyle/>
        <a:p>
          <a:r>
            <a:rPr lang="en-US" dirty="0">
              <a:highlight>
                <a:srgbClr val="FFFF00"/>
              </a:highlight>
            </a:rPr>
            <a:t>Introduction</a:t>
          </a:r>
        </a:p>
      </dgm:t>
    </dgm:pt>
    <dgm:pt modelId="{A5E61849-466F-4353-BC30-5EFA5969D76D}" type="parTrans" cxnId="{B8AF2DE3-3388-4A6A-A737-BF86FBDDC6A3}">
      <dgm:prSet/>
      <dgm:spPr/>
      <dgm:t>
        <a:bodyPr/>
        <a:lstStyle/>
        <a:p>
          <a:endParaRPr lang="en-US"/>
        </a:p>
      </dgm:t>
    </dgm:pt>
    <dgm:pt modelId="{811C7DB6-D0FB-439B-9870-E8EBAE941BB0}" type="sibTrans" cxnId="{B8AF2DE3-3388-4A6A-A737-BF86FBDDC6A3}">
      <dgm:prSet/>
      <dgm:spPr/>
      <dgm:t>
        <a:bodyPr/>
        <a:lstStyle/>
        <a:p>
          <a:endParaRPr lang="en-US"/>
        </a:p>
      </dgm:t>
    </dgm:pt>
    <dgm:pt modelId="{22EA72FB-2979-482A-9FED-2E7832BA2DFC}">
      <dgm:prSet/>
      <dgm:spPr/>
      <dgm:t>
        <a:bodyPr/>
        <a:lstStyle/>
        <a:p>
          <a:r>
            <a:rPr lang="en-US" dirty="0"/>
            <a:t>Agency’s initial recommendation </a:t>
          </a:r>
        </a:p>
      </dgm:t>
    </dgm:pt>
    <dgm:pt modelId="{81E89A08-50F6-441B-A9F2-5EA8B9D01D4E}" type="parTrans" cxnId="{A5D58111-99A7-400A-AA7A-A359DC179238}">
      <dgm:prSet/>
      <dgm:spPr/>
      <dgm:t>
        <a:bodyPr/>
        <a:lstStyle/>
        <a:p>
          <a:endParaRPr lang="en-US"/>
        </a:p>
      </dgm:t>
    </dgm:pt>
    <dgm:pt modelId="{0B7355D9-479D-425D-BD23-CBB53721CC5E}" type="sibTrans" cxnId="{A5D58111-99A7-400A-AA7A-A359DC179238}">
      <dgm:prSet/>
      <dgm:spPr/>
      <dgm:t>
        <a:bodyPr/>
        <a:lstStyle/>
        <a:p>
          <a:endParaRPr lang="en-US"/>
        </a:p>
      </dgm:t>
    </dgm:pt>
    <dgm:pt modelId="{8834D45F-B595-4CFA-92A6-99445030D4FD}">
      <dgm:prSet/>
      <dgm:spPr/>
      <dgm:t>
        <a:bodyPr/>
        <a:lstStyle/>
        <a:p>
          <a:r>
            <a:rPr lang="en-US" dirty="0"/>
            <a:t>Statement of 18 U.S.C. § 208(b)(1) standard.</a:t>
          </a:r>
        </a:p>
      </dgm:t>
    </dgm:pt>
    <dgm:pt modelId="{BBACF218-C1E4-46C0-ABAB-3D82EFF5E3D0}" type="parTrans" cxnId="{E861B715-0A66-4C80-B2C8-A9CA55919D8B}">
      <dgm:prSet/>
      <dgm:spPr/>
      <dgm:t>
        <a:bodyPr/>
        <a:lstStyle/>
        <a:p>
          <a:endParaRPr lang="en-US"/>
        </a:p>
      </dgm:t>
    </dgm:pt>
    <dgm:pt modelId="{30D6385B-C62E-49BC-9303-6D632FAB57A8}" type="sibTrans" cxnId="{E861B715-0A66-4C80-B2C8-A9CA55919D8B}">
      <dgm:prSet/>
      <dgm:spPr/>
      <dgm:t>
        <a:bodyPr/>
        <a:lstStyle/>
        <a:p>
          <a:endParaRPr lang="en-US"/>
        </a:p>
      </dgm:t>
    </dgm:pt>
    <dgm:pt modelId="{8DAD0FA2-2E1D-4C88-99D1-E7A3AF0A7F7F}" type="pres">
      <dgm:prSet presAssocID="{BE495DA4-6EE5-4C18-BBA0-7AD31E79EAF0}" presName="list" presStyleCnt="0">
        <dgm:presLayoutVars>
          <dgm:dir/>
          <dgm:animLvl val="lvl"/>
        </dgm:presLayoutVars>
      </dgm:prSet>
      <dgm:spPr/>
    </dgm:pt>
    <dgm:pt modelId="{8277FB0E-9CFF-4CB2-9E2F-F51D7468BCE0}" type="pres">
      <dgm:prSet presAssocID="{ABFF5176-3EAC-4B22-A205-B6F066A45354}" presName="posSpace" presStyleCnt="0"/>
      <dgm:spPr/>
    </dgm:pt>
    <dgm:pt modelId="{D503ABDE-9196-48CA-B803-BC78083682E1}" type="pres">
      <dgm:prSet presAssocID="{ABFF5176-3EAC-4B22-A205-B6F066A45354}" presName="vertFlow" presStyleCnt="0"/>
      <dgm:spPr/>
    </dgm:pt>
    <dgm:pt modelId="{D004F865-CF77-400F-81F4-C904880E582D}" type="pres">
      <dgm:prSet presAssocID="{ABFF5176-3EAC-4B22-A205-B6F066A45354}" presName="topSpace" presStyleCnt="0"/>
      <dgm:spPr/>
    </dgm:pt>
    <dgm:pt modelId="{5AD09511-D63F-40EC-A168-B3CCE301EB9C}" type="pres">
      <dgm:prSet presAssocID="{ABFF5176-3EAC-4B22-A205-B6F066A45354}" presName="firstComp" presStyleCnt="0"/>
      <dgm:spPr/>
    </dgm:pt>
    <dgm:pt modelId="{1C1930CF-8505-48A0-912D-E06C9B371051}" type="pres">
      <dgm:prSet presAssocID="{ABFF5176-3EAC-4B22-A205-B6F066A45354}" presName="firstChild" presStyleLbl="bgAccFollowNode1" presStyleIdx="0" presStyleCnt="3"/>
      <dgm:spPr/>
    </dgm:pt>
    <dgm:pt modelId="{A364393C-C11C-4BC2-996B-26D8B4447975}" type="pres">
      <dgm:prSet presAssocID="{ABFF5176-3EAC-4B22-A205-B6F066A45354}" presName="firstChildTx" presStyleLbl="bgAccFollowNode1" presStyleIdx="0" presStyleCnt="3">
        <dgm:presLayoutVars>
          <dgm:bulletEnabled val="1"/>
        </dgm:presLayoutVars>
      </dgm:prSet>
      <dgm:spPr/>
    </dgm:pt>
    <dgm:pt modelId="{8516DD2E-182E-46BE-9B27-EBB3DC4A087F}" type="pres">
      <dgm:prSet presAssocID="{8834D45F-B595-4CFA-92A6-99445030D4FD}" presName="comp" presStyleCnt="0"/>
      <dgm:spPr/>
    </dgm:pt>
    <dgm:pt modelId="{D4FD9023-D1F8-4030-AE09-DAC49C4BEE72}" type="pres">
      <dgm:prSet presAssocID="{8834D45F-B595-4CFA-92A6-99445030D4FD}" presName="child" presStyleLbl="bgAccFollowNode1" presStyleIdx="1" presStyleCnt="3"/>
      <dgm:spPr/>
    </dgm:pt>
    <dgm:pt modelId="{BBA19F69-8968-4C61-8DA3-D4F057088511}" type="pres">
      <dgm:prSet presAssocID="{8834D45F-B595-4CFA-92A6-99445030D4FD}" presName="childTx" presStyleLbl="bgAccFollowNode1" presStyleIdx="1" presStyleCnt="3">
        <dgm:presLayoutVars>
          <dgm:bulletEnabled val="1"/>
        </dgm:presLayoutVars>
      </dgm:prSet>
      <dgm:spPr/>
    </dgm:pt>
    <dgm:pt modelId="{1891A7B8-F023-48D5-A76A-C724B57A4025}" type="pres">
      <dgm:prSet presAssocID="{22EA72FB-2979-482A-9FED-2E7832BA2DFC}" presName="comp" presStyleCnt="0"/>
      <dgm:spPr/>
    </dgm:pt>
    <dgm:pt modelId="{7C61E048-274B-4F30-9FE2-828112A86A31}" type="pres">
      <dgm:prSet presAssocID="{22EA72FB-2979-482A-9FED-2E7832BA2DFC}" presName="child" presStyleLbl="bgAccFollowNode1" presStyleIdx="2" presStyleCnt="3"/>
      <dgm:spPr/>
    </dgm:pt>
    <dgm:pt modelId="{22C61EA3-E8C7-489D-B3D3-79DABF533A31}" type="pres">
      <dgm:prSet presAssocID="{22EA72FB-2979-482A-9FED-2E7832BA2DFC}" presName="childTx" presStyleLbl="bgAccFollowNode1" presStyleIdx="2" presStyleCnt="3">
        <dgm:presLayoutVars>
          <dgm:bulletEnabled val="1"/>
        </dgm:presLayoutVars>
      </dgm:prSet>
      <dgm:spPr/>
    </dgm:pt>
    <dgm:pt modelId="{F532EDBD-9047-41CC-94C5-A9F8420E1482}" type="pres">
      <dgm:prSet presAssocID="{ABFF5176-3EAC-4B22-A205-B6F066A45354}" presName="negSpace" presStyleCnt="0"/>
      <dgm:spPr/>
    </dgm:pt>
    <dgm:pt modelId="{FE5EB267-9B1D-42A4-999F-92BD3EAD2E05}" type="pres">
      <dgm:prSet presAssocID="{ABFF5176-3EAC-4B22-A205-B6F066A45354}" presName="circle" presStyleLbl="node1" presStyleIdx="0" presStyleCnt="1"/>
      <dgm:spPr/>
    </dgm:pt>
  </dgm:ptLst>
  <dgm:cxnLst>
    <dgm:cxn modelId="{A5D58111-99A7-400A-AA7A-A359DC179238}" srcId="{ABFF5176-3EAC-4B22-A205-B6F066A45354}" destId="{22EA72FB-2979-482A-9FED-2E7832BA2DFC}" srcOrd="2" destOrd="0" parTransId="{81E89A08-50F6-441B-A9F2-5EA8B9D01D4E}" sibTransId="{0B7355D9-479D-425D-BD23-CBB53721CC5E}"/>
    <dgm:cxn modelId="{060D5F14-9322-48B1-B218-716C88A22F78}" srcId="{BE495DA4-6EE5-4C18-BBA0-7AD31E79EAF0}" destId="{ABFF5176-3EAC-4B22-A205-B6F066A45354}" srcOrd="0" destOrd="0" parTransId="{E2CAF57C-83BC-451B-89F4-A804E628AFAB}" sibTransId="{29EFAC3F-5B7E-4E22-A247-D7C7950136E7}"/>
    <dgm:cxn modelId="{E861B715-0A66-4C80-B2C8-A9CA55919D8B}" srcId="{ABFF5176-3EAC-4B22-A205-B6F066A45354}" destId="{8834D45F-B595-4CFA-92A6-99445030D4FD}" srcOrd="1" destOrd="0" parTransId="{BBACF218-C1E4-46C0-ABAB-3D82EFF5E3D0}" sibTransId="{30D6385B-C62E-49BC-9303-6D632FAB57A8}"/>
    <dgm:cxn modelId="{D59F5D3E-A9DF-4803-84E0-1CEB6E07FE69}" type="presOf" srcId="{8834D45F-B595-4CFA-92A6-99445030D4FD}" destId="{BBA19F69-8968-4C61-8DA3-D4F057088511}" srcOrd="1" destOrd="0" presId="urn:microsoft.com/office/officeart/2005/8/layout/hList9"/>
    <dgm:cxn modelId="{62B5D770-FDBE-4849-B300-A1BAEB213AEA}" type="presOf" srcId="{22EA72FB-2979-482A-9FED-2E7832BA2DFC}" destId="{7C61E048-274B-4F30-9FE2-828112A86A31}" srcOrd="0" destOrd="0" presId="urn:microsoft.com/office/officeart/2005/8/layout/hList9"/>
    <dgm:cxn modelId="{5127D393-9A3E-4E4E-86EC-B041B0EC7B2A}" type="presOf" srcId="{ABFF5176-3EAC-4B22-A205-B6F066A45354}" destId="{FE5EB267-9B1D-42A4-999F-92BD3EAD2E05}" srcOrd="0" destOrd="0" presId="urn:microsoft.com/office/officeart/2005/8/layout/hList9"/>
    <dgm:cxn modelId="{FFBDD0AA-B96B-4B57-9B2E-435DD8F52904}" type="presOf" srcId="{BE495DA4-6EE5-4C18-BBA0-7AD31E79EAF0}" destId="{8DAD0FA2-2E1D-4C88-99D1-E7A3AF0A7F7F}" srcOrd="0" destOrd="0" presId="urn:microsoft.com/office/officeart/2005/8/layout/hList9"/>
    <dgm:cxn modelId="{B8AF2DE3-3388-4A6A-A737-BF86FBDDC6A3}" srcId="{ABFF5176-3EAC-4B22-A205-B6F066A45354}" destId="{E0BBD8FB-8661-47DF-9B41-CC589E408A72}" srcOrd="0" destOrd="0" parTransId="{A5E61849-466F-4353-BC30-5EFA5969D76D}" sibTransId="{811C7DB6-D0FB-439B-9870-E8EBAE941BB0}"/>
    <dgm:cxn modelId="{E2FA63ED-F833-4775-B176-60088F321CB5}" type="presOf" srcId="{E0BBD8FB-8661-47DF-9B41-CC589E408A72}" destId="{1C1930CF-8505-48A0-912D-E06C9B371051}" srcOrd="0" destOrd="0" presId="urn:microsoft.com/office/officeart/2005/8/layout/hList9"/>
    <dgm:cxn modelId="{56553BF1-27DE-4B37-866E-F9B090C617EC}" type="presOf" srcId="{8834D45F-B595-4CFA-92A6-99445030D4FD}" destId="{D4FD9023-D1F8-4030-AE09-DAC49C4BEE72}" srcOrd="0" destOrd="0" presId="urn:microsoft.com/office/officeart/2005/8/layout/hList9"/>
    <dgm:cxn modelId="{F9D046F6-6F4F-48F6-B35C-7940848555C6}" type="presOf" srcId="{22EA72FB-2979-482A-9FED-2E7832BA2DFC}" destId="{22C61EA3-E8C7-489D-B3D3-79DABF533A31}" srcOrd="1" destOrd="0" presId="urn:microsoft.com/office/officeart/2005/8/layout/hList9"/>
    <dgm:cxn modelId="{126DCDFE-8876-42A7-ACE1-C6B9E4FE1928}" type="presOf" srcId="{E0BBD8FB-8661-47DF-9B41-CC589E408A72}" destId="{A364393C-C11C-4BC2-996B-26D8B4447975}" srcOrd="1" destOrd="0" presId="urn:microsoft.com/office/officeart/2005/8/layout/hList9"/>
    <dgm:cxn modelId="{E9106CB8-1222-4898-A417-2CDB0881C708}" type="presParOf" srcId="{8DAD0FA2-2E1D-4C88-99D1-E7A3AF0A7F7F}" destId="{8277FB0E-9CFF-4CB2-9E2F-F51D7468BCE0}" srcOrd="0" destOrd="0" presId="urn:microsoft.com/office/officeart/2005/8/layout/hList9"/>
    <dgm:cxn modelId="{1DD2C88F-12E2-4B13-BBCA-CA4C29CD221D}" type="presParOf" srcId="{8DAD0FA2-2E1D-4C88-99D1-E7A3AF0A7F7F}" destId="{D503ABDE-9196-48CA-B803-BC78083682E1}" srcOrd="1" destOrd="0" presId="urn:microsoft.com/office/officeart/2005/8/layout/hList9"/>
    <dgm:cxn modelId="{C414F053-80CB-4E78-9990-88C3729C6BDE}" type="presParOf" srcId="{D503ABDE-9196-48CA-B803-BC78083682E1}" destId="{D004F865-CF77-400F-81F4-C904880E582D}" srcOrd="0" destOrd="0" presId="urn:microsoft.com/office/officeart/2005/8/layout/hList9"/>
    <dgm:cxn modelId="{30D58164-370F-407F-A966-E33A97C4A82B}" type="presParOf" srcId="{D503ABDE-9196-48CA-B803-BC78083682E1}" destId="{5AD09511-D63F-40EC-A168-B3CCE301EB9C}" srcOrd="1" destOrd="0" presId="urn:microsoft.com/office/officeart/2005/8/layout/hList9"/>
    <dgm:cxn modelId="{DDC5E274-8417-48C8-A3BC-90D842D3B87F}" type="presParOf" srcId="{5AD09511-D63F-40EC-A168-B3CCE301EB9C}" destId="{1C1930CF-8505-48A0-912D-E06C9B371051}" srcOrd="0" destOrd="0" presId="urn:microsoft.com/office/officeart/2005/8/layout/hList9"/>
    <dgm:cxn modelId="{F31CD18D-07CC-4616-943C-C8851B7F98D3}" type="presParOf" srcId="{5AD09511-D63F-40EC-A168-B3CCE301EB9C}" destId="{A364393C-C11C-4BC2-996B-26D8B4447975}" srcOrd="1" destOrd="0" presId="urn:microsoft.com/office/officeart/2005/8/layout/hList9"/>
    <dgm:cxn modelId="{72D5C3F1-6BA9-40A1-8920-8AD1779AED76}" type="presParOf" srcId="{D503ABDE-9196-48CA-B803-BC78083682E1}" destId="{8516DD2E-182E-46BE-9B27-EBB3DC4A087F}" srcOrd="2" destOrd="0" presId="urn:microsoft.com/office/officeart/2005/8/layout/hList9"/>
    <dgm:cxn modelId="{2E548972-090B-49B5-84F0-0D19C088AF59}" type="presParOf" srcId="{8516DD2E-182E-46BE-9B27-EBB3DC4A087F}" destId="{D4FD9023-D1F8-4030-AE09-DAC49C4BEE72}" srcOrd="0" destOrd="0" presId="urn:microsoft.com/office/officeart/2005/8/layout/hList9"/>
    <dgm:cxn modelId="{75674548-AF24-476F-80A8-12BDE9D52E0C}" type="presParOf" srcId="{8516DD2E-182E-46BE-9B27-EBB3DC4A087F}" destId="{BBA19F69-8968-4C61-8DA3-D4F057088511}" srcOrd="1" destOrd="0" presId="urn:microsoft.com/office/officeart/2005/8/layout/hList9"/>
    <dgm:cxn modelId="{DD0E29BA-5F5A-445C-83FC-49BA52A25EBE}" type="presParOf" srcId="{D503ABDE-9196-48CA-B803-BC78083682E1}" destId="{1891A7B8-F023-48D5-A76A-C724B57A4025}" srcOrd="3" destOrd="0" presId="urn:microsoft.com/office/officeart/2005/8/layout/hList9"/>
    <dgm:cxn modelId="{DDA4CC36-B6CB-49A9-A8FF-F4B8B33CD939}" type="presParOf" srcId="{1891A7B8-F023-48D5-A76A-C724B57A4025}" destId="{7C61E048-274B-4F30-9FE2-828112A86A31}" srcOrd="0" destOrd="0" presId="urn:microsoft.com/office/officeart/2005/8/layout/hList9"/>
    <dgm:cxn modelId="{A268990F-EE19-40DB-B778-A5C0C843BA5E}" type="presParOf" srcId="{1891A7B8-F023-48D5-A76A-C724B57A4025}" destId="{22C61EA3-E8C7-489D-B3D3-79DABF533A31}" srcOrd="1" destOrd="0" presId="urn:microsoft.com/office/officeart/2005/8/layout/hList9"/>
    <dgm:cxn modelId="{C6B2EF99-73F6-49CC-86E7-FF72DEE9100B}" type="presParOf" srcId="{8DAD0FA2-2E1D-4C88-99D1-E7A3AF0A7F7F}" destId="{F532EDBD-9047-41CC-94C5-A9F8420E1482}" srcOrd="2" destOrd="0" presId="urn:microsoft.com/office/officeart/2005/8/layout/hList9"/>
    <dgm:cxn modelId="{439A10D7-FC55-4F40-98C8-E23D369F8282}" type="presParOf" srcId="{8DAD0FA2-2E1D-4C88-99D1-E7A3AF0A7F7F}" destId="{FE5EB267-9B1D-42A4-999F-92BD3EAD2E05}"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dgm:spPr/>
      <dgm:t>
        <a:bodyPr/>
        <a:lstStyle/>
        <a:p>
          <a:r>
            <a:rPr lang="en-US" dirty="0"/>
            <a:t>Introductory Paragraph</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E0BBD8FB-8661-47DF-9B41-CC589E408A72}">
      <dgm:prSet/>
      <dgm:spPr/>
      <dgm:t>
        <a:bodyPr/>
        <a:lstStyle/>
        <a:p>
          <a:r>
            <a:rPr lang="en-US" dirty="0"/>
            <a:t>Introduction</a:t>
          </a:r>
        </a:p>
      </dgm:t>
    </dgm:pt>
    <dgm:pt modelId="{A5E61849-466F-4353-BC30-5EFA5969D76D}" type="parTrans" cxnId="{B8AF2DE3-3388-4A6A-A737-BF86FBDDC6A3}">
      <dgm:prSet/>
      <dgm:spPr/>
      <dgm:t>
        <a:bodyPr/>
        <a:lstStyle/>
        <a:p>
          <a:endParaRPr lang="en-US"/>
        </a:p>
      </dgm:t>
    </dgm:pt>
    <dgm:pt modelId="{811C7DB6-D0FB-439B-9870-E8EBAE941BB0}" type="sibTrans" cxnId="{B8AF2DE3-3388-4A6A-A737-BF86FBDDC6A3}">
      <dgm:prSet/>
      <dgm:spPr/>
      <dgm:t>
        <a:bodyPr/>
        <a:lstStyle/>
        <a:p>
          <a:endParaRPr lang="en-US"/>
        </a:p>
      </dgm:t>
    </dgm:pt>
    <dgm:pt modelId="{22EA72FB-2979-482A-9FED-2E7832BA2DFC}">
      <dgm:prSet/>
      <dgm:spPr/>
      <dgm:t>
        <a:bodyPr/>
        <a:lstStyle/>
        <a:p>
          <a:r>
            <a:rPr lang="en-US" dirty="0"/>
            <a:t>Agency’s initial recommendation </a:t>
          </a:r>
        </a:p>
      </dgm:t>
    </dgm:pt>
    <dgm:pt modelId="{81E89A08-50F6-441B-A9F2-5EA8B9D01D4E}" type="parTrans" cxnId="{A5D58111-99A7-400A-AA7A-A359DC179238}">
      <dgm:prSet/>
      <dgm:spPr/>
      <dgm:t>
        <a:bodyPr/>
        <a:lstStyle/>
        <a:p>
          <a:endParaRPr lang="en-US"/>
        </a:p>
      </dgm:t>
    </dgm:pt>
    <dgm:pt modelId="{0B7355D9-479D-425D-BD23-CBB53721CC5E}" type="sibTrans" cxnId="{A5D58111-99A7-400A-AA7A-A359DC179238}">
      <dgm:prSet/>
      <dgm:spPr/>
      <dgm:t>
        <a:bodyPr/>
        <a:lstStyle/>
        <a:p>
          <a:endParaRPr lang="en-US"/>
        </a:p>
      </dgm:t>
    </dgm:pt>
    <dgm:pt modelId="{8834D45F-B595-4CFA-92A6-99445030D4FD}">
      <dgm:prSet/>
      <dgm:spPr/>
      <dgm:t>
        <a:bodyPr/>
        <a:lstStyle/>
        <a:p>
          <a:r>
            <a:rPr lang="en-US" dirty="0">
              <a:highlight>
                <a:srgbClr val="FFFF00"/>
              </a:highlight>
            </a:rPr>
            <a:t>Statement of 18 U.S.C. § 208(b)(1) standard.</a:t>
          </a:r>
        </a:p>
      </dgm:t>
    </dgm:pt>
    <dgm:pt modelId="{BBACF218-C1E4-46C0-ABAB-3D82EFF5E3D0}" type="parTrans" cxnId="{E861B715-0A66-4C80-B2C8-A9CA55919D8B}">
      <dgm:prSet/>
      <dgm:spPr/>
      <dgm:t>
        <a:bodyPr/>
        <a:lstStyle/>
        <a:p>
          <a:endParaRPr lang="en-US"/>
        </a:p>
      </dgm:t>
    </dgm:pt>
    <dgm:pt modelId="{30D6385B-C62E-49BC-9303-6D632FAB57A8}" type="sibTrans" cxnId="{E861B715-0A66-4C80-B2C8-A9CA55919D8B}">
      <dgm:prSet/>
      <dgm:spPr/>
      <dgm:t>
        <a:bodyPr/>
        <a:lstStyle/>
        <a:p>
          <a:endParaRPr lang="en-US"/>
        </a:p>
      </dgm:t>
    </dgm:pt>
    <dgm:pt modelId="{8DAD0FA2-2E1D-4C88-99D1-E7A3AF0A7F7F}" type="pres">
      <dgm:prSet presAssocID="{BE495DA4-6EE5-4C18-BBA0-7AD31E79EAF0}" presName="list" presStyleCnt="0">
        <dgm:presLayoutVars>
          <dgm:dir/>
          <dgm:animLvl val="lvl"/>
        </dgm:presLayoutVars>
      </dgm:prSet>
      <dgm:spPr/>
    </dgm:pt>
    <dgm:pt modelId="{8277FB0E-9CFF-4CB2-9E2F-F51D7468BCE0}" type="pres">
      <dgm:prSet presAssocID="{ABFF5176-3EAC-4B22-A205-B6F066A45354}" presName="posSpace" presStyleCnt="0"/>
      <dgm:spPr/>
    </dgm:pt>
    <dgm:pt modelId="{D503ABDE-9196-48CA-B803-BC78083682E1}" type="pres">
      <dgm:prSet presAssocID="{ABFF5176-3EAC-4B22-A205-B6F066A45354}" presName="vertFlow" presStyleCnt="0"/>
      <dgm:spPr/>
    </dgm:pt>
    <dgm:pt modelId="{D004F865-CF77-400F-81F4-C904880E582D}" type="pres">
      <dgm:prSet presAssocID="{ABFF5176-3EAC-4B22-A205-B6F066A45354}" presName="topSpace" presStyleCnt="0"/>
      <dgm:spPr/>
    </dgm:pt>
    <dgm:pt modelId="{5AD09511-D63F-40EC-A168-B3CCE301EB9C}" type="pres">
      <dgm:prSet presAssocID="{ABFF5176-3EAC-4B22-A205-B6F066A45354}" presName="firstComp" presStyleCnt="0"/>
      <dgm:spPr/>
    </dgm:pt>
    <dgm:pt modelId="{1C1930CF-8505-48A0-912D-E06C9B371051}" type="pres">
      <dgm:prSet presAssocID="{ABFF5176-3EAC-4B22-A205-B6F066A45354}" presName="firstChild" presStyleLbl="bgAccFollowNode1" presStyleIdx="0" presStyleCnt="3"/>
      <dgm:spPr/>
    </dgm:pt>
    <dgm:pt modelId="{A364393C-C11C-4BC2-996B-26D8B4447975}" type="pres">
      <dgm:prSet presAssocID="{ABFF5176-3EAC-4B22-A205-B6F066A45354}" presName="firstChildTx" presStyleLbl="bgAccFollowNode1" presStyleIdx="0" presStyleCnt="3">
        <dgm:presLayoutVars>
          <dgm:bulletEnabled val="1"/>
        </dgm:presLayoutVars>
      </dgm:prSet>
      <dgm:spPr/>
    </dgm:pt>
    <dgm:pt modelId="{8516DD2E-182E-46BE-9B27-EBB3DC4A087F}" type="pres">
      <dgm:prSet presAssocID="{8834D45F-B595-4CFA-92A6-99445030D4FD}" presName="comp" presStyleCnt="0"/>
      <dgm:spPr/>
    </dgm:pt>
    <dgm:pt modelId="{D4FD9023-D1F8-4030-AE09-DAC49C4BEE72}" type="pres">
      <dgm:prSet presAssocID="{8834D45F-B595-4CFA-92A6-99445030D4FD}" presName="child" presStyleLbl="bgAccFollowNode1" presStyleIdx="1" presStyleCnt="3"/>
      <dgm:spPr/>
    </dgm:pt>
    <dgm:pt modelId="{BBA19F69-8968-4C61-8DA3-D4F057088511}" type="pres">
      <dgm:prSet presAssocID="{8834D45F-B595-4CFA-92A6-99445030D4FD}" presName="childTx" presStyleLbl="bgAccFollowNode1" presStyleIdx="1" presStyleCnt="3">
        <dgm:presLayoutVars>
          <dgm:bulletEnabled val="1"/>
        </dgm:presLayoutVars>
      </dgm:prSet>
      <dgm:spPr/>
    </dgm:pt>
    <dgm:pt modelId="{1891A7B8-F023-48D5-A76A-C724B57A4025}" type="pres">
      <dgm:prSet presAssocID="{22EA72FB-2979-482A-9FED-2E7832BA2DFC}" presName="comp" presStyleCnt="0"/>
      <dgm:spPr/>
    </dgm:pt>
    <dgm:pt modelId="{7C61E048-274B-4F30-9FE2-828112A86A31}" type="pres">
      <dgm:prSet presAssocID="{22EA72FB-2979-482A-9FED-2E7832BA2DFC}" presName="child" presStyleLbl="bgAccFollowNode1" presStyleIdx="2" presStyleCnt="3"/>
      <dgm:spPr/>
    </dgm:pt>
    <dgm:pt modelId="{22C61EA3-E8C7-489D-B3D3-79DABF533A31}" type="pres">
      <dgm:prSet presAssocID="{22EA72FB-2979-482A-9FED-2E7832BA2DFC}" presName="childTx" presStyleLbl="bgAccFollowNode1" presStyleIdx="2" presStyleCnt="3">
        <dgm:presLayoutVars>
          <dgm:bulletEnabled val="1"/>
        </dgm:presLayoutVars>
      </dgm:prSet>
      <dgm:spPr/>
    </dgm:pt>
    <dgm:pt modelId="{F532EDBD-9047-41CC-94C5-A9F8420E1482}" type="pres">
      <dgm:prSet presAssocID="{ABFF5176-3EAC-4B22-A205-B6F066A45354}" presName="negSpace" presStyleCnt="0"/>
      <dgm:spPr/>
    </dgm:pt>
    <dgm:pt modelId="{FE5EB267-9B1D-42A4-999F-92BD3EAD2E05}" type="pres">
      <dgm:prSet presAssocID="{ABFF5176-3EAC-4B22-A205-B6F066A45354}" presName="circle" presStyleLbl="node1" presStyleIdx="0" presStyleCnt="1"/>
      <dgm:spPr/>
    </dgm:pt>
  </dgm:ptLst>
  <dgm:cxnLst>
    <dgm:cxn modelId="{A5D58111-99A7-400A-AA7A-A359DC179238}" srcId="{ABFF5176-3EAC-4B22-A205-B6F066A45354}" destId="{22EA72FB-2979-482A-9FED-2E7832BA2DFC}" srcOrd="2" destOrd="0" parTransId="{81E89A08-50F6-441B-A9F2-5EA8B9D01D4E}" sibTransId="{0B7355D9-479D-425D-BD23-CBB53721CC5E}"/>
    <dgm:cxn modelId="{060D5F14-9322-48B1-B218-716C88A22F78}" srcId="{BE495DA4-6EE5-4C18-BBA0-7AD31E79EAF0}" destId="{ABFF5176-3EAC-4B22-A205-B6F066A45354}" srcOrd="0" destOrd="0" parTransId="{E2CAF57C-83BC-451B-89F4-A804E628AFAB}" sibTransId="{29EFAC3F-5B7E-4E22-A247-D7C7950136E7}"/>
    <dgm:cxn modelId="{E861B715-0A66-4C80-B2C8-A9CA55919D8B}" srcId="{ABFF5176-3EAC-4B22-A205-B6F066A45354}" destId="{8834D45F-B595-4CFA-92A6-99445030D4FD}" srcOrd="1" destOrd="0" parTransId="{BBACF218-C1E4-46C0-ABAB-3D82EFF5E3D0}" sibTransId="{30D6385B-C62E-49BC-9303-6D632FAB57A8}"/>
    <dgm:cxn modelId="{D59F5D3E-A9DF-4803-84E0-1CEB6E07FE69}" type="presOf" srcId="{8834D45F-B595-4CFA-92A6-99445030D4FD}" destId="{BBA19F69-8968-4C61-8DA3-D4F057088511}" srcOrd="1" destOrd="0" presId="urn:microsoft.com/office/officeart/2005/8/layout/hList9"/>
    <dgm:cxn modelId="{62B5D770-FDBE-4849-B300-A1BAEB213AEA}" type="presOf" srcId="{22EA72FB-2979-482A-9FED-2E7832BA2DFC}" destId="{7C61E048-274B-4F30-9FE2-828112A86A31}" srcOrd="0" destOrd="0" presId="urn:microsoft.com/office/officeart/2005/8/layout/hList9"/>
    <dgm:cxn modelId="{5127D393-9A3E-4E4E-86EC-B041B0EC7B2A}" type="presOf" srcId="{ABFF5176-3EAC-4B22-A205-B6F066A45354}" destId="{FE5EB267-9B1D-42A4-999F-92BD3EAD2E05}" srcOrd="0" destOrd="0" presId="urn:microsoft.com/office/officeart/2005/8/layout/hList9"/>
    <dgm:cxn modelId="{FFBDD0AA-B96B-4B57-9B2E-435DD8F52904}" type="presOf" srcId="{BE495DA4-6EE5-4C18-BBA0-7AD31E79EAF0}" destId="{8DAD0FA2-2E1D-4C88-99D1-E7A3AF0A7F7F}" srcOrd="0" destOrd="0" presId="urn:microsoft.com/office/officeart/2005/8/layout/hList9"/>
    <dgm:cxn modelId="{B8AF2DE3-3388-4A6A-A737-BF86FBDDC6A3}" srcId="{ABFF5176-3EAC-4B22-A205-B6F066A45354}" destId="{E0BBD8FB-8661-47DF-9B41-CC589E408A72}" srcOrd="0" destOrd="0" parTransId="{A5E61849-466F-4353-BC30-5EFA5969D76D}" sibTransId="{811C7DB6-D0FB-439B-9870-E8EBAE941BB0}"/>
    <dgm:cxn modelId="{E2FA63ED-F833-4775-B176-60088F321CB5}" type="presOf" srcId="{E0BBD8FB-8661-47DF-9B41-CC589E408A72}" destId="{1C1930CF-8505-48A0-912D-E06C9B371051}" srcOrd="0" destOrd="0" presId="urn:microsoft.com/office/officeart/2005/8/layout/hList9"/>
    <dgm:cxn modelId="{56553BF1-27DE-4B37-866E-F9B090C617EC}" type="presOf" srcId="{8834D45F-B595-4CFA-92A6-99445030D4FD}" destId="{D4FD9023-D1F8-4030-AE09-DAC49C4BEE72}" srcOrd="0" destOrd="0" presId="urn:microsoft.com/office/officeart/2005/8/layout/hList9"/>
    <dgm:cxn modelId="{F9D046F6-6F4F-48F6-B35C-7940848555C6}" type="presOf" srcId="{22EA72FB-2979-482A-9FED-2E7832BA2DFC}" destId="{22C61EA3-E8C7-489D-B3D3-79DABF533A31}" srcOrd="1" destOrd="0" presId="urn:microsoft.com/office/officeart/2005/8/layout/hList9"/>
    <dgm:cxn modelId="{126DCDFE-8876-42A7-ACE1-C6B9E4FE1928}" type="presOf" srcId="{E0BBD8FB-8661-47DF-9B41-CC589E408A72}" destId="{A364393C-C11C-4BC2-996B-26D8B4447975}" srcOrd="1" destOrd="0" presId="urn:microsoft.com/office/officeart/2005/8/layout/hList9"/>
    <dgm:cxn modelId="{E9106CB8-1222-4898-A417-2CDB0881C708}" type="presParOf" srcId="{8DAD0FA2-2E1D-4C88-99D1-E7A3AF0A7F7F}" destId="{8277FB0E-9CFF-4CB2-9E2F-F51D7468BCE0}" srcOrd="0" destOrd="0" presId="urn:microsoft.com/office/officeart/2005/8/layout/hList9"/>
    <dgm:cxn modelId="{1DD2C88F-12E2-4B13-BBCA-CA4C29CD221D}" type="presParOf" srcId="{8DAD0FA2-2E1D-4C88-99D1-E7A3AF0A7F7F}" destId="{D503ABDE-9196-48CA-B803-BC78083682E1}" srcOrd="1" destOrd="0" presId="urn:microsoft.com/office/officeart/2005/8/layout/hList9"/>
    <dgm:cxn modelId="{C414F053-80CB-4E78-9990-88C3729C6BDE}" type="presParOf" srcId="{D503ABDE-9196-48CA-B803-BC78083682E1}" destId="{D004F865-CF77-400F-81F4-C904880E582D}" srcOrd="0" destOrd="0" presId="urn:microsoft.com/office/officeart/2005/8/layout/hList9"/>
    <dgm:cxn modelId="{30D58164-370F-407F-A966-E33A97C4A82B}" type="presParOf" srcId="{D503ABDE-9196-48CA-B803-BC78083682E1}" destId="{5AD09511-D63F-40EC-A168-B3CCE301EB9C}" srcOrd="1" destOrd="0" presId="urn:microsoft.com/office/officeart/2005/8/layout/hList9"/>
    <dgm:cxn modelId="{DDC5E274-8417-48C8-A3BC-90D842D3B87F}" type="presParOf" srcId="{5AD09511-D63F-40EC-A168-B3CCE301EB9C}" destId="{1C1930CF-8505-48A0-912D-E06C9B371051}" srcOrd="0" destOrd="0" presId="urn:microsoft.com/office/officeart/2005/8/layout/hList9"/>
    <dgm:cxn modelId="{F31CD18D-07CC-4616-943C-C8851B7F98D3}" type="presParOf" srcId="{5AD09511-D63F-40EC-A168-B3CCE301EB9C}" destId="{A364393C-C11C-4BC2-996B-26D8B4447975}" srcOrd="1" destOrd="0" presId="urn:microsoft.com/office/officeart/2005/8/layout/hList9"/>
    <dgm:cxn modelId="{72D5C3F1-6BA9-40A1-8920-8AD1779AED76}" type="presParOf" srcId="{D503ABDE-9196-48CA-B803-BC78083682E1}" destId="{8516DD2E-182E-46BE-9B27-EBB3DC4A087F}" srcOrd="2" destOrd="0" presId="urn:microsoft.com/office/officeart/2005/8/layout/hList9"/>
    <dgm:cxn modelId="{2E548972-090B-49B5-84F0-0D19C088AF59}" type="presParOf" srcId="{8516DD2E-182E-46BE-9B27-EBB3DC4A087F}" destId="{D4FD9023-D1F8-4030-AE09-DAC49C4BEE72}" srcOrd="0" destOrd="0" presId="urn:microsoft.com/office/officeart/2005/8/layout/hList9"/>
    <dgm:cxn modelId="{75674548-AF24-476F-80A8-12BDE9D52E0C}" type="presParOf" srcId="{8516DD2E-182E-46BE-9B27-EBB3DC4A087F}" destId="{BBA19F69-8968-4C61-8DA3-D4F057088511}" srcOrd="1" destOrd="0" presId="urn:microsoft.com/office/officeart/2005/8/layout/hList9"/>
    <dgm:cxn modelId="{DD0E29BA-5F5A-445C-83FC-49BA52A25EBE}" type="presParOf" srcId="{D503ABDE-9196-48CA-B803-BC78083682E1}" destId="{1891A7B8-F023-48D5-A76A-C724B57A4025}" srcOrd="3" destOrd="0" presId="urn:microsoft.com/office/officeart/2005/8/layout/hList9"/>
    <dgm:cxn modelId="{DDA4CC36-B6CB-49A9-A8FF-F4B8B33CD939}" type="presParOf" srcId="{1891A7B8-F023-48D5-A76A-C724B57A4025}" destId="{7C61E048-274B-4F30-9FE2-828112A86A31}" srcOrd="0" destOrd="0" presId="urn:microsoft.com/office/officeart/2005/8/layout/hList9"/>
    <dgm:cxn modelId="{A268990F-EE19-40DB-B778-A5C0C843BA5E}" type="presParOf" srcId="{1891A7B8-F023-48D5-A76A-C724B57A4025}" destId="{22C61EA3-E8C7-489D-B3D3-79DABF533A31}" srcOrd="1" destOrd="0" presId="urn:microsoft.com/office/officeart/2005/8/layout/hList9"/>
    <dgm:cxn modelId="{C6B2EF99-73F6-49CC-86E7-FF72DEE9100B}" type="presParOf" srcId="{8DAD0FA2-2E1D-4C88-99D1-E7A3AF0A7F7F}" destId="{F532EDBD-9047-41CC-94C5-A9F8420E1482}" srcOrd="2" destOrd="0" presId="urn:microsoft.com/office/officeart/2005/8/layout/hList9"/>
    <dgm:cxn modelId="{439A10D7-FC55-4F40-98C8-E23D369F8282}" type="presParOf" srcId="{8DAD0FA2-2E1D-4C88-99D1-E7A3AF0A7F7F}" destId="{FE5EB267-9B1D-42A4-999F-92BD3EAD2E05}"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dgm:spPr/>
      <dgm:t>
        <a:bodyPr/>
        <a:lstStyle/>
        <a:p>
          <a:r>
            <a:rPr lang="en-US" dirty="0"/>
            <a:t>Introductory Paragraph</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E0BBD8FB-8661-47DF-9B41-CC589E408A72}">
      <dgm:prSet/>
      <dgm:spPr/>
      <dgm:t>
        <a:bodyPr/>
        <a:lstStyle/>
        <a:p>
          <a:r>
            <a:rPr lang="en-US" dirty="0"/>
            <a:t>Introduction</a:t>
          </a:r>
        </a:p>
      </dgm:t>
    </dgm:pt>
    <dgm:pt modelId="{A5E61849-466F-4353-BC30-5EFA5969D76D}" type="parTrans" cxnId="{B8AF2DE3-3388-4A6A-A737-BF86FBDDC6A3}">
      <dgm:prSet/>
      <dgm:spPr/>
      <dgm:t>
        <a:bodyPr/>
        <a:lstStyle/>
        <a:p>
          <a:endParaRPr lang="en-US"/>
        </a:p>
      </dgm:t>
    </dgm:pt>
    <dgm:pt modelId="{811C7DB6-D0FB-439B-9870-E8EBAE941BB0}" type="sibTrans" cxnId="{B8AF2DE3-3388-4A6A-A737-BF86FBDDC6A3}">
      <dgm:prSet/>
      <dgm:spPr/>
      <dgm:t>
        <a:bodyPr/>
        <a:lstStyle/>
        <a:p>
          <a:endParaRPr lang="en-US"/>
        </a:p>
      </dgm:t>
    </dgm:pt>
    <dgm:pt modelId="{22EA72FB-2979-482A-9FED-2E7832BA2DFC}">
      <dgm:prSet/>
      <dgm:spPr/>
      <dgm:t>
        <a:bodyPr/>
        <a:lstStyle/>
        <a:p>
          <a:r>
            <a:rPr lang="en-US" dirty="0">
              <a:highlight>
                <a:srgbClr val="FFFF00"/>
              </a:highlight>
            </a:rPr>
            <a:t>Agency’s initial recommendation </a:t>
          </a:r>
        </a:p>
      </dgm:t>
    </dgm:pt>
    <dgm:pt modelId="{81E89A08-50F6-441B-A9F2-5EA8B9D01D4E}" type="parTrans" cxnId="{A5D58111-99A7-400A-AA7A-A359DC179238}">
      <dgm:prSet/>
      <dgm:spPr/>
      <dgm:t>
        <a:bodyPr/>
        <a:lstStyle/>
        <a:p>
          <a:endParaRPr lang="en-US"/>
        </a:p>
      </dgm:t>
    </dgm:pt>
    <dgm:pt modelId="{0B7355D9-479D-425D-BD23-CBB53721CC5E}" type="sibTrans" cxnId="{A5D58111-99A7-400A-AA7A-A359DC179238}">
      <dgm:prSet/>
      <dgm:spPr/>
      <dgm:t>
        <a:bodyPr/>
        <a:lstStyle/>
        <a:p>
          <a:endParaRPr lang="en-US"/>
        </a:p>
      </dgm:t>
    </dgm:pt>
    <dgm:pt modelId="{8834D45F-B595-4CFA-92A6-99445030D4FD}">
      <dgm:prSet/>
      <dgm:spPr/>
      <dgm:t>
        <a:bodyPr/>
        <a:lstStyle/>
        <a:p>
          <a:r>
            <a:rPr lang="en-US" dirty="0"/>
            <a:t>Statement of 18 U.S.C. § 208(b)(1) standard.</a:t>
          </a:r>
        </a:p>
      </dgm:t>
    </dgm:pt>
    <dgm:pt modelId="{BBACF218-C1E4-46C0-ABAB-3D82EFF5E3D0}" type="parTrans" cxnId="{E861B715-0A66-4C80-B2C8-A9CA55919D8B}">
      <dgm:prSet/>
      <dgm:spPr/>
      <dgm:t>
        <a:bodyPr/>
        <a:lstStyle/>
        <a:p>
          <a:endParaRPr lang="en-US"/>
        </a:p>
      </dgm:t>
    </dgm:pt>
    <dgm:pt modelId="{30D6385B-C62E-49BC-9303-6D632FAB57A8}" type="sibTrans" cxnId="{E861B715-0A66-4C80-B2C8-A9CA55919D8B}">
      <dgm:prSet/>
      <dgm:spPr/>
      <dgm:t>
        <a:bodyPr/>
        <a:lstStyle/>
        <a:p>
          <a:endParaRPr lang="en-US"/>
        </a:p>
      </dgm:t>
    </dgm:pt>
    <dgm:pt modelId="{8DAD0FA2-2E1D-4C88-99D1-E7A3AF0A7F7F}" type="pres">
      <dgm:prSet presAssocID="{BE495DA4-6EE5-4C18-BBA0-7AD31E79EAF0}" presName="list" presStyleCnt="0">
        <dgm:presLayoutVars>
          <dgm:dir/>
          <dgm:animLvl val="lvl"/>
        </dgm:presLayoutVars>
      </dgm:prSet>
      <dgm:spPr/>
    </dgm:pt>
    <dgm:pt modelId="{8277FB0E-9CFF-4CB2-9E2F-F51D7468BCE0}" type="pres">
      <dgm:prSet presAssocID="{ABFF5176-3EAC-4B22-A205-B6F066A45354}" presName="posSpace" presStyleCnt="0"/>
      <dgm:spPr/>
    </dgm:pt>
    <dgm:pt modelId="{D503ABDE-9196-48CA-B803-BC78083682E1}" type="pres">
      <dgm:prSet presAssocID="{ABFF5176-3EAC-4B22-A205-B6F066A45354}" presName="vertFlow" presStyleCnt="0"/>
      <dgm:spPr/>
    </dgm:pt>
    <dgm:pt modelId="{D004F865-CF77-400F-81F4-C904880E582D}" type="pres">
      <dgm:prSet presAssocID="{ABFF5176-3EAC-4B22-A205-B6F066A45354}" presName="topSpace" presStyleCnt="0"/>
      <dgm:spPr/>
    </dgm:pt>
    <dgm:pt modelId="{5AD09511-D63F-40EC-A168-B3CCE301EB9C}" type="pres">
      <dgm:prSet presAssocID="{ABFF5176-3EAC-4B22-A205-B6F066A45354}" presName="firstComp" presStyleCnt="0"/>
      <dgm:spPr/>
    </dgm:pt>
    <dgm:pt modelId="{1C1930CF-8505-48A0-912D-E06C9B371051}" type="pres">
      <dgm:prSet presAssocID="{ABFF5176-3EAC-4B22-A205-B6F066A45354}" presName="firstChild" presStyleLbl="bgAccFollowNode1" presStyleIdx="0" presStyleCnt="3"/>
      <dgm:spPr/>
    </dgm:pt>
    <dgm:pt modelId="{A364393C-C11C-4BC2-996B-26D8B4447975}" type="pres">
      <dgm:prSet presAssocID="{ABFF5176-3EAC-4B22-A205-B6F066A45354}" presName="firstChildTx" presStyleLbl="bgAccFollowNode1" presStyleIdx="0" presStyleCnt="3">
        <dgm:presLayoutVars>
          <dgm:bulletEnabled val="1"/>
        </dgm:presLayoutVars>
      </dgm:prSet>
      <dgm:spPr/>
    </dgm:pt>
    <dgm:pt modelId="{8516DD2E-182E-46BE-9B27-EBB3DC4A087F}" type="pres">
      <dgm:prSet presAssocID="{8834D45F-B595-4CFA-92A6-99445030D4FD}" presName="comp" presStyleCnt="0"/>
      <dgm:spPr/>
    </dgm:pt>
    <dgm:pt modelId="{D4FD9023-D1F8-4030-AE09-DAC49C4BEE72}" type="pres">
      <dgm:prSet presAssocID="{8834D45F-B595-4CFA-92A6-99445030D4FD}" presName="child" presStyleLbl="bgAccFollowNode1" presStyleIdx="1" presStyleCnt="3"/>
      <dgm:spPr/>
    </dgm:pt>
    <dgm:pt modelId="{BBA19F69-8968-4C61-8DA3-D4F057088511}" type="pres">
      <dgm:prSet presAssocID="{8834D45F-B595-4CFA-92A6-99445030D4FD}" presName="childTx" presStyleLbl="bgAccFollowNode1" presStyleIdx="1" presStyleCnt="3">
        <dgm:presLayoutVars>
          <dgm:bulletEnabled val="1"/>
        </dgm:presLayoutVars>
      </dgm:prSet>
      <dgm:spPr/>
    </dgm:pt>
    <dgm:pt modelId="{1891A7B8-F023-48D5-A76A-C724B57A4025}" type="pres">
      <dgm:prSet presAssocID="{22EA72FB-2979-482A-9FED-2E7832BA2DFC}" presName="comp" presStyleCnt="0"/>
      <dgm:spPr/>
    </dgm:pt>
    <dgm:pt modelId="{7C61E048-274B-4F30-9FE2-828112A86A31}" type="pres">
      <dgm:prSet presAssocID="{22EA72FB-2979-482A-9FED-2E7832BA2DFC}" presName="child" presStyleLbl="bgAccFollowNode1" presStyleIdx="2" presStyleCnt="3"/>
      <dgm:spPr/>
    </dgm:pt>
    <dgm:pt modelId="{22C61EA3-E8C7-489D-B3D3-79DABF533A31}" type="pres">
      <dgm:prSet presAssocID="{22EA72FB-2979-482A-9FED-2E7832BA2DFC}" presName="childTx" presStyleLbl="bgAccFollowNode1" presStyleIdx="2" presStyleCnt="3">
        <dgm:presLayoutVars>
          <dgm:bulletEnabled val="1"/>
        </dgm:presLayoutVars>
      </dgm:prSet>
      <dgm:spPr/>
    </dgm:pt>
    <dgm:pt modelId="{F532EDBD-9047-41CC-94C5-A9F8420E1482}" type="pres">
      <dgm:prSet presAssocID="{ABFF5176-3EAC-4B22-A205-B6F066A45354}" presName="negSpace" presStyleCnt="0"/>
      <dgm:spPr/>
    </dgm:pt>
    <dgm:pt modelId="{FE5EB267-9B1D-42A4-999F-92BD3EAD2E05}" type="pres">
      <dgm:prSet presAssocID="{ABFF5176-3EAC-4B22-A205-B6F066A45354}" presName="circle" presStyleLbl="node1" presStyleIdx="0" presStyleCnt="1"/>
      <dgm:spPr/>
    </dgm:pt>
  </dgm:ptLst>
  <dgm:cxnLst>
    <dgm:cxn modelId="{A5D58111-99A7-400A-AA7A-A359DC179238}" srcId="{ABFF5176-3EAC-4B22-A205-B6F066A45354}" destId="{22EA72FB-2979-482A-9FED-2E7832BA2DFC}" srcOrd="2" destOrd="0" parTransId="{81E89A08-50F6-441B-A9F2-5EA8B9D01D4E}" sibTransId="{0B7355D9-479D-425D-BD23-CBB53721CC5E}"/>
    <dgm:cxn modelId="{060D5F14-9322-48B1-B218-716C88A22F78}" srcId="{BE495DA4-6EE5-4C18-BBA0-7AD31E79EAF0}" destId="{ABFF5176-3EAC-4B22-A205-B6F066A45354}" srcOrd="0" destOrd="0" parTransId="{E2CAF57C-83BC-451B-89F4-A804E628AFAB}" sibTransId="{29EFAC3F-5B7E-4E22-A247-D7C7950136E7}"/>
    <dgm:cxn modelId="{E861B715-0A66-4C80-B2C8-A9CA55919D8B}" srcId="{ABFF5176-3EAC-4B22-A205-B6F066A45354}" destId="{8834D45F-B595-4CFA-92A6-99445030D4FD}" srcOrd="1" destOrd="0" parTransId="{BBACF218-C1E4-46C0-ABAB-3D82EFF5E3D0}" sibTransId="{30D6385B-C62E-49BC-9303-6D632FAB57A8}"/>
    <dgm:cxn modelId="{D59F5D3E-A9DF-4803-84E0-1CEB6E07FE69}" type="presOf" srcId="{8834D45F-B595-4CFA-92A6-99445030D4FD}" destId="{BBA19F69-8968-4C61-8DA3-D4F057088511}" srcOrd="1" destOrd="0" presId="urn:microsoft.com/office/officeart/2005/8/layout/hList9"/>
    <dgm:cxn modelId="{62B5D770-FDBE-4849-B300-A1BAEB213AEA}" type="presOf" srcId="{22EA72FB-2979-482A-9FED-2E7832BA2DFC}" destId="{7C61E048-274B-4F30-9FE2-828112A86A31}" srcOrd="0" destOrd="0" presId="urn:microsoft.com/office/officeart/2005/8/layout/hList9"/>
    <dgm:cxn modelId="{5127D393-9A3E-4E4E-86EC-B041B0EC7B2A}" type="presOf" srcId="{ABFF5176-3EAC-4B22-A205-B6F066A45354}" destId="{FE5EB267-9B1D-42A4-999F-92BD3EAD2E05}" srcOrd="0" destOrd="0" presId="urn:microsoft.com/office/officeart/2005/8/layout/hList9"/>
    <dgm:cxn modelId="{FFBDD0AA-B96B-4B57-9B2E-435DD8F52904}" type="presOf" srcId="{BE495DA4-6EE5-4C18-BBA0-7AD31E79EAF0}" destId="{8DAD0FA2-2E1D-4C88-99D1-E7A3AF0A7F7F}" srcOrd="0" destOrd="0" presId="urn:microsoft.com/office/officeart/2005/8/layout/hList9"/>
    <dgm:cxn modelId="{B8AF2DE3-3388-4A6A-A737-BF86FBDDC6A3}" srcId="{ABFF5176-3EAC-4B22-A205-B6F066A45354}" destId="{E0BBD8FB-8661-47DF-9B41-CC589E408A72}" srcOrd="0" destOrd="0" parTransId="{A5E61849-466F-4353-BC30-5EFA5969D76D}" sibTransId="{811C7DB6-D0FB-439B-9870-E8EBAE941BB0}"/>
    <dgm:cxn modelId="{E2FA63ED-F833-4775-B176-60088F321CB5}" type="presOf" srcId="{E0BBD8FB-8661-47DF-9B41-CC589E408A72}" destId="{1C1930CF-8505-48A0-912D-E06C9B371051}" srcOrd="0" destOrd="0" presId="urn:microsoft.com/office/officeart/2005/8/layout/hList9"/>
    <dgm:cxn modelId="{56553BF1-27DE-4B37-866E-F9B090C617EC}" type="presOf" srcId="{8834D45F-B595-4CFA-92A6-99445030D4FD}" destId="{D4FD9023-D1F8-4030-AE09-DAC49C4BEE72}" srcOrd="0" destOrd="0" presId="urn:microsoft.com/office/officeart/2005/8/layout/hList9"/>
    <dgm:cxn modelId="{F9D046F6-6F4F-48F6-B35C-7940848555C6}" type="presOf" srcId="{22EA72FB-2979-482A-9FED-2E7832BA2DFC}" destId="{22C61EA3-E8C7-489D-B3D3-79DABF533A31}" srcOrd="1" destOrd="0" presId="urn:microsoft.com/office/officeart/2005/8/layout/hList9"/>
    <dgm:cxn modelId="{126DCDFE-8876-42A7-ACE1-C6B9E4FE1928}" type="presOf" srcId="{E0BBD8FB-8661-47DF-9B41-CC589E408A72}" destId="{A364393C-C11C-4BC2-996B-26D8B4447975}" srcOrd="1" destOrd="0" presId="urn:microsoft.com/office/officeart/2005/8/layout/hList9"/>
    <dgm:cxn modelId="{E9106CB8-1222-4898-A417-2CDB0881C708}" type="presParOf" srcId="{8DAD0FA2-2E1D-4C88-99D1-E7A3AF0A7F7F}" destId="{8277FB0E-9CFF-4CB2-9E2F-F51D7468BCE0}" srcOrd="0" destOrd="0" presId="urn:microsoft.com/office/officeart/2005/8/layout/hList9"/>
    <dgm:cxn modelId="{1DD2C88F-12E2-4B13-BBCA-CA4C29CD221D}" type="presParOf" srcId="{8DAD0FA2-2E1D-4C88-99D1-E7A3AF0A7F7F}" destId="{D503ABDE-9196-48CA-B803-BC78083682E1}" srcOrd="1" destOrd="0" presId="urn:microsoft.com/office/officeart/2005/8/layout/hList9"/>
    <dgm:cxn modelId="{C414F053-80CB-4E78-9990-88C3729C6BDE}" type="presParOf" srcId="{D503ABDE-9196-48CA-B803-BC78083682E1}" destId="{D004F865-CF77-400F-81F4-C904880E582D}" srcOrd="0" destOrd="0" presId="urn:microsoft.com/office/officeart/2005/8/layout/hList9"/>
    <dgm:cxn modelId="{30D58164-370F-407F-A966-E33A97C4A82B}" type="presParOf" srcId="{D503ABDE-9196-48CA-B803-BC78083682E1}" destId="{5AD09511-D63F-40EC-A168-B3CCE301EB9C}" srcOrd="1" destOrd="0" presId="urn:microsoft.com/office/officeart/2005/8/layout/hList9"/>
    <dgm:cxn modelId="{DDC5E274-8417-48C8-A3BC-90D842D3B87F}" type="presParOf" srcId="{5AD09511-D63F-40EC-A168-B3CCE301EB9C}" destId="{1C1930CF-8505-48A0-912D-E06C9B371051}" srcOrd="0" destOrd="0" presId="urn:microsoft.com/office/officeart/2005/8/layout/hList9"/>
    <dgm:cxn modelId="{F31CD18D-07CC-4616-943C-C8851B7F98D3}" type="presParOf" srcId="{5AD09511-D63F-40EC-A168-B3CCE301EB9C}" destId="{A364393C-C11C-4BC2-996B-26D8B4447975}" srcOrd="1" destOrd="0" presId="urn:microsoft.com/office/officeart/2005/8/layout/hList9"/>
    <dgm:cxn modelId="{72D5C3F1-6BA9-40A1-8920-8AD1779AED76}" type="presParOf" srcId="{D503ABDE-9196-48CA-B803-BC78083682E1}" destId="{8516DD2E-182E-46BE-9B27-EBB3DC4A087F}" srcOrd="2" destOrd="0" presId="urn:microsoft.com/office/officeart/2005/8/layout/hList9"/>
    <dgm:cxn modelId="{2E548972-090B-49B5-84F0-0D19C088AF59}" type="presParOf" srcId="{8516DD2E-182E-46BE-9B27-EBB3DC4A087F}" destId="{D4FD9023-D1F8-4030-AE09-DAC49C4BEE72}" srcOrd="0" destOrd="0" presId="urn:microsoft.com/office/officeart/2005/8/layout/hList9"/>
    <dgm:cxn modelId="{75674548-AF24-476F-80A8-12BDE9D52E0C}" type="presParOf" srcId="{8516DD2E-182E-46BE-9B27-EBB3DC4A087F}" destId="{BBA19F69-8968-4C61-8DA3-D4F057088511}" srcOrd="1" destOrd="0" presId="urn:microsoft.com/office/officeart/2005/8/layout/hList9"/>
    <dgm:cxn modelId="{DD0E29BA-5F5A-445C-83FC-49BA52A25EBE}" type="presParOf" srcId="{D503ABDE-9196-48CA-B803-BC78083682E1}" destId="{1891A7B8-F023-48D5-A76A-C724B57A4025}" srcOrd="3" destOrd="0" presId="urn:microsoft.com/office/officeart/2005/8/layout/hList9"/>
    <dgm:cxn modelId="{DDA4CC36-B6CB-49A9-A8FF-F4B8B33CD939}" type="presParOf" srcId="{1891A7B8-F023-48D5-A76A-C724B57A4025}" destId="{7C61E048-274B-4F30-9FE2-828112A86A31}" srcOrd="0" destOrd="0" presId="urn:microsoft.com/office/officeart/2005/8/layout/hList9"/>
    <dgm:cxn modelId="{A268990F-EE19-40DB-B778-A5C0C843BA5E}" type="presParOf" srcId="{1891A7B8-F023-48D5-A76A-C724B57A4025}" destId="{22C61EA3-E8C7-489D-B3D3-79DABF533A31}" srcOrd="1" destOrd="0" presId="urn:microsoft.com/office/officeart/2005/8/layout/hList9"/>
    <dgm:cxn modelId="{C6B2EF99-73F6-49CC-86E7-FF72DEE9100B}" type="presParOf" srcId="{8DAD0FA2-2E1D-4C88-99D1-E7A3AF0A7F7F}" destId="{F532EDBD-9047-41CC-94C5-A9F8420E1482}" srcOrd="2" destOrd="0" presId="urn:microsoft.com/office/officeart/2005/8/layout/hList9"/>
    <dgm:cxn modelId="{439A10D7-FC55-4F40-98C8-E23D369F8282}" type="presParOf" srcId="{8DAD0FA2-2E1D-4C88-99D1-E7A3AF0A7F7F}" destId="{FE5EB267-9B1D-42A4-999F-92BD3EAD2E05}"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dgm:spPr/>
      <dgm:t>
        <a:bodyPr/>
        <a:lstStyle/>
        <a:p>
          <a:r>
            <a:rPr lang="en-US" dirty="0"/>
            <a:t>Official Duties</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A7BE73B3-8744-4138-BAB1-C4E670E6194B}">
      <dgm:prSet/>
      <dgm:spPr/>
      <dgm:t>
        <a:bodyPr/>
        <a:lstStyle/>
        <a:p>
          <a:r>
            <a:rPr lang="en-US" dirty="0"/>
            <a:t>Employee’s  position and duties </a:t>
          </a:r>
        </a:p>
      </dgm:t>
    </dgm:pt>
    <dgm:pt modelId="{EEEBE9F1-AD37-4730-8D1A-43C7000CE1D8}" type="parTrans" cxnId="{F47CD7B2-2D57-4AFA-A4C1-12EA8D72B889}">
      <dgm:prSet/>
      <dgm:spPr/>
      <dgm:t>
        <a:bodyPr/>
        <a:lstStyle/>
        <a:p>
          <a:endParaRPr lang="en-US"/>
        </a:p>
      </dgm:t>
    </dgm:pt>
    <dgm:pt modelId="{DC7CBAD7-2543-45DF-95D7-9DEB10845064}" type="sibTrans" cxnId="{F47CD7B2-2D57-4AFA-A4C1-12EA8D72B889}">
      <dgm:prSet/>
      <dgm:spPr/>
      <dgm:t>
        <a:bodyPr/>
        <a:lstStyle/>
        <a:p>
          <a:endParaRPr lang="en-US"/>
        </a:p>
      </dgm:t>
    </dgm:pt>
    <dgm:pt modelId="{8DAD0FA2-2E1D-4C88-99D1-E7A3AF0A7F7F}" type="pres">
      <dgm:prSet presAssocID="{BE495DA4-6EE5-4C18-BBA0-7AD31E79EAF0}" presName="list" presStyleCnt="0">
        <dgm:presLayoutVars>
          <dgm:dir/>
          <dgm:animLvl val="lvl"/>
        </dgm:presLayoutVars>
      </dgm:prSet>
      <dgm:spPr/>
    </dgm:pt>
    <dgm:pt modelId="{8277FB0E-9CFF-4CB2-9E2F-F51D7468BCE0}" type="pres">
      <dgm:prSet presAssocID="{ABFF5176-3EAC-4B22-A205-B6F066A45354}" presName="posSpace" presStyleCnt="0"/>
      <dgm:spPr/>
    </dgm:pt>
    <dgm:pt modelId="{D503ABDE-9196-48CA-B803-BC78083682E1}" type="pres">
      <dgm:prSet presAssocID="{ABFF5176-3EAC-4B22-A205-B6F066A45354}" presName="vertFlow" presStyleCnt="0"/>
      <dgm:spPr/>
    </dgm:pt>
    <dgm:pt modelId="{D004F865-CF77-400F-81F4-C904880E582D}" type="pres">
      <dgm:prSet presAssocID="{ABFF5176-3EAC-4B22-A205-B6F066A45354}" presName="topSpace" presStyleCnt="0"/>
      <dgm:spPr/>
    </dgm:pt>
    <dgm:pt modelId="{5AD09511-D63F-40EC-A168-B3CCE301EB9C}" type="pres">
      <dgm:prSet presAssocID="{ABFF5176-3EAC-4B22-A205-B6F066A45354}" presName="firstComp" presStyleCnt="0"/>
      <dgm:spPr/>
    </dgm:pt>
    <dgm:pt modelId="{1C1930CF-8505-48A0-912D-E06C9B371051}" type="pres">
      <dgm:prSet presAssocID="{ABFF5176-3EAC-4B22-A205-B6F066A45354}" presName="firstChild" presStyleLbl="bgAccFollowNode1" presStyleIdx="0" presStyleCnt="1"/>
      <dgm:spPr/>
    </dgm:pt>
    <dgm:pt modelId="{A364393C-C11C-4BC2-996B-26D8B4447975}" type="pres">
      <dgm:prSet presAssocID="{ABFF5176-3EAC-4B22-A205-B6F066A45354}" presName="firstChildTx" presStyleLbl="bgAccFollowNode1" presStyleIdx="0" presStyleCnt="1">
        <dgm:presLayoutVars>
          <dgm:bulletEnabled val="1"/>
        </dgm:presLayoutVars>
      </dgm:prSet>
      <dgm:spPr/>
    </dgm:pt>
    <dgm:pt modelId="{F532EDBD-9047-41CC-94C5-A9F8420E1482}" type="pres">
      <dgm:prSet presAssocID="{ABFF5176-3EAC-4B22-A205-B6F066A45354}" presName="negSpace" presStyleCnt="0"/>
      <dgm:spPr/>
    </dgm:pt>
    <dgm:pt modelId="{FE5EB267-9B1D-42A4-999F-92BD3EAD2E05}" type="pres">
      <dgm:prSet presAssocID="{ABFF5176-3EAC-4B22-A205-B6F066A45354}" presName="circle" presStyleLbl="node1" presStyleIdx="0" presStyleCnt="1"/>
      <dgm:spPr/>
    </dgm:pt>
  </dgm:ptLst>
  <dgm:cxnLst>
    <dgm:cxn modelId="{060D5F14-9322-48B1-B218-716C88A22F78}" srcId="{BE495DA4-6EE5-4C18-BBA0-7AD31E79EAF0}" destId="{ABFF5176-3EAC-4B22-A205-B6F066A45354}" srcOrd="0" destOrd="0" parTransId="{E2CAF57C-83BC-451B-89F4-A804E628AFAB}" sibTransId="{29EFAC3F-5B7E-4E22-A247-D7C7950136E7}"/>
    <dgm:cxn modelId="{93C9C44E-C587-4D24-8D1B-2387CF7A6DFC}" type="presOf" srcId="{A7BE73B3-8744-4138-BAB1-C4E670E6194B}" destId="{1C1930CF-8505-48A0-912D-E06C9B371051}" srcOrd="0" destOrd="0" presId="urn:microsoft.com/office/officeart/2005/8/layout/hList9"/>
    <dgm:cxn modelId="{5127D393-9A3E-4E4E-86EC-B041B0EC7B2A}" type="presOf" srcId="{ABFF5176-3EAC-4B22-A205-B6F066A45354}" destId="{FE5EB267-9B1D-42A4-999F-92BD3EAD2E05}" srcOrd="0" destOrd="0" presId="urn:microsoft.com/office/officeart/2005/8/layout/hList9"/>
    <dgm:cxn modelId="{773F5B9A-7F4C-4CEB-9CC0-CC43A6203638}" type="presOf" srcId="{A7BE73B3-8744-4138-BAB1-C4E670E6194B}" destId="{A364393C-C11C-4BC2-996B-26D8B4447975}" srcOrd="1" destOrd="0" presId="urn:microsoft.com/office/officeart/2005/8/layout/hList9"/>
    <dgm:cxn modelId="{FFBDD0AA-B96B-4B57-9B2E-435DD8F52904}" type="presOf" srcId="{BE495DA4-6EE5-4C18-BBA0-7AD31E79EAF0}" destId="{8DAD0FA2-2E1D-4C88-99D1-E7A3AF0A7F7F}" srcOrd="0" destOrd="0" presId="urn:microsoft.com/office/officeart/2005/8/layout/hList9"/>
    <dgm:cxn modelId="{F47CD7B2-2D57-4AFA-A4C1-12EA8D72B889}" srcId="{ABFF5176-3EAC-4B22-A205-B6F066A45354}" destId="{A7BE73B3-8744-4138-BAB1-C4E670E6194B}" srcOrd="0" destOrd="0" parTransId="{EEEBE9F1-AD37-4730-8D1A-43C7000CE1D8}" sibTransId="{DC7CBAD7-2543-45DF-95D7-9DEB10845064}"/>
    <dgm:cxn modelId="{E9106CB8-1222-4898-A417-2CDB0881C708}" type="presParOf" srcId="{8DAD0FA2-2E1D-4C88-99D1-E7A3AF0A7F7F}" destId="{8277FB0E-9CFF-4CB2-9E2F-F51D7468BCE0}" srcOrd="0" destOrd="0" presId="urn:microsoft.com/office/officeart/2005/8/layout/hList9"/>
    <dgm:cxn modelId="{1DD2C88F-12E2-4B13-BBCA-CA4C29CD221D}" type="presParOf" srcId="{8DAD0FA2-2E1D-4C88-99D1-E7A3AF0A7F7F}" destId="{D503ABDE-9196-48CA-B803-BC78083682E1}" srcOrd="1" destOrd="0" presId="urn:microsoft.com/office/officeart/2005/8/layout/hList9"/>
    <dgm:cxn modelId="{C414F053-80CB-4E78-9990-88C3729C6BDE}" type="presParOf" srcId="{D503ABDE-9196-48CA-B803-BC78083682E1}" destId="{D004F865-CF77-400F-81F4-C904880E582D}" srcOrd="0" destOrd="0" presId="urn:microsoft.com/office/officeart/2005/8/layout/hList9"/>
    <dgm:cxn modelId="{30D58164-370F-407F-A966-E33A97C4A82B}" type="presParOf" srcId="{D503ABDE-9196-48CA-B803-BC78083682E1}" destId="{5AD09511-D63F-40EC-A168-B3CCE301EB9C}" srcOrd="1" destOrd="0" presId="urn:microsoft.com/office/officeart/2005/8/layout/hList9"/>
    <dgm:cxn modelId="{DDC5E274-8417-48C8-A3BC-90D842D3B87F}" type="presParOf" srcId="{5AD09511-D63F-40EC-A168-B3CCE301EB9C}" destId="{1C1930CF-8505-48A0-912D-E06C9B371051}" srcOrd="0" destOrd="0" presId="urn:microsoft.com/office/officeart/2005/8/layout/hList9"/>
    <dgm:cxn modelId="{F31CD18D-07CC-4616-943C-C8851B7F98D3}" type="presParOf" srcId="{5AD09511-D63F-40EC-A168-B3CCE301EB9C}" destId="{A364393C-C11C-4BC2-996B-26D8B4447975}" srcOrd="1" destOrd="0" presId="urn:microsoft.com/office/officeart/2005/8/layout/hList9"/>
    <dgm:cxn modelId="{C6B2EF99-73F6-49CC-86E7-FF72DEE9100B}" type="presParOf" srcId="{8DAD0FA2-2E1D-4C88-99D1-E7A3AF0A7F7F}" destId="{F532EDBD-9047-41CC-94C5-A9F8420E1482}" srcOrd="2" destOrd="0" presId="urn:microsoft.com/office/officeart/2005/8/layout/hList9"/>
    <dgm:cxn modelId="{439A10D7-FC55-4F40-98C8-E23D369F8282}" type="presParOf" srcId="{8DAD0FA2-2E1D-4C88-99D1-E7A3AF0A7F7F}" destId="{FE5EB267-9B1D-42A4-999F-92BD3EAD2E05}"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custT="1"/>
      <dgm:spPr/>
      <dgm:t>
        <a:bodyPr/>
        <a:lstStyle/>
        <a:p>
          <a:r>
            <a:rPr lang="en-US" sz="1800" dirty="0"/>
            <a:t>Particular Matter </a:t>
          </a:r>
        </a:p>
        <a:p>
          <a:r>
            <a:rPr lang="en-US" sz="1800" dirty="0"/>
            <a:t>&amp; Employee’s Role</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A7BE73B3-8744-4138-BAB1-C4E670E6194B}">
      <dgm:prSet/>
      <dgm:spPr/>
      <dgm:t>
        <a:bodyPr/>
        <a:lstStyle/>
        <a:p>
          <a:r>
            <a:rPr lang="en-US" dirty="0"/>
            <a:t>Explain the particular matter</a:t>
          </a:r>
        </a:p>
      </dgm:t>
    </dgm:pt>
    <dgm:pt modelId="{EEEBE9F1-AD37-4730-8D1A-43C7000CE1D8}" type="parTrans" cxnId="{F47CD7B2-2D57-4AFA-A4C1-12EA8D72B889}">
      <dgm:prSet/>
      <dgm:spPr/>
      <dgm:t>
        <a:bodyPr/>
        <a:lstStyle/>
        <a:p>
          <a:endParaRPr lang="en-US"/>
        </a:p>
      </dgm:t>
    </dgm:pt>
    <dgm:pt modelId="{DC7CBAD7-2543-45DF-95D7-9DEB10845064}" type="sibTrans" cxnId="{F47CD7B2-2D57-4AFA-A4C1-12EA8D72B889}">
      <dgm:prSet/>
      <dgm:spPr/>
      <dgm:t>
        <a:bodyPr/>
        <a:lstStyle/>
        <a:p>
          <a:endParaRPr lang="en-US"/>
        </a:p>
      </dgm:t>
    </dgm:pt>
    <dgm:pt modelId="{2A42EAB5-27CC-45AD-AC03-89CBF1D57146}">
      <dgm:prSet/>
      <dgm:spPr/>
      <dgm:t>
        <a:bodyPr/>
        <a:lstStyle/>
        <a:p>
          <a:r>
            <a:rPr lang="en-US" dirty="0"/>
            <a:t>Describe employee’s role</a:t>
          </a:r>
        </a:p>
      </dgm:t>
    </dgm:pt>
    <dgm:pt modelId="{C030195F-99F8-4BDC-81B2-B412673911A2}" type="parTrans" cxnId="{902126C9-961C-42DE-9F95-AFCD9ED84487}">
      <dgm:prSet/>
      <dgm:spPr/>
      <dgm:t>
        <a:bodyPr/>
        <a:lstStyle/>
        <a:p>
          <a:endParaRPr lang="en-US"/>
        </a:p>
      </dgm:t>
    </dgm:pt>
    <dgm:pt modelId="{5143FDC9-78CE-4CFF-AECA-0B4E2BD7D5BD}" type="sibTrans" cxnId="{902126C9-961C-42DE-9F95-AFCD9ED84487}">
      <dgm:prSet/>
      <dgm:spPr/>
      <dgm:t>
        <a:bodyPr/>
        <a:lstStyle/>
        <a:p>
          <a:endParaRPr lang="en-US"/>
        </a:p>
      </dgm:t>
    </dgm:pt>
    <dgm:pt modelId="{ED701D38-9D5A-403D-87AD-2CBD2ACC82C0}" type="pres">
      <dgm:prSet presAssocID="{BE495DA4-6EE5-4C18-BBA0-7AD31E79EAF0}" presName="list" presStyleCnt="0">
        <dgm:presLayoutVars>
          <dgm:dir/>
          <dgm:animLvl val="lvl"/>
        </dgm:presLayoutVars>
      </dgm:prSet>
      <dgm:spPr/>
    </dgm:pt>
    <dgm:pt modelId="{2B37A2B2-5560-4106-9893-05635EA8FEC0}" type="pres">
      <dgm:prSet presAssocID="{ABFF5176-3EAC-4B22-A205-B6F066A45354}" presName="posSpace" presStyleCnt="0"/>
      <dgm:spPr/>
    </dgm:pt>
    <dgm:pt modelId="{05FBF653-CB33-4008-B912-181B98F7F58D}" type="pres">
      <dgm:prSet presAssocID="{ABFF5176-3EAC-4B22-A205-B6F066A45354}" presName="vertFlow" presStyleCnt="0"/>
      <dgm:spPr/>
    </dgm:pt>
    <dgm:pt modelId="{9A52D1BE-B3F5-4F00-9BC2-BFFB96BCA98A}" type="pres">
      <dgm:prSet presAssocID="{ABFF5176-3EAC-4B22-A205-B6F066A45354}" presName="topSpace" presStyleCnt="0"/>
      <dgm:spPr/>
    </dgm:pt>
    <dgm:pt modelId="{7F637EB0-49F2-4C78-98E8-C96CC190F305}" type="pres">
      <dgm:prSet presAssocID="{ABFF5176-3EAC-4B22-A205-B6F066A45354}" presName="firstComp" presStyleCnt="0"/>
      <dgm:spPr/>
    </dgm:pt>
    <dgm:pt modelId="{46FDEE90-924E-44B8-82FD-C705E73CC286}" type="pres">
      <dgm:prSet presAssocID="{ABFF5176-3EAC-4B22-A205-B6F066A45354}" presName="firstChild" presStyleLbl="bgAccFollowNode1" presStyleIdx="0" presStyleCnt="2"/>
      <dgm:spPr/>
    </dgm:pt>
    <dgm:pt modelId="{2AD6644C-FBBE-471F-97A3-B22B2A5BDF4D}" type="pres">
      <dgm:prSet presAssocID="{ABFF5176-3EAC-4B22-A205-B6F066A45354}" presName="firstChildTx" presStyleLbl="bgAccFollowNode1" presStyleIdx="0" presStyleCnt="2">
        <dgm:presLayoutVars>
          <dgm:bulletEnabled val="1"/>
        </dgm:presLayoutVars>
      </dgm:prSet>
      <dgm:spPr/>
    </dgm:pt>
    <dgm:pt modelId="{6561C88B-BF9C-42E5-AE2F-3A0202880886}" type="pres">
      <dgm:prSet presAssocID="{2A42EAB5-27CC-45AD-AC03-89CBF1D57146}" presName="comp" presStyleCnt="0"/>
      <dgm:spPr/>
    </dgm:pt>
    <dgm:pt modelId="{F23CB4B6-E575-4973-BCF1-D4AB20A79BF2}" type="pres">
      <dgm:prSet presAssocID="{2A42EAB5-27CC-45AD-AC03-89CBF1D57146}" presName="child" presStyleLbl="bgAccFollowNode1" presStyleIdx="1" presStyleCnt="2"/>
      <dgm:spPr/>
    </dgm:pt>
    <dgm:pt modelId="{3C7BFC29-F19B-4880-9E35-7260A81E113C}" type="pres">
      <dgm:prSet presAssocID="{2A42EAB5-27CC-45AD-AC03-89CBF1D57146}" presName="childTx" presStyleLbl="bgAccFollowNode1" presStyleIdx="1" presStyleCnt="2">
        <dgm:presLayoutVars>
          <dgm:bulletEnabled val="1"/>
        </dgm:presLayoutVars>
      </dgm:prSet>
      <dgm:spPr/>
    </dgm:pt>
    <dgm:pt modelId="{C09CF99D-C2E0-4A73-A4C4-91BF91A5EA89}" type="pres">
      <dgm:prSet presAssocID="{ABFF5176-3EAC-4B22-A205-B6F066A45354}" presName="negSpace" presStyleCnt="0"/>
      <dgm:spPr/>
    </dgm:pt>
    <dgm:pt modelId="{48120577-36C6-42D4-BEB2-FB253CE656BC}" type="pres">
      <dgm:prSet presAssocID="{ABFF5176-3EAC-4B22-A205-B6F066A45354}" presName="circle" presStyleLbl="node1" presStyleIdx="0" presStyleCnt="1"/>
      <dgm:spPr/>
    </dgm:pt>
  </dgm:ptLst>
  <dgm:cxnLst>
    <dgm:cxn modelId="{060D5F14-9322-48B1-B218-716C88A22F78}" srcId="{BE495DA4-6EE5-4C18-BBA0-7AD31E79EAF0}" destId="{ABFF5176-3EAC-4B22-A205-B6F066A45354}" srcOrd="0" destOrd="0" parTransId="{E2CAF57C-83BC-451B-89F4-A804E628AFAB}" sibTransId="{29EFAC3F-5B7E-4E22-A247-D7C7950136E7}"/>
    <dgm:cxn modelId="{5965AF63-40EF-43DA-A8A0-D8DD8152D067}" type="presOf" srcId="{A7BE73B3-8744-4138-BAB1-C4E670E6194B}" destId="{2AD6644C-FBBE-471F-97A3-B22B2A5BDF4D}" srcOrd="1" destOrd="0" presId="urn:microsoft.com/office/officeart/2005/8/layout/hList9"/>
    <dgm:cxn modelId="{6F7EBD9E-D520-4726-959F-4D0429286FE4}" type="presOf" srcId="{BE495DA4-6EE5-4C18-BBA0-7AD31E79EAF0}" destId="{ED701D38-9D5A-403D-87AD-2CBD2ACC82C0}" srcOrd="0" destOrd="0" presId="urn:microsoft.com/office/officeart/2005/8/layout/hList9"/>
    <dgm:cxn modelId="{F47CD7B2-2D57-4AFA-A4C1-12EA8D72B889}" srcId="{ABFF5176-3EAC-4B22-A205-B6F066A45354}" destId="{A7BE73B3-8744-4138-BAB1-C4E670E6194B}" srcOrd="0" destOrd="0" parTransId="{EEEBE9F1-AD37-4730-8D1A-43C7000CE1D8}" sibTransId="{DC7CBAD7-2543-45DF-95D7-9DEB10845064}"/>
    <dgm:cxn modelId="{902126C9-961C-42DE-9F95-AFCD9ED84487}" srcId="{ABFF5176-3EAC-4B22-A205-B6F066A45354}" destId="{2A42EAB5-27CC-45AD-AC03-89CBF1D57146}" srcOrd="1" destOrd="0" parTransId="{C030195F-99F8-4BDC-81B2-B412673911A2}" sibTransId="{5143FDC9-78CE-4CFF-AECA-0B4E2BD7D5BD}"/>
    <dgm:cxn modelId="{4649CACE-30C7-4312-A1EE-FD6AFC5646F7}" type="presOf" srcId="{A7BE73B3-8744-4138-BAB1-C4E670E6194B}" destId="{46FDEE90-924E-44B8-82FD-C705E73CC286}" srcOrd="0" destOrd="0" presId="urn:microsoft.com/office/officeart/2005/8/layout/hList9"/>
    <dgm:cxn modelId="{50FF12D0-19C7-4485-8F1B-33E8F1911BD7}" type="presOf" srcId="{2A42EAB5-27CC-45AD-AC03-89CBF1D57146}" destId="{3C7BFC29-F19B-4880-9E35-7260A81E113C}" srcOrd="1" destOrd="0" presId="urn:microsoft.com/office/officeart/2005/8/layout/hList9"/>
    <dgm:cxn modelId="{5DAD81DF-7665-4181-81C3-652074BFF5D2}" type="presOf" srcId="{ABFF5176-3EAC-4B22-A205-B6F066A45354}" destId="{48120577-36C6-42D4-BEB2-FB253CE656BC}" srcOrd="0" destOrd="0" presId="urn:microsoft.com/office/officeart/2005/8/layout/hList9"/>
    <dgm:cxn modelId="{292362E8-05C9-4C0E-8E56-99C5FC6F522B}" type="presOf" srcId="{2A42EAB5-27CC-45AD-AC03-89CBF1D57146}" destId="{F23CB4B6-E575-4973-BCF1-D4AB20A79BF2}" srcOrd="0" destOrd="0" presId="urn:microsoft.com/office/officeart/2005/8/layout/hList9"/>
    <dgm:cxn modelId="{B7705EFE-4A7A-45E0-8EF2-6C2828ACBCB2}" type="presParOf" srcId="{ED701D38-9D5A-403D-87AD-2CBD2ACC82C0}" destId="{2B37A2B2-5560-4106-9893-05635EA8FEC0}" srcOrd="0" destOrd="0" presId="urn:microsoft.com/office/officeart/2005/8/layout/hList9"/>
    <dgm:cxn modelId="{B6FEE09D-9FB5-4910-B100-A9C4B8485C8B}" type="presParOf" srcId="{ED701D38-9D5A-403D-87AD-2CBD2ACC82C0}" destId="{05FBF653-CB33-4008-B912-181B98F7F58D}" srcOrd="1" destOrd="0" presId="urn:microsoft.com/office/officeart/2005/8/layout/hList9"/>
    <dgm:cxn modelId="{C9027FAA-7D99-422A-9F2C-F5320C578380}" type="presParOf" srcId="{05FBF653-CB33-4008-B912-181B98F7F58D}" destId="{9A52D1BE-B3F5-4F00-9BC2-BFFB96BCA98A}" srcOrd="0" destOrd="0" presId="urn:microsoft.com/office/officeart/2005/8/layout/hList9"/>
    <dgm:cxn modelId="{D874BE31-F609-42C4-9AD4-8732C292C1D8}" type="presParOf" srcId="{05FBF653-CB33-4008-B912-181B98F7F58D}" destId="{7F637EB0-49F2-4C78-98E8-C96CC190F305}" srcOrd="1" destOrd="0" presId="urn:microsoft.com/office/officeart/2005/8/layout/hList9"/>
    <dgm:cxn modelId="{819B4C65-BE14-41E4-9559-ABCAA163A073}" type="presParOf" srcId="{7F637EB0-49F2-4C78-98E8-C96CC190F305}" destId="{46FDEE90-924E-44B8-82FD-C705E73CC286}" srcOrd="0" destOrd="0" presId="urn:microsoft.com/office/officeart/2005/8/layout/hList9"/>
    <dgm:cxn modelId="{B732FDAF-7E8D-4FDF-9D9E-2CA630142F33}" type="presParOf" srcId="{7F637EB0-49F2-4C78-98E8-C96CC190F305}" destId="{2AD6644C-FBBE-471F-97A3-B22B2A5BDF4D}" srcOrd="1" destOrd="0" presId="urn:microsoft.com/office/officeart/2005/8/layout/hList9"/>
    <dgm:cxn modelId="{C841C7AF-A5F9-4983-B746-9FB46F2C7A3E}" type="presParOf" srcId="{05FBF653-CB33-4008-B912-181B98F7F58D}" destId="{6561C88B-BF9C-42E5-AE2F-3A0202880886}" srcOrd="2" destOrd="0" presId="urn:microsoft.com/office/officeart/2005/8/layout/hList9"/>
    <dgm:cxn modelId="{F9B03C85-24E1-4836-A895-8EC3E6EAF415}" type="presParOf" srcId="{6561C88B-BF9C-42E5-AE2F-3A0202880886}" destId="{F23CB4B6-E575-4973-BCF1-D4AB20A79BF2}" srcOrd="0" destOrd="0" presId="urn:microsoft.com/office/officeart/2005/8/layout/hList9"/>
    <dgm:cxn modelId="{AFD19D5C-E6B6-4F12-9640-854BE20F332F}" type="presParOf" srcId="{6561C88B-BF9C-42E5-AE2F-3A0202880886}" destId="{3C7BFC29-F19B-4880-9E35-7260A81E113C}" srcOrd="1" destOrd="0" presId="urn:microsoft.com/office/officeart/2005/8/layout/hList9"/>
    <dgm:cxn modelId="{C1A9A491-8617-4804-AF47-9BFEDD3C2C41}" type="presParOf" srcId="{ED701D38-9D5A-403D-87AD-2CBD2ACC82C0}" destId="{C09CF99D-C2E0-4A73-A4C4-91BF91A5EA89}" srcOrd="2" destOrd="0" presId="urn:microsoft.com/office/officeart/2005/8/layout/hList9"/>
    <dgm:cxn modelId="{E2CD5887-7356-47F3-B4D0-93D8F97521E9}" type="presParOf" srcId="{ED701D38-9D5A-403D-87AD-2CBD2ACC82C0}" destId="{48120577-36C6-42D4-BEB2-FB253CE656BC}"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30171E-C132-48C7-8178-96A28588E4E1}">
      <dsp:nvSpPr>
        <dsp:cNvPr id="0" name=""/>
        <dsp:cNvSpPr/>
      </dsp:nvSpPr>
      <dsp:spPr>
        <a:xfrm>
          <a:off x="0" y="1130511"/>
          <a:ext cx="7118193" cy="7560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8B566719-71D4-4286-A4E7-263352FF688A}">
      <dsp:nvSpPr>
        <dsp:cNvPr id="0" name=""/>
        <dsp:cNvSpPr/>
      </dsp:nvSpPr>
      <dsp:spPr>
        <a:xfrm>
          <a:off x="355909" y="687711"/>
          <a:ext cx="4982735" cy="885600"/>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8336" tIns="0" rIns="188336" bIns="0" numCol="1" spcCol="1270" anchor="ctr" anchorCtr="0">
          <a:noAutofit/>
        </a:bodyPr>
        <a:lstStyle/>
        <a:p>
          <a:pPr marL="0" lvl="0" indent="0" algn="l" defTabSz="1333500">
            <a:lnSpc>
              <a:spcPct val="90000"/>
            </a:lnSpc>
            <a:spcBef>
              <a:spcPct val="0"/>
            </a:spcBef>
            <a:spcAft>
              <a:spcPct val="35000"/>
            </a:spcAft>
            <a:buNone/>
          </a:pPr>
          <a:r>
            <a:rPr lang="en-US" sz="3000" kern="1200" dirty="0"/>
            <a:t>Before You Draft</a:t>
          </a:r>
        </a:p>
      </dsp:txBody>
      <dsp:txXfrm>
        <a:off x="399140" y="730942"/>
        <a:ext cx="4896273" cy="799138"/>
      </dsp:txXfrm>
    </dsp:sp>
    <dsp:sp modelId="{4DE0F5E9-B383-40FA-9BF2-6B45F2300364}">
      <dsp:nvSpPr>
        <dsp:cNvPr id="0" name=""/>
        <dsp:cNvSpPr/>
      </dsp:nvSpPr>
      <dsp:spPr>
        <a:xfrm>
          <a:off x="0" y="2491311"/>
          <a:ext cx="7118193" cy="756000"/>
        </a:xfrm>
        <a:prstGeom prst="rect">
          <a:avLst/>
        </a:prstGeom>
        <a:solidFill>
          <a:schemeClr val="lt1">
            <a:alpha val="90000"/>
            <a:hueOff val="0"/>
            <a:satOff val="0"/>
            <a:lumOff val="0"/>
            <a:alphaOff val="0"/>
          </a:schemeClr>
        </a:solidFill>
        <a:ln w="6350" cap="flat" cmpd="sng" algn="ctr">
          <a:solidFill>
            <a:schemeClr val="accent3">
              <a:hueOff val="-2090718"/>
              <a:satOff val="18438"/>
              <a:lumOff val="3987"/>
              <a:alphaOff val="0"/>
            </a:schemeClr>
          </a:solidFill>
          <a:prstDash val="solid"/>
          <a:miter lim="800000"/>
        </a:ln>
        <a:effectLst/>
      </dsp:spPr>
      <dsp:style>
        <a:lnRef idx="1">
          <a:scrgbClr r="0" g="0" b="0"/>
        </a:lnRef>
        <a:fillRef idx="1">
          <a:scrgbClr r="0" g="0" b="0"/>
        </a:fillRef>
        <a:effectRef idx="2">
          <a:scrgbClr r="0" g="0" b="0"/>
        </a:effectRef>
        <a:fontRef idx="minor"/>
      </dsp:style>
    </dsp:sp>
    <dsp:sp modelId="{7451DE9E-151F-410B-ADCB-1122CCC64566}">
      <dsp:nvSpPr>
        <dsp:cNvPr id="0" name=""/>
        <dsp:cNvSpPr/>
      </dsp:nvSpPr>
      <dsp:spPr>
        <a:xfrm>
          <a:off x="355909" y="2048511"/>
          <a:ext cx="4982735" cy="885600"/>
        </a:xfrm>
        <a:prstGeom prst="roundRect">
          <a:avLst/>
        </a:prstGeom>
        <a:gradFill rotWithShape="0">
          <a:gsLst>
            <a:gs pos="0">
              <a:schemeClr val="accent3">
                <a:hueOff val="-2090718"/>
                <a:satOff val="18438"/>
                <a:lumOff val="3987"/>
                <a:alphaOff val="0"/>
                <a:satMod val="103000"/>
                <a:lumMod val="102000"/>
                <a:tint val="94000"/>
              </a:schemeClr>
            </a:gs>
            <a:gs pos="50000">
              <a:schemeClr val="accent3">
                <a:hueOff val="-2090718"/>
                <a:satOff val="18438"/>
                <a:lumOff val="3987"/>
                <a:alphaOff val="0"/>
                <a:satMod val="110000"/>
                <a:lumMod val="100000"/>
                <a:shade val="100000"/>
              </a:schemeClr>
            </a:gs>
            <a:gs pos="100000">
              <a:schemeClr val="accent3">
                <a:hueOff val="-2090718"/>
                <a:satOff val="18438"/>
                <a:lumOff val="398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8336" tIns="0" rIns="188336" bIns="0" numCol="1" spcCol="1270" anchor="ctr" anchorCtr="0">
          <a:noAutofit/>
        </a:bodyPr>
        <a:lstStyle/>
        <a:p>
          <a:pPr marL="0" lvl="0" indent="0" algn="l" defTabSz="1333500">
            <a:lnSpc>
              <a:spcPct val="90000"/>
            </a:lnSpc>
            <a:spcBef>
              <a:spcPct val="0"/>
            </a:spcBef>
            <a:spcAft>
              <a:spcPct val="35000"/>
            </a:spcAft>
            <a:buNone/>
          </a:pPr>
          <a:r>
            <a:rPr lang="en-US" sz="3000" kern="1200" dirty="0"/>
            <a:t>Regulatory Requirements</a:t>
          </a:r>
        </a:p>
      </dsp:txBody>
      <dsp:txXfrm>
        <a:off x="399140" y="2091742"/>
        <a:ext cx="4896273" cy="799138"/>
      </dsp:txXfrm>
    </dsp:sp>
    <dsp:sp modelId="{628788D0-97DF-410E-9796-CE275E88B4DB}">
      <dsp:nvSpPr>
        <dsp:cNvPr id="0" name=""/>
        <dsp:cNvSpPr/>
      </dsp:nvSpPr>
      <dsp:spPr>
        <a:xfrm>
          <a:off x="0" y="3852112"/>
          <a:ext cx="7118193" cy="756000"/>
        </a:xfrm>
        <a:prstGeom prst="rect">
          <a:avLst/>
        </a:prstGeom>
        <a:solidFill>
          <a:schemeClr val="lt1">
            <a:alpha val="90000"/>
            <a:hueOff val="0"/>
            <a:satOff val="0"/>
            <a:lumOff val="0"/>
            <a:alphaOff val="0"/>
          </a:schemeClr>
        </a:solidFill>
        <a:ln w="6350" cap="flat" cmpd="sng" algn="ctr">
          <a:solidFill>
            <a:schemeClr val="accent3">
              <a:hueOff val="-4181437"/>
              <a:satOff val="36876"/>
              <a:lumOff val="7974"/>
              <a:alphaOff val="0"/>
            </a:schemeClr>
          </a:solidFill>
          <a:prstDash val="solid"/>
          <a:miter lim="800000"/>
        </a:ln>
        <a:effectLst/>
      </dsp:spPr>
      <dsp:style>
        <a:lnRef idx="1">
          <a:scrgbClr r="0" g="0" b="0"/>
        </a:lnRef>
        <a:fillRef idx="1">
          <a:scrgbClr r="0" g="0" b="0"/>
        </a:fillRef>
        <a:effectRef idx="2">
          <a:scrgbClr r="0" g="0" b="0"/>
        </a:effectRef>
        <a:fontRef idx="minor"/>
      </dsp:style>
    </dsp:sp>
    <dsp:sp modelId="{163D7871-B313-4ED6-9DBC-648B7F3BFB99}">
      <dsp:nvSpPr>
        <dsp:cNvPr id="0" name=""/>
        <dsp:cNvSpPr/>
      </dsp:nvSpPr>
      <dsp:spPr>
        <a:xfrm>
          <a:off x="355909" y="3409311"/>
          <a:ext cx="4982735" cy="885600"/>
        </a:xfrm>
        <a:prstGeom prst="roundRect">
          <a:avLst/>
        </a:prstGeom>
        <a:gradFill rotWithShape="0">
          <a:gsLst>
            <a:gs pos="0">
              <a:schemeClr val="accent3">
                <a:hueOff val="-4181437"/>
                <a:satOff val="36876"/>
                <a:lumOff val="7974"/>
                <a:alphaOff val="0"/>
                <a:satMod val="103000"/>
                <a:lumMod val="102000"/>
                <a:tint val="94000"/>
              </a:schemeClr>
            </a:gs>
            <a:gs pos="50000">
              <a:schemeClr val="accent3">
                <a:hueOff val="-4181437"/>
                <a:satOff val="36876"/>
                <a:lumOff val="7974"/>
                <a:alphaOff val="0"/>
                <a:satMod val="110000"/>
                <a:lumMod val="100000"/>
                <a:shade val="100000"/>
              </a:schemeClr>
            </a:gs>
            <a:gs pos="100000">
              <a:schemeClr val="accent3">
                <a:hueOff val="-4181437"/>
                <a:satOff val="36876"/>
                <a:lumOff val="797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8336" tIns="0" rIns="188336" bIns="0" numCol="1" spcCol="1270" anchor="ctr" anchorCtr="0">
          <a:noAutofit/>
        </a:bodyPr>
        <a:lstStyle/>
        <a:p>
          <a:pPr marL="0" lvl="0" indent="0" algn="l" defTabSz="1333500">
            <a:lnSpc>
              <a:spcPct val="90000"/>
            </a:lnSpc>
            <a:spcBef>
              <a:spcPct val="0"/>
            </a:spcBef>
            <a:spcAft>
              <a:spcPct val="35000"/>
            </a:spcAft>
            <a:buNone/>
          </a:pPr>
          <a:r>
            <a:rPr lang="en-US" sz="3000" kern="1200" dirty="0"/>
            <a:t>Organizing Your Waiver</a:t>
          </a:r>
        </a:p>
      </dsp:txBody>
      <dsp:txXfrm>
        <a:off x="399140" y="3452542"/>
        <a:ext cx="4896273" cy="799138"/>
      </dsp:txXfrm>
    </dsp:sp>
    <dsp:sp modelId="{3D2BB252-C679-4500-9018-FC4927BF5075}">
      <dsp:nvSpPr>
        <dsp:cNvPr id="0" name=""/>
        <dsp:cNvSpPr/>
      </dsp:nvSpPr>
      <dsp:spPr>
        <a:xfrm>
          <a:off x="0" y="5212912"/>
          <a:ext cx="7118193" cy="756000"/>
        </a:xfrm>
        <a:prstGeom prst="rect">
          <a:avLst/>
        </a:prstGeom>
        <a:solidFill>
          <a:schemeClr val="lt1">
            <a:alpha val="90000"/>
            <a:hueOff val="0"/>
            <a:satOff val="0"/>
            <a:lumOff val="0"/>
            <a:alphaOff val="0"/>
          </a:schemeClr>
        </a:solidFill>
        <a:ln w="6350" cap="flat" cmpd="sng" algn="ctr">
          <a:solidFill>
            <a:schemeClr val="accent3">
              <a:hueOff val="-6272155"/>
              <a:satOff val="55314"/>
              <a:lumOff val="11961"/>
              <a:alphaOff val="0"/>
            </a:schemeClr>
          </a:solidFill>
          <a:prstDash val="solid"/>
          <a:miter lim="800000"/>
        </a:ln>
        <a:effectLst/>
      </dsp:spPr>
      <dsp:style>
        <a:lnRef idx="1">
          <a:scrgbClr r="0" g="0" b="0"/>
        </a:lnRef>
        <a:fillRef idx="1">
          <a:scrgbClr r="0" g="0" b="0"/>
        </a:fillRef>
        <a:effectRef idx="2">
          <a:scrgbClr r="0" g="0" b="0"/>
        </a:effectRef>
        <a:fontRef idx="minor"/>
      </dsp:style>
    </dsp:sp>
    <dsp:sp modelId="{4A6D82F1-88EE-4E5A-BBD8-5F7EBB02676D}">
      <dsp:nvSpPr>
        <dsp:cNvPr id="0" name=""/>
        <dsp:cNvSpPr/>
      </dsp:nvSpPr>
      <dsp:spPr>
        <a:xfrm>
          <a:off x="355909" y="4770112"/>
          <a:ext cx="4982735" cy="885600"/>
        </a:xfrm>
        <a:prstGeom prst="roundRect">
          <a:avLst/>
        </a:prstGeom>
        <a:gradFill rotWithShape="0">
          <a:gsLst>
            <a:gs pos="0">
              <a:schemeClr val="accent3">
                <a:hueOff val="-6272155"/>
                <a:satOff val="55314"/>
                <a:lumOff val="11961"/>
                <a:alphaOff val="0"/>
                <a:satMod val="103000"/>
                <a:lumMod val="102000"/>
                <a:tint val="94000"/>
              </a:schemeClr>
            </a:gs>
            <a:gs pos="50000">
              <a:schemeClr val="accent3">
                <a:hueOff val="-6272155"/>
                <a:satOff val="55314"/>
                <a:lumOff val="11961"/>
                <a:alphaOff val="0"/>
                <a:satMod val="110000"/>
                <a:lumMod val="100000"/>
                <a:shade val="100000"/>
              </a:schemeClr>
            </a:gs>
            <a:gs pos="100000">
              <a:schemeClr val="accent3">
                <a:hueOff val="-6272155"/>
                <a:satOff val="55314"/>
                <a:lumOff val="1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8336" tIns="0" rIns="188336" bIns="0" numCol="1" spcCol="1270" anchor="ctr" anchorCtr="0">
          <a:noAutofit/>
        </a:bodyPr>
        <a:lstStyle/>
        <a:p>
          <a:pPr marL="0" lvl="0" indent="0" algn="l" defTabSz="1333500">
            <a:lnSpc>
              <a:spcPct val="90000"/>
            </a:lnSpc>
            <a:spcBef>
              <a:spcPct val="0"/>
            </a:spcBef>
            <a:spcAft>
              <a:spcPct val="35000"/>
            </a:spcAft>
            <a:buNone/>
          </a:pPr>
          <a:r>
            <a:rPr lang="en-US" sz="3000" kern="1200" dirty="0"/>
            <a:t>DOs and DON’Ts</a:t>
          </a:r>
        </a:p>
      </dsp:txBody>
      <dsp:txXfrm>
        <a:off x="399140" y="4813343"/>
        <a:ext cx="4896273" cy="7991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05836E-351A-4FFE-9102-C68EA2A389B2}">
      <dsp:nvSpPr>
        <dsp:cNvPr id="0" name=""/>
        <dsp:cNvSpPr/>
      </dsp:nvSpPr>
      <dsp:spPr>
        <a:xfrm>
          <a:off x="1606663" y="338843"/>
          <a:ext cx="6190853" cy="1934641"/>
        </a:xfrm>
        <a:prstGeom prst="rect">
          <a:avLst/>
        </a:prstGeom>
        <a:solidFill>
          <a:schemeClr val="lt1">
            <a:alpha val="4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10397"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Does another remedy exist? </a:t>
          </a:r>
        </a:p>
        <a:p>
          <a:pPr marL="171450" lvl="1" indent="-171450" algn="l" defTabSz="800100">
            <a:lnSpc>
              <a:spcPct val="90000"/>
            </a:lnSpc>
            <a:spcBef>
              <a:spcPct val="0"/>
            </a:spcBef>
            <a:spcAft>
              <a:spcPct val="15000"/>
            </a:spcAft>
            <a:buChar char="•"/>
          </a:pPr>
          <a:r>
            <a:rPr lang="en-US" sz="1800" kern="1200" dirty="0"/>
            <a:t>Could a </a:t>
          </a:r>
          <a:r>
            <a:rPr lang="da-DK" sz="1800" kern="1200"/>
            <a:t>5 C.F.R. §§ 2640 exemption apply?</a:t>
          </a:r>
          <a:endParaRPr lang="en-US" sz="1800" kern="1200" dirty="0"/>
        </a:p>
        <a:p>
          <a:pPr marL="171450" lvl="1" indent="-171450" algn="l" defTabSz="800100">
            <a:lnSpc>
              <a:spcPct val="90000"/>
            </a:lnSpc>
            <a:spcBef>
              <a:spcPct val="0"/>
            </a:spcBef>
            <a:spcAft>
              <a:spcPct val="15000"/>
            </a:spcAft>
            <a:buChar char="•"/>
          </a:pPr>
          <a:r>
            <a:rPr lang="da-DK" sz="1800" kern="1200" dirty="0"/>
            <a:t>Can the employee recuse or be reassigned?</a:t>
          </a:r>
          <a:endParaRPr lang="en-US" sz="1800" kern="1200" dirty="0"/>
        </a:p>
        <a:p>
          <a:pPr marL="171450" lvl="1" indent="-171450" algn="l" defTabSz="800100">
            <a:lnSpc>
              <a:spcPct val="90000"/>
            </a:lnSpc>
            <a:spcBef>
              <a:spcPct val="0"/>
            </a:spcBef>
            <a:spcAft>
              <a:spcPct val="15000"/>
            </a:spcAft>
            <a:buChar char="•"/>
          </a:pPr>
          <a:r>
            <a:rPr lang="da-DK" sz="1800" kern="1200" dirty="0"/>
            <a:t>Can the employee divest or resign?</a:t>
          </a:r>
          <a:endParaRPr lang="en-US" sz="1800" kern="1200" dirty="0"/>
        </a:p>
      </dsp:txBody>
      <dsp:txXfrm>
        <a:off x="1606663" y="338843"/>
        <a:ext cx="6190853" cy="1934641"/>
      </dsp:txXfrm>
    </dsp:sp>
    <dsp:sp modelId="{ACBB33B0-EFF2-4B0C-A9AA-1523B02A51B4}">
      <dsp:nvSpPr>
        <dsp:cNvPr id="0" name=""/>
        <dsp:cNvSpPr/>
      </dsp:nvSpPr>
      <dsp:spPr>
        <a:xfrm>
          <a:off x="1348711" y="59395"/>
          <a:ext cx="1354249" cy="203137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454CC13A-2A90-42EB-BF04-860E6FD268E2}">
      <dsp:nvSpPr>
        <dsp:cNvPr id="0" name=""/>
        <dsp:cNvSpPr/>
      </dsp:nvSpPr>
      <dsp:spPr>
        <a:xfrm>
          <a:off x="1606663" y="2774342"/>
          <a:ext cx="6190853" cy="1934641"/>
        </a:xfrm>
        <a:prstGeom prst="rect">
          <a:avLst/>
        </a:prstGeom>
        <a:solidFill>
          <a:schemeClr val="lt1">
            <a:alpha val="4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310397" tIns="87630" rIns="87630" bIns="87630" numCol="1" spcCol="1270" anchor="t" anchorCtr="0">
          <a:noAutofit/>
        </a:bodyPr>
        <a:lstStyle/>
        <a:p>
          <a:pPr marL="0" lvl="0" indent="0" algn="l" defTabSz="1022350">
            <a:lnSpc>
              <a:spcPct val="90000"/>
            </a:lnSpc>
            <a:spcBef>
              <a:spcPct val="0"/>
            </a:spcBef>
            <a:spcAft>
              <a:spcPct val="35000"/>
            </a:spcAft>
            <a:buNone/>
          </a:pPr>
          <a:r>
            <a:rPr lang="da-DK" sz="2300" kern="1200" dirty="0"/>
            <a:t>If granting a waiver:</a:t>
          </a:r>
          <a:endParaRPr lang="en-US" sz="2300" kern="1200" dirty="0"/>
        </a:p>
        <a:p>
          <a:pPr marL="171450" lvl="1" indent="-171450" algn="l" defTabSz="800100">
            <a:lnSpc>
              <a:spcPct val="90000"/>
            </a:lnSpc>
            <a:spcBef>
              <a:spcPct val="0"/>
            </a:spcBef>
            <a:spcAft>
              <a:spcPct val="15000"/>
            </a:spcAft>
            <a:buChar char="•"/>
          </a:pPr>
          <a:r>
            <a:rPr lang="da-DK" sz="1800" kern="1200" dirty="0"/>
            <a:t>Could limitations be placed on the employee’s participation? </a:t>
          </a:r>
          <a:endParaRPr lang="en-US" sz="1800" kern="1200" dirty="0"/>
        </a:p>
      </dsp:txBody>
      <dsp:txXfrm>
        <a:off x="1606663" y="2774342"/>
        <a:ext cx="6190853" cy="1934641"/>
      </dsp:txXfrm>
    </dsp:sp>
    <dsp:sp modelId="{37C3AF69-6D1F-42BD-8A4D-58371778DAF5}">
      <dsp:nvSpPr>
        <dsp:cNvPr id="0" name=""/>
        <dsp:cNvSpPr/>
      </dsp:nvSpPr>
      <dsp:spPr>
        <a:xfrm>
          <a:off x="1348711" y="2494894"/>
          <a:ext cx="1354249" cy="2031373"/>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DF82E9-49FA-4EDC-B357-16ED0CAFBA01}">
      <dsp:nvSpPr>
        <dsp:cNvPr id="0" name=""/>
        <dsp:cNvSpPr/>
      </dsp:nvSpPr>
      <dsp:spPr>
        <a:xfrm>
          <a:off x="0" y="0"/>
          <a:ext cx="11104932" cy="1583997"/>
        </a:xfrm>
        <a:prstGeom prst="rect">
          <a:avLst/>
        </a:prstGeom>
        <a:solidFill>
          <a:schemeClr val="accent3">
            <a:shade val="90000"/>
            <a:hueOff val="0"/>
            <a:satOff val="0"/>
            <a:lumOff val="0"/>
            <a:alphaOff val="0"/>
          </a:schemeClr>
        </a:solid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Waiver Requirements</a:t>
          </a:r>
        </a:p>
      </dsp:txBody>
      <dsp:txXfrm>
        <a:off x="0" y="0"/>
        <a:ext cx="11104932" cy="1583997"/>
      </dsp:txXfrm>
    </dsp:sp>
    <dsp:sp modelId="{801AAA12-D68C-4D9C-9717-77FD8CAA01F8}">
      <dsp:nvSpPr>
        <dsp:cNvPr id="0" name=""/>
        <dsp:cNvSpPr/>
      </dsp:nvSpPr>
      <dsp:spPr>
        <a:xfrm>
          <a:off x="1355" y="1583997"/>
          <a:ext cx="2220444" cy="3326394"/>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Issued in writing by appointing official</a:t>
          </a:r>
        </a:p>
      </dsp:txBody>
      <dsp:txXfrm>
        <a:off x="1355" y="1583997"/>
        <a:ext cx="2220444" cy="3326394"/>
      </dsp:txXfrm>
    </dsp:sp>
    <dsp:sp modelId="{CA71A114-5F17-4EA6-87FF-628EC62B9B86}">
      <dsp:nvSpPr>
        <dsp:cNvPr id="0" name=""/>
        <dsp:cNvSpPr/>
      </dsp:nvSpPr>
      <dsp:spPr>
        <a:xfrm>
          <a:off x="2221799" y="1583997"/>
          <a:ext cx="2220444" cy="3326394"/>
        </a:xfrm>
        <a:prstGeom prst="rect">
          <a:avLst/>
        </a:prstGeom>
        <a:gradFill rotWithShape="0">
          <a:gsLst>
            <a:gs pos="0">
              <a:schemeClr val="accent3">
                <a:hueOff val="-1568039"/>
                <a:satOff val="13829"/>
                <a:lumOff val="2990"/>
                <a:alphaOff val="0"/>
                <a:satMod val="103000"/>
                <a:lumMod val="102000"/>
                <a:tint val="94000"/>
              </a:schemeClr>
            </a:gs>
            <a:gs pos="50000">
              <a:schemeClr val="accent3">
                <a:hueOff val="-1568039"/>
                <a:satOff val="13829"/>
                <a:lumOff val="2990"/>
                <a:alphaOff val="0"/>
                <a:satMod val="110000"/>
                <a:lumMod val="100000"/>
                <a:shade val="100000"/>
              </a:schemeClr>
            </a:gs>
            <a:gs pos="100000">
              <a:schemeClr val="accent3">
                <a:hueOff val="-1568039"/>
                <a:satOff val="13829"/>
                <a:lumOff val="299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Issued before the employee participates</a:t>
          </a:r>
        </a:p>
      </dsp:txBody>
      <dsp:txXfrm>
        <a:off x="2221799" y="1583997"/>
        <a:ext cx="2220444" cy="3326394"/>
      </dsp:txXfrm>
    </dsp:sp>
    <dsp:sp modelId="{FE783E19-569A-4038-A9FF-36BD513E61A5}">
      <dsp:nvSpPr>
        <dsp:cNvPr id="0" name=""/>
        <dsp:cNvSpPr/>
      </dsp:nvSpPr>
      <dsp:spPr>
        <a:xfrm>
          <a:off x="4442243" y="1583997"/>
          <a:ext cx="2220444" cy="3326394"/>
        </a:xfrm>
        <a:prstGeom prst="rect">
          <a:avLst/>
        </a:prstGeom>
        <a:gradFill rotWithShape="0">
          <a:gsLst>
            <a:gs pos="0">
              <a:schemeClr val="accent3">
                <a:hueOff val="-3136078"/>
                <a:satOff val="27657"/>
                <a:lumOff val="5980"/>
                <a:alphaOff val="0"/>
                <a:satMod val="103000"/>
                <a:lumMod val="102000"/>
                <a:tint val="94000"/>
              </a:schemeClr>
            </a:gs>
            <a:gs pos="50000">
              <a:schemeClr val="accent3">
                <a:hueOff val="-3136078"/>
                <a:satOff val="27657"/>
                <a:lumOff val="5980"/>
                <a:alphaOff val="0"/>
                <a:satMod val="110000"/>
                <a:lumMod val="100000"/>
                <a:shade val="100000"/>
              </a:schemeClr>
            </a:gs>
            <a:gs pos="100000">
              <a:schemeClr val="accent3">
                <a:hueOff val="-3136078"/>
                <a:satOff val="27657"/>
                <a:lumOff val="598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Disclosure of disqualifying financial interest</a:t>
          </a:r>
        </a:p>
      </dsp:txBody>
      <dsp:txXfrm>
        <a:off x="4442243" y="1583997"/>
        <a:ext cx="2220444" cy="3326394"/>
      </dsp:txXfrm>
    </dsp:sp>
    <dsp:sp modelId="{AAC37EDE-17F7-4B6C-B536-523813E89E2A}">
      <dsp:nvSpPr>
        <dsp:cNvPr id="0" name=""/>
        <dsp:cNvSpPr/>
      </dsp:nvSpPr>
      <dsp:spPr>
        <a:xfrm>
          <a:off x="6662688" y="1583997"/>
          <a:ext cx="2220444" cy="3326394"/>
        </a:xfrm>
        <a:prstGeom prst="rect">
          <a:avLst/>
        </a:prstGeom>
        <a:gradFill rotWithShape="0">
          <a:gsLst>
            <a:gs pos="0">
              <a:schemeClr val="accent3">
                <a:hueOff val="-4704116"/>
                <a:satOff val="41486"/>
                <a:lumOff val="8971"/>
                <a:alphaOff val="0"/>
                <a:satMod val="103000"/>
                <a:lumMod val="102000"/>
                <a:tint val="94000"/>
              </a:schemeClr>
            </a:gs>
            <a:gs pos="50000">
              <a:schemeClr val="accent3">
                <a:hueOff val="-4704116"/>
                <a:satOff val="41486"/>
                <a:lumOff val="8971"/>
                <a:alphaOff val="0"/>
                <a:satMod val="110000"/>
                <a:lumMod val="100000"/>
                <a:shade val="100000"/>
              </a:schemeClr>
            </a:gs>
            <a:gs pos="100000">
              <a:schemeClr val="accent3">
                <a:hueOff val="-4704116"/>
                <a:satOff val="41486"/>
                <a:lumOff val="897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Describe the matter(s) the disqualifying financial interest applies to</a:t>
          </a:r>
        </a:p>
      </dsp:txBody>
      <dsp:txXfrm>
        <a:off x="6662688" y="1583997"/>
        <a:ext cx="2220444" cy="3326394"/>
      </dsp:txXfrm>
    </dsp:sp>
    <dsp:sp modelId="{72A47E4D-5EB1-4B0D-BC8D-AB84FA796695}">
      <dsp:nvSpPr>
        <dsp:cNvPr id="0" name=""/>
        <dsp:cNvSpPr/>
      </dsp:nvSpPr>
      <dsp:spPr>
        <a:xfrm>
          <a:off x="8883132" y="1583997"/>
          <a:ext cx="2220444" cy="3326394"/>
        </a:xfrm>
        <a:prstGeom prst="rect">
          <a:avLst/>
        </a:prstGeom>
        <a:gradFill rotWithShape="0">
          <a:gsLst>
            <a:gs pos="0">
              <a:schemeClr val="accent3">
                <a:hueOff val="-6272155"/>
                <a:satOff val="55314"/>
                <a:lumOff val="11961"/>
                <a:alphaOff val="0"/>
                <a:satMod val="103000"/>
                <a:lumMod val="102000"/>
                <a:tint val="94000"/>
              </a:schemeClr>
            </a:gs>
            <a:gs pos="50000">
              <a:schemeClr val="accent3">
                <a:hueOff val="-6272155"/>
                <a:satOff val="55314"/>
                <a:lumOff val="11961"/>
                <a:alphaOff val="0"/>
                <a:satMod val="110000"/>
                <a:lumMod val="100000"/>
                <a:shade val="100000"/>
              </a:schemeClr>
            </a:gs>
            <a:gs pos="100000">
              <a:schemeClr val="accent3">
                <a:hueOff val="-6272155"/>
                <a:satOff val="55314"/>
                <a:lumOff val="1196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Agency determination that 208(b)(1) standard has been met</a:t>
          </a:r>
        </a:p>
      </dsp:txBody>
      <dsp:txXfrm>
        <a:off x="8883132" y="1583997"/>
        <a:ext cx="2220444" cy="3326394"/>
      </dsp:txXfrm>
    </dsp:sp>
    <dsp:sp modelId="{239EAF8E-D61B-48FF-9BEF-3AF7EEEF6BF1}">
      <dsp:nvSpPr>
        <dsp:cNvPr id="0" name=""/>
        <dsp:cNvSpPr/>
      </dsp:nvSpPr>
      <dsp:spPr>
        <a:xfrm>
          <a:off x="0" y="4910391"/>
          <a:ext cx="11104932" cy="369599"/>
        </a:xfrm>
        <a:prstGeom prst="rect">
          <a:avLst/>
        </a:prstGeom>
        <a:solidFill>
          <a:schemeClr val="accent3">
            <a:shade val="90000"/>
            <a:hueOff val="0"/>
            <a:satOff val="0"/>
            <a:lumOff val="0"/>
            <a:alphaOff val="0"/>
          </a:schemeClr>
        </a:solid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935ABF-AAFA-43EB-8625-788E13CF797D}">
      <dsp:nvSpPr>
        <dsp:cNvPr id="0" name=""/>
        <dsp:cNvSpPr/>
      </dsp:nvSpPr>
      <dsp:spPr>
        <a:xfrm>
          <a:off x="0" y="679"/>
          <a:ext cx="673544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DE4B55A-5426-4428-BAD3-9A2179D7FF80}">
      <dsp:nvSpPr>
        <dsp:cNvPr id="0" name=""/>
        <dsp:cNvSpPr/>
      </dsp:nvSpPr>
      <dsp:spPr>
        <a:xfrm>
          <a:off x="0" y="679"/>
          <a:ext cx="1347088" cy="794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b="1" kern="1200" dirty="0"/>
            <a:t>Introduction</a:t>
          </a:r>
        </a:p>
      </dsp:txBody>
      <dsp:txXfrm>
        <a:off x="0" y="679"/>
        <a:ext cx="1347088" cy="794749"/>
      </dsp:txXfrm>
    </dsp:sp>
    <dsp:sp modelId="{FF702FBA-5337-4D41-B3A0-9B72DBEAC398}">
      <dsp:nvSpPr>
        <dsp:cNvPr id="0" name=""/>
        <dsp:cNvSpPr/>
      </dsp:nvSpPr>
      <dsp:spPr>
        <a:xfrm>
          <a:off x="1448120" y="13097"/>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Statement of 18 U.S.C. § 208(a) prohibition</a:t>
          </a:r>
        </a:p>
      </dsp:txBody>
      <dsp:txXfrm>
        <a:off x="1448120" y="13097"/>
        <a:ext cx="5287322" cy="248359"/>
      </dsp:txXfrm>
    </dsp:sp>
    <dsp:sp modelId="{28A874FB-25B3-4C3B-8B8E-B4DAB60847EF}">
      <dsp:nvSpPr>
        <dsp:cNvPr id="0" name=""/>
        <dsp:cNvSpPr/>
      </dsp:nvSpPr>
      <dsp:spPr>
        <a:xfrm>
          <a:off x="1347088" y="261456"/>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0F44B2D-DE3A-4F6C-8688-FE594A2D0AC6}">
      <dsp:nvSpPr>
        <dsp:cNvPr id="0" name=""/>
        <dsp:cNvSpPr/>
      </dsp:nvSpPr>
      <dsp:spPr>
        <a:xfrm>
          <a:off x="1448120" y="273874"/>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Statement of 18 U.S.C. § 208(b)(1) waiver standard</a:t>
          </a:r>
        </a:p>
      </dsp:txBody>
      <dsp:txXfrm>
        <a:off x="1448120" y="273874"/>
        <a:ext cx="5287322" cy="248359"/>
      </dsp:txXfrm>
    </dsp:sp>
    <dsp:sp modelId="{33CDD221-2E16-4CDF-A750-5FB884950349}">
      <dsp:nvSpPr>
        <dsp:cNvPr id="0" name=""/>
        <dsp:cNvSpPr/>
      </dsp:nvSpPr>
      <dsp:spPr>
        <a:xfrm>
          <a:off x="1347088" y="522233"/>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393B9E0-0939-4221-B664-9298AD9EBE42}">
      <dsp:nvSpPr>
        <dsp:cNvPr id="0" name=""/>
        <dsp:cNvSpPr/>
      </dsp:nvSpPr>
      <dsp:spPr>
        <a:xfrm>
          <a:off x="1448120" y="534651"/>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Statement of initial recommendation</a:t>
          </a:r>
        </a:p>
      </dsp:txBody>
      <dsp:txXfrm>
        <a:off x="1448120" y="534651"/>
        <a:ext cx="5287322" cy="248359"/>
      </dsp:txXfrm>
    </dsp:sp>
    <dsp:sp modelId="{44AB1CB3-CC61-4806-B517-80F1D6116174}">
      <dsp:nvSpPr>
        <dsp:cNvPr id="0" name=""/>
        <dsp:cNvSpPr/>
      </dsp:nvSpPr>
      <dsp:spPr>
        <a:xfrm>
          <a:off x="1347088" y="783010"/>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825107A-A4EE-4427-A89B-620950F75CC4}">
      <dsp:nvSpPr>
        <dsp:cNvPr id="0" name=""/>
        <dsp:cNvSpPr/>
      </dsp:nvSpPr>
      <dsp:spPr>
        <a:xfrm>
          <a:off x="0" y="795428"/>
          <a:ext cx="6735443" cy="0"/>
        </a:xfrm>
        <a:prstGeom prst="line">
          <a:avLst/>
        </a:prstGeom>
        <a:solidFill>
          <a:schemeClr val="accent2">
            <a:hueOff val="633901"/>
            <a:satOff val="-12752"/>
            <a:lumOff val="-4575"/>
            <a:alphaOff val="0"/>
          </a:schemeClr>
        </a:solidFill>
        <a:ln w="12700" cap="flat" cmpd="sng" algn="ctr">
          <a:solidFill>
            <a:schemeClr val="accent2">
              <a:hueOff val="633901"/>
              <a:satOff val="-12752"/>
              <a:lumOff val="-457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EE607D-06BB-4147-AA8E-6793397F68C7}">
      <dsp:nvSpPr>
        <dsp:cNvPr id="0" name=""/>
        <dsp:cNvSpPr/>
      </dsp:nvSpPr>
      <dsp:spPr>
        <a:xfrm>
          <a:off x="0" y="795428"/>
          <a:ext cx="1347088" cy="794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b="1" kern="1200" dirty="0"/>
            <a:t>Employee Duties and Position</a:t>
          </a:r>
        </a:p>
      </dsp:txBody>
      <dsp:txXfrm>
        <a:off x="0" y="795428"/>
        <a:ext cx="1347088" cy="794749"/>
      </dsp:txXfrm>
    </dsp:sp>
    <dsp:sp modelId="{71CD20DA-51BE-497E-ACDA-F1C127A4D037}">
      <dsp:nvSpPr>
        <dsp:cNvPr id="0" name=""/>
        <dsp:cNvSpPr/>
      </dsp:nvSpPr>
      <dsp:spPr>
        <a:xfrm>
          <a:off x="1448120" y="807846"/>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Description of agency responsibility</a:t>
          </a:r>
        </a:p>
      </dsp:txBody>
      <dsp:txXfrm>
        <a:off x="1448120" y="807846"/>
        <a:ext cx="5287322" cy="248359"/>
      </dsp:txXfrm>
    </dsp:sp>
    <dsp:sp modelId="{3C6B50C1-A0A9-48EC-BF2C-ED1B88EFDD1F}">
      <dsp:nvSpPr>
        <dsp:cNvPr id="0" name=""/>
        <dsp:cNvSpPr/>
      </dsp:nvSpPr>
      <dsp:spPr>
        <a:xfrm>
          <a:off x="1347088" y="1056205"/>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20BF208-D8FC-4A69-A43D-912A06F6FF0D}">
      <dsp:nvSpPr>
        <dsp:cNvPr id="0" name=""/>
        <dsp:cNvSpPr/>
      </dsp:nvSpPr>
      <dsp:spPr>
        <a:xfrm>
          <a:off x="1448120" y="1068623"/>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Position description</a:t>
          </a:r>
        </a:p>
      </dsp:txBody>
      <dsp:txXfrm>
        <a:off x="1448120" y="1068623"/>
        <a:ext cx="5287322" cy="248359"/>
      </dsp:txXfrm>
    </dsp:sp>
    <dsp:sp modelId="{86344E17-F962-494F-A7A1-D1FE41D94A55}">
      <dsp:nvSpPr>
        <dsp:cNvPr id="0" name=""/>
        <dsp:cNvSpPr/>
      </dsp:nvSpPr>
      <dsp:spPr>
        <a:xfrm>
          <a:off x="1347088" y="1316982"/>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C4F6946-6040-47B5-B85E-8A91ACAF0894}">
      <dsp:nvSpPr>
        <dsp:cNvPr id="0" name=""/>
        <dsp:cNvSpPr/>
      </dsp:nvSpPr>
      <dsp:spPr>
        <a:xfrm>
          <a:off x="1448120" y="1329400"/>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Length of service and other pertinent facts</a:t>
          </a:r>
        </a:p>
      </dsp:txBody>
      <dsp:txXfrm>
        <a:off x="1448120" y="1329400"/>
        <a:ext cx="5287322" cy="248359"/>
      </dsp:txXfrm>
    </dsp:sp>
    <dsp:sp modelId="{A9A6A7E6-996E-4DF8-BF1C-9C8ADA413BF7}">
      <dsp:nvSpPr>
        <dsp:cNvPr id="0" name=""/>
        <dsp:cNvSpPr/>
      </dsp:nvSpPr>
      <dsp:spPr>
        <a:xfrm>
          <a:off x="1347088" y="1577759"/>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E86FF46-FBA5-43C3-992D-963F118FB2D4}">
      <dsp:nvSpPr>
        <dsp:cNvPr id="0" name=""/>
        <dsp:cNvSpPr/>
      </dsp:nvSpPr>
      <dsp:spPr>
        <a:xfrm>
          <a:off x="0" y="1590177"/>
          <a:ext cx="6735443" cy="0"/>
        </a:xfrm>
        <a:prstGeom prst="line">
          <a:avLst/>
        </a:prstGeom>
        <a:solidFill>
          <a:schemeClr val="accent2">
            <a:hueOff val="1267802"/>
            <a:satOff val="-25504"/>
            <a:lumOff val="-9150"/>
            <a:alphaOff val="0"/>
          </a:schemeClr>
        </a:solidFill>
        <a:ln w="12700" cap="flat" cmpd="sng" algn="ctr">
          <a:solidFill>
            <a:schemeClr val="accent2">
              <a:hueOff val="1267802"/>
              <a:satOff val="-25504"/>
              <a:lumOff val="-915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DE662E-EA20-481B-8EBF-BEEA7A013025}">
      <dsp:nvSpPr>
        <dsp:cNvPr id="0" name=""/>
        <dsp:cNvSpPr/>
      </dsp:nvSpPr>
      <dsp:spPr>
        <a:xfrm>
          <a:off x="0" y="1590177"/>
          <a:ext cx="1347088" cy="794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b="1" kern="1200" dirty="0"/>
            <a:t>Particular Matter and Employee’s Role</a:t>
          </a:r>
        </a:p>
      </dsp:txBody>
      <dsp:txXfrm>
        <a:off x="0" y="1590177"/>
        <a:ext cx="1347088" cy="794749"/>
      </dsp:txXfrm>
    </dsp:sp>
    <dsp:sp modelId="{D49DB173-F7B1-40BC-A564-0CAD0544446C}">
      <dsp:nvSpPr>
        <dsp:cNvPr id="0" name=""/>
        <dsp:cNvSpPr/>
      </dsp:nvSpPr>
      <dsp:spPr>
        <a:xfrm>
          <a:off x="1448120" y="1602595"/>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Description of the particular matter</a:t>
          </a:r>
        </a:p>
      </dsp:txBody>
      <dsp:txXfrm>
        <a:off x="1448120" y="1602595"/>
        <a:ext cx="5287322" cy="248359"/>
      </dsp:txXfrm>
    </dsp:sp>
    <dsp:sp modelId="{3E633D55-FE58-4586-AED1-8DE5DE37A6E8}">
      <dsp:nvSpPr>
        <dsp:cNvPr id="0" name=""/>
        <dsp:cNvSpPr/>
      </dsp:nvSpPr>
      <dsp:spPr>
        <a:xfrm>
          <a:off x="1347088" y="1850954"/>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C8D5614-581D-4D56-9510-93DBA2ECC6FA}">
      <dsp:nvSpPr>
        <dsp:cNvPr id="0" name=""/>
        <dsp:cNvSpPr/>
      </dsp:nvSpPr>
      <dsp:spPr>
        <a:xfrm>
          <a:off x="1448120" y="1863372"/>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Explanation of employee’s duties in the particular matter</a:t>
          </a:r>
        </a:p>
      </dsp:txBody>
      <dsp:txXfrm>
        <a:off x="1448120" y="1863372"/>
        <a:ext cx="5287322" cy="248359"/>
      </dsp:txXfrm>
    </dsp:sp>
    <dsp:sp modelId="{9B160D22-7916-45C7-A3F1-917F4745FC10}">
      <dsp:nvSpPr>
        <dsp:cNvPr id="0" name=""/>
        <dsp:cNvSpPr/>
      </dsp:nvSpPr>
      <dsp:spPr>
        <a:xfrm>
          <a:off x="1347088" y="2111731"/>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F15F152-E472-46B6-9E3F-2A9461B2D52E}">
      <dsp:nvSpPr>
        <dsp:cNvPr id="0" name=""/>
        <dsp:cNvSpPr/>
      </dsp:nvSpPr>
      <dsp:spPr>
        <a:xfrm>
          <a:off x="1448120" y="2124149"/>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Limitations (if applicable)</a:t>
          </a:r>
        </a:p>
      </dsp:txBody>
      <dsp:txXfrm>
        <a:off x="1448120" y="2124149"/>
        <a:ext cx="5287322" cy="248359"/>
      </dsp:txXfrm>
    </dsp:sp>
    <dsp:sp modelId="{3A7B48C6-50F3-4B51-BE4B-95598346D6F8}">
      <dsp:nvSpPr>
        <dsp:cNvPr id="0" name=""/>
        <dsp:cNvSpPr/>
      </dsp:nvSpPr>
      <dsp:spPr>
        <a:xfrm>
          <a:off x="1347088" y="2372508"/>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53F937-080F-4835-A4BD-6B737ABF183B}">
      <dsp:nvSpPr>
        <dsp:cNvPr id="0" name=""/>
        <dsp:cNvSpPr/>
      </dsp:nvSpPr>
      <dsp:spPr>
        <a:xfrm>
          <a:off x="0" y="2384926"/>
          <a:ext cx="6735443" cy="0"/>
        </a:xfrm>
        <a:prstGeom prst="line">
          <a:avLst/>
        </a:prstGeom>
        <a:solidFill>
          <a:schemeClr val="accent2">
            <a:hueOff val="1901703"/>
            <a:satOff val="-38256"/>
            <a:lumOff val="-13725"/>
            <a:alphaOff val="0"/>
          </a:schemeClr>
        </a:solidFill>
        <a:ln w="12700" cap="flat" cmpd="sng" algn="ctr">
          <a:solidFill>
            <a:schemeClr val="accent2">
              <a:hueOff val="1901703"/>
              <a:satOff val="-38256"/>
              <a:lumOff val="-1372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1CA370-5703-40CD-99C8-54725EEA0E03}">
      <dsp:nvSpPr>
        <dsp:cNvPr id="0" name=""/>
        <dsp:cNvSpPr/>
      </dsp:nvSpPr>
      <dsp:spPr>
        <a:xfrm>
          <a:off x="0" y="2384926"/>
          <a:ext cx="1347088" cy="794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b="1" kern="1200" dirty="0"/>
            <a:t>Disqualifying Financial Interest</a:t>
          </a:r>
        </a:p>
      </dsp:txBody>
      <dsp:txXfrm>
        <a:off x="0" y="2384926"/>
        <a:ext cx="1347088" cy="794749"/>
      </dsp:txXfrm>
    </dsp:sp>
    <dsp:sp modelId="{59129339-49B0-4169-95A5-EEF88FB349A0}">
      <dsp:nvSpPr>
        <dsp:cNvPr id="0" name=""/>
        <dsp:cNvSpPr/>
      </dsp:nvSpPr>
      <dsp:spPr>
        <a:xfrm>
          <a:off x="1448120" y="2403398"/>
          <a:ext cx="5287322" cy="369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Description of the disqualifying financial interest</a:t>
          </a:r>
        </a:p>
      </dsp:txBody>
      <dsp:txXfrm>
        <a:off x="1448120" y="2403398"/>
        <a:ext cx="5287322" cy="369434"/>
      </dsp:txXfrm>
    </dsp:sp>
    <dsp:sp modelId="{B2AF477E-E8C9-4FFA-B135-FB11FC9A0049}">
      <dsp:nvSpPr>
        <dsp:cNvPr id="0" name=""/>
        <dsp:cNvSpPr/>
      </dsp:nvSpPr>
      <dsp:spPr>
        <a:xfrm>
          <a:off x="1347088" y="2772832"/>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7B3917D-67F7-4144-A6F3-1CE5FDD399A7}">
      <dsp:nvSpPr>
        <dsp:cNvPr id="0" name=""/>
        <dsp:cNvSpPr/>
      </dsp:nvSpPr>
      <dsp:spPr>
        <a:xfrm>
          <a:off x="1448120" y="2791304"/>
          <a:ext cx="5287322" cy="369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Reason for disqualification</a:t>
          </a:r>
        </a:p>
      </dsp:txBody>
      <dsp:txXfrm>
        <a:off x="1448120" y="2791304"/>
        <a:ext cx="5287322" cy="369434"/>
      </dsp:txXfrm>
    </dsp:sp>
    <dsp:sp modelId="{4C7B632C-220A-425A-8021-71D6DBB003D7}">
      <dsp:nvSpPr>
        <dsp:cNvPr id="0" name=""/>
        <dsp:cNvSpPr/>
      </dsp:nvSpPr>
      <dsp:spPr>
        <a:xfrm>
          <a:off x="1347088" y="3160738"/>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739EE0C-4567-4EBB-A806-C27B7E6D2334}">
      <dsp:nvSpPr>
        <dsp:cNvPr id="0" name=""/>
        <dsp:cNvSpPr/>
      </dsp:nvSpPr>
      <dsp:spPr>
        <a:xfrm>
          <a:off x="0" y="3179675"/>
          <a:ext cx="6735443" cy="0"/>
        </a:xfrm>
        <a:prstGeom prst="line">
          <a:avLst/>
        </a:prstGeom>
        <a:solidFill>
          <a:schemeClr val="accent2">
            <a:hueOff val="2535604"/>
            <a:satOff val="-51007"/>
            <a:lumOff val="-18301"/>
            <a:alphaOff val="0"/>
          </a:schemeClr>
        </a:solidFill>
        <a:ln w="12700" cap="flat" cmpd="sng" algn="ctr">
          <a:solidFill>
            <a:schemeClr val="accent2">
              <a:hueOff val="2535604"/>
              <a:satOff val="-51007"/>
              <a:lumOff val="-1830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F59628-7365-41CF-912A-EBFD51310959}">
      <dsp:nvSpPr>
        <dsp:cNvPr id="0" name=""/>
        <dsp:cNvSpPr/>
      </dsp:nvSpPr>
      <dsp:spPr>
        <a:xfrm>
          <a:off x="0" y="3179675"/>
          <a:ext cx="1347088" cy="794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b="1" kern="1200" dirty="0"/>
            <a:t>18 U.S.C. § 208(b)(1) Analysis</a:t>
          </a:r>
        </a:p>
      </dsp:txBody>
      <dsp:txXfrm>
        <a:off x="0" y="3179675"/>
        <a:ext cx="1347088" cy="794749"/>
      </dsp:txXfrm>
    </dsp:sp>
    <dsp:sp modelId="{89096C2A-CD0B-46F5-8BCA-9C2DD99B7999}">
      <dsp:nvSpPr>
        <dsp:cNvPr id="0" name=""/>
        <dsp:cNvSpPr/>
      </dsp:nvSpPr>
      <dsp:spPr>
        <a:xfrm>
          <a:off x="1448120" y="3198147"/>
          <a:ext cx="5287322" cy="369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Consideration of 5 C.F.R. § 2640.301 factors</a:t>
          </a:r>
        </a:p>
      </dsp:txBody>
      <dsp:txXfrm>
        <a:off x="1448120" y="3198147"/>
        <a:ext cx="5287322" cy="369434"/>
      </dsp:txXfrm>
    </dsp:sp>
    <dsp:sp modelId="{05782DC2-2D3E-40BC-8933-E0FBAF704F92}">
      <dsp:nvSpPr>
        <dsp:cNvPr id="0" name=""/>
        <dsp:cNvSpPr/>
      </dsp:nvSpPr>
      <dsp:spPr>
        <a:xfrm>
          <a:off x="1347088" y="3567581"/>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DADEE24-4B3E-45B9-8E1E-0216862CC0D3}">
      <dsp:nvSpPr>
        <dsp:cNvPr id="0" name=""/>
        <dsp:cNvSpPr/>
      </dsp:nvSpPr>
      <dsp:spPr>
        <a:xfrm>
          <a:off x="1448120" y="3586053"/>
          <a:ext cx="5287322" cy="369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Mitigating factors</a:t>
          </a:r>
        </a:p>
      </dsp:txBody>
      <dsp:txXfrm>
        <a:off x="1448120" y="3586053"/>
        <a:ext cx="5287322" cy="369434"/>
      </dsp:txXfrm>
    </dsp:sp>
    <dsp:sp modelId="{7F238150-7CBB-460E-9D0F-BCC297AB2C29}">
      <dsp:nvSpPr>
        <dsp:cNvPr id="0" name=""/>
        <dsp:cNvSpPr/>
      </dsp:nvSpPr>
      <dsp:spPr>
        <a:xfrm>
          <a:off x="1347088" y="3955487"/>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B33AE66-C109-4784-ABD3-A9305DA1DF53}">
      <dsp:nvSpPr>
        <dsp:cNvPr id="0" name=""/>
        <dsp:cNvSpPr/>
      </dsp:nvSpPr>
      <dsp:spPr>
        <a:xfrm>
          <a:off x="0" y="3974424"/>
          <a:ext cx="6735443" cy="0"/>
        </a:xfrm>
        <a:prstGeom prst="line">
          <a:avLst/>
        </a:prstGeom>
        <a:solidFill>
          <a:schemeClr val="accent2">
            <a:hueOff val="3169504"/>
            <a:satOff val="-63759"/>
            <a:lumOff val="-22876"/>
            <a:alphaOff val="0"/>
          </a:schemeClr>
        </a:solidFill>
        <a:ln w="12700" cap="flat" cmpd="sng" algn="ctr">
          <a:solidFill>
            <a:schemeClr val="accent2">
              <a:hueOff val="3169504"/>
              <a:satOff val="-63759"/>
              <a:lumOff val="-2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B59764-D2AD-4E49-9DF2-449C2FDFB7F1}">
      <dsp:nvSpPr>
        <dsp:cNvPr id="0" name=""/>
        <dsp:cNvSpPr/>
      </dsp:nvSpPr>
      <dsp:spPr>
        <a:xfrm>
          <a:off x="0" y="3974424"/>
          <a:ext cx="1347088" cy="794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b="1" kern="1200" dirty="0"/>
            <a:t>Limitations</a:t>
          </a:r>
        </a:p>
      </dsp:txBody>
      <dsp:txXfrm>
        <a:off x="0" y="3974424"/>
        <a:ext cx="1347088" cy="794749"/>
      </dsp:txXfrm>
    </dsp:sp>
    <dsp:sp modelId="{4B70A989-0F8D-4A39-8201-1795D16D442F}">
      <dsp:nvSpPr>
        <dsp:cNvPr id="0" name=""/>
        <dsp:cNvSpPr/>
      </dsp:nvSpPr>
      <dsp:spPr>
        <a:xfrm>
          <a:off x="1448120" y="3986842"/>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Additional limitations not previously addressed</a:t>
          </a:r>
        </a:p>
      </dsp:txBody>
      <dsp:txXfrm>
        <a:off x="1448120" y="3986842"/>
        <a:ext cx="5287322" cy="248359"/>
      </dsp:txXfrm>
    </dsp:sp>
    <dsp:sp modelId="{122784F0-2A33-4D2D-BB35-B30A0B745F64}">
      <dsp:nvSpPr>
        <dsp:cNvPr id="0" name=""/>
        <dsp:cNvSpPr/>
      </dsp:nvSpPr>
      <dsp:spPr>
        <a:xfrm>
          <a:off x="1347088" y="4235201"/>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094E578-2A22-432D-98BF-C7E26788679E}">
      <dsp:nvSpPr>
        <dsp:cNvPr id="0" name=""/>
        <dsp:cNvSpPr/>
      </dsp:nvSpPr>
      <dsp:spPr>
        <a:xfrm>
          <a:off x="1448120" y="4247619"/>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Reiteration of limitations previously addressed (if applicable)</a:t>
          </a:r>
        </a:p>
      </dsp:txBody>
      <dsp:txXfrm>
        <a:off x="1448120" y="4247619"/>
        <a:ext cx="5287322" cy="248359"/>
      </dsp:txXfrm>
    </dsp:sp>
    <dsp:sp modelId="{8352B3C8-7AAA-4860-A8B9-9C2262BDFC51}">
      <dsp:nvSpPr>
        <dsp:cNvPr id="0" name=""/>
        <dsp:cNvSpPr/>
      </dsp:nvSpPr>
      <dsp:spPr>
        <a:xfrm>
          <a:off x="1347088" y="4495978"/>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B09EE7D-695E-4AAF-A9F4-891D4B97180C}">
      <dsp:nvSpPr>
        <dsp:cNvPr id="0" name=""/>
        <dsp:cNvSpPr/>
      </dsp:nvSpPr>
      <dsp:spPr>
        <a:xfrm>
          <a:off x="1448120" y="4508396"/>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Statement of permitted participation</a:t>
          </a:r>
        </a:p>
      </dsp:txBody>
      <dsp:txXfrm>
        <a:off x="1448120" y="4508396"/>
        <a:ext cx="5287322" cy="248359"/>
      </dsp:txXfrm>
    </dsp:sp>
    <dsp:sp modelId="{35AE0676-51BD-4152-A6FD-C69E6D0F9187}">
      <dsp:nvSpPr>
        <dsp:cNvPr id="0" name=""/>
        <dsp:cNvSpPr/>
      </dsp:nvSpPr>
      <dsp:spPr>
        <a:xfrm>
          <a:off x="1347088" y="4756755"/>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F0274D0-B9FA-46EF-B760-5064194EF8D8}">
      <dsp:nvSpPr>
        <dsp:cNvPr id="0" name=""/>
        <dsp:cNvSpPr/>
      </dsp:nvSpPr>
      <dsp:spPr>
        <a:xfrm>
          <a:off x="0" y="4769173"/>
          <a:ext cx="6735443" cy="0"/>
        </a:xfrm>
        <a:prstGeom prst="line">
          <a:avLst/>
        </a:prstGeom>
        <a:solidFill>
          <a:schemeClr val="accent2">
            <a:hueOff val="3803405"/>
            <a:satOff val="-76511"/>
            <a:lumOff val="-27451"/>
            <a:alphaOff val="0"/>
          </a:schemeClr>
        </a:solidFill>
        <a:ln w="12700" cap="flat" cmpd="sng" algn="ctr">
          <a:solidFill>
            <a:schemeClr val="accent2">
              <a:hueOff val="3803405"/>
              <a:satOff val="-76511"/>
              <a:lumOff val="-27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644F59-8787-4EB1-9DA0-416CC740A11A}">
      <dsp:nvSpPr>
        <dsp:cNvPr id="0" name=""/>
        <dsp:cNvSpPr/>
      </dsp:nvSpPr>
      <dsp:spPr>
        <a:xfrm>
          <a:off x="0" y="4769173"/>
          <a:ext cx="1347088" cy="7947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l" defTabSz="533400">
            <a:lnSpc>
              <a:spcPct val="90000"/>
            </a:lnSpc>
            <a:spcBef>
              <a:spcPct val="0"/>
            </a:spcBef>
            <a:spcAft>
              <a:spcPct val="35000"/>
            </a:spcAft>
            <a:buNone/>
          </a:pPr>
          <a:r>
            <a:rPr lang="en-US" sz="1200" b="1" kern="1200" dirty="0"/>
            <a:t>Conclusion</a:t>
          </a:r>
        </a:p>
      </dsp:txBody>
      <dsp:txXfrm>
        <a:off x="0" y="4769173"/>
        <a:ext cx="1347088" cy="794749"/>
      </dsp:txXfrm>
    </dsp:sp>
    <dsp:sp modelId="{2DBA98C3-CACF-4EAF-8752-13C1A5348047}">
      <dsp:nvSpPr>
        <dsp:cNvPr id="0" name=""/>
        <dsp:cNvSpPr/>
      </dsp:nvSpPr>
      <dsp:spPr>
        <a:xfrm>
          <a:off x="1448120" y="4781591"/>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OGE consultation statement</a:t>
          </a:r>
        </a:p>
      </dsp:txBody>
      <dsp:txXfrm>
        <a:off x="1448120" y="4781591"/>
        <a:ext cx="5287322" cy="248359"/>
      </dsp:txXfrm>
    </dsp:sp>
    <dsp:sp modelId="{8D702112-42A8-42AF-9E6F-3284A6BB082E}">
      <dsp:nvSpPr>
        <dsp:cNvPr id="0" name=""/>
        <dsp:cNvSpPr/>
      </dsp:nvSpPr>
      <dsp:spPr>
        <a:xfrm>
          <a:off x="1347088" y="5029950"/>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18C710-65FB-44FE-8CE8-EE37B8A06F55}">
      <dsp:nvSpPr>
        <dsp:cNvPr id="0" name=""/>
        <dsp:cNvSpPr/>
      </dsp:nvSpPr>
      <dsp:spPr>
        <a:xfrm>
          <a:off x="1448120" y="5042368"/>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Statement of public availability</a:t>
          </a:r>
        </a:p>
      </dsp:txBody>
      <dsp:txXfrm>
        <a:off x="1448120" y="5042368"/>
        <a:ext cx="5287322" cy="248359"/>
      </dsp:txXfrm>
    </dsp:sp>
    <dsp:sp modelId="{0410D225-20B2-4842-9A96-FF7E5BF4A6DB}">
      <dsp:nvSpPr>
        <dsp:cNvPr id="0" name=""/>
        <dsp:cNvSpPr/>
      </dsp:nvSpPr>
      <dsp:spPr>
        <a:xfrm>
          <a:off x="1347088" y="5290727"/>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7A367F3-332D-439A-983E-B7F671CE6B8D}">
      <dsp:nvSpPr>
        <dsp:cNvPr id="0" name=""/>
        <dsp:cNvSpPr/>
      </dsp:nvSpPr>
      <dsp:spPr>
        <a:xfrm>
          <a:off x="1448120" y="5303145"/>
          <a:ext cx="5287322" cy="248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Signature </a:t>
          </a:r>
        </a:p>
      </dsp:txBody>
      <dsp:txXfrm>
        <a:off x="1448120" y="5303145"/>
        <a:ext cx="5287322" cy="248359"/>
      </dsp:txXfrm>
    </dsp:sp>
    <dsp:sp modelId="{73F816F3-9E51-4505-B23C-DDB556EA8A77}">
      <dsp:nvSpPr>
        <dsp:cNvPr id="0" name=""/>
        <dsp:cNvSpPr/>
      </dsp:nvSpPr>
      <dsp:spPr>
        <a:xfrm>
          <a:off x="1347088" y="5551504"/>
          <a:ext cx="5388354" cy="0"/>
        </a:xfrm>
        <a:prstGeom prst="line">
          <a:avLst/>
        </a:prstGeom>
        <a:solidFill>
          <a:schemeClr val="accent2">
            <a:hueOff val="0"/>
            <a:satOff val="0"/>
            <a:lumOff val="0"/>
            <a:alphaOff val="0"/>
          </a:schemeClr>
        </a:solidFill>
        <a:ln w="1270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930CF-8505-48A0-912D-E06C9B371051}">
      <dsp:nvSpPr>
        <dsp:cNvPr id="0" name=""/>
        <dsp:cNvSpPr/>
      </dsp:nvSpPr>
      <dsp:spPr>
        <a:xfrm>
          <a:off x="1701318" y="769542"/>
          <a:ext cx="2873168" cy="1916403"/>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en-US" sz="2200" kern="1200" dirty="0">
              <a:highlight>
                <a:srgbClr val="FFFF00"/>
              </a:highlight>
            </a:rPr>
            <a:t>Introduction</a:t>
          </a:r>
        </a:p>
      </dsp:txBody>
      <dsp:txXfrm>
        <a:off x="2161025" y="769542"/>
        <a:ext cx="2413461" cy="1916403"/>
      </dsp:txXfrm>
    </dsp:sp>
    <dsp:sp modelId="{D4FD9023-D1F8-4030-AE09-DAC49C4BEE72}">
      <dsp:nvSpPr>
        <dsp:cNvPr id="0" name=""/>
        <dsp:cNvSpPr/>
      </dsp:nvSpPr>
      <dsp:spPr>
        <a:xfrm>
          <a:off x="1701318" y="2685945"/>
          <a:ext cx="2873168" cy="1916403"/>
        </a:xfrm>
        <a:prstGeom prst="rect">
          <a:avLst/>
        </a:prstGeom>
        <a:solidFill>
          <a:schemeClr val="accent4">
            <a:tint val="40000"/>
            <a:alpha val="90000"/>
            <a:hueOff val="2746924"/>
            <a:satOff val="22558"/>
            <a:lumOff val="3427"/>
            <a:alphaOff val="0"/>
          </a:schemeClr>
        </a:solidFill>
        <a:ln w="6350" cap="flat" cmpd="sng" algn="ctr">
          <a:solidFill>
            <a:schemeClr val="accent4">
              <a:tint val="40000"/>
              <a:alpha val="90000"/>
              <a:hueOff val="2746924"/>
              <a:satOff val="22558"/>
              <a:lumOff val="342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en-US" sz="2200" kern="1200" dirty="0"/>
            <a:t>Statement of 18 U.S.C. § 208(b)(1) standard.</a:t>
          </a:r>
        </a:p>
      </dsp:txBody>
      <dsp:txXfrm>
        <a:off x="2161025" y="2685945"/>
        <a:ext cx="2413461" cy="1916403"/>
      </dsp:txXfrm>
    </dsp:sp>
    <dsp:sp modelId="{7C61E048-274B-4F30-9FE2-828112A86A31}">
      <dsp:nvSpPr>
        <dsp:cNvPr id="0" name=""/>
        <dsp:cNvSpPr/>
      </dsp:nvSpPr>
      <dsp:spPr>
        <a:xfrm>
          <a:off x="1701318" y="4602349"/>
          <a:ext cx="2873168" cy="1916403"/>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en-US" sz="2200" kern="1200" dirty="0"/>
            <a:t>Agency’s initial recommendation </a:t>
          </a:r>
        </a:p>
      </dsp:txBody>
      <dsp:txXfrm>
        <a:off x="2161025" y="4602349"/>
        <a:ext cx="2413461" cy="1916403"/>
      </dsp:txXfrm>
    </dsp:sp>
    <dsp:sp modelId="{FE5EB267-9B1D-42A4-999F-92BD3EAD2E05}">
      <dsp:nvSpPr>
        <dsp:cNvPr id="0" name=""/>
        <dsp:cNvSpPr/>
      </dsp:nvSpPr>
      <dsp:spPr>
        <a:xfrm>
          <a:off x="168962" y="3363"/>
          <a:ext cx="1915445" cy="191544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n-US" sz="1900" kern="1200" dirty="0"/>
            <a:t>Introductory Paragraph</a:t>
          </a:r>
        </a:p>
      </dsp:txBody>
      <dsp:txXfrm>
        <a:off x="449472" y="283873"/>
        <a:ext cx="1354425" cy="135442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930CF-8505-48A0-912D-E06C9B371051}">
      <dsp:nvSpPr>
        <dsp:cNvPr id="0" name=""/>
        <dsp:cNvSpPr/>
      </dsp:nvSpPr>
      <dsp:spPr>
        <a:xfrm>
          <a:off x="1701318" y="769542"/>
          <a:ext cx="2873168" cy="1916403"/>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en-US" sz="2200" kern="1200" dirty="0"/>
            <a:t>Introduction</a:t>
          </a:r>
        </a:p>
      </dsp:txBody>
      <dsp:txXfrm>
        <a:off x="2161025" y="769542"/>
        <a:ext cx="2413461" cy="1916403"/>
      </dsp:txXfrm>
    </dsp:sp>
    <dsp:sp modelId="{D4FD9023-D1F8-4030-AE09-DAC49C4BEE72}">
      <dsp:nvSpPr>
        <dsp:cNvPr id="0" name=""/>
        <dsp:cNvSpPr/>
      </dsp:nvSpPr>
      <dsp:spPr>
        <a:xfrm>
          <a:off x="1701318" y="2685945"/>
          <a:ext cx="2873168" cy="1916403"/>
        </a:xfrm>
        <a:prstGeom prst="rect">
          <a:avLst/>
        </a:prstGeom>
        <a:solidFill>
          <a:schemeClr val="accent4">
            <a:tint val="40000"/>
            <a:alpha val="90000"/>
            <a:hueOff val="2746924"/>
            <a:satOff val="22558"/>
            <a:lumOff val="3427"/>
            <a:alphaOff val="0"/>
          </a:schemeClr>
        </a:solidFill>
        <a:ln w="6350" cap="flat" cmpd="sng" algn="ctr">
          <a:solidFill>
            <a:schemeClr val="accent4">
              <a:tint val="40000"/>
              <a:alpha val="90000"/>
              <a:hueOff val="2746924"/>
              <a:satOff val="22558"/>
              <a:lumOff val="342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en-US" sz="2200" kern="1200" dirty="0">
              <a:highlight>
                <a:srgbClr val="FFFF00"/>
              </a:highlight>
            </a:rPr>
            <a:t>Statement of 18 U.S.C. § 208(b)(1) standard.</a:t>
          </a:r>
        </a:p>
      </dsp:txBody>
      <dsp:txXfrm>
        <a:off x="2161025" y="2685945"/>
        <a:ext cx="2413461" cy="1916403"/>
      </dsp:txXfrm>
    </dsp:sp>
    <dsp:sp modelId="{7C61E048-274B-4F30-9FE2-828112A86A31}">
      <dsp:nvSpPr>
        <dsp:cNvPr id="0" name=""/>
        <dsp:cNvSpPr/>
      </dsp:nvSpPr>
      <dsp:spPr>
        <a:xfrm>
          <a:off x="1701318" y="4602349"/>
          <a:ext cx="2873168" cy="1916403"/>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en-US" sz="2200" kern="1200" dirty="0"/>
            <a:t>Agency’s initial recommendation </a:t>
          </a:r>
        </a:p>
      </dsp:txBody>
      <dsp:txXfrm>
        <a:off x="2161025" y="4602349"/>
        <a:ext cx="2413461" cy="1916403"/>
      </dsp:txXfrm>
    </dsp:sp>
    <dsp:sp modelId="{FE5EB267-9B1D-42A4-999F-92BD3EAD2E05}">
      <dsp:nvSpPr>
        <dsp:cNvPr id="0" name=""/>
        <dsp:cNvSpPr/>
      </dsp:nvSpPr>
      <dsp:spPr>
        <a:xfrm>
          <a:off x="168962" y="3363"/>
          <a:ext cx="1915445" cy="191544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n-US" sz="1900" kern="1200" dirty="0"/>
            <a:t>Introductory Paragraph</a:t>
          </a:r>
        </a:p>
      </dsp:txBody>
      <dsp:txXfrm>
        <a:off x="449472" y="283873"/>
        <a:ext cx="1354425" cy="135442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930CF-8505-48A0-912D-E06C9B371051}">
      <dsp:nvSpPr>
        <dsp:cNvPr id="0" name=""/>
        <dsp:cNvSpPr/>
      </dsp:nvSpPr>
      <dsp:spPr>
        <a:xfrm>
          <a:off x="1701318" y="769542"/>
          <a:ext cx="2873168" cy="1916403"/>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en-US" sz="2200" kern="1200" dirty="0"/>
            <a:t>Introduction</a:t>
          </a:r>
        </a:p>
      </dsp:txBody>
      <dsp:txXfrm>
        <a:off x="2161025" y="769542"/>
        <a:ext cx="2413461" cy="1916403"/>
      </dsp:txXfrm>
    </dsp:sp>
    <dsp:sp modelId="{D4FD9023-D1F8-4030-AE09-DAC49C4BEE72}">
      <dsp:nvSpPr>
        <dsp:cNvPr id="0" name=""/>
        <dsp:cNvSpPr/>
      </dsp:nvSpPr>
      <dsp:spPr>
        <a:xfrm>
          <a:off x="1701318" y="2685945"/>
          <a:ext cx="2873168" cy="1916403"/>
        </a:xfrm>
        <a:prstGeom prst="rect">
          <a:avLst/>
        </a:prstGeom>
        <a:solidFill>
          <a:schemeClr val="accent4">
            <a:tint val="40000"/>
            <a:alpha val="90000"/>
            <a:hueOff val="2746924"/>
            <a:satOff val="22558"/>
            <a:lumOff val="3427"/>
            <a:alphaOff val="0"/>
          </a:schemeClr>
        </a:solidFill>
        <a:ln w="6350" cap="flat" cmpd="sng" algn="ctr">
          <a:solidFill>
            <a:schemeClr val="accent4">
              <a:tint val="40000"/>
              <a:alpha val="90000"/>
              <a:hueOff val="2746924"/>
              <a:satOff val="22558"/>
              <a:lumOff val="342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en-US" sz="2200" kern="1200" dirty="0"/>
            <a:t>Statement of 18 U.S.C. § 208(b)(1) standard.</a:t>
          </a:r>
        </a:p>
      </dsp:txBody>
      <dsp:txXfrm>
        <a:off x="2161025" y="2685945"/>
        <a:ext cx="2413461" cy="1916403"/>
      </dsp:txXfrm>
    </dsp:sp>
    <dsp:sp modelId="{7C61E048-274B-4F30-9FE2-828112A86A31}">
      <dsp:nvSpPr>
        <dsp:cNvPr id="0" name=""/>
        <dsp:cNvSpPr/>
      </dsp:nvSpPr>
      <dsp:spPr>
        <a:xfrm>
          <a:off x="1701318" y="4602349"/>
          <a:ext cx="2873168" cy="1916403"/>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marL="0" lvl="0" indent="0" algn="l" defTabSz="977900">
            <a:lnSpc>
              <a:spcPct val="90000"/>
            </a:lnSpc>
            <a:spcBef>
              <a:spcPct val="0"/>
            </a:spcBef>
            <a:spcAft>
              <a:spcPct val="35000"/>
            </a:spcAft>
            <a:buNone/>
          </a:pPr>
          <a:r>
            <a:rPr lang="en-US" sz="2200" kern="1200" dirty="0">
              <a:highlight>
                <a:srgbClr val="FFFF00"/>
              </a:highlight>
            </a:rPr>
            <a:t>Agency’s initial recommendation </a:t>
          </a:r>
        </a:p>
      </dsp:txBody>
      <dsp:txXfrm>
        <a:off x="2161025" y="4602349"/>
        <a:ext cx="2413461" cy="1916403"/>
      </dsp:txXfrm>
    </dsp:sp>
    <dsp:sp modelId="{FE5EB267-9B1D-42A4-999F-92BD3EAD2E05}">
      <dsp:nvSpPr>
        <dsp:cNvPr id="0" name=""/>
        <dsp:cNvSpPr/>
      </dsp:nvSpPr>
      <dsp:spPr>
        <a:xfrm>
          <a:off x="168962" y="3363"/>
          <a:ext cx="1915445" cy="191544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n-US" sz="1900" kern="1200" dirty="0"/>
            <a:t>Introductory Paragraph</a:t>
          </a:r>
        </a:p>
      </dsp:txBody>
      <dsp:txXfrm>
        <a:off x="449472" y="283873"/>
        <a:ext cx="1354425" cy="135442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930CF-8505-48A0-912D-E06C9B371051}">
      <dsp:nvSpPr>
        <dsp:cNvPr id="0" name=""/>
        <dsp:cNvSpPr/>
      </dsp:nvSpPr>
      <dsp:spPr>
        <a:xfrm>
          <a:off x="1306059" y="1885063"/>
          <a:ext cx="2447143" cy="1632244"/>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92024" rIns="192024" bIns="192024" numCol="1" spcCol="1270" anchor="ctr" anchorCtr="0">
          <a:noAutofit/>
        </a:bodyPr>
        <a:lstStyle/>
        <a:p>
          <a:pPr marL="0" lvl="0" indent="0" algn="l" defTabSz="1200150">
            <a:lnSpc>
              <a:spcPct val="90000"/>
            </a:lnSpc>
            <a:spcBef>
              <a:spcPct val="0"/>
            </a:spcBef>
            <a:spcAft>
              <a:spcPct val="35000"/>
            </a:spcAft>
            <a:buNone/>
          </a:pPr>
          <a:r>
            <a:rPr lang="en-US" sz="2700" kern="1200" dirty="0"/>
            <a:t>Employee’s  position and duties </a:t>
          </a:r>
        </a:p>
      </dsp:txBody>
      <dsp:txXfrm>
        <a:off x="1697602" y="1885063"/>
        <a:ext cx="2055600" cy="1632244"/>
      </dsp:txXfrm>
    </dsp:sp>
    <dsp:sp modelId="{FE5EB267-9B1D-42A4-999F-92BD3EAD2E05}">
      <dsp:nvSpPr>
        <dsp:cNvPr id="0" name=""/>
        <dsp:cNvSpPr/>
      </dsp:nvSpPr>
      <dsp:spPr>
        <a:xfrm>
          <a:off x="916" y="1232491"/>
          <a:ext cx="1631429" cy="1631429"/>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r>
            <a:rPr lang="en-US" sz="2800" kern="1200" dirty="0"/>
            <a:t>Official Duties</a:t>
          </a:r>
        </a:p>
      </dsp:txBody>
      <dsp:txXfrm>
        <a:off x="239833" y="1471408"/>
        <a:ext cx="1153595" cy="115359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FDEE90-924E-44B8-82FD-C705E73CC286}">
      <dsp:nvSpPr>
        <dsp:cNvPr id="0" name=""/>
        <dsp:cNvSpPr/>
      </dsp:nvSpPr>
      <dsp:spPr>
        <a:xfrm>
          <a:off x="1741530" y="698486"/>
          <a:ext cx="2619188" cy="1746999"/>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13360" rIns="213360" bIns="213360" numCol="1" spcCol="1270" anchor="ctr" anchorCtr="0">
          <a:noAutofit/>
        </a:bodyPr>
        <a:lstStyle/>
        <a:p>
          <a:pPr marL="0" lvl="0" indent="0" algn="l" defTabSz="1333500">
            <a:lnSpc>
              <a:spcPct val="90000"/>
            </a:lnSpc>
            <a:spcBef>
              <a:spcPct val="0"/>
            </a:spcBef>
            <a:spcAft>
              <a:spcPct val="35000"/>
            </a:spcAft>
            <a:buNone/>
          </a:pPr>
          <a:r>
            <a:rPr lang="en-US" sz="3000" kern="1200" dirty="0"/>
            <a:t>Explain the particular matter</a:t>
          </a:r>
        </a:p>
      </dsp:txBody>
      <dsp:txXfrm>
        <a:off x="2160601" y="698486"/>
        <a:ext cx="2200118" cy="1746999"/>
      </dsp:txXfrm>
    </dsp:sp>
    <dsp:sp modelId="{F23CB4B6-E575-4973-BCF1-D4AB20A79BF2}">
      <dsp:nvSpPr>
        <dsp:cNvPr id="0" name=""/>
        <dsp:cNvSpPr/>
      </dsp:nvSpPr>
      <dsp:spPr>
        <a:xfrm>
          <a:off x="1741530" y="2445485"/>
          <a:ext cx="2619188" cy="1746999"/>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213360" rIns="213360" bIns="213360" numCol="1" spcCol="1270" anchor="ctr" anchorCtr="0">
          <a:noAutofit/>
        </a:bodyPr>
        <a:lstStyle/>
        <a:p>
          <a:pPr marL="0" lvl="0" indent="0" algn="l" defTabSz="1333500">
            <a:lnSpc>
              <a:spcPct val="90000"/>
            </a:lnSpc>
            <a:spcBef>
              <a:spcPct val="0"/>
            </a:spcBef>
            <a:spcAft>
              <a:spcPct val="35000"/>
            </a:spcAft>
            <a:buNone/>
          </a:pPr>
          <a:r>
            <a:rPr lang="en-US" sz="3000" kern="1200" dirty="0"/>
            <a:t>Describe employee’s role</a:t>
          </a:r>
        </a:p>
      </dsp:txBody>
      <dsp:txXfrm>
        <a:off x="2160601" y="2445485"/>
        <a:ext cx="2200118" cy="1746999"/>
      </dsp:txXfrm>
    </dsp:sp>
    <dsp:sp modelId="{48120577-36C6-42D4-BEB2-FB253CE656BC}">
      <dsp:nvSpPr>
        <dsp:cNvPr id="0" name=""/>
        <dsp:cNvSpPr/>
      </dsp:nvSpPr>
      <dsp:spPr>
        <a:xfrm>
          <a:off x="344630" y="35"/>
          <a:ext cx="1746125" cy="174612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US" sz="1800" kern="1200" dirty="0"/>
            <a:t>Particular Matter </a:t>
          </a:r>
        </a:p>
        <a:p>
          <a:pPr marL="0" lvl="0" indent="0" algn="ctr" defTabSz="800100">
            <a:lnSpc>
              <a:spcPct val="90000"/>
            </a:lnSpc>
            <a:spcBef>
              <a:spcPct val="0"/>
            </a:spcBef>
            <a:spcAft>
              <a:spcPct val="35000"/>
            </a:spcAft>
            <a:buNone/>
          </a:pPr>
          <a:r>
            <a:rPr lang="en-US" sz="1800" kern="1200" dirty="0"/>
            <a:t>&amp; Employee’s Role</a:t>
          </a:r>
        </a:p>
      </dsp:txBody>
      <dsp:txXfrm>
        <a:off x="600344" y="255749"/>
        <a:ext cx="1234697" cy="1234697"/>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7BA811-8917-4F1D-B22F-E96045BFA4E0}" type="datetimeFigureOut">
              <a:rPr lang="en-US" smtClean="0"/>
              <a:t>3/21/2024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0C6A29-4676-420C-BBE3-ACC2B80F64D4}" type="slidenum">
              <a:rPr lang="en-US" smtClean="0"/>
              <a:t>‹#›</a:t>
            </a:fld>
            <a:endParaRPr lang="en-US" dirty="0"/>
          </a:p>
        </p:txBody>
      </p:sp>
    </p:spTree>
    <p:extLst>
      <p:ext uri="{BB962C8B-B14F-4D97-AF65-F5344CB8AC3E}">
        <p14:creationId xmlns:p14="http://schemas.microsoft.com/office/powerpoint/2010/main" val="3804597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Freeform 13">
            <a:extLst>
              <a:ext uri="{FF2B5EF4-FFF2-40B4-BE49-F238E27FC236}">
                <a16:creationId xmlns:a16="http://schemas.microsoft.com/office/drawing/2014/main" id="{FCE00AC6-1AA1-42D9-83DD-4C308C3F9322}"/>
              </a:ext>
            </a:extLst>
          </p:cNvPr>
          <p:cNvSpPr/>
          <p:nvPr userDrawn="1"/>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12" name="Straight Connector 11">
            <a:extLst>
              <a:ext uri="{FF2B5EF4-FFF2-40B4-BE49-F238E27FC236}">
                <a16:creationId xmlns:a16="http://schemas.microsoft.com/office/drawing/2014/main" id="{5319A315-F756-49EC-8181-0EC3F0A37B09}"/>
              </a:ext>
            </a:extLst>
          </p:cNvPr>
          <p:cNvCxnSpPr>
            <a:cxnSpLocks/>
          </p:cNvCxnSpPr>
          <p:nvPr userDrawn="1"/>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Freeform: Shape 13">
            <a:extLst>
              <a:ext uri="{FF2B5EF4-FFF2-40B4-BE49-F238E27FC236}">
                <a16:creationId xmlns:a16="http://schemas.microsoft.com/office/drawing/2014/main" id="{560F3E26-F530-48F5-983F-9DCFF41D4F39}"/>
              </a:ext>
            </a:extLst>
          </p:cNvPr>
          <p:cNvSpPr/>
          <p:nvPr userDrawn="1"/>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5C97701E-DAF9-4174-AA91-DA203CD27D6A}"/>
              </a:ext>
            </a:extLst>
          </p:cNvPr>
          <p:cNvSpPr/>
          <p:nvPr userDrawn="1"/>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4F765374-1A4B-41DC-9E75-A95A6C655328}"/>
              </a:ext>
            </a:extLst>
          </p:cNvPr>
          <p:cNvSpPr/>
          <p:nvPr userDrawn="1"/>
        </p:nvSpPr>
        <p:spPr>
          <a:xfrm>
            <a:off x="1569044"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7618DB8E-B14E-42E2-B454-6F4F36A8A9D9}"/>
              </a:ext>
            </a:extLst>
          </p:cNvPr>
          <p:cNvSpPr/>
          <p:nvPr userDrawn="1"/>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97666F55-03F1-4D18-9653-0F360E127A7E}"/>
              </a:ext>
            </a:extLst>
          </p:cNvPr>
          <p:cNvSpPr/>
          <p:nvPr userDrawn="1"/>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5093208" y="2743200"/>
            <a:ext cx="6592824" cy="2386584"/>
          </a:xfrm>
        </p:spPr>
        <p:txBody>
          <a:bodyPr anchor="b"/>
          <a:lstStyle>
            <a:lvl1pPr algn="r">
              <a:defRPr sz="6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5093208" y="5221224"/>
            <a:ext cx="6592824" cy="996696"/>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010415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32918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32918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4453128" y="1681163"/>
            <a:ext cx="32918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4453128" y="2505075"/>
            <a:ext cx="32918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 Placeholder 4">
            <a:extLst>
              <a:ext uri="{FF2B5EF4-FFF2-40B4-BE49-F238E27FC236}">
                <a16:creationId xmlns:a16="http://schemas.microsoft.com/office/drawing/2014/main" id="{ACF5677B-E56F-4452-ADDC-DA0E20A955EC}"/>
              </a:ext>
            </a:extLst>
          </p:cNvPr>
          <p:cNvSpPr>
            <a:spLocks noGrp="1"/>
          </p:cNvSpPr>
          <p:nvPr>
            <p:ph type="body" sz="quarter" idx="13"/>
          </p:nvPr>
        </p:nvSpPr>
        <p:spPr>
          <a:xfrm>
            <a:off x="8065008" y="1681163"/>
            <a:ext cx="32918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a:extLst>
              <a:ext uri="{FF2B5EF4-FFF2-40B4-BE49-F238E27FC236}">
                <a16:creationId xmlns:a16="http://schemas.microsoft.com/office/drawing/2014/main" id="{865D9C09-AB3B-40EB-B1DA-9C6D72343451}"/>
              </a:ext>
            </a:extLst>
          </p:cNvPr>
          <p:cNvSpPr>
            <a:spLocks noGrp="1"/>
          </p:cNvSpPr>
          <p:nvPr>
            <p:ph sz="quarter" idx="14"/>
          </p:nvPr>
        </p:nvSpPr>
        <p:spPr>
          <a:xfrm>
            <a:off x="8065008" y="2505075"/>
            <a:ext cx="32918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67273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with 2 medium pictures">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FAA9DFF3-1B49-48A9-BF8A-57DD7D07CFAF}"/>
              </a:ext>
            </a:extLst>
          </p:cNvPr>
          <p:cNvSpPr>
            <a:spLocks noGrp="1"/>
          </p:cNvSpPr>
          <p:nvPr>
            <p:ph type="pic" sz="quarter" idx="14"/>
          </p:nvPr>
        </p:nvSpPr>
        <p:spPr>
          <a:xfrm>
            <a:off x="7901259" y="2727729"/>
            <a:ext cx="4290740" cy="4130271"/>
          </a:xfrm>
          <a:custGeom>
            <a:avLst/>
            <a:gdLst>
              <a:gd name="connsiteX0" fmla="*/ 2503809 w 4290740"/>
              <a:gd name="connsiteY0" fmla="*/ 0 h 4130271"/>
              <a:gd name="connsiteX1" fmla="*/ 4198398 w 4290740"/>
              <a:gd name="connsiteY1" fmla="*/ 660580 h 4130271"/>
              <a:gd name="connsiteX2" fmla="*/ 4290740 w 4290740"/>
              <a:gd name="connsiteY2" fmla="*/ 751285 h 4130271"/>
              <a:gd name="connsiteX3" fmla="*/ 4290740 w 4290740"/>
              <a:gd name="connsiteY3" fmla="*/ 4130271 h 4130271"/>
              <a:gd name="connsiteX4" fmla="*/ 604508 w 4290740"/>
              <a:gd name="connsiteY4" fmla="*/ 4130271 h 4130271"/>
              <a:gd name="connsiteX5" fmla="*/ 461940 w 4290740"/>
              <a:gd name="connsiteY5" fmla="*/ 3953232 h 4130271"/>
              <a:gd name="connsiteX6" fmla="*/ 0 w 4290740"/>
              <a:gd name="connsiteY6" fmla="*/ 2503809 h 4130271"/>
              <a:gd name="connsiteX7" fmla="*/ 2503809 w 4290740"/>
              <a:gd name="connsiteY7" fmla="*/ 0 h 4130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90740" h="4130271">
                <a:moveTo>
                  <a:pt x="2503809" y="0"/>
                </a:moveTo>
                <a:cubicBezTo>
                  <a:pt x="3157405" y="0"/>
                  <a:pt x="3752509" y="250434"/>
                  <a:pt x="4198398" y="660580"/>
                </a:cubicBezTo>
                <a:lnTo>
                  <a:pt x="4290740" y="751285"/>
                </a:lnTo>
                <a:lnTo>
                  <a:pt x="4290740" y="4130271"/>
                </a:lnTo>
                <a:lnTo>
                  <a:pt x="604508" y="4130271"/>
                </a:lnTo>
                <a:lnTo>
                  <a:pt x="461940" y="3953232"/>
                </a:lnTo>
                <a:cubicBezTo>
                  <a:pt x="171051" y="3544183"/>
                  <a:pt x="0" y="3043971"/>
                  <a:pt x="0" y="2503809"/>
                </a:cubicBezTo>
                <a:cubicBezTo>
                  <a:pt x="0" y="1120992"/>
                  <a:pt x="1120992" y="0"/>
                  <a:pt x="2503809" y="0"/>
                </a:cubicBezTo>
                <a:close/>
              </a:path>
            </a:pathLst>
          </a:custGeom>
        </p:spPr>
        <p:txBody>
          <a:bodyPr wrap="square" anchor="ctr">
            <a:noAutofit/>
          </a:bodyPr>
          <a:lstStyle>
            <a:lvl1pPr algn="ctr">
              <a:buNone/>
              <a:defRPr sz="1800"/>
            </a:lvl1pPr>
          </a:lstStyle>
          <a:p>
            <a:r>
              <a:rPr lang="en-US" dirty="0"/>
              <a:t>Click icon to add picture</a:t>
            </a:r>
          </a:p>
        </p:txBody>
      </p:sp>
      <p:sp>
        <p:nvSpPr>
          <p:cNvPr id="21" name="Picture Placeholder 20">
            <a:extLst>
              <a:ext uri="{FF2B5EF4-FFF2-40B4-BE49-F238E27FC236}">
                <a16:creationId xmlns:a16="http://schemas.microsoft.com/office/drawing/2014/main" id="{5CFEFC13-B998-4A6F-A7ED-411E266D288C}"/>
              </a:ext>
            </a:extLst>
          </p:cNvPr>
          <p:cNvSpPr>
            <a:spLocks noGrp="1"/>
          </p:cNvSpPr>
          <p:nvPr>
            <p:ph type="pic" sz="quarter" idx="13"/>
          </p:nvPr>
        </p:nvSpPr>
        <p:spPr>
          <a:xfrm>
            <a:off x="6261609" y="0"/>
            <a:ext cx="3519311" cy="3007909"/>
          </a:xfrm>
          <a:custGeom>
            <a:avLst/>
            <a:gdLst>
              <a:gd name="connsiteX0" fmla="*/ 519779 w 3519311"/>
              <a:gd name="connsiteY0" fmla="*/ 0 h 3007909"/>
              <a:gd name="connsiteX1" fmla="*/ 2999531 w 3519311"/>
              <a:gd name="connsiteY1" fmla="*/ 0 h 3007909"/>
              <a:gd name="connsiteX2" fmla="*/ 3003920 w 3519311"/>
              <a:gd name="connsiteY2" fmla="*/ 3989 h 3007909"/>
              <a:gd name="connsiteX3" fmla="*/ 3519311 w 3519311"/>
              <a:gd name="connsiteY3" fmla="*/ 1248253 h 3007909"/>
              <a:gd name="connsiteX4" fmla="*/ 1759655 w 3519311"/>
              <a:gd name="connsiteY4" fmla="*/ 3007909 h 3007909"/>
              <a:gd name="connsiteX5" fmla="*/ 9084 w 3519311"/>
              <a:gd name="connsiteY5" fmla="*/ 1428168 h 3007909"/>
              <a:gd name="connsiteX6" fmla="*/ 0 w 3519311"/>
              <a:gd name="connsiteY6" fmla="*/ 1248273 h 3007909"/>
              <a:gd name="connsiteX7" fmla="*/ 0 w 3519311"/>
              <a:gd name="connsiteY7" fmla="*/ 1248233 h 3007909"/>
              <a:gd name="connsiteX8" fmla="*/ 9084 w 3519311"/>
              <a:gd name="connsiteY8" fmla="*/ 1068339 h 3007909"/>
              <a:gd name="connsiteX9" fmla="*/ 515391 w 3519311"/>
              <a:gd name="connsiteY9" fmla="*/ 3989 h 3007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19311" h="3007909">
                <a:moveTo>
                  <a:pt x="519779" y="0"/>
                </a:moveTo>
                <a:lnTo>
                  <a:pt x="2999531" y="0"/>
                </a:lnTo>
                <a:lnTo>
                  <a:pt x="3003920" y="3989"/>
                </a:lnTo>
                <a:cubicBezTo>
                  <a:pt x="3322355" y="322424"/>
                  <a:pt x="3519311" y="762338"/>
                  <a:pt x="3519311" y="1248253"/>
                </a:cubicBezTo>
                <a:cubicBezTo>
                  <a:pt x="3519311" y="2220084"/>
                  <a:pt x="2731486" y="3007909"/>
                  <a:pt x="1759655" y="3007909"/>
                </a:cubicBezTo>
                <a:cubicBezTo>
                  <a:pt x="848565" y="3007909"/>
                  <a:pt x="99196" y="2315485"/>
                  <a:pt x="9084" y="1428168"/>
                </a:cubicBezTo>
                <a:lnTo>
                  <a:pt x="0" y="1248273"/>
                </a:lnTo>
                <a:lnTo>
                  <a:pt x="0" y="1248233"/>
                </a:lnTo>
                <a:lnTo>
                  <a:pt x="9084" y="1068339"/>
                </a:lnTo>
                <a:cubicBezTo>
                  <a:pt x="51137" y="654258"/>
                  <a:pt x="236761" y="282620"/>
                  <a:pt x="515391" y="3989"/>
                </a:cubicBezTo>
                <a:close/>
              </a:path>
            </a:pathLst>
          </a:custGeom>
        </p:spPr>
        <p:txBody>
          <a:bodyPr wrap="square" anchor="ctr">
            <a:noAutofit/>
          </a:bodyPr>
          <a:lstStyle>
            <a:lvl1pPr algn="ctr">
              <a:buNone/>
              <a:defRPr sz="1800"/>
            </a:lvl1pPr>
          </a:lstStyle>
          <a:p>
            <a:r>
              <a:rPr lang="en-US" dirty="0"/>
              <a:t>Click icon to add picture</a:t>
            </a:r>
          </a:p>
        </p:txBody>
      </p:sp>
      <p:sp>
        <p:nvSpPr>
          <p:cNvPr id="10" name="Oval 9">
            <a:extLst>
              <a:ext uri="{FF2B5EF4-FFF2-40B4-BE49-F238E27FC236}">
                <a16:creationId xmlns:a16="http://schemas.microsoft.com/office/drawing/2014/main" id="{B7BFFB5A-A05C-4B0C-905C-5884361304B2}"/>
              </a:ext>
            </a:extLst>
          </p:cNvPr>
          <p:cNvSpPr/>
          <p:nvPr userDrawn="1"/>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9F33AC6C-4807-4785-AE9F-84BFEEDA9F7E}"/>
              </a:ext>
            </a:extLst>
          </p:cNvPr>
          <p:cNvSpPr/>
          <p:nvPr userDrawn="1"/>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a:xfrm>
            <a:off x="841248" y="365760"/>
            <a:ext cx="5120640" cy="1325880"/>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841248" y="1828800"/>
            <a:ext cx="5093208" cy="4352544"/>
          </a:xfrm>
        </p:spPr>
        <p:txBody>
          <a:bodyPr/>
          <a:lstStyle>
            <a:lvl1pPr marL="0" indent="0">
              <a:buNone/>
              <a:defRPr sz="2400"/>
            </a:lvl1pPr>
            <a:lvl2pPr marL="228600">
              <a:defRPr/>
            </a:lvl2pPr>
            <a:lvl3pPr marL="457200">
              <a:defRPr/>
            </a:lvl3pPr>
            <a:lvl4pPr marL="68580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4131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2642EAF0-DE94-4F90-82E3-6F316AA8353A}"/>
              </a:ext>
            </a:extLst>
          </p:cNvPr>
          <p:cNvSpPr/>
          <p:nvPr userDrawn="1"/>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D22D7888-22FA-4AA1-9BA4-CC61D6643D47}"/>
              </a:ext>
            </a:extLst>
          </p:cNvPr>
          <p:cNvSpPr/>
          <p:nvPr userDrawn="1"/>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EBB6E464-8999-4773-A1F2-E6CAA990E572}"/>
              </a:ext>
            </a:extLst>
          </p:cNvPr>
          <p:cNvSpPr/>
          <p:nvPr userDrawn="1"/>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E9CE183-B21E-41EB-A082-DF9C3AD659D5}"/>
              </a:ext>
            </a:extLst>
          </p:cNvPr>
          <p:cNvSpPr/>
          <p:nvPr userDrawn="1"/>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1EA14BE8-FDD0-4434-9C3E-BFF78C22D9E3}"/>
              </a:ext>
            </a:extLst>
          </p:cNvPr>
          <p:cNvSpPr/>
          <p:nvPr userDrawn="1"/>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5C76330B-4C5E-463F-921A-D91F1F1F6049}"/>
              </a:ext>
            </a:extLst>
          </p:cNvPr>
          <p:cNvSpPr/>
          <p:nvPr userDrawn="1"/>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E494E364-7EA8-4D92-915D-75D1A3A67C07}"/>
              </a:ext>
            </a:extLst>
          </p:cNvPr>
          <p:cNvSpPr/>
          <p:nvPr userDrawn="1"/>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a:xfrm>
            <a:off x="1389888" y="1234440"/>
            <a:ext cx="3236976" cy="4069080"/>
          </a:xfrm>
        </p:spPr>
        <p:txBody>
          <a:bodyPr/>
          <a:lstStyle>
            <a:lvl1pPr algn="ctr">
              <a:defRPr>
                <a:solidFill>
                  <a:schemeClr val="bg1"/>
                </a:solidFill>
              </a:defRPr>
            </a:lvl1p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a:xfrm>
            <a:off x="1682496" y="6356350"/>
            <a:ext cx="1545336" cy="365125"/>
          </a:xfrm>
        </p:spPr>
        <p:txBody>
          <a:bodyPr/>
          <a:lstStyle>
            <a:lvl1pPr>
              <a:defRPr>
                <a:latin typeface="+mn-lt"/>
              </a:defRPr>
            </a:lvl1pPr>
          </a:lstStyle>
          <a:p>
            <a:pPr>
              <a:defRPr/>
            </a:pPr>
            <a:r>
              <a:rPr lang="en-US" dirty="0">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a:xfrm>
            <a:off x="6099048" y="6356350"/>
            <a:ext cx="4114800" cy="365125"/>
          </a:xfrm>
        </p:spPr>
        <p:txBody>
          <a:bodyPr/>
          <a:lstStyle>
            <a:lvl1pPr algn="l">
              <a:defRPr>
                <a:latin typeface="+mn-lt"/>
              </a:defRPr>
            </a:lvl1pPr>
          </a:lstStyle>
          <a:p>
            <a:pPr algn="l">
              <a:defRPr/>
            </a:pPr>
            <a:r>
              <a:rPr lang="en-US" dirty="0">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a:xfrm>
            <a:off x="10506456" y="6356350"/>
            <a:ext cx="850392" cy="365125"/>
          </a:xfrm>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6665976" y="2551176"/>
            <a:ext cx="4709160" cy="1755648"/>
          </a:xfrm>
        </p:spPr>
        <p:txBody>
          <a:bodyPr/>
          <a:lstStyle>
            <a:lvl1pPr marL="0" indent="0">
              <a:buNone/>
              <a:defRPr sz="2400"/>
            </a:lvl1pPr>
            <a:lvl2pPr marL="228600">
              <a:defRPr sz="1800"/>
            </a:lvl2pPr>
            <a:lvl3pPr marL="457200">
              <a:defRPr sz="18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2677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4648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C9A1C714-6A0E-456D-A2E2-6288C0EA077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354056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8628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4012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AFA665D7-34D0-4262-B345-9B1A1BA8DA17}"/>
              </a:ext>
            </a:extLst>
          </p:cNvPr>
          <p:cNvSpPr/>
          <p:nvPr userDrawn="1"/>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39ECC553-79E5-4B14-89C9-4DAD2B1021B1}"/>
              </a:ext>
            </a:extLst>
          </p:cNvPr>
          <p:cNvSpPr/>
          <p:nvPr userDrawn="1"/>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55797934-7E2B-4F94-89C4-0279413FF821}"/>
              </a:ext>
            </a:extLst>
          </p:cNvPr>
          <p:cNvSpPr/>
          <p:nvPr userDrawn="1"/>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a:xfrm>
            <a:off x="1170432" y="1399032"/>
            <a:ext cx="3236976" cy="4069080"/>
          </a:xfrm>
        </p:spPr>
        <p:txBody>
          <a:bodyPr/>
          <a:lstStyle>
            <a:lvl1pPr algn="ct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5788152" y="1527048"/>
            <a:ext cx="5111496" cy="3931920"/>
          </a:xfrm>
        </p:spPr>
        <p:txBody>
          <a:bodyPr anchor="ctr"/>
          <a:lstStyle>
            <a:lvl1pPr marL="0" indent="0">
              <a:buNone/>
              <a:defRPr/>
            </a:lvl1pPr>
            <a:lvl2pPr marL="228600">
              <a:defRPr/>
            </a:lvl2pPr>
            <a:lvl3pPr marL="457200">
              <a:defRPr/>
            </a:lvl3pPr>
            <a:lvl4pPr>
              <a:buNone/>
              <a:defRPr/>
            </a:lvl4pPr>
          </a:lstStyle>
          <a:p>
            <a:pPr lvl="0"/>
            <a:r>
              <a:rPr lang="en-US"/>
              <a:t>Click to edit Master text styles</a:t>
            </a:r>
          </a:p>
          <a:p>
            <a:pPr lvl="1"/>
            <a:r>
              <a:rPr lang="en-US"/>
              <a:t>Second level</a:t>
            </a:r>
          </a:p>
          <a:p>
            <a:pPr lvl="2"/>
            <a:r>
              <a:rPr lang="en-US"/>
              <a:t>Third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813944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small pictures">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5A614E3F-4FB2-4152-A59C-941C908D7B05}"/>
              </a:ext>
            </a:extLst>
          </p:cNvPr>
          <p:cNvSpPr>
            <a:spLocks noGrp="1"/>
          </p:cNvSpPr>
          <p:nvPr>
            <p:ph type="pic" sz="quarter" idx="13"/>
          </p:nvPr>
        </p:nvSpPr>
        <p:spPr>
          <a:xfrm>
            <a:off x="7200479" y="1150210"/>
            <a:ext cx="2207046" cy="2204178"/>
          </a:xfrm>
          <a:custGeom>
            <a:avLst/>
            <a:gdLst>
              <a:gd name="connsiteX0" fmla="*/ 1098749 w 2207046"/>
              <a:gd name="connsiteY0" fmla="*/ 0 h 2204178"/>
              <a:gd name="connsiteX1" fmla="*/ 2201707 w 2207046"/>
              <a:gd name="connsiteY1" fmla="*/ 995326 h 2204178"/>
              <a:gd name="connsiteX2" fmla="*/ 2207046 w 2207046"/>
              <a:gd name="connsiteY2" fmla="*/ 1101058 h 2204178"/>
              <a:gd name="connsiteX3" fmla="*/ 2207046 w 2207046"/>
              <a:gd name="connsiteY3" fmla="*/ 1116306 h 2204178"/>
              <a:gd name="connsiteX4" fmla="*/ 2201707 w 2207046"/>
              <a:gd name="connsiteY4" fmla="*/ 1222039 h 2204178"/>
              <a:gd name="connsiteX5" fmla="*/ 1322187 w 2207046"/>
              <a:gd name="connsiteY5" fmla="*/ 2194840 h 2204178"/>
              <a:gd name="connsiteX6" fmla="*/ 1260999 w 2207046"/>
              <a:gd name="connsiteY6" fmla="*/ 2204178 h 2204178"/>
              <a:gd name="connsiteX7" fmla="*/ 936500 w 2207046"/>
              <a:gd name="connsiteY7" fmla="*/ 2204178 h 2204178"/>
              <a:gd name="connsiteX8" fmla="*/ 875311 w 2207046"/>
              <a:gd name="connsiteY8" fmla="*/ 2194840 h 2204178"/>
              <a:gd name="connsiteX9" fmla="*/ 12592 w 2207046"/>
              <a:gd name="connsiteY9" fmla="*/ 1332120 h 2204178"/>
              <a:gd name="connsiteX10" fmla="*/ 0 w 2207046"/>
              <a:gd name="connsiteY10" fmla="*/ 1249617 h 2204178"/>
              <a:gd name="connsiteX11" fmla="*/ 0 w 2207046"/>
              <a:gd name="connsiteY11" fmla="*/ 967747 h 2204178"/>
              <a:gd name="connsiteX12" fmla="*/ 12592 w 2207046"/>
              <a:gd name="connsiteY12" fmla="*/ 885244 h 2204178"/>
              <a:gd name="connsiteX13" fmla="*/ 1098749 w 2207046"/>
              <a:gd name="connsiteY13" fmla="*/ 0 h 2204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07046" h="2204178">
                <a:moveTo>
                  <a:pt x="1098749" y="0"/>
                </a:moveTo>
                <a:cubicBezTo>
                  <a:pt x="1672788" y="0"/>
                  <a:pt x="2144931" y="436266"/>
                  <a:pt x="2201707" y="995326"/>
                </a:cubicBezTo>
                <a:lnTo>
                  <a:pt x="2207046" y="1101058"/>
                </a:lnTo>
                <a:lnTo>
                  <a:pt x="2207046" y="1116306"/>
                </a:lnTo>
                <a:lnTo>
                  <a:pt x="2201707" y="1222039"/>
                </a:lnTo>
                <a:cubicBezTo>
                  <a:pt x="2152501" y="1706557"/>
                  <a:pt x="1791308" y="2098844"/>
                  <a:pt x="1322187" y="2194840"/>
                </a:cubicBezTo>
                <a:lnTo>
                  <a:pt x="1260999" y="2204178"/>
                </a:lnTo>
                <a:lnTo>
                  <a:pt x="936500" y="2204178"/>
                </a:lnTo>
                <a:lnTo>
                  <a:pt x="875311" y="2194840"/>
                </a:lnTo>
                <a:cubicBezTo>
                  <a:pt x="442276" y="2106228"/>
                  <a:pt x="101204" y="1765156"/>
                  <a:pt x="12592" y="1332120"/>
                </a:cubicBezTo>
                <a:lnTo>
                  <a:pt x="0" y="1249617"/>
                </a:lnTo>
                <a:lnTo>
                  <a:pt x="0" y="967747"/>
                </a:lnTo>
                <a:lnTo>
                  <a:pt x="12592" y="885244"/>
                </a:lnTo>
                <a:cubicBezTo>
                  <a:pt x="115972" y="380036"/>
                  <a:pt x="562980" y="0"/>
                  <a:pt x="1098749" y="0"/>
                </a:cubicBezTo>
                <a:close/>
              </a:path>
            </a:pathLst>
          </a:custGeom>
        </p:spPr>
        <p:txBody>
          <a:bodyPr wrap="square" anchor="ctr">
            <a:noAutofit/>
          </a:bodyPr>
          <a:lstStyle>
            <a:lvl1pPr algn="ctr">
              <a:buNone/>
              <a:defRPr sz="1800"/>
            </a:lvl1pPr>
          </a:lstStyle>
          <a:p>
            <a:r>
              <a:rPr lang="en-US" dirty="0"/>
              <a:t>Click icon to add picture</a:t>
            </a:r>
          </a:p>
        </p:txBody>
      </p:sp>
      <p:sp>
        <p:nvSpPr>
          <p:cNvPr id="21" name="Picture Placeholder 20">
            <a:extLst>
              <a:ext uri="{FF2B5EF4-FFF2-40B4-BE49-F238E27FC236}">
                <a16:creationId xmlns:a16="http://schemas.microsoft.com/office/drawing/2014/main" id="{8A1F486A-F545-4642-B1CB-5356704413D3}"/>
              </a:ext>
            </a:extLst>
          </p:cNvPr>
          <p:cNvSpPr>
            <a:spLocks noGrp="1"/>
          </p:cNvSpPr>
          <p:nvPr>
            <p:ph type="pic" sz="quarter" idx="14"/>
          </p:nvPr>
        </p:nvSpPr>
        <p:spPr>
          <a:xfrm>
            <a:off x="8444632" y="2579683"/>
            <a:ext cx="3096807" cy="3096807"/>
          </a:xfrm>
          <a:custGeom>
            <a:avLst/>
            <a:gdLst>
              <a:gd name="connsiteX0" fmla="*/ 1548404 w 3096807"/>
              <a:gd name="connsiteY0" fmla="*/ 0 h 3096807"/>
              <a:gd name="connsiteX1" fmla="*/ 3096807 w 3096807"/>
              <a:gd name="connsiteY1" fmla="*/ 1548404 h 3096807"/>
              <a:gd name="connsiteX2" fmla="*/ 1548404 w 3096807"/>
              <a:gd name="connsiteY2" fmla="*/ 3096807 h 3096807"/>
              <a:gd name="connsiteX3" fmla="*/ 0 w 3096807"/>
              <a:gd name="connsiteY3" fmla="*/ 1548404 h 3096807"/>
              <a:gd name="connsiteX4" fmla="*/ 1548404 w 3096807"/>
              <a:gd name="connsiteY4" fmla="*/ 0 h 3096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6807" h="3096807">
                <a:moveTo>
                  <a:pt x="1548404" y="0"/>
                </a:moveTo>
                <a:cubicBezTo>
                  <a:pt x="2403564" y="0"/>
                  <a:pt x="3096807" y="693243"/>
                  <a:pt x="3096807" y="1548404"/>
                </a:cubicBezTo>
                <a:cubicBezTo>
                  <a:pt x="3096807" y="2403564"/>
                  <a:pt x="2403564" y="3096807"/>
                  <a:pt x="1548404" y="3096807"/>
                </a:cubicBezTo>
                <a:cubicBezTo>
                  <a:pt x="693243" y="3096807"/>
                  <a:pt x="0" y="2403564"/>
                  <a:pt x="0" y="1548404"/>
                </a:cubicBezTo>
                <a:cubicBezTo>
                  <a:pt x="0" y="693243"/>
                  <a:pt x="693243" y="0"/>
                  <a:pt x="1548404" y="0"/>
                </a:cubicBezTo>
                <a:close/>
              </a:path>
            </a:pathLst>
          </a:custGeom>
        </p:spPr>
        <p:txBody>
          <a:bodyPr wrap="square" anchor="ctr">
            <a:noAutofit/>
          </a:bodyPr>
          <a:lstStyle>
            <a:lvl1pPr algn="ctr">
              <a:buNone/>
              <a:defRPr sz="1800"/>
            </a:lvl1pPr>
          </a:lstStyle>
          <a:p>
            <a:r>
              <a:rPr lang="en-US" dirty="0"/>
              <a:t>Click icon to add picture</a:t>
            </a:r>
          </a:p>
        </p:txBody>
      </p:sp>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a:xfrm>
            <a:off x="539496" y="365124"/>
            <a:ext cx="5806440" cy="132588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539496" y="1825625"/>
            <a:ext cx="5806440" cy="4352544"/>
          </a:xfrm>
        </p:spPr>
        <p:txBody>
          <a:bodyPr>
            <a:normAutofit/>
          </a:bodyPr>
          <a:lstStyle>
            <a:lvl1pPr marL="0" indent="0">
              <a:lnSpc>
                <a:spcPct val="110000"/>
              </a:lnSpc>
              <a:buNone/>
              <a:defRPr sz="2400"/>
            </a:lvl1pPr>
            <a:lvl2pPr marL="228600">
              <a:lnSpc>
                <a:spcPct val="110000"/>
              </a:lnSpc>
              <a:defRPr sz="2000"/>
            </a:lvl2pPr>
            <a:lvl3pPr marL="457200">
              <a:lnSpc>
                <a:spcPct val="110000"/>
              </a:lnSpc>
              <a:defRPr sz="1800"/>
            </a:lvl3pPr>
            <a:lvl4pPr marL="685800">
              <a:lnSpc>
                <a:spcPct val="110000"/>
              </a:lnSpc>
              <a:defRPr sz="1600"/>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Oval 9">
            <a:extLst>
              <a:ext uri="{FF2B5EF4-FFF2-40B4-BE49-F238E27FC236}">
                <a16:creationId xmlns:a16="http://schemas.microsoft.com/office/drawing/2014/main" id="{E8E71C73-7BAD-4838-88C1-42E045A9D179}"/>
              </a:ext>
            </a:extLst>
          </p:cNvPr>
          <p:cNvSpPr/>
          <p:nvPr userDrawn="1"/>
        </p:nvSpPr>
        <p:spPr>
          <a:xfrm>
            <a:off x="10249620" y="1555068"/>
            <a:ext cx="819303" cy="79707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44560922-5803-412D-880B-065E75DCBC0A}"/>
              </a:ext>
            </a:extLst>
          </p:cNvPr>
          <p:cNvSpPr/>
          <p:nvPr userDrawn="1"/>
        </p:nvSpPr>
        <p:spPr>
          <a:xfrm>
            <a:off x="7590089" y="4034393"/>
            <a:ext cx="876704" cy="876704"/>
          </a:xfrm>
          <a:prstGeom prst="rect">
            <a:avLst/>
          </a:prstGeom>
          <a:noFill/>
          <a:ln w="127000">
            <a:solidFill>
              <a:schemeClr val="accent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0839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200EACD1-D216-4037-8AFF-80CF273586DF}"/>
              </a:ext>
            </a:extLst>
          </p:cNvPr>
          <p:cNvSpPr/>
          <p:nvPr userDrawn="1"/>
        </p:nvSpPr>
        <p:spPr>
          <a:xfrm>
            <a:off x="2815929" y="148929"/>
            <a:ext cx="6560142" cy="65601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F941DE04-3FEA-4A57-B200-F9F6A765C792}"/>
              </a:ext>
            </a:extLst>
          </p:cNvPr>
          <p:cNvSpPr/>
          <p:nvPr userDrawn="1"/>
        </p:nvSpPr>
        <p:spPr>
          <a:xfrm rot="9222429" flipV="1">
            <a:off x="2494119" y="-28502"/>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A565C7B4-4152-4548-A771-EB148A028FDB}"/>
              </a:ext>
            </a:extLst>
          </p:cNvPr>
          <p:cNvSpPr/>
          <p:nvPr userDrawn="1"/>
        </p:nvSpPr>
        <p:spPr>
          <a:xfrm>
            <a:off x="8165417" y="5241988"/>
            <a:ext cx="759403"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3319272" y="1380744"/>
            <a:ext cx="5559552" cy="2514600"/>
          </a:xfrm>
        </p:spPr>
        <p:txBody>
          <a:bodyPr anchor="b"/>
          <a:lstStyle>
            <a:lvl1pPr algn="ctr">
              <a:defRPr sz="60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3319272" y="4078224"/>
            <a:ext cx="5559552" cy="1536192"/>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85573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a:xfrm>
            <a:off x="539496" y="365125"/>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1179576" y="1911096"/>
            <a:ext cx="98298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5081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838200" y="1911096"/>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98923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slide with picture">
    <p:bg>
      <p:bgPr>
        <a:solidFill>
          <a:schemeClr val="tx1"/>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63E3FD7E-C80A-4707-A8E9-4134DF91F3FF}"/>
              </a:ext>
            </a:extLst>
          </p:cNvPr>
          <p:cNvSpPr>
            <a:spLocks noGrp="1"/>
          </p:cNvSpPr>
          <p:nvPr>
            <p:ph type="pic" sz="quarter" idx="10"/>
          </p:nvPr>
        </p:nvSpPr>
        <p:spPr>
          <a:xfrm>
            <a:off x="0" y="1"/>
            <a:ext cx="12192000" cy="6858000"/>
          </a:xfrm>
        </p:spPr>
        <p:txBody>
          <a:bodyPr/>
          <a:lstStyle>
            <a:lvl1pPr>
              <a:buNone/>
              <a:defRPr>
                <a:solidFill>
                  <a:schemeClr val="bg1"/>
                </a:solidFill>
              </a:defRPr>
            </a:lvl1pPr>
          </a:lstStyle>
          <a:p>
            <a:r>
              <a:rPr lang="en-US" dirty="0"/>
              <a:t>Click icon to add picture</a:t>
            </a:r>
          </a:p>
        </p:txBody>
      </p:sp>
      <p:sp>
        <p:nvSpPr>
          <p:cNvPr id="10" name="Title 9">
            <a:extLst>
              <a:ext uri="{FF2B5EF4-FFF2-40B4-BE49-F238E27FC236}">
                <a16:creationId xmlns:a16="http://schemas.microsoft.com/office/drawing/2014/main" id="{10EC23F5-CD2E-4207-A4E6-73BDFF74D868}"/>
              </a:ext>
            </a:extLst>
          </p:cNvPr>
          <p:cNvSpPr>
            <a:spLocks noGrp="1"/>
          </p:cNvSpPr>
          <p:nvPr>
            <p:ph type="title"/>
          </p:nvPr>
        </p:nvSpPr>
        <p:spPr>
          <a:xfrm>
            <a:off x="3111500" y="370600"/>
            <a:ext cx="5923842" cy="5923842"/>
          </a:xfrm>
          <a:custGeom>
            <a:avLst/>
            <a:gdLst>
              <a:gd name="connsiteX0" fmla="*/ 2961921 w 5923842"/>
              <a:gd name="connsiteY0" fmla="*/ 0 h 5923842"/>
              <a:gd name="connsiteX1" fmla="*/ 5923842 w 5923842"/>
              <a:gd name="connsiteY1" fmla="*/ 2961921 h 5923842"/>
              <a:gd name="connsiteX2" fmla="*/ 2961921 w 5923842"/>
              <a:gd name="connsiteY2" fmla="*/ 5923842 h 5923842"/>
              <a:gd name="connsiteX3" fmla="*/ 0 w 5923842"/>
              <a:gd name="connsiteY3" fmla="*/ 2961921 h 5923842"/>
              <a:gd name="connsiteX4" fmla="*/ 2961921 w 5923842"/>
              <a:gd name="connsiteY4" fmla="*/ 0 h 5923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23842" h="5923842">
                <a:moveTo>
                  <a:pt x="2961921" y="0"/>
                </a:moveTo>
                <a:cubicBezTo>
                  <a:pt x="4597745" y="0"/>
                  <a:pt x="5923842" y="1326097"/>
                  <a:pt x="5923842" y="2961921"/>
                </a:cubicBezTo>
                <a:cubicBezTo>
                  <a:pt x="5923842" y="4597745"/>
                  <a:pt x="4597745" y="5923842"/>
                  <a:pt x="2961921" y="5923842"/>
                </a:cubicBezTo>
                <a:cubicBezTo>
                  <a:pt x="1326097" y="5923842"/>
                  <a:pt x="0" y="4597745"/>
                  <a:pt x="0" y="2961921"/>
                </a:cubicBezTo>
                <a:cubicBezTo>
                  <a:pt x="0" y="1326097"/>
                  <a:pt x="1326097" y="0"/>
                  <a:pt x="2961921" y="0"/>
                </a:cubicBezTo>
                <a:close/>
              </a:path>
            </a:pathLst>
          </a:custGeom>
          <a:solidFill>
            <a:schemeClr val="bg1">
              <a:alpha val="95000"/>
            </a:schemeClr>
          </a:solidFill>
        </p:spPr>
        <p:txBody>
          <a:bodyPr wrap="square" lIns="457200" rIns="457200" bIns="2331720" anchor="b" anchorCtr="0">
            <a:noAutofit/>
          </a:bodyPr>
          <a:lstStyle>
            <a:lvl1pPr algn="ctr">
              <a:defRPr sz="4000">
                <a:solidFill>
                  <a:schemeClr val="tx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3575304" y="4379976"/>
            <a:ext cx="5038344" cy="713232"/>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1" name="Date Placeholder 10">
            <a:extLst>
              <a:ext uri="{FF2B5EF4-FFF2-40B4-BE49-F238E27FC236}">
                <a16:creationId xmlns:a16="http://schemas.microsoft.com/office/drawing/2014/main" id="{6B76FE53-FB67-4871-8485-71BAAFD7D1BF}"/>
              </a:ext>
            </a:extLst>
          </p:cNvPr>
          <p:cNvSpPr>
            <a:spLocks noGrp="1"/>
          </p:cNvSpPr>
          <p:nvPr>
            <p:ph type="dt" sz="half" idx="11"/>
          </p:nvPr>
        </p:nvSpPr>
        <p:spPr/>
        <p:txBody>
          <a:bodyPr/>
          <a:lstStyle>
            <a:lvl1pPr>
              <a:defRPr>
                <a:solidFill>
                  <a:schemeClr val="bg1"/>
                </a:solidFill>
                <a:latin typeface="+mn-lt"/>
              </a:defRPr>
            </a:lvl1pPr>
          </a:lstStyle>
          <a:p>
            <a:pPr>
              <a:defRPr/>
            </a:pPr>
            <a:r>
              <a:rPr lang="en-US" dirty="0"/>
              <a:t>9/3/20XX</a:t>
            </a:r>
          </a:p>
        </p:txBody>
      </p:sp>
      <p:sp>
        <p:nvSpPr>
          <p:cNvPr id="12" name="Footer Placeholder 11">
            <a:extLst>
              <a:ext uri="{FF2B5EF4-FFF2-40B4-BE49-F238E27FC236}">
                <a16:creationId xmlns:a16="http://schemas.microsoft.com/office/drawing/2014/main" id="{AD26FED4-1CE2-444B-A77E-EB3CB505AF19}"/>
              </a:ext>
            </a:extLst>
          </p:cNvPr>
          <p:cNvSpPr>
            <a:spLocks noGrp="1"/>
          </p:cNvSpPr>
          <p:nvPr>
            <p:ph type="ftr" sz="quarter" idx="12"/>
          </p:nvPr>
        </p:nvSpPr>
        <p:spPr/>
        <p:txBody>
          <a:bodyPr/>
          <a:lstStyle>
            <a:lvl1pPr>
              <a:defRPr>
                <a:solidFill>
                  <a:schemeClr val="bg1"/>
                </a:solidFill>
                <a:latin typeface="+mn-lt"/>
              </a:defRPr>
            </a:lvl1pPr>
          </a:lstStyle>
          <a:p>
            <a:pPr>
              <a:defRPr/>
            </a:pPr>
            <a:r>
              <a:rPr lang="en-US" dirty="0"/>
              <a:t>Presentation Title</a:t>
            </a:r>
          </a:p>
        </p:txBody>
      </p:sp>
      <p:sp>
        <p:nvSpPr>
          <p:cNvPr id="13" name="Slide Number Placeholder 12">
            <a:extLst>
              <a:ext uri="{FF2B5EF4-FFF2-40B4-BE49-F238E27FC236}">
                <a16:creationId xmlns:a16="http://schemas.microsoft.com/office/drawing/2014/main" id="{28FD25AA-10CC-48D8-9577-257871107B9A}"/>
              </a:ext>
            </a:extLst>
          </p:cNvPr>
          <p:cNvSpPr>
            <a:spLocks noGrp="1"/>
          </p:cNvSpPr>
          <p:nvPr>
            <p:ph type="sldNum" sz="quarter" idx="13"/>
          </p:nvPr>
        </p:nvSpPr>
        <p:spPr/>
        <p:txBody>
          <a:bodyPr/>
          <a:lstStyle>
            <a:lvl1pPr>
              <a:defRPr>
                <a:solidFill>
                  <a:schemeClr val="bg1"/>
                </a:solidFill>
                <a:latin typeface="+mn-lt"/>
              </a:defRPr>
            </a:lvl1pPr>
          </a:lstStyle>
          <a:p>
            <a:pPr>
              <a:defRPr/>
            </a:pPr>
            <a:fld id="{D76B855D-E9CC-4FF8-AD85-6CDC7B89A0DE}" type="slidenum">
              <a:rPr lang="en-US" smtClean="0"/>
              <a:pPr>
                <a:defRPr/>
              </a:pPr>
              <a:t>‹#›</a:t>
            </a:fld>
            <a:endParaRPr lang="en-US" dirty="0"/>
          </a:p>
        </p:txBody>
      </p:sp>
    </p:spTree>
    <p:extLst>
      <p:ext uri="{BB962C8B-B14F-4D97-AF65-F5344CB8AC3E}">
        <p14:creationId xmlns:p14="http://schemas.microsoft.com/office/powerpoint/2010/main" val="220328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690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594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pPr>
              <a:defRPr/>
            </a:pPr>
            <a:r>
              <a:rPr lang="en-US" dirty="0">
                <a:solidFill>
                  <a:prstClr val="black">
                    <a:tint val="75000"/>
                  </a:prstClr>
                </a:solidFill>
              </a:rPr>
              <a:t>9/3/20XX</a:t>
            </a:r>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pPr>
              <a:defRPr/>
            </a:pPr>
            <a:r>
              <a:rPr lang="en-US" dirty="0">
                <a:solidFill>
                  <a:prstClr val="black">
                    <a:tint val="75000"/>
                  </a:prstClr>
                </a:solidFill>
              </a:rPr>
              <a:t>Presentation Title</a:t>
            </a:r>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0676686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71" r:id="rId4"/>
    <p:sldLayoutId id="2147483770" r:id="rId5"/>
    <p:sldLayoutId id="2147483774" r:id="rId6"/>
    <p:sldLayoutId id="2147483783" r:id="rId7"/>
    <p:sldLayoutId id="2147483772" r:id="rId8"/>
    <p:sldLayoutId id="2147483773" r:id="rId9"/>
    <p:sldLayoutId id="2147483785" r:id="rId10"/>
    <p:sldLayoutId id="2147483786" r:id="rId11"/>
    <p:sldLayoutId id="2147483787" r:id="rId12"/>
    <p:sldLayoutId id="2147483775" r:id="rId13"/>
    <p:sldLayoutId id="2147483788" r:id="rId14"/>
    <p:sldLayoutId id="2147483776" r:id="rId15"/>
    <p:sldLayoutId id="2147483777" r:id="rId16"/>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6.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4823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7"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9" name="Freeform: Shape 38">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19910"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1" name="Oval 40">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229605"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43" name="Straight Connector 42">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1785759"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45" name="Arc 44">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568884"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B08836-40C5-46C2-81BA-21AA27176925}"/>
              </a:ext>
            </a:extLst>
          </p:cNvPr>
          <p:cNvSpPr>
            <a:spLocks noGrp="1"/>
          </p:cNvSpPr>
          <p:nvPr>
            <p:ph type="ctrTitle"/>
          </p:nvPr>
        </p:nvSpPr>
        <p:spPr>
          <a:xfrm>
            <a:off x="644561" y="2744662"/>
            <a:ext cx="6589707" cy="2387600"/>
          </a:xfrm>
        </p:spPr>
        <p:txBody>
          <a:bodyPr>
            <a:normAutofit fontScale="90000"/>
          </a:bodyPr>
          <a:lstStyle/>
          <a:p>
            <a:pPr algn="l"/>
            <a:br>
              <a:rPr lang="en-US" dirty="0">
                <a:solidFill>
                  <a:srgbClr val="FFFFFF"/>
                </a:solidFill>
              </a:rPr>
            </a:br>
            <a:r>
              <a:rPr lang="en-US" dirty="0">
                <a:solidFill>
                  <a:srgbClr val="FFFFFF"/>
                </a:solidFill>
              </a:rPr>
              <a:t>18 USC 208(b)(1) Waiver Training</a:t>
            </a:r>
          </a:p>
        </p:txBody>
      </p:sp>
      <p:sp>
        <p:nvSpPr>
          <p:cNvPr id="3" name="Subtitle 2">
            <a:extLst>
              <a:ext uri="{FF2B5EF4-FFF2-40B4-BE49-F238E27FC236}">
                <a16:creationId xmlns:a16="http://schemas.microsoft.com/office/drawing/2014/main" id="{72CC4EC4-809C-4FD2-AA20-009F08590DA6}"/>
              </a:ext>
            </a:extLst>
          </p:cNvPr>
          <p:cNvSpPr>
            <a:spLocks noGrp="1"/>
          </p:cNvSpPr>
          <p:nvPr>
            <p:ph type="subTitle" idx="1"/>
          </p:nvPr>
        </p:nvSpPr>
        <p:spPr>
          <a:xfrm>
            <a:off x="644561" y="5471213"/>
            <a:ext cx="6589707" cy="995327"/>
          </a:xfrm>
        </p:spPr>
        <p:txBody>
          <a:bodyPr>
            <a:normAutofit fontScale="85000" lnSpcReduction="20000"/>
          </a:bodyPr>
          <a:lstStyle/>
          <a:p>
            <a:pPr algn="l"/>
            <a:r>
              <a:rPr lang="en-US" b="1" dirty="0">
                <a:solidFill>
                  <a:schemeClr val="tx1"/>
                </a:solidFill>
              </a:rPr>
              <a:t>U.S. Office of Government Ethics</a:t>
            </a:r>
          </a:p>
          <a:p>
            <a:pPr algn="l"/>
            <a:r>
              <a:rPr lang="en-US" dirty="0">
                <a:solidFill>
                  <a:schemeClr val="tx1"/>
                </a:solidFill>
              </a:rPr>
              <a:t>Cheryl L. Kane-Piasecki</a:t>
            </a:r>
          </a:p>
          <a:p>
            <a:pPr algn="l"/>
            <a:r>
              <a:rPr lang="en-US" dirty="0">
                <a:solidFill>
                  <a:schemeClr val="tx1"/>
                </a:solidFill>
              </a:rPr>
              <a:t>Melba Melton</a:t>
            </a:r>
          </a:p>
        </p:txBody>
      </p:sp>
      <p:sp>
        <p:nvSpPr>
          <p:cNvPr id="47" name="Freeform: Shape 46">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49"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0962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429184978"/>
              </p:ext>
            </p:extLst>
          </p:nvPr>
        </p:nvGraphicFramePr>
        <p:xfrm>
          <a:off x="0" y="69183"/>
          <a:ext cx="4743450" cy="6522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10</a:t>
            </a:fld>
            <a:endParaRPr lang="en-US" dirty="0">
              <a:solidFill>
                <a:prstClr val="black">
                  <a:tint val="75000"/>
                </a:prstClr>
              </a:solidFill>
            </a:endParaRPr>
          </a:p>
        </p:txBody>
      </p:sp>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0326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EE437BBD-B673-93FC-1AFC-F66B87EA2DAE}"/>
              </a:ext>
            </a:extLst>
          </p:cNvPr>
          <p:cNvGraphicFramePr>
            <a:graphicFrameLocks noGrp="1"/>
          </p:cNvGraphicFramePr>
          <p:nvPr>
            <p:extLst>
              <p:ext uri="{D42A27DB-BD31-4B8C-83A1-F6EECF244321}">
                <p14:modId xmlns:p14="http://schemas.microsoft.com/office/powerpoint/2010/main" val="1607894580"/>
              </p:ext>
            </p:extLst>
          </p:nvPr>
        </p:nvGraphicFramePr>
        <p:xfrm>
          <a:off x="5807710" y="984170"/>
          <a:ext cx="6228080" cy="4692142"/>
        </p:xfrm>
        <a:graphic>
          <a:graphicData uri="http://schemas.openxmlformats.org/drawingml/2006/table">
            <a:tbl>
              <a:tblPr firstRow="1" firstCol="1" bandRow="1"/>
              <a:tblGrid>
                <a:gridCol w="4864735">
                  <a:extLst>
                    <a:ext uri="{9D8B030D-6E8A-4147-A177-3AD203B41FA5}">
                      <a16:colId xmlns:a16="http://schemas.microsoft.com/office/drawing/2014/main" val="826641906"/>
                    </a:ext>
                  </a:extLst>
                </a:gridCol>
                <a:gridCol w="1363345">
                  <a:extLst>
                    <a:ext uri="{9D8B030D-6E8A-4147-A177-3AD203B41FA5}">
                      <a16:colId xmlns:a16="http://schemas.microsoft.com/office/drawing/2014/main" val="312161656"/>
                    </a:ext>
                  </a:extLst>
                </a:gridCol>
              </a:tblGrid>
              <a:tr h="0">
                <a:tc>
                  <a:txBody>
                    <a:bodyPr/>
                    <a:lstStyle/>
                    <a:p>
                      <a:pPr marL="0" marR="0" indent="365760">
                        <a:lnSpc>
                          <a:spcPct val="150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This memorandum provides you with a waiver, pursuant to 18 U.S.C. § 208(b)(1), that, subject to the limitations stated below, will allow you to participate as [Position Title] in particular matters affecting your otherwise disqualifying financial interest in [Particular Matter(s)].  This waiver is being issued based on full disclosure of your financial interests and consideration of the nature and circumstances of matters in which you may be involved as [Position Title].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Introduction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670938892"/>
                  </a:ext>
                </a:extLst>
              </a:tr>
            </a:tbl>
          </a:graphicData>
        </a:graphic>
      </p:graphicFrame>
      <p:cxnSp>
        <p:nvCxnSpPr>
          <p:cNvPr id="4" name="Straight Connector 3">
            <a:extLst>
              <a:ext uri="{FF2B5EF4-FFF2-40B4-BE49-F238E27FC236}">
                <a16:creationId xmlns:a16="http://schemas.microsoft.com/office/drawing/2014/main" id="{F1E95B8B-27A4-976F-9AD4-E69561294C08}"/>
              </a:ext>
            </a:extLst>
          </p:cNvPr>
          <p:cNvCxnSpPr/>
          <p:nvPr/>
        </p:nvCxnSpPr>
        <p:spPr>
          <a:xfrm>
            <a:off x="5222875" y="167134"/>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142867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2382029167"/>
              </p:ext>
            </p:extLst>
          </p:nvPr>
        </p:nvGraphicFramePr>
        <p:xfrm>
          <a:off x="0" y="69183"/>
          <a:ext cx="4743450" cy="6522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11</a:t>
            </a:fld>
            <a:endParaRPr lang="en-US" dirty="0">
              <a:solidFill>
                <a:prstClr val="black">
                  <a:tint val="75000"/>
                </a:prstClr>
              </a:solidFill>
            </a:endParaRPr>
          </a:p>
        </p:txBody>
      </p:sp>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0326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Table 1">
            <a:extLst>
              <a:ext uri="{FF2B5EF4-FFF2-40B4-BE49-F238E27FC236}">
                <a16:creationId xmlns:a16="http://schemas.microsoft.com/office/drawing/2014/main" id="{C57E7F1F-0426-A21C-EA09-F2FC1FD367E0}"/>
              </a:ext>
            </a:extLst>
          </p:cNvPr>
          <p:cNvGraphicFramePr>
            <a:graphicFrameLocks noGrp="1"/>
          </p:cNvGraphicFramePr>
          <p:nvPr>
            <p:extLst>
              <p:ext uri="{D42A27DB-BD31-4B8C-83A1-F6EECF244321}">
                <p14:modId xmlns:p14="http://schemas.microsoft.com/office/powerpoint/2010/main" val="3615671100"/>
              </p:ext>
            </p:extLst>
          </p:nvPr>
        </p:nvGraphicFramePr>
        <p:xfrm>
          <a:off x="5892482" y="1955895"/>
          <a:ext cx="6228080" cy="3046222"/>
        </p:xfrm>
        <a:graphic>
          <a:graphicData uri="http://schemas.openxmlformats.org/drawingml/2006/table">
            <a:tbl>
              <a:tblPr firstRow="1" firstCol="1" bandRow="1"/>
              <a:tblGrid>
                <a:gridCol w="4864735">
                  <a:extLst>
                    <a:ext uri="{9D8B030D-6E8A-4147-A177-3AD203B41FA5}">
                      <a16:colId xmlns:a16="http://schemas.microsoft.com/office/drawing/2014/main" val="2030106275"/>
                    </a:ext>
                  </a:extLst>
                </a:gridCol>
                <a:gridCol w="1363345">
                  <a:extLst>
                    <a:ext uri="{9D8B030D-6E8A-4147-A177-3AD203B41FA5}">
                      <a16:colId xmlns:a16="http://schemas.microsoft.com/office/drawing/2014/main" val="2878670711"/>
                    </a:ext>
                  </a:extLst>
                </a:gridCol>
              </a:tblGrid>
              <a:tr h="0">
                <a:tc>
                  <a:txBody>
                    <a:bodyPr/>
                    <a:lstStyle/>
                    <a:p>
                      <a:pPr marL="0" marR="0" indent="365760">
                        <a:lnSpc>
                          <a:spcPct val="150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Under 18 U.S.C. § 208(b)(1), an agency may permit an employee to participate in a matter in which he or she has an otherwise disqualifying financial interest, if it is determined that the disqualifying is not so substantial as to be deemed likely to affect the integrity of the employee’s services to the Government.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Statement of 18 U.S.C.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 208(b)(1) waiver standard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879364687"/>
                  </a:ext>
                </a:extLst>
              </a:tr>
            </a:tbl>
          </a:graphicData>
        </a:graphic>
      </p:graphicFrame>
      <p:cxnSp>
        <p:nvCxnSpPr>
          <p:cNvPr id="3" name="Straight Connector 2">
            <a:extLst>
              <a:ext uri="{FF2B5EF4-FFF2-40B4-BE49-F238E27FC236}">
                <a16:creationId xmlns:a16="http://schemas.microsoft.com/office/drawing/2014/main" id="{EA01FE0A-E3C6-CAAD-EB6E-C234691F9BA6}"/>
              </a:ext>
            </a:extLst>
          </p:cNvPr>
          <p:cNvCxnSpPr/>
          <p:nvPr/>
        </p:nvCxnSpPr>
        <p:spPr>
          <a:xfrm>
            <a:off x="5102225" y="67568"/>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99673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1927072065"/>
              </p:ext>
            </p:extLst>
          </p:nvPr>
        </p:nvGraphicFramePr>
        <p:xfrm>
          <a:off x="0" y="69183"/>
          <a:ext cx="4743450" cy="6522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12</a:t>
            </a:fld>
            <a:endParaRPr lang="en-US" dirty="0">
              <a:solidFill>
                <a:prstClr val="black">
                  <a:tint val="75000"/>
                </a:prstClr>
              </a:solidFill>
            </a:endParaRPr>
          </a:p>
        </p:txBody>
      </p:sp>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0326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4" name="Table 3">
            <a:extLst>
              <a:ext uri="{FF2B5EF4-FFF2-40B4-BE49-F238E27FC236}">
                <a16:creationId xmlns:a16="http://schemas.microsoft.com/office/drawing/2014/main" id="{61429F9A-264E-8907-AA59-4619342C1D1C}"/>
              </a:ext>
            </a:extLst>
          </p:cNvPr>
          <p:cNvGraphicFramePr>
            <a:graphicFrameLocks noGrp="1"/>
          </p:cNvGraphicFramePr>
          <p:nvPr>
            <p:extLst>
              <p:ext uri="{D42A27DB-BD31-4B8C-83A1-F6EECF244321}">
                <p14:modId xmlns:p14="http://schemas.microsoft.com/office/powerpoint/2010/main" val="3582319039"/>
              </p:ext>
            </p:extLst>
          </p:nvPr>
        </p:nvGraphicFramePr>
        <p:xfrm>
          <a:off x="5632450" y="1234820"/>
          <a:ext cx="6228080" cy="3869182"/>
        </p:xfrm>
        <a:graphic>
          <a:graphicData uri="http://schemas.openxmlformats.org/drawingml/2006/table">
            <a:tbl>
              <a:tblPr firstRow="1" firstCol="1" bandRow="1"/>
              <a:tblGrid>
                <a:gridCol w="4864735">
                  <a:extLst>
                    <a:ext uri="{9D8B030D-6E8A-4147-A177-3AD203B41FA5}">
                      <a16:colId xmlns:a16="http://schemas.microsoft.com/office/drawing/2014/main" val="3247354168"/>
                    </a:ext>
                  </a:extLst>
                </a:gridCol>
                <a:gridCol w="1363345">
                  <a:extLst>
                    <a:ext uri="{9D8B030D-6E8A-4147-A177-3AD203B41FA5}">
                      <a16:colId xmlns:a16="http://schemas.microsoft.com/office/drawing/2014/main" val="3715082161"/>
                    </a:ext>
                  </a:extLst>
                </a:gridCol>
              </a:tblGrid>
              <a:tr h="0">
                <a:tc>
                  <a:txBody>
                    <a:bodyPr/>
                    <a:lstStyle/>
                    <a:p>
                      <a:pPr marL="0" marR="0" indent="365760">
                        <a:lnSpc>
                          <a:spcPct val="150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Based on the totality of the circumstances and the limitations stated below, I have determined that the financial interests subject to this waiver are not so substantial as to be deemed likely to affect the integrity of your services to the government.  Therefore, this waiver authorizes to participate in [Particular Matter(s)], subject to the limitations stated below.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400" i="1" dirty="0">
                          <a:effectLst/>
                          <a:latin typeface="Calibri" panose="020F0502020204030204" pitchFamily="34" charset="0"/>
                          <a:ea typeface="Calibri" panose="020F0502020204030204" pitchFamily="34" charset="0"/>
                          <a:cs typeface="Times New Roman" panose="02020603050405020304" pitchFamily="18" charset="0"/>
                        </a:rPr>
                        <a:t>Statement of initial recommendation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529295157"/>
                  </a:ext>
                </a:extLst>
              </a:tr>
            </a:tbl>
          </a:graphicData>
        </a:graphic>
      </p:graphicFrame>
      <p:cxnSp>
        <p:nvCxnSpPr>
          <p:cNvPr id="5" name="Straight Connector 4">
            <a:extLst>
              <a:ext uri="{FF2B5EF4-FFF2-40B4-BE49-F238E27FC236}">
                <a16:creationId xmlns:a16="http://schemas.microsoft.com/office/drawing/2014/main" id="{45E69529-FFC7-7484-2B15-A38B841D82BD}"/>
              </a:ext>
            </a:extLst>
          </p:cNvPr>
          <p:cNvCxnSpPr/>
          <p:nvPr/>
        </p:nvCxnSpPr>
        <p:spPr>
          <a:xfrm>
            <a:off x="5070475" y="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089901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2807970" y="3186814"/>
            <a:ext cx="6576059" cy="708530"/>
          </a:xfrm>
        </p:spPr>
        <p:txBody>
          <a:bodyPr>
            <a:normAutofit/>
          </a:bodyPr>
          <a:lstStyle/>
          <a:p>
            <a:r>
              <a:rPr lang="en-US" sz="4000" cap="small" dirty="0"/>
              <a:t>Organizing Your Waiver</a:t>
            </a:r>
          </a:p>
        </p:txBody>
      </p:sp>
      <p:sp>
        <p:nvSpPr>
          <p:cNvPr id="4" name="TextBox 3">
            <a:extLst>
              <a:ext uri="{FF2B5EF4-FFF2-40B4-BE49-F238E27FC236}">
                <a16:creationId xmlns:a16="http://schemas.microsoft.com/office/drawing/2014/main" id="{4F41A938-CFB5-B4C5-F5BB-641BB57BBD80}"/>
              </a:ext>
            </a:extLst>
          </p:cNvPr>
          <p:cNvSpPr txBox="1"/>
          <p:nvPr/>
        </p:nvSpPr>
        <p:spPr>
          <a:xfrm>
            <a:off x="1905582" y="4081165"/>
            <a:ext cx="8529746" cy="1446550"/>
          </a:xfrm>
          <a:prstGeom prst="rect">
            <a:avLst/>
          </a:prstGeom>
          <a:noFill/>
        </p:spPr>
        <p:txBody>
          <a:bodyPr wrap="square" rtlCol="0">
            <a:spAutoFit/>
          </a:bodyPr>
          <a:lstStyle/>
          <a:p>
            <a:pPr algn="ctr"/>
            <a:r>
              <a:rPr lang="en-US" sz="4400" b="1" dirty="0"/>
              <a:t>Description of </a:t>
            </a:r>
          </a:p>
          <a:p>
            <a:pPr algn="ctr"/>
            <a:r>
              <a:rPr lang="en-US" sz="4400" b="1" dirty="0"/>
              <a:t>official duties</a:t>
            </a:r>
          </a:p>
        </p:txBody>
      </p:sp>
    </p:spTree>
    <p:extLst>
      <p:ext uri="{BB962C8B-B14F-4D97-AF65-F5344CB8AC3E}">
        <p14:creationId xmlns:p14="http://schemas.microsoft.com/office/powerpoint/2010/main" val="929032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1565338035"/>
              </p:ext>
            </p:extLst>
          </p:nvPr>
        </p:nvGraphicFramePr>
        <p:xfrm>
          <a:off x="106680" y="-488950"/>
          <a:ext cx="3754120" cy="474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14</a:t>
            </a:fld>
            <a:endParaRPr lang="en-US" dirty="0">
              <a:solidFill>
                <a:prstClr val="black">
                  <a:tint val="75000"/>
                </a:prstClr>
              </a:solidFill>
            </a:endParaRPr>
          </a:p>
        </p:txBody>
      </p:sp>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0326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26" name="Table 25">
            <a:extLst>
              <a:ext uri="{FF2B5EF4-FFF2-40B4-BE49-F238E27FC236}">
                <a16:creationId xmlns:a16="http://schemas.microsoft.com/office/drawing/2014/main" id="{EBB16960-6636-7D17-869B-E1859F8D3AEC}"/>
              </a:ext>
            </a:extLst>
          </p:cNvPr>
          <p:cNvGraphicFramePr>
            <a:graphicFrameLocks noGrp="1"/>
          </p:cNvGraphicFramePr>
          <p:nvPr>
            <p:extLst>
              <p:ext uri="{D42A27DB-BD31-4B8C-83A1-F6EECF244321}">
                <p14:modId xmlns:p14="http://schemas.microsoft.com/office/powerpoint/2010/main" val="2746081204"/>
              </p:ext>
            </p:extLst>
          </p:nvPr>
        </p:nvGraphicFramePr>
        <p:xfrm>
          <a:off x="5498782" y="1433226"/>
          <a:ext cx="6223635" cy="3991547"/>
        </p:xfrm>
        <a:graphic>
          <a:graphicData uri="http://schemas.openxmlformats.org/drawingml/2006/table">
            <a:tbl>
              <a:tblPr firstRow="1" firstCol="1" bandRow="1"/>
              <a:tblGrid>
                <a:gridCol w="4864735">
                  <a:extLst>
                    <a:ext uri="{9D8B030D-6E8A-4147-A177-3AD203B41FA5}">
                      <a16:colId xmlns:a16="http://schemas.microsoft.com/office/drawing/2014/main" val="2431689970"/>
                    </a:ext>
                  </a:extLst>
                </a:gridCol>
                <a:gridCol w="1358900">
                  <a:extLst>
                    <a:ext uri="{9D8B030D-6E8A-4147-A177-3AD203B41FA5}">
                      <a16:colId xmlns:a16="http://schemas.microsoft.com/office/drawing/2014/main" val="2428916726"/>
                    </a:ext>
                  </a:extLst>
                </a:gridCol>
              </a:tblGrid>
              <a:tr h="0">
                <a:tc>
                  <a:txBody>
                    <a:bodyPr/>
                    <a:lstStyle/>
                    <a:p>
                      <a:pPr marL="0" marR="0" indent="365760">
                        <a:lnSpc>
                          <a:spcPct val="150000"/>
                        </a:lnSpc>
                        <a:spcBef>
                          <a:spcPts val="0"/>
                        </a:spcBef>
                        <a:spcAft>
                          <a:spcPts val="0"/>
                        </a:spcAft>
                      </a:pPr>
                      <a:r>
                        <a:rPr lang="en-US" sz="24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You currently serve as [Position Title] in the [Division/Office] of the [Agency].  In that position you are responsible for [Position Description]. Specifically, your responsibilities include [List Duties].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a:noFill/>
                    </a:lnL>
                    <a:lnR>
                      <a:noFill/>
                    </a:lnR>
                    <a:lnT>
                      <a:noFill/>
                    </a:lnT>
                    <a:lnB>
                      <a:noFill/>
                    </a:lnB>
                    <a:solidFill>
                      <a:srgbClr val="F2F2F2"/>
                    </a:solidFill>
                  </a:tcPr>
                </a:tc>
                <a:tc>
                  <a:txBody>
                    <a:bodyPr/>
                    <a:lstStyle/>
                    <a:p>
                      <a:pPr marL="0" marR="0">
                        <a:lnSpc>
                          <a:spcPct val="115000"/>
                        </a:lnSpc>
                        <a:spcBef>
                          <a:spcPts val="0"/>
                        </a:spcBef>
                        <a:spcAft>
                          <a:spcPts val="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Identification of position and duties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a:noFill/>
                    </a:lnL>
                    <a:lnR>
                      <a:noFill/>
                    </a:lnR>
                    <a:lnT>
                      <a:noFill/>
                    </a:lnT>
                    <a:lnB>
                      <a:noFill/>
                    </a:lnB>
                    <a:noFill/>
                  </a:tcPr>
                </a:tc>
                <a:extLst>
                  <a:ext uri="{0D108BD9-81ED-4DB2-BD59-A6C34878D82A}">
                    <a16:rowId xmlns:a16="http://schemas.microsoft.com/office/drawing/2014/main" val="3767408785"/>
                  </a:ext>
                </a:extLst>
              </a:tr>
            </a:tbl>
          </a:graphicData>
        </a:graphic>
      </p:graphicFrame>
      <p:cxnSp>
        <p:nvCxnSpPr>
          <p:cNvPr id="27" name="Straight Connector 26">
            <a:extLst>
              <a:ext uri="{FF2B5EF4-FFF2-40B4-BE49-F238E27FC236}">
                <a16:creationId xmlns:a16="http://schemas.microsoft.com/office/drawing/2014/main" id="{274E6FFB-D22B-11D4-93C0-7B23B6B55DAA}"/>
              </a:ext>
            </a:extLst>
          </p:cNvPr>
          <p:cNvCxnSpPr/>
          <p:nvPr/>
        </p:nvCxnSpPr>
        <p:spPr>
          <a:xfrm>
            <a:off x="4772025" y="8255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4155562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2807970" y="3186814"/>
            <a:ext cx="6576059" cy="708530"/>
          </a:xfrm>
        </p:spPr>
        <p:txBody>
          <a:bodyPr>
            <a:normAutofit/>
          </a:bodyPr>
          <a:lstStyle/>
          <a:p>
            <a:r>
              <a:rPr lang="en-US" sz="3600" cap="small" dirty="0"/>
              <a:t>Organizing Your Waiver</a:t>
            </a:r>
          </a:p>
        </p:txBody>
      </p:sp>
      <p:sp>
        <p:nvSpPr>
          <p:cNvPr id="4" name="TextBox 3">
            <a:extLst>
              <a:ext uri="{FF2B5EF4-FFF2-40B4-BE49-F238E27FC236}">
                <a16:creationId xmlns:a16="http://schemas.microsoft.com/office/drawing/2014/main" id="{4F41A938-CFB5-B4C5-F5BB-641BB57BBD80}"/>
              </a:ext>
            </a:extLst>
          </p:cNvPr>
          <p:cNvSpPr txBox="1"/>
          <p:nvPr/>
        </p:nvSpPr>
        <p:spPr>
          <a:xfrm>
            <a:off x="3197223" y="3895344"/>
            <a:ext cx="5797551" cy="1938992"/>
          </a:xfrm>
          <a:prstGeom prst="rect">
            <a:avLst/>
          </a:prstGeom>
          <a:noFill/>
        </p:spPr>
        <p:txBody>
          <a:bodyPr wrap="square" rtlCol="0">
            <a:spAutoFit/>
          </a:bodyPr>
          <a:lstStyle/>
          <a:p>
            <a:pPr algn="ctr"/>
            <a:r>
              <a:rPr lang="en-US" sz="4000" b="1" dirty="0"/>
              <a:t>Particular Matter </a:t>
            </a:r>
          </a:p>
          <a:p>
            <a:pPr algn="ctr"/>
            <a:r>
              <a:rPr lang="en-US" sz="4000" b="1" dirty="0"/>
              <a:t>&amp; </a:t>
            </a:r>
          </a:p>
          <a:p>
            <a:pPr algn="ctr"/>
            <a:r>
              <a:rPr lang="en-US" sz="4000" b="1" dirty="0"/>
              <a:t>Employee’s Role</a:t>
            </a:r>
          </a:p>
        </p:txBody>
      </p:sp>
    </p:spTree>
    <p:extLst>
      <p:ext uri="{BB962C8B-B14F-4D97-AF65-F5344CB8AC3E}">
        <p14:creationId xmlns:p14="http://schemas.microsoft.com/office/powerpoint/2010/main" val="1040528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Arc 3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76B855D-E9CC-4FF8-AD85-6CDC7B89A0DE}" type="slidenum">
              <a:rPr lang="en-US" smtClean="0">
                <a:solidFill>
                  <a:prstClr val="black">
                    <a:tint val="75000"/>
                  </a:prstClr>
                </a:solidFill>
              </a:rPr>
              <a:pPr>
                <a:spcAft>
                  <a:spcPts val="600"/>
                </a:spcAft>
                <a:defRPr/>
              </a:pPr>
              <a:t>16</a:t>
            </a:fld>
            <a:endParaRPr lang="en-US" dirty="0">
              <a:solidFill>
                <a:prstClr val="black">
                  <a:tint val="75000"/>
                </a:prstClr>
              </a:solidFill>
            </a:endParaRPr>
          </a:p>
        </p:txBody>
      </p:sp>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3811074823"/>
              </p:ext>
            </p:extLst>
          </p:nvPr>
        </p:nvGraphicFramePr>
        <p:xfrm>
          <a:off x="0" y="251718"/>
          <a:ext cx="4705350" cy="4192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219517"/>
            <a:ext cx="1386598" cy="83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spcBef>
                <a:spcPct val="0"/>
              </a:spcBef>
              <a:spcAft>
                <a:spcPts val="60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spcBef>
                <a:spcPct val="0"/>
              </a:spcBef>
              <a:spcAft>
                <a:spcPts val="60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8" name="Table 7">
            <a:extLst>
              <a:ext uri="{FF2B5EF4-FFF2-40B4-BE49-F238E27FC236}">
                <a16:creationId xmlns:a16="http://schemas.microsoft.com/office/drawing/2014/main" id="{F987362D-7EC2-4A2A-89BA-C73C91F82377}"/>
              </a:ext>
            </a:extLst>
          </p:cNvPr>
          <p:cNvGraphicFramePr>
            <a:graphicFrameLocks noGrp="1"/>
          </p:cNvGraphicFramePr>
          <p:nvPr>
            <p:extLst>
              <p:ext uri="{D42A27DB-BD31-4B8C-83A1-F6EECF244321}">
                <p14:modId xmlns:p14="http://schemas.microsoft.com/office/powerpoint/2010/main" val="956102285"/>
              </p:ext>
            </p:extLst>
          </p:nvPr>
        </p:nvGraphicFramePr>
        <p:xfrm>
          <a:off x="5344247" y="1061275"/>
          <a:ext cx="6172200" cy="4366768"/>
        </p:xfrm>
        <a:graphic>
          <a:graphicData uri="http://schemas.openxmlformats.org/drawingml/2006/table">
            <a:tbl>
              <a:tblPr firstRow="1" firstCol="1" bandRow="1"/>
              <a:tblGrid>
                <a:gridCol w="4857750">
                  <a:extLst>
                    <a:ext uri="{9D8B030D-6E8A-4147-A177-3AD203B41FA5}">
                      <a16:colId xmlns:a16="http://schemas.microsoft.com/office/drawing/2014/main" val="3305018981"/>
                    </a:ext>
                  </a:extLst>
                </a:gridCol>
                <a:gridCol w="1314450">
                  <a:extLst>
                    <a:ext uri="{9D8B030D-6E8A-4147-A177-3AD203B41FA5}">
                      <a16:colId xmlns:a16="http://schemas.microsoft.com/office/drawing/2014/main" val="46556905"/>
                    </a:ext>
                  </a:extLst>
                </a:gridCol>
              </a:tblGrid>
              <a:tr h="0">
                <a:tc>
                  <a:txBody>
                    <a:bodyPr/>
                    <a:lstStyle/>
                    <a:p>
                      <a:pPr marL="0" marR="0" indent="365760">
                        <a:lnSpc>
                          <a:spcPct val="150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You have been assigned to assist in [Particular Matter(s)].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a:noFill/>
                    </a:lnL>
                    <a:lnR>
                      <a:noFill/>
                    </a:lnR>
                    <a:lnT>
                      <a:noFill/>
                    </a:lnT>
                    <a:lnB>
                      <a:noFill/>
                    </a:lnB>
                    <a:solidFill>
                      <a:srgbClr val="F2F2F2"/>
                    </a:solidFill>
                  </a:tcPr>
                </a:tc>
                <a:tc rowSpan="3">
                  <a:txBody>
                    <a:bodyPr/>
                    <a:lstStyle/>
                    <a:p>
                      <a:pPr marL="0" marR="0">
                        <a:lnSpc>
                          <a:spcPct val="115000"/>
                        </a:lnSpc>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Identification of particular matter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a:noFill/>
                    </a:lnL>
                    <a:lnR>
                      <a:noFill/>
                    </a:lnR>
                    <a:lnT>
                      <a:noFill/>
                    </a:lnT>
                    <a:lnB>
                      <a:noFill/>
                    </a:lnB>
                    <a:noFill/>
                  </a:tcPr>
                </a:tc>
                <a:extLst>
                  <a:ext uri="{0D108BD9-81ED-4DB2-BD59-A6C34878D82A}">
                    <a16:rowId xmlns:a16="http://schemas.microsoft.com/office/drawing/2014/main" val="2311446035"/>
                  </a:ext>
                </a:extLst>
              </a:tr>
              <a:tr h="0">
                <a:tc>
                  <a:txBody>
                    <a:bodyPr/>
                    <a:lstStyle/>
                    <a:p>
                      <a:pPr marL="0" marR="0" indent="365760">
                        <a:lnSpc>
                          <a:spcPct val="150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You seek to participate in [Particular Matter(s)].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a:noFill/>
                    </a:lnL>
                    <a:lnR>
                      <a:noFill/>
                    </a:lnR>
                    <a:lnT>
                      <a:noFill/>
                    </a:lnT>
                    <a:lnB>
                      <a:noFill/>
                    </a:lnB>
                    <a:solidFill>
                      <a:srgbClr val="F2F2F2"/>
                    </a:solidFill>
                  </a:tcPr>
                </a:tc>
                <a:tc vMerge="1">
                  <a:txBody>
                    <a:bodyPr/>
                    <a:lstStyle/>
                    <a:p>
                      <a:endParaRPr lang="en-US"/>
                    </a:p>
                  </a:txBody>
                  <a:tcPr/>
                </a:tc>
                <a:extLst>
                  <a:ext uri="{0D108BD9-81ED-4DB2-BD59-A6C34878D82A}">
                    <a16:rowId xmlns:a16="http://schemas.microsoft.com/office/drawing/2014/main" val="780589443"/>
                  </a:ext>
                </a:extLst>
              </a:tr>
              <a:tr h="0">
                <a:tc>
                  <a:txBody>
                    <a:bodyPr/>
                    <a:lstStyle/>
                    <a:p>
                      <a:pPr marL="0" marR="0" indent="365760">
                        <a:lnSpc>
                          <a:spcPct val="150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As part of your duties, you may be asked to participate in [Type of Particular Matter(s)].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a:noFill/>
                    </a:lnL>
                    <a:lnR>
                      <a:noFill/>
                    </a:lnR>
                    <a:lnT>
                      <a:noFill/>
                    </a:lnT>
                    <a:lnB>
                      <a:noFill/>
                    </a:lnB>
                    <a:solidFill>
                      <a:srgbClr val="F2F2F2"/>
                    </a:solidFill>
                  </a:tcPr>
                </a:tc>
                <a:tc vMerge="1">
                  <a:txBody>
                    <a:bodyPr/>
                    <a:lstStyle/>
                    <a:p>
                      <a:endParaRPr lang="en-US"/>
                    </a:p>
                  </a:txBody>
                  <a:tcPr/>
                </a:tc>
                <a:extLst>
                  <a:ext uri="{0D108BD9-81ED-4DB2-BD59-A6C34878D82A}">
                    <a16:rowId xmlns:a16="http://schemas.microsoft.com/office/drawing/2014/main" val="4223880096"/>
                  </a:ext>
                </a:extLst>
              </a:tr>
              <a:tr h="0">
                <a:tc>
                  <a:txBody>
                    <a:bodyPr/>
                    <a:lstStyle/>
                    <a:p>
                      <a:pPr marL="0" marR="0" indent="365760">
                        <a:lnSpc>
                          <a:spcPct val="150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As [Position Title], your duties would require that you participate in [Particular Matter(s)] by [List Duties].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a:noFill/>
                    </a:lnL>
                    <a:lnR>
                      <a:noFill/>
                    </a:lnR>
                    <a:lnT>
                      <a:noFill/>
                    </a:lnT>
                    <a:lnB>
                      <a:noFill/>
                    </a:lnB>
                    <a:solidFill>
                      <a:srgbClr val="F2F2F2"/>
                    </a:solidFill>
                  </a:tcPr>
                </a:tc>
                <a:tc>
                  <a:txBody>
                    <a:bodyPr/>
                    <a:lstStyle/>
                    <a:p>
                      <a:pPr marL="0" marR="0">
                        <a:lnSpc>
                          <a:spcPct val="115000"/>
                        </a:lnSpc>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Description of employee’s role in the matter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a:noFill/>
                    </a:lnL>
                    <a:lnR>
                      <a:noFill/>
                    </a:lnR>
                    <a:lnT>
                      <a:noFill/>
                    </a:lnT>
                    <a:lnB>
                      <a:noFill/>
                    </a:lnB>
                    <a:noFill/>
                  </a:tcPr>
                </a:tc>
                <a:extLst>
                  <a:ext uri="{0D108BD9-81ED-4DB2-BD59-A6C34878D82A}">
                    <a16:rowId xmlns:a16="http://schemas.microsoft.com/office/drawing/2014/main" val="2898673057"/>
                  </a:ext>
                </a:extLst>
              </a:tr>
            </a:tbl>
          </a:graphicData>
        </a:graphic>
      </p:graphicFrame>
      <p:cxnSp>
        <p:nvCxnSpPr>
          <p:cNvPr id="12" name="Straight Connector 11">
            <a:extLst>
              <a:ext uri="{FF2B5EF4-FFF2-40B4-BE49-F238E27FC236}">
                <a16:creationId xmlns:a16="http://schemas.microsoft.com/office/drawing/2014/main" id="{52A2A3BF-DC24-691E-AFF2-86126E01B00B}"/>
              </a:ext>
            </a:extLst>
          </p:cNvPr>
          <p:cNvCxnSpPr/>
          <p:nvPr/>
        </p:nvCxnSpPr>
        <p:spPr>
          <a:xfrm>
            <a:off x="4772025" y="8255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362876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3050691" y="3535810"/>
            <a:ext cx="6090617" cy="1536192"/>
          </a:xfrm>
        </p:spPr>
        <p:txBody>
          <a:bodyPr>
            <a:normAutofit/>
          </a:bodyPr>
          <a:lstStyle/>
          <a:p>
            <a:r>
              <a:rPr lang="en-US" sz="4400" dirty="0"/>
              <a:t>DRAFTING</a:t>
            </a:r>
          </a:p>
        </p:txBody>
      </p:sp>
    </p:spTree>
    <p:extLst>
      <p:ext uri="{BB962C8B-B14F-4D97-AF65-F5344CB8AC3E}">
        <p14:creationId xmlns:p14="http://schemas.microsoft.com/office/powerpoint/2010/main" val="2485468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836E49C-11A0-4C95-8A6E-FC7E9C57C105}"/>
              </a:ext>
            </a:extLst>
          </p:cNvPr>
          <p:cNvSpPr>
            <a:spLocks noGrp="1"/>
          </p:cNvSpPr>
          <p:nvPr>
            <p:ph type="title"/>
          </p:nvPr>
        </p:nvSpPr>
        <p:spPr>
          <a:xfrm>
            <a:off x="838200" y="643467"/>
            <a:ext cx="2951205" cy="5571066"/>
          </a:xfrm>
        </p:spPr>
        <p:txBody>
          <a:bodyPr>
            <a:normAutofit/>
          </a:bodyPr>
          <a:lstStyle/>
          <a:p>
            <a:r>
              <a:rPr lang="en-US" dirty="0">
                <a:solidFill>
                  <a:srgbClr val="FFFFFF"/>
                </a:solidFill>
              </a:rPr>
              <a:t>Part 2 Roadmap</a:t>
            </a:r>
          </a:p>
        </p:txBody>
      </p:sp>
      <p:sp>
        <p:nvSpPr>
          <p:cNvPr id="6" name="Slide Number Placeholder 5">
            <a:extLst>
              <a:ext uri="{FF2B5EF4-FFF2-40B4-BE49-F238E27FC236}">
                <a16:creationId xmlns:a16="http://schemas.microsoft.com/office/drawing/2014/main" id="{88AB1A36-2D6E-4392-AAA4-996FFE03208D}"/>
              </a:ext>
            </a:extLst>
          </p:cNvPr>
          <p:cNvSpPr>
            <a:spLocks noGrp="1"/>
          </p:cNvSpPr>
          <p:nvPr>
            <p:ph type="sldNum" sz="quarter" idx="12"/>
          </p:nvPr>
        </p:nvSpPr>
        <p:spPr>
          <a:xfrm>
            <a:off x="9664504" y="6356350"/>
            <a:ext cx="1689295" cy="365125"/>
          </a:xfrm>
        </p:spPr>
        <p:txBody>
          <a:bodyPr>
            <a:normAutofit/>
          </a:bodyPr>
          <a:lstStyle/>
          <a:p>
            <a:pPr marL="0" marR="0" lvl="0" indent="0" defTabSz="914400" rtl="0" eaLnBrk="1" fontAlgn="auto" latinLnBrk="0" hangingPunct="1">
              <a:spcBef>
                <a:spcPts val="0"/>
              </a:spcBef>
              <a:spcAft>
                <a:spcPts val="600"/>
              </a:spcAft>
              <a:buClrTx/>
              <a:buSzTx/>
              <a:buFontTx/>
              <a:buNone/>
              <a:tabLst/>
              <a:defRPr/>
            </a:pPr>
            <a:fld id="{D76B855D-E9CC-4FF8-AD85-6CDC7B89A0DE}" type="slidenum">
              <a:rPr kumimoji="0" lang="en-US"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defTabSz="914400" rtl="0" eaLnBrk="1" fontAlgn="auto" latinLnBrk="0" hangingPunct="1">
                <a:spcBef>
                  <a:spcPts val="0"/>
                </a:spcBef>
                <a:spcAft>
                  <a:spcPts val="600"/>
                </a:spcAft>
                <a:buClrTx/>
                <a:buSzTx/>
                <a:buFontTx/>
                <a:buNone/>
                <a:tabLst/>
                <a:defRPr/>
              </a:pPr>
              <a:t>3</a:t>
            </a:fld>
            <a:endParaRPr kumimoji="0" lang="en-US"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8" name="Content Placeholder 2">
            <a:extLst>
              <a:ext uri="{FF2B5EF4-FFF2-40B4-BE49-F238E27FC236}">
                <a16:creationId xmlns:a16="http://schemas.microsoft.com/office/drawing/2014/main" id="{D1A9BD16-32A3-B582-3331-E7ED5630A225}"/>
              </a:ext>
            </a:extLst>
          </p:cNvPr>
          <p:cNvGraphicFramePr>
            <a:graphicFrameLocks noGrp="1"/>
          </p:cNvGraphicFramePr>
          <p:nvPr>
            <p:ph idx="1"/>
            <p:extLst>
              <p:ext uri="{D42A27DB-BD31-4B8C-83A1-F6EECF244321}">
                <p14:modId xmlns:p14="http://schemas.microsoft.com/office/powerpoint/2010/main" val="3744571711"/>
              </p:ext>
            </p:extLst>
          </p:nvPr>
        </p:nvGraphicFramePr>
        <p:xfrm>
          <a:off x="4940112" y="201376"/>
          <a:ext cx="7118193" cy="665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160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8C89C83-0989-1EA1-D817-11602CFD7609}"/>
              </a:ext>
            </a:extLst>
          </p:cNvPr>
          <p:cNvSpPr>
            <a:spLocks noGrp="1"/>
          </p:cNvSpPr>
          <p:nvPr>
            <p:ph type="title"/>
          </p:nvPr>
        </p:nvSpPr>
        <p:spPr>
          <a:xfrm>
            <a:off x="828161" y="233177"/>
            <a:ext cx="10515600" cy="754684"/>
          </a:xfrm>
        </p:spPr>
        <p:txBody>
          <a:bodyPr vert="horz" lIns="91440" tIns="45720" rIns="91440" bIns="45720" rtlCol="0" anchor="ctr">
            <a:normAutofit/>
          </a:bodyPr>
          <a:lstStyle/>
          <a:p>
            <a:pPr algn="ctr"/>
            <a:r>
              <a:rPr lang="en-US" kern="1200" dirty="0">
                <a:solidFill>
                  <a:srgbClr val="FFFFFF"/>
                </a:solidFill>
                <a:latin typeface="+mj-lt"/>
                <a:ea typeface="+mj-ea"/>
                <a:cs typeface="+mj-cs"/>
              </a:rPr>
              <a:t>Before You Start Drafting…</a:t>
            </a:r>
          </a:p>
        </p:txBody>
      </p:sp>
      <p:sp>
        <p:nvSpPr>
          <p:cNvPr id="18" name="Rectangle: Rounded Corners 17">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692200A2-9AE3-BB08-684A-61131012B58A}"/>
              </a:ext>
            </a:extLst>
          </p:cNvPr>
          <p:cNvSpPr>
            <a:spLocks/>
          </p:cNvSpPr>
          <p:nvPr/>
        </p:nvSpPr>
        <p:spPr>
          <a:xfrm>
            <a:off x="8194652" y="5847520"/>
            <a:ext cx="2289439" cy="304729"/>
          </a:xfrm>
          <a:prstGeom prst="rect">
            <a:avLst/>
          </a:prstGeom>
        </p:spPr>
        <p:txBody>
          <a:bodyPr/>
          <a:lstStyle/>
          <a:p>
            <a:pPr defTabSz="758952">
              <a:spcAft>
                <a:spcPts val="600"/>
              </a:spcAft>
              <a:defRPr/>
            </a:pPr>
            <a:fld id="{D76B855D-E9CC-4FF8-AD85-6CDC7B89A0DE}" type="slidenum">
              <a:rPr lang="en-US" sz="1494" kern="1200">
                <a:solidFill>
                  <a:srgbClr val="555555"/>
                </a:solidFill>
                <a:latin typeface="+mn-lt"/>
                <a:ea typeface="+mn-ea"/>
                <a:cs typeface="+mn-cs"/>
              </a:rPr>
              <a:pPr defTabSz="758952">
                <a:spcAft>
                  <a:spcPts val="600"/>
                </a:spcAft>
                <a:defRPr/>
              </a:pPr>
              <a:t>4</a:t>
            </a:fld>
            <a:endParaRPr lang="en-US" dirty="0">
              <a:solidFill>
                <a:prstClr val="black">
                  <a:tint val="75000"/>
                </a:prstClr>
              </a:solidFill>
            </a:endParaRPr>
          </a:p>
        </p:txBody>
      </p:sp>
      <p:graphicFrame>
        <p:nvGraphicFramePr>
          <p:cNvPr id="7" name="Content Placeholder 6">
            <a:extLst>
              <a:ext uri="{FF2B5EF4-FFF2-40B4-BE49-F238E27FC236}">
                <a16:creationId xmlns:a16="http://schemas.microsoft.com/office/drawing/2014/main" id="{B229947E-6FFA-0C10-6AA3-8199A381AF0D}"/>
              </a:ext>
            </a:extLst>
          </p:cNvPr>
          <p:cNvGraphicFramePr>
            <a:graphicFrameLocks/>
          </p:cNvGraphicFramePr>
          <p:nvPr>
            <p:extLst>
              <p:ext uri="{D42A27DB-BD31-4B8C-83A1-F6EECF244321}">
                <p14:modId xmlns:p14="http://schemas.microsoft.com/office/powerpoint/2010/main" val="944078702"/>
              </p:ext>
            </p:extLst>
          </p:nvPr>
        </p:nvGraphicFramePr>
        <p:xfrm>
          <a:off x="1522885" y="1489511"/>
          <a:ext cx="9146229" cy="47683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199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3050691" y="3535810"/>
            <a:ext cx="6090617" cy="1536192"/>
          </a:xfrm>
        </p:spPr>
        <p:txBody>
          <a:bodyPr>
            <a:normAutofit/>
          </a:bodyPr>
          <a:lstStyle/>
          <a:p>
            <a:r>
              <a:rPr lang="en-US" sz="4400" cap="small" dirty="0"/>
              <a:t>Waiver Requirements</a:t>
            </a:r>
          </a:p>
        </p:txBody>
      </p:sp>
    </p:spTree>
    <p:extLst>
      <p:ext uri="{BB962C8B-B14F-4D97-AF65-F5344CB8AC3E}">
        <p14:creationId xmlns:p14="http://schemas.microsoft.com/office/powerpoint/2010/main" val="3013349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 name="!!Rectangle">
            <a:extLst>
              <a:ext uri="{FF2B5EF4-FFF2-40B4-BE49-F238E27FC236}">
                <a16:creationId xmlns:a16="http://schemas.microsoft.com/office/drawing/2014/main" id="{032D8B87-88DA-4E9C-B676-B10D70EA59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467"/>
            <a:ext cx="12191999" cy="686646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9866BD-2E1D-2747-A9B8-14BF7AC0D318}"/>
              </a:ext>
            </a:extLst>
          </p:cNvPr>
          <p:cNvSpPr>
            <a:spLocks noGrp="1"/>
          </p:cNvSpPr>
          <p:nvPr>
            <p:ph type="title"/>
          </p:nvPr>
        </p:nvSpPr>
        <p:spPr>
          <a:xfrm>
            <a:off x="838200" y="365126"/>
            <a:ext cx="10515600" cy="802194"/>
          </a:xfrm>
        </p:spPr>
        <p:txBody>
          <a:bodyPr vert="horz" lIns="91440" tIns="45720" rIns="91440" bIns="45720" rtlCol="0">
            <a:normAutofit/>
          </a:bodyPr>
          <a:lstStyle/>
          <a:p>
            <a:pPr algn="ctr"/>
            <a:r>
              <a:rPr lang="en-US" kern="1200" cap="small" dirty="0">
                <a:solidFill>
                  <a:srgbClr val="FFFFFF"/>
                </a:solidFill>
                <a:latin typeface="+mj-lt"/>
                <a:ea typeface="+mj-ea"/>
                <a:cs typeface="+mj-cs"/>
              </a:rPr>
              <a:t>Statutory &amp; Regulatory Requirements</a:t>
            </a:r>
          </a:p>
        </p:txBody>
      </p:sp>
      <p:sp>
        <p:nvSpPr>
          <p:cNvPr id="60" name="Arc 5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B220590A-9E1D-6C58-1FBB-78F3B2F07356}"/>
              </a:ext>
            </a:extLst>
          </p:cNvPr>
          <p:cNvSpPr>
            <a:spLocks noGrp="1"/>
          </p:cNvSpPr>
          <p:nvPr>
            <p:ph type="sldNum" sz="quarter" idx="12"/>
          </p:nvPr>
        </p:nvSpPr>
        <p:spPr>
          <a:xfrm>
            <a:off x="8610600" y="6356350"/>
            <a:ext cx="2743200" cy="365125"/>
          </a:xfrm>
        </p:spPr>
        <p:txBody>
          <a:bodyPr vert="horz" lIns="91440" tIns="45720" rIns="91440" bIns="45720" rtlCol="0">
            <a:normAutofit/>
          </a:bodyPr>
          <a:lstStyle/>
          <a:p>
            <a:pPr>
              <a:spcAft>
                <a:spcPts val="600"/>
              </a:spcAft>
              <a:defRPr/>
            </a:pPr>
            <a:fld id="{D76B855D-E9CC-4FF8-AD85-6CDC7B89A0DE}" type="slidenum">
              <a:rPr lang="en-US">
                <a:solidFill>
                  <a:srgbClr val="FFFFFF"/>
                </a:solidFill>
              </a:rPr>
              <a:pPr>
                <a:spcAft>
                  <a:spcPts val="600"/>
                </a:spcAft>
                <a:defRPr/>
              </a:pPr>
              <a:t>6</a:t>
            </a:fld>
            <a:endParaRPr lang="en-US" dirty="0">
              <a:solidFill>
                <a:srgbClr val="FFFFFF"/>
              </a:solidFill>
            </a:endParaRPr>
          </a:p>
        </p:txBody>
      </p:sp>
      <p:graphicFrame>
        <p:nvGraphicFramePr>
          <p:cNvPr id="7" name="Content Placeholder 6">
            <a:extLst>
              <a:ext uri="{FF2B5EF4-FFF2-40B4-BE49-F238E27FC236}">
                <a16:creationId xmlns:a16="http://schemas.microsoft.com/office/drawing/2014/main" id="{53961935-FED0-2224-C30F-AD416D9DEAE5}"/>
              </a:ext>
            </a:extLst>
          </p:cNvPr>
          <p:cNvGraphicFramePr>
            <a:graphicFrameLocks noGrp="1"/>
          </p:cNvGraphicFramePr>
          <p:nvPr>
            <p:ph idx="1"/>
            <p:extLst>
              <p:ext uri="{D42A27DB-BD31-4B8C-83A1-F6EECF244321}">
                <p14:modId xmlns:p14="http://schemas.microsoft.com/office/powerpoint/2010/main" val="3444389934"/>
              </p:ext>
            </p:extLst>
          </p:nvPr>
        </p:nvGraphicFramePr>
        <p:xfrm>
          <a:off x="460444" y="1380212"/>
          <a:ext cx="11104932" cy="52799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4733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2807968" y="3429000"/>
            <a:ext cx="6576059" cy="708530"/>
          </a:xfrm>
        </p:spPr>
        <p:txBody>
          <a:bodyPr>
            <a:normAutofit/>
          </a:bodyPr>
          <a:lstStyle/>
          <a:p>
            <a:r>
              <a:rPr lang="en-US" sz="3600" cap="small" dirty="0"/>
              <a:t>Organizing Your Waiver</a:t>
            </a:r>
          </a:p>
        </p:txBody>
      </p:sp>
      <p:sp>
        <p:nvSpPr>
          <p:cNvPr id="4" name="TextBox 3">
            <a:extLst>
              <a:ext uri="{FF2B5EF4-FFF2-40B4-BE49-F238E27FC236}">
                <a16:creationId xmlns:a16="http://schemas.microsoft.com/office/drawing/2014/main" id="{4F41A938-CFB5-B4C5-F5BB-641BB57BBD80}"/>
              </a:ext>
            </a:extLst>
          </p:cNvPr>
          <p:cNvSpPr txBox="1"/>
          <p:nvPr/>
        </p:nvSpPr>
        <p:spPr>
          <a:xfrm>
            <a:off x="4213858" y="4321924"/>
            <a:ext cx="3764280" cy="830997"/>
          </a:xfrm>
          <a:prstGeom prst="rect">
            <a:avLst/>
          </a:prstGeom>
          <a:noFill/>
        </p:spPr>
        <p:txBody>
          <a:bodyPr wrap="square" rtlCol="0">
            <a:spAutoFit/>
          </a:bodyPr>
          <a:lstStyle/>
          <a:p>
            <a:pPr algn="ctr"/>
            <a:r>
              <a:rPr lang="en-US" sz="4800" b="1" dirty="0"/>
              <a:t>Overview</a:t>
            </a:r>
          </a:p>
        </p:txBody>
      </p:sp>
    </p:spTree>
    <p:extLst>
      <p:ext uri="{BB962C8B-B14F-4D97-AF65-F5344CB8AC3E}">
        <p14:creationId xmlns:p14="http://schemas.microsoft.com/office/powerpoint/2010/main" val="3001333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 name="Freeform: Shape 35">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8" name="Rectangle 37">
            <a:extLst>
              <a:ext uri="{FF2B5EF4-FFF2-40B4-BE49-F238E27FC236}">
                <a16:creationId xmlns:a16="http://schemas.microsoft.com/office/drawing/2014/main" id="{AE5A632B-B15A-489E-8337-BC0F40DBC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0" name="Arc 39">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05262" y="859948"/>
            <a:ext cx="2987899" cy="2987899"/>
          </a:xfrm>
          <a:prstGeom prst="arc">
            <a:avLst>
              <a:gd name="adj1" fmla="val 14612914"/>
              <a:gd name="adj2" fmla="val 0"/>
            </a:avLst>
          </a:prstGeom>
          <a:ln w="127000" cap="rnd">
            <a:solidFill>
              <a:schemeClr val="accent2">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D8B724F-C948-9871-2D4A-76249A88C74D}"/>
              </a:ext>
            </a:extLst>
          </p:cNvPr>
          <p:cNvSpPr>
            <a:spLocks noGrp="1"/>
          </p:cNvSpPr>
          <p:nvPr>
            <p:ph type="title"/>
          </p:nvPr>
        </p:nvSpPr>
        <p:spPr>
          <a:xfrm>
            <a:off x="838200" y="643467"/>
            <a:ext cx="2951205" cy="5571066"/>
          </a:xfrm>
        </p:spPr>
        <p:txBody>
          <a:bodyPr vert="horz" lIns="91440" tIns="45720" rIns="91440" bIns="45720" rtlCol="0" anchor="ctr">
            <a:normAutofit/>
          </a:bodyPr>
          <a:lstStyle/>
          <a:p>
            <a:pPr algn="ctr"/>
            <a:r>
              <a:rPr lang="en-US" kern="1200" dirty="0">
                <a:solidFill>
                  <a:srgbClr val="FFFFFF"/>
                </a:solidFill>
                <a:latin typeface="+mj-lt"/>
                <a:ea typeface="+mj-ea"/>
                <a:cs typeface="+mj-cs"/>
              </a:rPr>
              <a:t>Big Picture</a:t>
            </a:r>
          </a:p>
        </p:txBody>
      </p:sp>
      <p:sp>
        <p:nvSpPr>
          <p:cNvPr id="42" name="Rectangle: Rounded Corners 41">
            <a:extLst>
              <a:ext uri="{FF2B5EF4-FFF2-40B4-BE49-F238E27FC236}">
                <a16:creationId xmlns:a16="http://schemas.microsoft.com/office/drawing/2014/main" id="{651547D7-AD18-407B-A5F4-F8225B5DC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5452" y="434266"/>
            <a:ext cx="7217701" cy="5922084"/>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0219F215-8E58-A761-D51C-9CA1DD666548}"/>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76B855D-E9CC-4FF8-AD85-6CDC7B89A0DE}" type="slidenum">
              <a:rPr lang="en-US">
                <a:solidFill>
                  <a:srgbClr val="FFFFFF"/>
                </a:solidFill>
              </a:rPr>
              <a:pPr>
                <a:spcAft>
                  <a:spcPts val="600"/>
                </a:spcAft>
                <a:defRPr/>
              </a:pPr>
              <a:t>8</a:t>
            </a:fld>
            <a:endParaRPr lang="en-US" dirty="0">
              <a:solidFill>
                <a:srgbClr val="FFFFFF"/>
              </a:solidFill>
            </a:endParaRPr>
          </a:p>
        </p:txBody>
      </p:sp>
      <p:graphicFrame>
        <p:nvGraphicFramePr>
          <p:cNvPr id="18" name="Diagram 17">
            <a:extLst>
              <a:ext uri="{FF2B5EF4-FFF2-40B4-BE49-F238E27FC236}">
                <a16:creationId xmlns:a16="http://schemas.microsoft.com/office/drawing/2014/main" id="{1C7B2F51-85EC-8AD6-21D5-778432A085E6}"/>
              </a:ext>
            </a:extLst>
          </p:cNvPr>
          <p:cNvGraphicFramePr/>
          <p:nvPr>
            <p:extLst>
              <p:ext uri="{D42A27DB-BD31-4B8C-83A1-F6EECF244321}">
                <p14:modId xmlns:p14="http://schemas.microsoft.com/office/powerpoint/2010/main" val="208346135"/>
              </p:ext>
            </p:extLst>
          </p:nvPr>
        </p:nvGraphicFramePr>
        <p:xfrm>
          <a:off x="4763911" y="609600"/>
          <a:ext cx="6735443" cy="5564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3173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2807970" y="3186814"/>
            <a:ext cx="6576059" cy="708530"/>
          </a:xfrm>
        </p:spPr>
        <p:txBody>
          <a:bodyPr>
            <a:normAutofit/>
          </a:bodyPr>
          <a:lstStyle/>
          <a:p>
            <a:r>
              <a:rPr lang="en-US" sz="3600" cap="small" dirty="0"/>
              <a:t>Organizing Your Waiver</a:t>
            </a:r>
          </a:p>
        </p:txBody>
      </p:sp>
      <p:sp>
        <p:nvSpPr>
          <p:cNvPr id="4" name="TextBox 3">
            <a:extLst>
              <a:ext uri="{FF2B5EF4-FFF2-40B4-BE49-F238E27FC236}">
                <a16:creationId xmlns:a16="http://schemas.microsoft.com/office/drawing/2014/main" id="{4F41A938-CFB5-B4C5-F5BB-641BB57BBD80}"/>
              </a:ext>
            </a:extLst>
          </p:cNvPr>
          <p:cNvSpPr txBox="1"/>
          <p:nvPr/>
        </p:nvSpPr>
        <p:spPr>
          <a:xfrm>
            <a:off x="2901227" y="4043065"/>
            <a:ext cx="6389544" cy="707886"/>
          </a:xfrm>
          <a:prstGeom prst="rect">
            <a:avLst/>
          </a:prstGeom>
          <a:noFill/>
        </p:spPr>
        <p:txBody>
          <a:bodyPr wrap="square" rtlCol="0">
            <a:spAutoFit/>
          </a:bodyPr>
          <a:lstStyle/>
          <a:p>
            <a:pPr algn="ctr"/>
            <a:r>
              <a:rPr lang="en-US" sz="4000" b="1" dirty="0"/>
              <a:t>Introductory Paragraph</a:t>
            </a:r>
          </a:p>
        </p:txBody>
      </p:sp>
    </p:spTree>
    <p:extLst>
      <p:ext uri="{BB962C8B-B14F-4D97-AF65-F5344CB8AC3E}">
        <p14:creationId xmlns:p14="http://schemas.microsoft.com/office/powerpoint/2010/main" val="3405217276"/>
      </p:ext>
    </p:extLst>
  </p:cSld>
  <p:clrMapOvr>
    <a:masterClrMapping/>
  </p:clrMapOvr>
</p:sld>
</file>

<file path=ppt/theme/theme1.xml><?xml version="1.0" encoding="utf-8"?>
<a:theme xmlns:a="http://schemas.openxmlformats.org/drawingml/2006/main" name="ShapesVTI">
  <a:themeElements>
    <a:clrScheme name="Shapes">
      <a:dk1>
        <a:sysClr val="windowText" lastClr="000000"/>
      </a:dk1>
      <a:lt1>
        <a:sysClr val="window" lastClr="FFFFFF"/>
      </a:lt1>
      <a:dk2>
        <a:srgbClr val="281B10"/>
      </a:dk2>
      <a:lt2>
        <a:srgbClr val="FFF9F5"/>
      </a:lt2>
      <a:accent1>
        <a:srgbClr val="EE7661"/>
      </a:accent1>
      <a:accent2>
        <a:srgbClr val="4E91F0"/>
      </a:accent2>
      <a:accent3>
        <a:srgbClr val="5B5260"/>
      </a:accent3>
      <a:accent4>
        <a:srgbClr val="2CC3B4"/>
      </a:accent4>
      <a:accent5>
        <a:srgbClr val="C097F8"/>
      </a:accent5>
      <a:accent6>
        <a:srgbClr val="FF9514"/>
      </a:accent6>
      <a:hlink>
        <a:srgbClr val="E50CBC"/>
      </a:hlink>
      <a:folHlink>
        <a:srgbClr val="6257FF"/>
      </a:folHlink>
    </a:clrScheme>
    <a:fontScheme name="Festival">
      <a:majorFont>
        <a:latin typeface="Tw Cen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DEF148-1770-458F-8F5B-C3D0A278AA97}">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8413533D-8C39-401E-8B75-B1AEEEC56B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449C04-64B3-4403-94B7-8D2284C38D1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{D74E03FE-2148-4B48-B8FA-E3A64357D007}tf78504181_win32</Template>
  <TotalTime>2773</TotalTime>
  <Words>816</Words>
  <Application>Microsoft Office PowerPoint</Application>
  <PresentationFormat>Widescreen</PresentationFormat>
  <Paragraphs>120</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Avenir Next LT Pro</vt:lpstr>
      <vt:lpstr>Calibri</vt:lpstr>
      <vt:lpstr>Cambria</vt:lpstr>
      <vt:lpstr>Tw Cen MT</vt:lpstr>
      <vt:lpstr>ShapesVTI</vt:lpstr>
      <vt:lpstr> 18 USC 208(b)(1) Waiver Training</vt:lpstr>
      <vt:lpstr>Part 2 </vt:lpstr>
      <vt:lpstr>Part 2 Roadmap</vt:lpstr>
      <vt:lpstr>Before You Start Drafting…</vt:lpstr>
      <vt:lpstr>Part 2 </vt:lpstr>
      <vt:lpstr>Statutory &amp; Regulatory Requirements</vt:lpstr>
      <vt:lpstr>Part 2 </vt:lpstr>
      <vt:lpstr>Big Picture</vt:lpstr>
      <vt:lpstr>Part 2 </vt:lpstr>
      <vt:lpstr>PowerPoint Presentation</vt:lpstr>
      <vt:lpstr>PowerPoint Presentation</vt:lpstr>
      <vt:lpstr>PowerPoint Presentation</vt:lpstr>
      <vt:lpstr>Part 2 </vt:lpstr>
      <vt:lpstr>PowerPoint Presentation</vt:lpstr>
      <vt:lpstr>Part 2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 USC 208(b)(1) Waiver Training</dc:title>
  <dc:creator>Melba Melton</dc:creator>
  <cp:lastModifiedBy>Melba Melton</cp:lastModifiedBy>
  <cp:revision>90</cp:revision>
  <dcterms:created xsi:type="dcterms:W3CDTF">2023-11-29T16:25:25Z</dcterms:created>
  <dcterms:modified xsi:type="dcterms:W3CDTF">2024-03-21T18:25:52Z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defa4170-0d19-0005-0004-bc88714345d2_Enabled">
    <vt:lpwstr>true</vt:lpwstr>
  </property>
  <property fmtid="{D5CDD505-2E9C-101B-9397-08002B2CF9AE}" pid="4" name="MSIP_Label_defa4170-0d19-0005-0004-bc88714345d2_SetDate">
    <vt:lpwstr>2023-11-29T18:45:14Z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c0abca44-0182-40a9-8010-01ec94254f77</vt:lpwstr>
  </property>
  <property fmtid="{D5CDD505-2E9C-101B-9397-08002B2CF9AE}" pid="8" name="MSIP_Label_defa4170-0d19-0005-0004-bc88714345d2_ActionId">
    <vt:lpwstr>76bc3cfb-8830-4fa7-a404-6a8a34bf689d</vt:lpwstr>
  </property>
  <property fmtid="{D5CDD505-2E9C-101B-9397-08002B2CF9AE}" pid="9" name="MSIP_Label_defa4170-0d19-0005-0004-bc88714345d2_ContentBits">
    <vt:lpwstr>0</vt:lpwstr>
  </property>
</Properties>
</file>