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2"/>
  </p:notesMasterIdLst>
  <p:sldIdLst>
    <p:sldId id="3825" r:id="rId5"/>
    <p:sldId id="3835" r:id="rId6"/>
    <p:sldId id="3826" r:id="rId7"/>
    <p:sldId id="3841" r:id="rId8"/>
    <p:sldId id="3851" r:id="rId9"/>
    <p:sldId id="3848" r:id="rId10"/>
    <p:sldId id="3846" r:id="rId11"/>
    <p:sldId id="3840" r:id="rId12"/>
    <p:sldId id="3850" r:id="rId13"/>
    <p:sldId id="3832" r:id="rId14"/>
    <p:sldId id="3858" r:id="rId15"/>
    <p:sldId id="3834" r:id="rId16"/>
    <p:sldId id="3842" r:id="rId17"/>
    <p:sldId id="3844" r:id="rId18"/>
    <p:sldId id="3853" r:id="rId19"/>
    <p:sldId id="3859" r:id="rId20"/>
    <p:sldId id="383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6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98" d="100"/>
          <a:sy n="98" d="100"/>
        </p:scale>
        <p:origin x="532" y="64"/>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4B5A71-2D6D-49DE-91E1-5D1F9AC72BA3}"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7F7EDFF3-BBAE-4E09-90D2-0EEF56029EED}">
      <dgm:prSet/>
      <dgm:spPr/>
      <dgm:t>
        <a:bodyPr/>
        <a:lstStyle/>
        <a:p>
          <a:r>
            <a:rPr lang="en-US" dirty="0"/>
            <a:t>Introduction</a:t>
          </a:r>
        </a:p>
      </dgm:t>
    </dgm:pt>
    <dgm:pt modelId="{A3F7D3E3-AA45-4821-B298-215BBDE2083D}" type="parTrans" cxnId="{0B27D961-F09B-45CA-8259-8D1325684227}">
      <dgm:prSet/>
      <dgm:spPr/>
      <dgm:t>
        <a:bodyPr/>
        <a:lstStyle/>
        <a:p>
          <a:endParaRPr lang="en-US"/>
        </a:p>
      </dgm:t>
    </dgm:pt>
    <dgm:pt modelId="{10242FE6-3EA6-44DD-8675-3D834573C973}" type="sibTrans" cxnId="{0B27D961-F09B-45CA-8259-8D1325684227}">
      <dgm:prSet/>
      <dgm:spPr/>
      <dgm:t>
        <a:bodyPr/>
        <a:lstStyle/>
        <a:p>
          <a:endParaRPr lang="en-US"/>
        </a:p>
      </dgm:t>
    </dgm:pt>
    <dgm:pt modelId="{9429A564-977D-4793-AD57-B56AFF39F831}">
      <dgm:prSet/>
      <dgm:spPr/>
      <dgm:t>
        <a:bodyPr/>
        <a:lstStyle/>
        <a:p>
          <a:r>
            <a:rPr lang="en-US"/>
            <a:t>Overview of (b)(1) Waivers</a:t>
          </a:r>
        </a:p>
      </dgm:t>
    </dgm:pt>
    <dgm:pt modelId="{DA916BDA-E484-4D28-B13E-C24291362DC2}" type="parTrans" cxnId="{A07D472E-E177-469A-95DC-0C226FF3ACA5}">
      <dgm:prSet/>
      <dgm:spPr/>
      <dgm:t>
        <a:bodyPr/>
        <a:lstStyle/>
        <a:p>
          <a:endParaRPr lang="en-US"/>
        </a:p>
      </dgm:t>
    </dgm:pt>
    <dgm:pt modelId="{CEF2A26F-BC26-4F22-93B6-D9AA59CDF9C2}" type="sibTrans" cxnId="{A07D472E-E177-469A-95DC-0C226FF3ACA5}">
      <dgm:prSet/>
      <dgm:spPr/>
      <dgm:t>
        <a:bodyPr/>
        <a:lstStyle/>
        <a:p>
          <a:endParaRPr lang="en-US"/>
        </a:p>
      </dgm:t>
    </dgm:pt>
    <dgm:pt modelId="{7E675099-AB54-49BE-81FE-59847276A08E}">
      <dgm:prSet/>
      <dgm:spPr/>
      <dgm:t>
        <a:bodyPr/>
        <a:lstStyle/>
        <a:p>
          <a:r>
            <a:rPr lang="en-US"/>
            <a:t>OGE’s Role</a:t>
          </a:r>
        </a:p>
      </dgm:t>
    </dgm:pt>
    <dgm:pt modelId="{3390EAF3-473C-497A-AB99-65FEFB512B22}" type="parTrans" cxnId="{C2F8202D-9B3A-4299-9252-55B1F27A81B5}">
      <dgm:prSet/>
      <dgm:spPr/>
      <dgm:t>
        <a:bodyPr/>
        <a:lstStyle/>
        <a:p>
          <a:endParaRPr lang="en-US"/>
        </a:p>
      </dgm:t>
    </dgm:pt>
    <dgm:pt modelId="{80BD7F36-7B41-4720-A344-06058C0B5A70}" type="sibTrans" cxnId="{C2F8202D-9B3A-4299-9252-55B1F27A81B5}">
      <dgm:prSet/>
      <dgm:spPr/>
      <dgm:t>
        <a:bodyPr/>
        <a:lstStyle/>
        <a:p>
          <a:endParaRPr lang="en-US"/>
        </a:p>
      </dgm:t>
    </dgm:pt>
    <dgm:pt modelId="{C8C3B77D-6660-410E-9C0E-D227298D0CA8}">
      <dgm:prSet/>
      <dgm:spPr/>
      <dgm:t>
        <a:bodyPr/>
        <a:lstStyle/>
        <a:p>
          <a:r>
            <a:rPr lang="en-US" dirty="0"/>
            <a:t>Resources</a:t>
          </a:r>
        </a:p>
      </dgm:t>
    </dgm:pt>
    <dgm:pt modelId="{2A0B1434-6BBF-4E91-BE96-A2655C7EB766}" type="parTrans" cxnId="{F52AE841-F1A0-4B6E-BC54-11687F65F8A1}">
      <dgm:prSet/>
      <dgm:spPr/>
      <dgm:t>
        <a:bodyPr/>
        <a:lstStyle/>
        <a:p>
          <a:endParaRPr lang="en-US"/>
        </a:p>
      </dgm:t>
    </dgm:pt>
    <dgm:pt modelId="{1B1B6E9D-8899-49C1-AFF8-53B78CDC37CB}" type="sibTrans" cxnId="{F52AE841-F1A0-4B6E-BC54-11687F65F8A1}">
      <dgm:prSet/>
      <dgm:spPr/>
      <dgm:t>
        <a:bodyPr/>
        <a:lstStyle/>
        <a:p>
          <a:endParaRPr lang="en-US"/>
        </a:p>
      </dgm:t>
    </dgm:pt>
    <dgm:pt modelId="{FC007518-B29B-48F6-8A3A-BE0E8253DFD5}" type="pres">
      <dgm:prSet presAssocID="{1C4B5A71-2D6D-49DE-91E1-5D1F9AC72BA3}" presName="linear" presStyleCnt="0">
        <dgm:presLayoutVars>
          <dgm:dir/>
          <dgm:animLvl val="lvl"/>
          <dgm:resizeHandles val="exact"/>
        </dgm:presLayoutVars>
      </dgm:prSet>
      <dgm:spPr/>
    </dgm:pt>
    <dgm:pt modelId="{552F1264-E2F8-4A06-91BC-F7465D5AF265}" type="pres">
      <dgm:prSet presAssocID="{7F7EDFF3-BBAE-4E09-90D2-0EEF56029EED}" presName="parentLin" presStyleCnt="0"/>
      <dgm:spPr/>
    </dgm:pt>
    <dgm:pt modelId="{E3A3F6C5-1292-480B-AC0A-61989F4A4C64}" type="pres">
      <dgm:prSet presAssocID="{7F7EDFF3-BBAE-4E09-90D2-0EEF56029EED}" presName="parentLeftMargin" presStyleLbl="node1" presStyleIdx="0" presStyleCnt="4"/>
      <dgm:spPr/>
    </dgm:pt>
    <dgm:pt modelId="{8B566719-71D4-4286-A4E7-263352FF688A}" type="pres">
      <dgm:prSet presAssocID="{7F7EDFF3-BBAE-4E09-90D2-0EEF56029EED}" presName="parentText" presStyleLbl="node1" presStyleIdx="0" presStyleCnt="4">
        <dgm:presLayoutVars>
          <dgm:chMax val="0"/>
          <dgm:bulletEnabled val="1"/>
        </dgm:presLayoutVars>
      </dgm:prSet>
      <dgm:spPr/>
    </dgm:pt>
    <dgm:pt modelId="{08B36ECC-0B08-4E6C-88F2-134DDCDEEC71}" type="pres">
      <dgm:prSet presAssocID="{7F7EDFF3-BBAE-4E09-90D2-0EEF56029EED}" presName="negativeSpace" presStyleCnt="0"/>
      <dgm:spPr/>
    </dgm:pt>
    <dgm:pt modelId="{A530171E-C132-48C7-8178-96A28588E4E1}" type="pres">
      <dgm:prSet presAssocID="{7F7EDFF3-BBAE-4E09-90D2-0EEF56029EED}" presName="childText" presStyleLbl="conFgAcc1" presStyleIdx="0" presStyleCnt="4">
        <dgm:presLayoutVars>
          <dgm:bulletEnabled val="1"/>
        </dgm:presLayoutVars>
      </dgm:prSet>
      <dgm:spPr/>
    </dgm:pt>
    <dgm:pt modelId="{E0266FF7-B2D6-4615-A0FF-B165354559D9}" type="pres">
      <dgm:prSet presAssocID="{10242FE6-3EA6-44DD-8675-3D834573C973}" presName="spaceBetweenRectangles" presStyleCnt="0"/>
      <dgm:spPr/>
    </dgm:pt>
    <dgm:pt modelId="{A413BA64-7729-42FF-961B-2A9AD7F9F3F7}" type="pres">
      <dgm:prSet presAssocID="{9429A564-977D-4793-AD57-B56AFF39F831}" presName="parentLin" presStyleCnt="0"/>
      <dgm:spPr/>
    </dgm:pt>
    <dgm:pt modelId="{A5A8B13B-215B-439F-8DB8-B46EF424034B}" type="pres">
      <dgm:prSet presAssocID="{9429A564-977D-4793-AD57-B56AFF39F831}" presName="parentLeftMargin" presStyleLbl="node1" presStyleIdx="0" presStyleCnt="4"/>
      <dgm:spPr/>
    </dgm:pt>
    <dgm:pt modelId="{163D7871-B313-4ED6-9DBC-648B7F3BFB99}" type="pres">
      <dgm:prSet presAssocID="{9429A564-977D-4793-AD57-B56AFF39F831}" presName="parentText" presStyleLbl="node1" presStyleIdx="1" presStyleCnt="4">
        <dgm:presLayoutVars>
          <dgm:chMax val="0"/>
          <dgm:bulletEnabled val="1"/>
        </dgm:presLayoutVars>
      </dgm:prSet>
      <dgm:spPr/>
    </dgm:pt>
    <dgm:pt modelId="{333593DD-4EBB-4A14-AEB8-A83029236210}" type="pres">
      <dgm:prSet presAssocID="{9429A564-977D-4793-AD57-B56AFF39F831}" presName="negativeSpace" presStyleCnt="0"/>
      <dgm:spPr/>
    </dgm:pt>
    <dgm:pt modelId="{628788D0-97DF-410E-9796-CE275E88B4DB}" type="pres">
      <dgm:prSet presAssocID="{9429A564-977D-4793-AD57-B56AFF39F831}" presName="childText" presStyleLbl="conFgAcc1" presStyleIdx="1" presStyleCnt="4">
        <dgm:presLayoutVars>
          <dgm:bulletEnabled val="1"/>
        </dgm:presLayoutVars>
      </dgm:prSet>
      <dgm:spPr/>
    </dgm:pt>
    <dgm:pt modelId="{E50E08D3-AAB1-4677-A7E0-35A8C7AC7E7B}" type="pres">
      <dgm:prSet presAssocID="{CEF2A26F-BC26-4F22-93B6-D9AA59CDF9C2}" presName="spaceBetweenRectangles" presStyleCnt="0"/>
      <dgm:spPr/>
    </dgm:pt>
    <dgm:pt modelId="{8665D5E4-6B29-4319-A8F4-D2D687531B04}" type="pres">
      <dgm:prSet presAssocID="{7E675099-AB54-49BE-81FE-59847276A08E}" presName="parentLin" presStyleCnt="0"/>
      <dgm:spPr/>
    </dgm:pt>
    <dgm:pt modelId="{A9A2645A-E887-4FB7-A20D-7D878676A496}" type="pres">
      <dgm:prSet presAssocID="{7E675099-AB54-49BE-81FE-59847276A08E}" presName="parentLeftMargin" presStyleLbl="node1" presStyleIdx="1" presStyleCnt="4"/>
      <dgm:spPr/>
    </dgm:pt>
    <dgm:pt modelId="{CB84ED8F-C465-4AD9-9873-987AA765B655}" type="pres">
      <dgm:prSet presAssocID="{7E675099-AB54-49BE-81FE-59847276A08E}" presName="parentText" presStyleLbl="node1" presStyleIdx="2" presStyleCnt="4">
        <dgm:presLayoutVars>
          <dgm:chMax val="0"/>
          <dgm:bulletEnabled val="1"/>
        </dgm:presLayoutVars>
      </dgm:prSet>
      <dgm:spPr/>
    </dgm:pt>
    <dgm:pt modelId="{628060DE-AC9C-46C2-AB8D-BBBB1A54A006}" type="pres">
      <dgm:prSet presAssocID="{7E675099-AB54-49BE-81FE-59847276A08E}" presName="negativeSpace" presStyleCnt="0"/>
      <dgm:spPr/>
    </dgm:pt>
    <dgm:pt modelId="{A90E9639-3C28-4B33-AEDD-9350A5AED162}" type="pres">
      <dgm:prSet presAssocID="{7E675099-AB54-49BE-81FE-59847276A08E}" presName="childText" presStyleLbl="conFgAcc1" presStyleIdx="2" presStyleCnt="4">
        <dgm:presLayoutVars>
          <dgm:bulletEnabled val="1"/>
        </dgm:presLayoutVars>
      </dgm:prSet>
      <dgm:spPr/>
    </dgm:pt>
    <dgm:pt modelId="{D560C6D9-DB38-4E53-813A-0CDD9F1830A9}" type="pres">
      <dgm:prSet presAssocID="{80BD7F36-7B41-4720-A344-06058C0B5A70}" presName="spaceBetweenRectangles" presStyleCnt="0"/>
      <dgm:spPr/>
    </dgm:pt>
    <dgm:pt modelId="{8C993E54-E83C-406B-9471-F74334318A72}" type="pres">
      <dgm:prSet presAssocID="{C8C3B77D-6660-410E-9C0E-D227298D0CA8}" presName="parentLin" presStyleCnt="0"/>
      <dgm:spPr/>
    </dgm:pt>
    <dgm:pt modelId="{730EC1F1-1487-4FB8-B064-A34F783C551A}" type="pres">
      <dgm:prSet presAssocID="{C8C3B77D-6660-410E-9C0E-D227298D0CA8}" presName="parentLeftMargin" presStyleLbl="node1" presStyleIdx="2" presStyleCnt="4"/>
      <dgm:spPr/>
    </dgm:pt>
    <dgm:pt modelId="{4A6D82F1-88EE-4E5A-BBD8-5F7EBB02676D}" type="pres">
      <dgm:prSet presAssocID="{C8C3B77D-6660-410E-9C0E-D227298D0CA8}" presName="parentText" presStyleLbl="node1" presStyleIdx="3" presStyleCnt="4">
        <dgm:presLayoutVars>
          <dgm:chMax val="0"/>
          <dgm:bulletEnabled val="1"/>
        </dgm:presLayoutVars>
      </dgm:prSet>
      <dgm:spPr/>
    </dgm:pt>
    <dgm:pt modelId="{51017242-0EBC-4699-BFB9-9BB9E74C2F67}" type="pres">
      <dgm:prSet presAssocID="{C8C3B77D-6660-410E-9C0E-D227298D0CA8}" presName="negativeSpace" presStyleCnt="0"/>
      <dgm:spPr/>
    </dgm:pt>
    <dgm:pt modelId="{3D2BB252-C679-4500-9018-FC4927BF5075}" type="pres">
      <dgm:prSet presAssocID="{C8C3B77D-6660-410E-9C0E-D227298D0CA8}" presName="childText" presStyleLbl="conFgAcc1" presStyleIdx="3" presStyleCnt="4">
        <dgm:presLayoutVars>
          <dgm:bulletEnabled val="1"/>
        </dgm:presLayoutVars>
      </dgm:prSet>
      <dgm:spPr/>
    </dgm:pt>
  </dgm:ptLst>
  <dgm:cxnLst>
    <dgm:cxn modelId="{5DD24304-9CCD-4B66-9915-5D2D42AE468B}" type="presOf" srcId="{C8C3B77D-6660-410E-9C0E-D227298D0CA8}" destId="{4A6D82F1-88EE-4E5A-BBD8-5F7EBB02676D}" srcOrd="1" destOrd="0" presId="urn:microsoft.com/office/officeart/2005/8/layout/list1"/>
    <dgm:cxn modelId="{C2F8202D-9B3A-4299-9252-55B1F27A81B5}" srcId="{1C4B5A71-2D6D-49DE-91E1-5D1F9AC72BA3}" destId="{7E675099-AB54-49BE-81FE-59847276A08E}" srcOrd="2" destOrd="0" parTransId="{3390EAF3-473C-497A-AB99-65FEFB512B22}" sibTransId="{80BD7F36-7B41-4720-A344-06058C0B5A70}"/>
    <dgm:cxn modelId="{A07D472E-E177-469A-95DC-0C226FF3ACA5}" srcId="{1C4B5A71-2D6D-49DE-91E1-5D1F9AC72BA3}" destId="{9429A564-977D-4793-AD57-B56AFF39F831}" srcOrd="1" destOrd="0" parTransId="{DA916BDA-E484-4D28-B13E-C24291362DC2}" sibTransId="{CEF2A26F-BC26-4F22-93B6-D9AA59CDF9C2}"/>
    <dgm:cxn modelId="{AFE6E130-5950-4E03-99AD-252D77418FA1}" type="presOf" srcId="{7E675099-AB54-49BE-81FE-59847276A08E}" destId="{CB84ED8F-C465-4AD9-9873-987AA765B655}" srcOrd="1" destOrd="0" presId="urn:microsoft.com/office/officeart/2005/8/layout/list1"/>
    <dgm:cxn modelId="{CAACEE60-D4AC-498F-A876-AD1A02083281}" type="presOf" srcId="{1C4B5A71-2D6D-49DE-91E1-5D1F9AC72BA3}" destId="{FC007518-B29B-48F6-8A3A-BE0E8253DFD5}" srcOrd="0" destOrd="0" presId="urn:microsoft.com/office/officeart/2005/8/layout/list1"/>
    <dgm:cxn modelId="{0B27D961-F09B-45CA-8259-8D1325684227}" srcId="{1C4B5A71-2D6D-49DE-91E1-5D1F9AC72BA3}" destId="{7F7EDFF3-BBAE-4E09-90D2-0EEF56029EED}" srcOrd="0" destOrd="0" parTransId="{A3F7D3E3-AA45-4821-B298-215BBDE2083D}" sibTransId="{10242FE6-3EA6-44DD-8675-3D834573C973}"/>
    <dgm:cxn modelId="{F52AE841-F1A0-4B6E-BC54-11687F65F8A1}" srcId="{1C4B5A71-2D6D-49DE-91E1-5D1F9AC72BA3}" destId="{C8C3B77D-6660-410E-9C0E-D227298D0CA8}" srcOrd="3" destOrd="0" parTransId="{2A0B1434-6BBF-4E91-BE96-A2655C7EB766}" sibTransId="{1B1B6E9D-8899-49C1-AFF8-53B78CDC37CB}"/>
    <dgm:cxn modelId="{B3760698-D0A0-4F5E-B879-8E2158C63A1F}" type="presOf" srcId="{9429A564-977D-4793-AD57-B56AFF39F831}" destId="{163D7871-B313-4ED6-9DBC-648B7F3BFB99}" srcOrd="1" destOrd="0" presId="urn:microsoft.com/office/officeart/2005/8/layout/list1"/>
    <dgm:cxn modelId="{BBCCEDA2-CFD0-459B-8CD9-8D79B25E29AF}" type="presOf" srcId="{7F7EDFF3-BBAE-4E09-90D2-0EEF56029EED}" destId="{E3A3F6C5-1292-480B-AC0A-61989F4A4C64}" srcOrd="0" destOrd="0" presId="urn:microsoft.com/office/officeart/2005/8/layout/list1"/>
    <dgm:cxn modelId="{584DFFA6-1A22-48E4-9617-45D3F3A3253C}" type="presOf" srcId="{9429A564-977D-4793-AD57-B56AFF39F831}" destId="{A5A8B13B-215B-439F-8DB8-B46EF424034B}" srcOrd="0" destOrd="0" presId="urn:microsoft.com/office/officeart/2005/8/layout/list1"/>
    <dgm:cxn modelId="{16EC89DD-5EE6-443B-8988-6CD1D2566B9C}" type="presOf" srcId="{C8C3B77D-6660-410E-9C0E-D227298D0CA8}" destId="{730EC1F1-1487-4FB8-B064-A34F783C551A}" srcOrd="0" destOrd="0" presId="urn:microsoft.com/office/officeart/2005/8/layout/list1"/>
    <dgm:cxn modelId="{8D080CEA-D3D5-4F6E-9228-EA2A16D43594}" type="presOf" srcId="{7E675099-AB54-49BE-81FE-59847276A08E}" destId="{A9A2645A-E887-4FB7-A20D-7D878676A496}" srcOrd="0" destOrd="0" presId="urn:microsoft.com/office/officeart/2005/8/layout/list1"/>
    <dgm:cxn modelId="{3B3444ED-1EDF-440D-BA34-85D295CFD5AD}" type="presOf" srcId="{7F7EDFF3-BBAE-4E09-90D2-0EEF56029EED}" destId="{8B566719-71D4-4286-A4E7-263352FF688A}" srcOrd="1" destOrd="0" presId="urn:microsoft.com/office/officeart/2005/8/layout/list1"/>
    <dgm:cxn modelId="{F3B29F80-5576-4FDC-B913-427333FDCC20}" type="presParOf" srcId="{FC007518-B29B-48F6-8A3A-BE0E8253DFD5}" destId="{552F1264-E2F8-4A06-91BC-F7465D5AF265}" srcOrd="0" destOrd="0" presId="urn:microsoft.com/office/officeart/2005/8/layout/list1"/>
    <dgm:cxn modelId="{815D844F-45DD-4660-B3F8-6B7B1DCA9A7D}" type="presParOf" srcId="{552F1264-E2F8-4A06-91BC-F7465D5AF265}" destId="{E3A3F6C5-1292-480B-AC0A-61989F4A4C64}" srcOrd="0" destOrd="0" presId="urn:microsoft.com/office/officeart/2005/8/layout/list1"/>
    <dgm:cxn modelId="{BCE3614D-2B66-486A-B9CE-313D15B91696}" type="presParOf" srcId="{552F1264-E2F8-4A06-91BC-F7465D5AF265}" destId="{8B566719-71D4-4286-A4E7-263352FF688A}" srcOrd="1" destOrd="0" presId="urn:microsoft.com/office/officeart/2005/8/layout/list1"/>
    <dgm:cxn modelId="{CE2EE95B-CD7D-4D56-BB31-43F694BE1ECA}" type="presParOf" srcId="{FC007518-B29B-48F6-8A3A-BE0E8253DFD5}" destId="{08B36ECC-0B08-4E6C-88F2-134DDCDEEC71}" srcOrd="1" destOrd="0" presId="urn:microsoft.com/office/officeart/2005/8/layout/list1"/>
    <dgm:cxn modelId="{2A2DB142-9E94-4B62-A791-4A28B7644F10}" type="presParOf" srcId="{FC007518-B29B-48F6-8A3A-BE0E8253DFD5}" destId="{A530171E-C132-48C7-8178-96A28588E4E1}" srcOrd="2" destOrd="0" presId="urn:microsoft.com/office/officeart/2005/8/layout/list1"/>
    <dgm:cxn modelId="{9286EBD0-ABB5-447A-AA80-FBC0A24D6817}" type="presParOf" srcId="{FC007518-B29B-48F6-8A3A-BE0E8253DFD5}" destId="{E0266FF7-B2D6-4615-A0FF-B165354559D9}" srcOrd="3" destOrd="0" presId="urn:microsoft.com/office/officeart/2005/8/layout/list1"/>
    <dgm:cxn modelId="{8AA61EF0-0FF4-46B4-AC35-C7634BD61497}" type="presParOf" srcId="{FC007518-B29B-48F6-8A3A-BE0E8253DFD5}" destId="{A413BA64-7729-42FF-961B-2A9AD7F9F3F7}" srcOrd="4" destOrd="0" presId="urn:microsoft.com/office/officeart/2005/8/layout/list1"/>
    <dgm:cxn modelId="{0A0A336C-4A8B-4EE1-8736-1CEE75DB3F84}" type="presParOf" srcId="{A413BA64-7729-42FF-961B-2A9AD7F9F3F7}" destId="{A5A8B13B-215B-439F-8DB8-B46EF424034B}" srcOrd="0" destOrd="0" presId="urn:microsoft.com/office/officeart/2005/8/layout/list1"/>
    <dgm:cxn modelId="{B6AFDAF5-F76E-4426-9ACA-0A496BA822CC}" type="presParOf" srcId="{A413BA64-7729-42FF-961B-2A9AD7F9F3F7}" destId="{163D7871-B313-4ED6-9DBC-648B7F3BFB99}" srcOrd="1" destOrd="0" presId="urn:microsoft.com/office/officeart/2005/8/layout/list1"/>
    <dgm:cxn modelId="{63E7057D-D492-44B4-A01B-1B70138FBBED}" type="presParOf" srcId="{FC007518-B29B-48F6-8A3A-BE0E8253DFD5}" destId="{333593DD-4EBB-4A14-AEB8-A83029236210}" srcOrd="5" destOrd="0" presId="urn:microsoft.com/office/officeart/2005/8/layout/list1"/>
    <dgm:cxn modelId="{0C5FC9E4-AA3A-453A-914C-D87341AEA95E}" type="presParOf" srcId="{FC007518-B29B-48F6-8A3A-BE0E8253DFD5}" destId="{628788D0-97DF-410E-9796-CE275E88B4DB}" srcOrd="6" destOrd="0" presId="urn:microsoft.com/office/officeart/2005/8/layout/list1"/>
    <dgm:cxn modelId="{352E342F-3C3E-4D6A-B114-79A9C45E2271}" type="presParOf" srcId="{FC007518-B29B-48F6-8A3A-BE0E8253DFD5}" destId="{E50E08D3-AAB1-4677-A7E0-35A8C7AC7E7B}" srcOrd="7" destOrd="0" presId="urn:microsoft.com/office/officeart/2005/8/layout/list1"/>
    <dgm:cxn modelId="{B605562B-284F-44A6-B5A7-F7EAADFCCC42}" type="presParOf" srcId="{FC007518-B29B-48F6-8A3A-BE0E8253DFD5}" destId="{8665D5E4-6B29-4319-A8F4-D2D687531B04}" srcOrd="8" destOrd="0" presId="urn:microsoft.com/office/officeart/2005/8/layout/list1"/>
    <dgm:cxn modelId="{5330A9F7-007E-4340-A9CF-C6E71012AC3C}" type="presParOf" srcId="{8665D5E4-6B29-4319-A8F4-D2D687531B04}" destId="{A9A2645A-E887-4FB7-A20D-7D878676A496}" srcOrd="0" destOrd="0" presId="urn:microsoft.com/office/officeart/2005/8/layout/list1"/>
    <dgm:cxn modelId="{8597C2C1-EB60-485C-8C9D-B48759A12400}" type="presParOf" srcId="{8665D5E4-6B29-4319-A8F4-D2D687531B04}" destId="{CB84ED8F-C465-4AD9-9873-987AA765B655}" srcOrd="1" destOrd="0" presId="urn:microsoft.com/office/officeart/2005/8/layout/list1"/>
    <dgm:cxn modelId="{F2AC3A3B-873A-4D69-B7CB-D79A353B3B50}" type="presParOf" srcId="{FC007518-B29B-48F6-8A3A-BE0E8253DFD5}" destId="{628060DE-AC9C-46C2-AB8D-BBBB1A54A006}" srcOrd="9" destOrd="0" presId="urn:microsoft.com/office/officeart/2005/8/layout/list1"/>
    <dgm:cxn modelId="{E6C2D8C0-CC27-4BF6-9161-55CE08A78A62}" type="presParOf" srcId="{FC007518-B29B-48F6-8A3A-BE0E8253DFD5}" destId="{A90E9639-3C28-4B33-AEDD-9350A5AED162}" srcOrd="10" destOrd="0" presId="urn:microsoft.com/office/officeart/2005/8/layout/list1"/>
    <dgm:cxn modelId="{4181EC15-10E7-45A4-93A9-B4BAB2B96964}" type="presParOf" srcId="{FC007518-B29B-48F6-8A3A-BE0E8253DFD5}" destId="{D560C6D9-DB38-4E53-813A-0CDD9F1830A9}" srcOrd="11" destOrd="0" presId="urn:microsoft.com/office/officeart/2005/8/layout/list1"/>
    <dgm:cxn modelId="{F103FAEA-431C-4499-BA9D-60D9628E3FCA}" type="presParOf" srcId="{FC007518-B29B-48F6-8A3A-BE0E8253DFD5}" destId="{8C993E54-E83C-406B-9471-F74334318A72}" srcOrd="12" destOrd="0" presId="urn:microsoft.com/office/officeart/2005/8/layout/list1"/>
    <dgm:cxn modelId="{73CF9558-617F-4807-8941-4E02798565A8}" type="presParOf" srcId="{8C993E54-E83C-406B-9471-F74334318A72}" destId="{730EC1F1-1487-4FB8-B064-A34F783C551A}" srcOrd="0" destOrd="0" presId="urn:microsoft.com/office/officeart/2005/8/layout/list1"/>
    <dgm:cxn modelId="{BEFED7CE-8A47-4D85-A186-69E0F412179C}" type="presParOf" srcId="{8C993E54-E83C-406B-9471-F74334318A72}" destId="{4A6D82F1-88EE-4E5A-BBD8-5F7EBB02676D}" srcOrd="1" destOrd="0" presId="urn:microsoft.com/office/officeart/2005/8/layout/list1"/>
    <dgm:cxn modelId="{1A1F0FEF-C3DD-4E22-B4EA-7090239911E6}" type="presParOf" srcId="{FC007518-B29B-48F6-8A3A-BE0E8253DFD5}" destId="{51017242-0EBC-4699-BFB9-9BB9E74C2F67}" srcOrd="13" destOrd="0" presId="urn:microsoft.com/office/officeart/2005/8/layout/list1"/>
    <dgm:cxn modelId="{18605B97-5A90-449E-B86A-396187A887E0}" type="presParOf" srcId="{FC007518-B29B-48F6-8A3A-BE0E8253DFD5}" destId="{3D2BB252-C679-4500-9018-FC4927BF507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718751-C823-4D5E-ACC8-372560B24303}" type="doc">
      <dgm:prSet loTypeId="urn:microsoft.com/office/officeart/2005/8/layout/cycle3" loCatId="cycle" qsTypeId="urn:microsoft.com/office/officeart/2005/8/quickstyle/simple5" qsCatId="simple" csTypeId="urn:microsoft.com/office/officeart/2005/8/colors/accent2_2" csCatId="accent2"/>
      <dgm:spPr/>
      <dgm:t>
        <a:bodyPr/>
        <a:lstStyle/>
        <a:p>
          <a:endParaRPr lang="en-US"/>
        </a:p>
      </dgm:t>
    </dgm:pt>
    <dgm:pt modelId="{B12144CE-2073-49DB-9250-8D858F512718}">
      <dgm:prSet/>
      <dgm:spPr/>
      <dgm:t>
        <a:bodyPr/>
        <a:lstStyle/>
        <a:p>
          <a:r>
            <a:rPr lang="en-US" dirty="0"/>
            <a:t>Stay Tuned for </a:t>
          </a:r>
          <a:br>
            <a:rPr lang="en-US" dirty="0"/>
          </a:br>
          <a:r>
            <a:rPr lang="en-US" dirty="0"/>
            <a:t>Part 2!</a:t>
          </a:r>
        </a:p>
      </dgm:t>
    </dgm:pt>
    <dgm:pt modelId="{724DF92B-CAA2-4FF8-AE8B-A590D963DEE2}" type="parTrans" cxnId="{9D9A3F32-546C-4CE0-A8A1-56EC2C3CF1CF}">
      <dgm:prSet/>
      <dgm:spPr/>
      <dgm:t>
        <a:bodyPr/>
        <a:lstStyle/>
        <a:p>
          <a:endParaRPr lang="en-US"/>
        </a:p>
      </dgm:t>
    </dgm:pt>
    <dgm:pt modelId="{56924A0C-190B-4AE7-A7CF-399292E6EB90}" type="sibTrans" cxnId="{9D9A3F32-546C-4CE0-A8A1-56EC2C3CF1CF}">
      <dgm:prSet/>
      <dgm:spPr/>
      <dgm:t>
        <a:bodyPr/>
        <a:lstStyle/>
        <a:p>
          <a:endParaRPr lang="en-US"/>
        </a:p>
      </dgm:t>
    </dgm:pt>
    <dgm:pt modelId="{9EDF9E94-6C2B-4342-8A5A-BC16D2EF3AD3}" type="pres">
      <dgm:prSet presAssocID="{E1718751-C823-4D5E-ACC8-372560B24303}" presName="Name0" presStyleCnt="0">
        <dgm:presLayoutVars>
          <dgm:dir/>
          <dgm:resizeHandles val="exact"/>
        </dgm:presLayoutVars>
      </dgm:prSet>
      <dgm:spPr/>
    </dgm:pt>
    <dgm:pt modelId="{F00D35DA-87F5-43E5-B8E8-D8DA38E101D5}" type="pres">
      <dgm:prSet presAssocID="{E1718751-C823-4D5E-ACC8-372560B24303}" presName="cycle" presStyleCnt="0"/>
      <dgm:spPr/>
    </dgm:pt>
    <dgm:pt modelId="{DAB4D4BA-F416-4B6C-A269-7318BB6B8757}" type="pres">
      <dgm:prSet presAssocID="{B12144CE-2073-49DB-9250-8D858F512718}" presName="nodeFirstNode" presStyleLbl="node1" presStyleIdx="0" presStyleCnt="1">
        <dgm:presLayoutVars>
          <dgm:bulletEnabled val="1"/>
        </dgm:presLayoutVars>
      </dgm:prSet>
      <dgm:spPr/>
    </dgm:pt>
  </dgm:ptLst>
  <dgm:cxnLst>
    <dgm:cxn modelId="{9D9A3F32-546C-4CE0-A8A1-56EC2C3CF1CF}" srcId="{E1718751-C823-4D5E-ACC8-372560B24303}" destId="{B12144CE-2073-49DB-9250-8D858F512718}" srcOrd="0" destOrd="0" parTransId="{724DF92B-CAA2-4FF8-AE8B-A590D963DEE2}" sibTransId="{56924A0C-190B-4AE7-A7CF-399292E6EB90}"/>
    <dgm:cxn modelId="{E23F1C3B-FDDB-4E52-8382-8E53611B76DC}" type="presOf" srcId="{E1718751-C823-4D5E-ACC8-372560B24303}" destId="{9EDF9E94-6C2B-4342-8A5A-BC16D2EF3AD3}" srcOrd="0" destOrd="0" presId="urn:microsoft.com/office/officeart/2005/8/layout/cycle3"/>
    <dgm:cxn modelId="{3838269C-5494-4117-B2E5-01565A9D0C87}" type="presOf" srcId="{B12144CE-2073-49DB-9250-8D858F512718}" destId="{DAB4D4BA-F416-4B6C-A269-7318BB6B8757}" srcOrd="0" destOrd="0" presId="urn:microsoft.com/office/officeart/2005/8/layout/cycle3"/>
    <dgm:cxn modelId="{994DA191-F641-4D6D-B6E2-20BCAC529AF1}" type="presParOf" srcId="{9EDF9E94-6C2B-4342-8A5A-BC16D2EF3AD3}" destId="{F00D35DA-87F5-43E5-B8E8-D8DA38E101D5}" srcOrd="0" destOrd="0" presId="urn:microsoft.com/office/officeart/2005/8/layout/cycle3"/>
    <dgm:cxn modelId="{90D9BF75-D6E3-4153-B73B-FD30CC84B846}" type="presParOf" srcId="{F00D35DA-87F5-43E5-B8E8-D8DA38E101D5}" destId="{DAB4D4BA-F416-4B6C-A269-7318BB6B8757}" srcOrd="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263C3-4A5B-48D0-91E9-83A5894034A9}" type="doc">
      <dgm:prSet loTypeId="urn:microsoft.com/office/officeart/2005/8/layout/lProcess2" loCatId="list" qsTypeId="urn:microsoft.com/office/officeart/2005/8/quickstyle/simple5" qsCatId="simple" csTypeId="urn:microsoft.com/office/officeart/2005/8/colors/colorful2" csCatId="colorful" phldr="1"/>
      <dgm:spPr/>
      <dgm:t>
        <a:bodyPr/>
        <a:lstStyle/>
        <a:p>
          <a:endParaRPr lang="en-US"/>
        </a:p>
      </dgm:t>
    </dgm:pt>
    <dgm:pt modelId="{408AB188-4609-4328-9446-49A8821ACF34}">
      <dgm:prSet/>
      <dgm:spPr/>
      <dgm:t>
        <a:bodyPr/>
        <a:lstStyle/>
        <a:p>
          <a:r>
            <a:rPr lang="en-US" dirty="0"/>
            <a:t>The </a:t>
          </a:r>
          <a:r>
            <a:rPr lang="en-US" b="1" u="sng" dirty="0"/>
            <a:t>size</a:t>
          </a:r>
          <a:r>
            <a:rPr lang="en-US" dirty="0"/>
            <a:t> of the financial interest in the matter</a:t>
          </a:r>
        </a:p>
      </dgm:t>
    </dgm:pt>
    <dgm:pt modelId="{794D6EBA-2A5E-4A4D-A61D-98B92155E544}" type="parTrans" cxnId="{D8385B11-F182-4611-BF4D-BED568E2A068}">
      <dgm:prSet/>
      <dgm:spPr/>
      <dgm:t>
        <a:bodyPr/>
        <a:lstStyle/>
        <a:p>
          <a:endParaRPr lang="en-US"/>
        </a:p>
      </dgm:t>
    </dgm:pt>
    <dgm:pt modelId="{D106E102-5186-4FEA-9DEE-7134B0DA4A94}" type="sibTrans" cxnId="{D8385B11-F182-4611-BF4D-BED568E2A068}">
      <dgm:prSet/>
      <dgm:spPr/>
      <dgm:t>
        <a:bodyPr/>
        <a:lstStyle/>
        <a:p>
          <a:endParaRPr lang="en-US"/>
        </a:p>
      </dgm:t>
    </dgm:pt>
    <dgm:pt modelId="{49199BEC-37FC-4340-A193-91779215654D}">
      <dgm:prSet/>
      <dgm:spPr/>
      <dgm:t>
        <a:bodyPr/>
        <a:lstStyle/>
        <a:p>
          <a:r>
            <a:rPr lang="en-US" dirty="0"/>
            <a:t>The </a:t>
          </a:r>
          <a:r>
            <a:rPr lang="en-US" b="1" u="sng" dirty="0"/>
            <a:t>type</a:t>
          </a:r>
          <a:r>
            <a:rPr lang="en-US" dirty="0"/>
            <a:t> of holding that creates the disqualifying interest</a:t>
          </a:r>
        </a:p>
      </dgm:t>
    </dgm:pt>
    <dgm:pt modelId="{C71C39F4-1285-4FE3-86A4-F6375988A041}" type="parTrans" cxnId="{48822D29-3095-4FC8-8CA2-2961F5AF8FE6}">
      <dgm:prSet/>
      <dgm:spPr/>
      <dgm:t>
        <a:bodyPr/>
        <a:lstStyle/>
        <a:p>
          <a:endParaRPr lang="en-US"/>
        </a:p>
      </dgm:t>
    </dgm:pt>
    <dgm:pt modelId="{A9544BF8-D20B-41C7-B129-401E1416F713}" type="sibTrans" cxnId="{48822D29-3095-4FC8-8CA2-2961F5AF8FE6}">
      <dgm:prSet/>
      <dgm:spPr/>
      <dgm:t>
        <a:bodyPr/>
        <a:lstStyle/>
        <a:p>
          <a:endParaRPr lang="en-US"/>
        </a:p>
      </dgm:t>
    </dgm:pt>
    <dgm:pt modelId="{4253444F-4677-4347-B3DC-1D34DCFC6A79}">
      <dgm:prSet/>
      <dgm:spPr/>
      <dgm:t>
        <a:bodyPr/>
        <a:lstStyle/>
        <a:p>
          <a:r>
            <a:rPr lang="en-US" dirty="0"/>
            <a:t>The statute is indifferent to:</a:t>
          </a:r>
        </a:p>
      </dgm:t>
    </dgm:pt>
    <dgm:pt modelId="{4AB7A856-813E-4244-A95A-A6BB7F6FBE20}" type="sibTrans" cxnId="{680AE2EA-394B-4F71-BAAF-91889540751F}">
      <dgm:prSet/>
      <dgm:spPr/>
      <dgm:t>
        <a:bodyPr/>
        <a:lstStyle/>
        <a:p>
          <a:endParaRPr lang="en-US"/>
        </a:p>
      </dgm:t>
    </dgm:pt>
    <dgm:pt modelId="{EDFCC329-0A87-42B1-944F-E40894839D09}" type="parTrans" cxnId="{680AE2EA-394B-4F71-BAAF-91889540751F}">
      <dgm:prSet/>
      <dgm:spPr/>
      <dgm:t>
        <a:bodyPr/>
        <a:lstStyle/>
        <a:p>
          <a:endParaRPr lang="en-US"/>
        </a:p>
      </dgm:t>
    </dgm:pt>
    <dgm:pt modelId="{2815DEF1-2A16-4808-9C42-FFDAFE085DC0}" type="pres">
      <dgm:prSet presAssocID="{C05263C3-4A5B-48D0-91E9-83A5894034A9}" presName="theList" presStyleCnt="0">
        <dgm:presLayoutVars>
          <dgm:dir/>
          <dgm:animLvl val="lvl"/>
          <dgm:resizeHandles val="exact"/>
        </dgm:presLayoutVars>
      </dgm:prSet>
      <dgm:spPr/>
    </dgm:pt>
    <dgm:pt modelId="{E2008D5C-1B0F-4B4A-9746-B81E7EF2899D}" type="pres">
      <dgm:prSet presAssocID="{4253444F-4677-4347-B3DC-1D34DCFC6A79}" presName="compNode" presStyleCnt="0"/>
      <dgm:spPr/>
    </dgm:pt>
    <dgm:pt modelId="{8504E786-10D9-4AC9-81AE-37E4618709DA}" type="pres">
      <dgm:prSet presAssocID="{4253444F-4677-4347-B3DC-1D34DCFC6A79}" presName="aNode" presStyleLbl="bgShp" presStyleIdx="0" presStyleCnt="1"/>
      <dgm:spPr/>
    </dgm:pt>
    <dgm:pt modelId="{2AB796D2-F342-4A75-BA78-1434895B50AA}" type="pres">
      <dgm:prSet presAssocID="{4253444F-4677-4347-B3DC-1D34DCFC6A79}" presName="textNode" presStyleLbl="bgShp" presStyleIdx="0" presStyleCnt="1"/>
      <dgm:spPr/>
    </dgm:pt>
    <dgm:pt modelId="{D8F7C8DF-1B7A-449F-9167-1F507B06222A}" type="pres">
      <dgm:prSet presAssocID="{4253444F-4677-4347-B3DC-1D34DCFC6A79}" presName="compChildNode" presStyleCnt="0"/>
      <dgm:spPr/>
    </dgm:pt>
    <dgm:pt modelId="{5E9535F9-E2BF-475A-8572-EC47DDE739A6}" type="pres">
      <dgm:prSet presAssocID="{4253444F-4677-4347-B3DC-1D34DCFC6A79}" presName="theInnerList" presStyleCnt="0"/>
      <dgm:spPr/>
    </dgm:pt>
    <dgm:pt modelId="{4C1909AF-A072-4EB4-927A-C852CC42DCCD}" type="pres">
      <dgm:prSet presAssocID="{408AB188-4609-4328-9446-49A8821ACF34}" presName="childNode" presStyleLbl="node1" presStyleIdx="0" presStyleCnt="2">
        <dgm:presLayoutVars>
          <dgm:bulletEnabled val="1"/>
        </dgm:presLayoutVars>
      </dgm:prSet>
      <dgm:spPr/>
    </dgm:pt>
    <dgm:pt modelId="{EC133A62-6077-45CE-9D04-5102ECB59CB0}" type="pres">
      <dgm:prSet presAssocID="{408AB188-4609-4328-9446-49A8821ACF34}" presName="aSpace2" presStyleCnt="0"/>
      <dgm:spPr/>
    </dgm:pt>
    <dgm:pt modelId="{0ADA4E76-FD90-4C84-9C46-04DA57A39DA3}" type="pres">
      <dgm:prSet presAssocID="{49199BEC-37FC-4340-A193-91779215654D}" presName="childNode" presStyleLbl="node1" presStyleIdx="1" presStyleCnt="2">
        <dgm:presLayoutVars>
          <dgm:bulletEnabled val="1"/>
        </dgm:presLayoutVars>
      </dgm:prSet>
      <dgm:spPr/>
    </dgm:pt>
  </dgm:ptLst>
  <dgm:cxnLst>
    <dgm:cxn modelId="{D8385B11-F182-4611-BF4D-BED568E2A068}" srcId="{4253444F-4677-4347-B3DC-1D34DCFC6A79}" destId="{408AB188-4609-4328-9446-49A8821ACF34}" srcOrd="0" destOrd="0" parTransId="{794D6EBA-2A5E-4A4D-A61D-98B92155E544}" sibTransId="{D106E102-5186-4FEA-9DEE-7134B0DA4A94}"/>
    <dgm:cxn modelId="{9732D425-5CFB-40EB-AB49-4A3CADD9C3F6}" type="presOf" srcId="{4253444F-4677-4347-B3DC-1D34DCFC6A79}" destId="{2AB796D2-F342-4A75-BA78-1434895B50AA}" srcOrd="1" destOrd="0" presId="urn:microsoft.com/office/officeart/2005/8/layout/lProcess2"/>
    <dgm:cxn modelId="{89618926-9DA7-4EEE-9C1A-50BFF93FD0D9}" type="presOf" srcId="{408AB188-4609-4328-9446-49A8821ACF34}" destId="{4C1909AF-A072-4EB4-927A-C852CC42DCCD}" srcOrd="0" destOrd="0" presId="urn:microsoft.com/office/officeart/2005/8/layout/lProcess2"/>
    <dgm:cxn modelId="{48822D29-3095-4FC8-8CA2-2961F5AF8FE6}" srcId="{4253444F-4677-4347-B3DC-1D34DCFC6A79}" destId="{49199BEC-37FC-4340-A193-91779215654D}" srcOrd="1" destOrd="0" parTransId="{C71C39F4-1285-4FE3-86A4-F6375988A041}" sibTransId="{A9544BF8-D20B-41C7-B129-401E1416F713}"/>
    <dgm:cxn modelId="{328A1E5D-2002-4E8D-8311-847B0DC7856F}" type="presOf" srcId="{4253444F-4677-4347-B3DC-1D34DCFC6A79}" destId="{8504E786-10D9-4AC9-81AE-37E4618709DA}" srcOrd="0" destOrd="0" presId="urn:microsoft.com/office/officeart/2005/8/layout/lProcess2"/>
    <dgm:cxn modelId="{BE67487C-902D-4349-A0ED-D866399FC81F}" type="presOf" srcId="{C05263C3-4A5B-48D0-91E9-83A5894034A9}" destId="{2815DEF1-2A16-4808-9C42-FFDAFE085DC0}" srcOrd="0" destOrd="0" presId="urn:microsoft.com/office/officeart/2005/8/layout/lProcess2"/>
    <dgm:cxn modelId="{680AE2EA-394B-4F71-BAAF-91889540751F}" srcId="{C05263C3-4A5B-48D0-91E9-83A5894034A9}" destId="{4253444F-4677-4347-B3DC-1D34DCFC6A79}" srcOrd="0" destOrd="0" parTransId="{EDFCC329-0A87-42B1-944F-E40894839D09}" sibTransId="{4AB7A856-813E-4244-A95A-A6BB7F6FBE20}"/>
    <dgm:cxn modelId="{6F253EF4-2822-47ED-85BE-012EF67F8051}" type="presOf" srcId="{49199BEC-37FC-4340-A193-91779215654D}" destId="{0ADA4E76-FD90-4C84-9C46-04DA57A39DA3}" srcOrd="0" destOrd="0" presId="urn:microsoft.com/office/officeart/2005/8/layout/lProcess2"/>
    <dgm:cxn modelId="{7FF2A0C4-530E-4AF3-87BE-BBB6D0418C3D}" type="presParOf" srcId="{2815DEF1-2A16-4808-9C42-FFDAFE085DC0}" destId="{E2008D5C-1B0F-4B4A-9746-B81E7EF2899D}" srcOrd="0" destOrd="0" presId="urn:microsoft.com/office/officeart/2005/8/layout/lProcess2"/>
    <dgm:cxn modelId="{5D103CF8-48B9-4D56-84FF-3F3A53AD130E}" type="presParOf" srcId="{E2008D5C-1B0F-4B4A-9746-B81E7EF2899D}" destId="{8504E786-10D9-4AC9-81AE-37E4618709DA}" srcOrd="0" destOrd="0" presId="urn:microsoft.com/office/officeart/2005/8/layout/lProcess2"/>
    <dgm:cxn modelId="{25436059-4665-412B-800C-C54BEDAD543F}" type="presParOf" srcId="{E2008D5C-1B0F-4B4A-9746-B81E7EF2899D}" destId="{2AB796D2-F342-4A75-BA78-1434895B50AA}" srcOrd="1" destOrd="0" presId="urn:microsoft.com/office/officeart/2005/8/layout/lProcess2"/>
    <dgm:cxn modelId="{00EFF2B6-908A-4E79-9DD0-1E0946A7019C}" type="presParOf" srcId="{E2008D5C-1B0F-4B4A-9746-B81E7EF2899D}" destId="{D8F7C8DF-1B7A-449F-9167-1F507B06222A}" srcOrd="2" destOrd="0" presId="urn:microsoft.com/office/officeart/2005/8/layout/lProcess2"/>
    <dgm:cxn modelId="{1C20D6F1-26D1-4C47-ACF1-CD43EB2EC886}" type="presParOf" srcId="{D8F7C8DF-1B7A-449F-9167-1F507B06222A}" destId="{5E9535F9-E2BF-475A-8572-EC47DDE739A6}" srcOrd="0" destOrd="0" presId="urn:microsoft.com/office/officeart/2005/8/layout/lProcess2"/>
    <dgm:cxn modelId="{54984D54-15E4-452E-BEA1-8698E2856E49}" type="presParOf" srcId="{5E9535F9-E2BF-475A-8572-EC47DDE739A6}" destId="{4C1909AF-A072-4EB4-927A-C852CC42DCCD}" srcOrd="0" destOrd="0" presId="urn:microsoft.com/office/officeart/2005/8/layout/lProcess2"/>
    <dgm:cxn modelId="{2618B834-0DBE-4410-BF75-3CBFC6C35FAF}" type="presParOf" srcId="{5E9535F9-E2BF-475A-8572-EC47DDE739A6}" destId="{EC133A62-6077-45CE-9D04-5102ECB59CB0}" srcOrd="1" destOrd="0" presId="urn:microsoft.com/office/officeart/2005/8/layout/lProcess2"/>
    <dgm:cxn modelId="{7644BBEA-A487-44E8-BA4A-6C162343DAAA}" type="presParOf" srcId="{5E9535F9-E2BF-475A-8572-EC47DDE739A6}" destId="{0ADA4E76-FD90-4C84-9C46-04DA57A39DA3}"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18741-63F8-44D3-BEB9-86F155355915}" type="doc">
      <dgm:prSet loTypeId="urn:microsoft.com/office/officeart/2005/8/layout/hierarchy4" loCatId="hierarchy" qsTypeId="urn:microsoft.com/office/officeart/2005/8/quickstyle/simple5" qsCatId="simple" csTypeId="urn:microsoft.com/office/officeart/2005/8/colors/colorful1" csCatId="colorful" phldr="1"/>
      <dgm:spPr/>
      <dgm:t>
        <a:bodyPr/>
        <a:lstStyle/>
        <a:p>
          <a:endParaRPr lang="en-US"/>
        </a:p>
      </dgm:t>
    </dgm:pt>
    <dgm:pt modelId="{48A2AC76-56C1-4AE3-92A1-8D6B7B7F89BC}">
      <dgm:prSet custT="1"/>
      <dgm:spPr>
        <a:ln w="76200"/>
      </dgm:spPr>
      <dgm:t>
        <a:bodyPr/>
        <a:lstStyle/>
        <a:p>
          <a:r>
            <a:rPr lang="en-US" sz="4400" b="1" dirty="0"/>
            <a:t>Agency Issued</a:t>
          </a:r>
        </a:p>
      </dgm:t>
    </dgm:pt>
    <dgm:pt modelId="{4851DFCF-2369-488C-B370-0433F0C5A4BE}" type="parTrans" cxnId="{C4277DBA-EC60-4547-BE54-0146AFCF417D}">
      <dgm:prSet/>
      <dgm:spPr/>
      <dgm:t>
        <a:bodyPr/>
        <a:lstStyle/>
        <a:p>
          <a:endParaRPr lang="en-US"/>
        </a:p>
      </dgm:t>
    </dgm:pt>
    <dgm:pt modelId="{E99DF426-21C4-4B24-B4E8-8D0DAE926936}" type="sibTrans" cxnId="{C4277DBA-EC60-4547-BE54-0146AFCF417D}">
      <dgm:prSet/>
      <dgm:spPr/>
      <dgm:t>
        <a:bodyPr/>
        <a:lstStyle/>
        <a:p>
          <a:endParaRPr lang="en-US"/>
        </a:p>
      </dgm:t>
    </dgm:pt>
    <dgm:pt modelId="{33838FEB-761D-4DD5-BD68-AE398F51C8DF}">
      <dgm:prSet/>
      <dgm:spPr>
        <a:ln w="76200">
          <a:solidFill>
            <a:srgbClr val="EB6750"/>
          </a:solidFill>
        </a:ln>
      </dgm:spPr>
      <dgm:t>
        <a:bodyPr/>
        <a:lstStyle/>
        <a:p>
          <a:r>
            <a:rPr lang="en-US" dirty="0"/>
            <a:t>Issued to an SGE on a FACA committee</a:t>
          </a:r>
        </a:p>
      </dgm:t>
    </dgm:pt>
    <dgm:pt modelId="{33F660BD-FA5E-498E-B9DE-69322DE74BD3}" type="parTrans" cxnId="{89AD0E7D-0447-4249-A404-C6D679A187A7}">
      <dgm:prSet/>
      <dgm:spPr/>
      <dgm:t>
        <a:bodyPr/>
        <a:lstStyle/>
        <a:p>
          <a:endParaRPr lang="en-US"/>
        </a:p>
      </dgm:t>
    </dgm:pt>
    <dgm:pt modelId="{F0A8581C-0F2F-4B3C-96E5-2DC52D8A4730}" type="sibTrans" cxnId="{89AD0E7D-0447-4249-A404-C6D679A187A7}">
      <dgm:prSet/>
      <dgm:spPr/>
      <dgm:t>
        <a:bodyPr/>
        <a:lstStyle/>
        <a:p>
          <a:endParaRPr lang="en-US"/>
        </a:p>
      </dgm:t>
    </dgm:pt>
    <dgm:pt modelId="{A50F3334-278A-49AE-ACB3-031F339F4306}">
      <dgm:prSet/>
      <dgm:spPr>
        <a:ln w="76200">
          <a:solidFill>
            <a:srgbClr val="EB6750"/>
          </a:solidFill>
        </a:ln>
      </dgm:spPr>
      <dgm:t>
        <a:bodyPr/>
        <a:lstStyle/>
        <a:p>
          <a:r>
            <a:rPr lang="en-US" dirty="0"/>
            <a:t>Issued to an individual</a:t>
          </a:r>
        </a:p>
      </dgm:t>
    </dgm:pt>
    <dgm:pt modelId="{7E93D20F-A95C-48C6-88B5-0E9E4F44EC34}" type="parTrans" cxnId="{72AA1E72-7C72-4F35-B5A5-21B37290D220}">
      <dgm:prSet/>
      <dgm:spPr/>
      <dgm:t>
        <a:bodyPr/>
        <a:lstStyle/>
        <a:p>
          <a:endParaRPr lang="en-US"/>
        </a:p>
      </dgm:t>
    </dgm:pt>
    <dgm:pt modelId="{5B3427AD-64DD-4A8D-8C00-846EFA28AD18}" type="sibTrans" cxnId="{72AA1E72-7C72-4F35-B5A5-21B37290D220}">
      <dgm:prSet/>
      <dgm:spPr/>
      <dgm:t>
        <a:bodyPr/>
        <a:lstStyle/>
        <a:p>
          <a:endParaRPr lang="en-US"/>
        </a:p>
      </dgm:t>
    </dgm:pt>
    <dgm:pt modelId="{1E45EA1F-465E-4FB2-85AB-71A56E906333}">
      <dgm:prSet custT="1"/>
      <dgm:spPr>
        <a:ln w="76200">
          <a:solidFill>
            <a:srgbClr val="EB6750"/>
          </a:solidFill>
        </a:ln>
      </dgm:spPr>
      <dgm:t>
        <a:bodyPr/>
        <a:lstStyle/>
        <a:p>
          <a:r>
            <a:rPr lang="en-US" sz="3200" b="0" dirty="0"/>
            <a:t>18 USC 208</a:t>
          </a:r>
          <a:r>
            <a:rPr lang="en-US" sz="3200" b="1" dirty="0">
              <a:solidFill>
                <a:schemeClr val="tx1"/>
              </a:solidFill>
            </a:rPr>
            <a:t>(b)(3)</a:t>
          </a:r>
        </a:p>
      </dgm:t>
    </dgm:pt>
    <dgm:pt modelId="{6EBE0CBD-F689-40B7-8EA0-A879E15FA649}" type="parTrans" cxnId="{1FC7733A-C916-4D89-9CB5-7660CD88EFF5}">
      <dgm:prSet/>
      <dgm:spPr/>
      <dgm:t>
        <a:bodyPr/>
        <a:lstStyle/>
        <a:p>
          <a:endParaRPr lang="en-US"/>
        </a:p>
      </dgm:t>
    </dgm:pt>
    <dgm:pt modelId="{C9F1CAEE-EDDF-4826-8F20-B62B54C24214}" type="sibTrans" cxnId="{1FC7733A-C916-4D89-9CB5-7660CD88EFF5}">
      <dgm:prSet/>
      <dgm:spPr/>
      <dgm:t>
        <a:bodyPr/>
        <a:lstStyle/>
        <a:p>
          <a:endParaRPr lang="en-US"/>
        </a:p>
      </dgm:t>
    </dgm:pt>
    <dgm:pt modelId="{2339D36D-4653-4286-B457-697F9BDDA373}">
      <dgm:prSet custT="1"/>
      <dgm:spPr>
        <a:solidFill>
          <a:schemeClr val="accent5"/>
        </a:solidFill>
      </dgm:spPr>
      <dgm:t>
        <a:bodyPr/>
        <a:lstStyle/>
        <a:p>
          <a:r>
            <a:rPr lang="en-US" sz="4400" b="1" dirty="0"/>
            <a:t>OGE Issued</a:t>
          </a:r>
        </a:p>
      </dgm:t>
    </dgm:pt>
    <dgm:pt modelId="{02F792EE-79F9-4B63-B934-688B510CEFC3}" type="parTrans" cxnId="{9E3DF805-17CD-4182-BAAA-794C0022A09E}">
      <dgm:prSet/>
      <dgm:spPr/>
      <dgm:t>
        <a:bodyPr/>
        <a:lstStyle/>
        <a:p>
          <a:endParaRPr lang="en-US"/>
        </a:p>
      </dgm:t>
    </dgm:pt>
    <dgm:pt modelId="{D96EC030-81AE-48E6-950D-076B83529661}" type="sibTrans" cxnId="{9E3DF805-17CD-4182-BAAA-794C0022A09E}">
      <dgm:prSet/>
      <dgm:spPr/>
      <dgm:t>
        <a:bodyPr/>
        <a:lstStyle/>
        <a:p>
          <a:endParaRPr lang="en-US"/>
        </a:p>
      </dgm:t>
    </dgm:pt>
    <dgm:pt modelId="{8EB1E280-048E-4260-8508-82E08BC68914}">
      <dgm:prSet custT="1"/>
      <dgm:spPr>
        <a:ln w="57150">
          <a:solidFill>
            <a:schemeClr val="accent5"/>
          </a:solidFill>
        </a:ln>
      </dgm:spPr>
      <dgm:t>
        <a:bodyPr/>
        <a:lstStyle/>
        <a:p>
          <a:r>
            <a:rPr lang="en-US" sz="3200" b="0" dirty="0"/>
            <a:t>18 USC 208</a:t>
          </a:r>
          <a:r>
            <a:rPr lang="en-US" sz="3200" b="1" dirty="0">
              <a:solidFill>
                <a:schemeClr val="tx1"/>
              </a:solidFill>
            </a:rPr>
            <a:t>(b)(2)</a:t>
          </a:r>
        </a:p>
      </dgm:t>
    </dgm:pt>
    <dgm:pt modelId="{3BEBC905-C18B-413D-883F-97A16162F83D}" type="parTrans" cxnId="{8F0EDD0E-D7D0-4AC3-AF4C-431795A9EB32}">
      <dgm:prSet/>
      <dgm:spPr/>
      <dgm:t>
        <a:bodyPr/>
        <a:lstStyle/>
        <a:p>
          <a:endParaRPr lang="en-US"/>
        </a:p>
      </dgm:t>
    </dgm:pt>
    <dgm:pt modelId="{BFB91B4D-CF9B-482A-9802-D98B3A3DFA2A}" type="sibTrans" cxnId="{8F0EDD0E-D7D0-4AC3-AF4C-431795A9EB32}">
      <dgm:prSet/>
      <dgm:spPr/>
      <dgm:t>
        <a:bodyPr/>
        <a:lstStyle/>
        <a:p>
          <a:endParaRPr lang="en-US"/>
        </a:p>
      </dgm:t>
    </dgm:pt>
    <dgm:pt modelId="{25059E23-E308-4B19-A354-6E63F9CF9EB4}">
      <dgm:prSet custT="1"/>
      <dgm:spPr>
        <a:ln w="76200">
          <a:solidFill>
            <a:srgbClr val="EB6750"/>
          </a:solidFill>
        </a:ln>
      </dgm:spPr>
      <dgm:t>
        <a:bodyPr/>
        <a:lstStyle/>
        <a:p>
          <a:r>
            <a:rPr lang="en-US" sz="3200" b="0" dirty="0"/>
            <a:t>18 USC 208</a:t>
          </a:r>
          <a:r>
            <a:rPr lang="en-US" sz="3200" b="1" dirty="0">
              <a:solidFill>
                <a:schemeClr val="tx1"/>
              </a:solidFill>
            </a:rPr>
            <a:t>(b)(1)</a:t>
          </a:r>
        </a:p>
      </dgm:t>
    </dgm:pt>
    <dgm:pt modelId="{DDB61B0A-93CA-4566-8C0F-6D45D84BAE99}" type="parTrans" cxnId="{1A1A7B30-834E-410F-82CF-0645498A1733}">
      <dgm:prSet/>
      <dgm:spPr/>
      <dgm:t>
        <a:bodyPr/>
        <a:lstStyle/>
        <a:p>
          <a:endParaRPr lang="en-US"/>
        </a:p>
      </dgm:t>
    </dgm:pt>
    <dgm:pt modelId="{ADF17F9A-9275-4E08-A1CA-A23BA881D2B0}" type="sibTrans" cxnId="{1A1A7B30-834E-410F-82CF-0645498A1733}">
      <dgm:prSet/>
      <dgm:spPr/>
      <dgm:t>
        <a:bodyPr/>
        <a:lstStyle/>
        <a:p>
          <a:endParaRPr lang="en-US"/>
        </a:p>
      </dgm:t>
    </dgm:pt>
    <dgm:pt modelId="{8C09776B-2BCA-4F0A-896B-C0C4A182C6DC}">
      <dgm:prSet/>
      <dgm:spPr>
        <a:ln w="76200">
          <a:solidFill>
            <a:srgbClr val="EB6750"/>
          </a:solidFill>
        </a:ln>
      </dgm:spPr>
      <dgm:t>
        <a:bodyPr/>
        <a:lstStyle/>
        <a:p>
          <a:r>
            <a:rPr lang="en-US" b="1" dirty="0"/>
            <a:t>Waives the disqualification requirement</a:t>
          </a:r>
        </a:p>
      </dgm:t>
    </dgm:pt>
    <dgm:pt modelId="{CA8528B2-1730-410D-B6D6-122529581436}" type="parTrans" cxnId="{EDD7BE27-F488-4D99-A253-76AA072D31B1}">
      <dgm:prSet/>
      <dgm:spPr/>
      <dgm:t>
        <a:bodyPr/>
        <a:lstStyle/>
        <a:p>
          <a:endParaRPr lang="en-US"/>
        </a:p>
      </dgm:t>
    </dgm:pt>
    <dgm:pt modelId="{231DF145-D3D8-45D8-AAD0-5DD4564F0961}" type="sibTrans" cxnId="{EDD7BE27-F488-4D99-A253-76AA072D31B1}">
      <dgm:prSet/>
      <dgm:spPr/>
      <dgm:t>
        <a:bodyPr/>
        <a:lstStyle/>
        <a:p>
          <a:endParaRPr lang="en-US"/>
        </a:p>
      </dgm:t>
    </dgm:pt>
    <dgm:pt modelId="{ABBB28ED-1C88-41E3-88D6-EB665308B339}">
      <dgm:prSet/>
      <dgm:spPr>
        <a:ln w="76200">
          <a:solidFill>
            <a:srgbClr val="EB6750"/>
          </a:solidFill>
        </a:ln>
      </dgm:spPr>
      <dgm:t>
        <a:bodyPr/>
        <a:lstStyle/>
        <a:p>
          <a:r>
            <a:rPr lang="en-US" dirty="0"/>
            <a:t>Disqualifying interest is not so substantial to affect integrity of service</a:t>
          </a:r>
        </a:p>
      </dgm:t>
    </dgm:pt>
    <dgm:pt modelId="{E1AE8D62-59C8-43A6-B7F2-AAF91F205B13}" type="parTrans" cxnId="{F5FF10DB-B10B-41B6-80EB-91A8E0B0279C}">
      <dgm:prSet/>
      <dgm:spPr/>
      <dgm:t>
        <a:bodyPr/>
        <a:lstStyle/>
        <a:p>
          <a:endParaRPr lang="en-US"/>
        </a:p>
      </dgm:t>
    </dgm:pt>
    <dgm:pt modelId="{0DFCDC5A-F4F4-4848-AF13-3B7FAF94EE98}" type="sibTrans" cxnId="{F5FF10DB-B10B-41B6-80EB-91A8E0B0279C}">
      <dgm:prSet/>
      <dgm:spPr/>
      <dgm:t>
        <a:bodyPr/>
        <a:lstStyle/>
        <a:p>
          <a:endParaRPr lang="en-US"/>
        </a:p>
      </dgm:t>
    </dgm:pt>
    <dgm:pt modelId="{2598190F-247F-4DBD-8680-09FBCB8E9C23}">
      <dgm:prSet/>
      <dgm:spPr>
        <a:ln w="76200">
          <a:solidFill>
            <a:srgbClr val="EB6750"/>
          </a:solidFill>
        </a:ln>
      </dgm:spPr>
      <dgm:t>
        <a:bodyPr/>
        <a:lstStyle/>
        <a:p>
          <a:r>
            <a:rPr lang="en-US" b="1" dirty="0"/>
            <a:t>Waives the disqualification requirement</a:t>
          </a:r>
        </a:p>
      </dgm:t>
    </dgm:pt>
    <dgm:pt modelId="{5E5AAF3B-4481-4AD6-A83A-6CF4139D574F}" type="parTrans" cxnId="{4B0589B6-B69E-485A-9FA3-676B93CDC829}">
      <dgm:prSet/>
      <dgm:spPr/>
      <dgm:t>
        <a:bodyPr/>
        <a:lstStyle/>
        <a:p>
          <a:endParaRPr lang="en-US"/>
        </a:p>
      </dgm:t>
    </dgm:pt>
    <dgm:pt modelId="{06579781-DF44-48F0-B23B-A3E59C119BB3}" type="sibTrans" cxnId="{4B0589B6-B69E-485A-9FA3-676B93CDC829}">
      <dgm:prSet/>
      <dgm:spPr/>
      <dgm:t>
        <a:bodyPr/>
        <a:lstStyle/>
        <a:p>
          <a:endParaRPr lang="en-US"/>
        </a:p>
      </dgm:t>
    </dgm:pt>
    <dgm:pt modelId="{29E7E9C2-40D9-46FB-91A8-79893AC3D24B}">
      <dgm:prSet/>
      <dgm:spPr>
        <a:ln w="76200">
          <a:solidFill>
            <a:srgbClr val="EB6750"/>
          </a:solidFill>
        </a:ln>
      </dgm:spPr>
      <dgm:t>
        <a:bodyPr/>
        <a:lstStyle/>
        <a:p>
          <a:r>
            <a:rPr lang="en-US" dirty="0"/>
            <a:t>Need for SGE’s service outweighs the conflict of interest</a:t>
          </a:r>
        </a:p>
      </dgm:t>
    </dgm:pt>
    <dgm:pt modelId="{25D8D0B4-371F-4314-B1BC-0A3E07B0674C}" type="parTrans" cxnId="{B9E94D63-FAC8-4CA7-A244-E0F989196E42}">
      <dgm:prSet/>
      <dgm:spPr/>
      <dgm:t>
        <a:bodyPr/>
        <a:lstStyle/>
        <a:p>
          <a:endParaRPr lang="en-US"/>
        </a:p>
      </dgm:t>
    </dgm:pt>
    <dgm:pt modelId="{BB2BFF2C-6091-41BF-B1D4-5D0B0647EDBC}" type="sibTrans" cxnId="{B9E94D63-FAC8-4CA7-A244-E0F989196E42}">
      <dgm:prSet/>
      <dgm:spPr/>
      <dgm:t>
        <a:bodyPr/>
        <a:lstStyle/>
        <a:p>
          <a:endParaRPr lang="en-US"/>
        </a:p>
      </dgm:t>
    </dgm:pt>
    <dgm:pt modelId="{F8461BBF-979F-4A0B-8944-EF2095062918}">
      <dgm:prSet/>
      <dgm:spPr>
        <a:ln w="57150">
          <a:solidFill>
            <a:schemeClr val="accent5"/>
          </a:solidFill>
        </a:ln>
      </dgm:spPr>
      <dgm:t>
        <a:bodyPr/>
        <a:lstStyle/>
        <a:p>
          <a:r>
            <a:rPr lang="en-US" b="1" dirty="0"/>
            <a:t>Issued by regulation  (</a:t>
          </a:r>
          <a:r>
            <a:rPr lang="en-US" b="1" i="1" dirty="0"/>
            <a:t>5 CFR 2640)</a:t>
          </a:r>
          <a:endParaRPr lang="en-US" b="1" dirty="0"/>
        </a:p>
      </dgm:t>
    </dgm:pt>
    <dgm:pt modelId="{08926686-1C19-425A-AFFE-FDF34DB4AB0C}" type="parTrans" cxnId="{A8AC80AE-059F-468A-9704-5FEA979EED40}">
      <dgm:prSet/>
      <dgm:spPr/>
      <dgm:t>
        <a:bodyPr/>
        <a:lstStyle/>
        <a:p>
          <a:endParaRPr lang="en-US"/>
        </a:p>
      </dgm:t>
    </dgm:pt>
    <dgm:pt modelId="{9447CA5D-FE8B-4502-9CE7-BDF58A570576}" type="sibTrans" cxnId="{A8AC80AE-059F-468A-9704-5FEA979EED40}">
      <dgm:prSet/>
      <dgm:spPr/>
      <dgm:t>
        <a:bodyPr/>
        <a:lstStyle/>
        <a:p>
          <a:endParaRPr lang="en-US"/>
        </a:p>
      </dgm:t>
    </dgm:pt>
    <dgm:pt modelId="{E88D623F-5B9F-48E9-97E0-774BAE1609D5}">
      <dgm:prSet/>
      <dgm:spPr>
        <a:ln w="57150">
          <a:solidFill>
            <a:schemeClr val="accent5"/>
          </a:solidFill>
        </a:ln>
      </dgm:spPr>
      <dgm:t>
        <a:bodyPr/>
        <a:lstStyle/>
        <a:p>
          <a:r>
            <a:rPr lang="en-US" b="1" dirty="0"/>
            <a:t>Exempts</a:t>
          </a:r>
          <a:r>
            <a:rPr lang="en-US" dirty="0"/>
            <a:t> </a:t>
          </a:r>
          <a:r>
            <a:rPr lang="en-US" b="1" dirty="0"/>
            <a:t>financial interests </a:t>
          </a:r>
          <a:r>
            <a:rPr lang="en-US" dirty="0"/>
            <a:t>which are too remote or too inconsequential </a:t>
          </a:r>
        </a:p>
      </dgm:t>
    </dgm:pt>
    <dgm:pt modelId="{65F25138-C26F-487D-931D-DDF2DFD2B65F}" type="parTrans" cxnId="{F4C5B3DD-9265-49DB-A1A4-D23FD8A9DB21}">
      <dgm:prSet/>
      <dgm:spPr/>
      <dgm:t>
        <a:bodyPr/>
        <a:lstStyle/>
        <a:p>
          <a:endParaRPr lang="en-US"/>
        </a:p>
      </dgm:t>
    </dgm:pt>
    <dgm:pt modelId="{67698037-7EF4-49E3-9B34-AA2E7C0BE89E}" type="sibTrans" cxnId="{F4C5B3DD-9265-49DB-A1A4-D23FD8A9DB21}">
      <dgm:prSet/>
      <dgm:spPr/>
      <dgm:t>
        <a:bodyPr/>
        <a:lstStyle/>
        <a:p>
          <a:endParaRPr lang="en-US"/>
        </a:p>
      </dgm:t>
    </dgm:pt>
    <dgm:pt modelId="{770AFDBF-A856-4F5E-99ED-BDE213810A53}" type="pres">
      <dgm:prSet presAssocID="{3DE18741-63F8-44D3-BEB9-86F155355915}" presName="Name0" presStyleCnt="0">
        <dgm:presLayoutVars>
          <dgm:chPref val="1"/>
          <dgm:dir/>
          <dgm:animOne val="branch"/>
          <dgm:animLvl val="lvl"/>
          <dgm:resizeHandles/>
        </dgm:presLayoutVars>
      </dgm:prSet>
      <dgm:spPr/>
    </dgm:pt>
    <dgm:pt modelId="{28349256-C1C7-4566-AB8C-23AE77950AC0}" type="pres">
      <dgm:prSet presAssocID="{48A2AC76-56C1-4AE3-92A1-8D6B7B7F89BC}" presName="vertOne" presStyleCnt="0"/>
      <dgm:spPr/>
    </dgm:pt>
    <dgm:pt modelId="{561F5E37-F3DB-4075-BC5C-9180078BD2FD}" type="pres">
      <dgm:prSet presAssocID="{48A2AC76-56C1-4AE3-92A1-8D6B7B7F89BC}" presName="txOne" presStyleLbl="node0" presStyleIdx="0" presStyleCnt="2">
        <dgm:presLayoutVars>
          <dgm:chPref val="3"/>
        </dgm:presLayoutVars>
      </dgm:prSet>
      <dgm:spPr/>
    </dgm:pt>
    <dgm:pt modelId="{409D6830-9FA1-44CE-B28E-A9BF47B88616}" type="pres">
      <dgm:prSet presAssocID="{48A2AC76-56C1-4AE3-92A1-8D6B7B7F89BC}" presName="parTransOne" presStyleCnt="0"/>
      <dgm:spPr/>
    </dgm:pt>
    <dgm:pt modelId="{C25638AA-95CF-452C-845A-DF8C7DD5CD16}" type="pres">
      <dgm:prSet presAssocID="{48A2AC76-56C1-4AE3-92A1-8D6B7B7F89BC}" presName="horzOne" presStyleCnt="0"/>
      <dgm:spPr/>
    </dgm:pt>
    <dgm:pt modelId="{773490B9-89DE-4DA5-8FD2-1290AFC805C9}" type="pres">
      <dgm:prSet presAssocID="{25059E23-E308-4B19-A354-6E63F9CF9EB4}" presName="vertTwo" presStyleCnt="0"/>
      <dgm:spPr/>
    </dgm:pt>
    <dgm:pt modelId="{3FF359A9-181C-428A-B233-4ED87091A6FD}" type="pres">
      <dgm:prSet presAssocID="{25059E23-E308-4B19-A354-6E63F9CF9EB4}" presName="txTwo" presStyleLbl="node2" presStyleIdx="0" presStyleCnt="3" custScaleY="65436" custLinFactNeighborY="14580">
        <dgm:presLayoutVars>
          <dgm:chPref val="3"/>
        </dgm:presLayoutVars>
      </dgm:prSet>
      <dgm:spPr/>
    </dgm:pt>
    <dgm:pt modelId="{0F7F1B17-1DC7-4E06-BB79-B66F1B9A8870}" type="pres">
      <dgm:prSet presAssocID="{25059E23-E308-4B19-A354-6E63F9CF9EB4}" presName="parTransTwo" presStyleCnt="0"/>
      <dgm:spPr/>
    </dgm:pt>
    <dgm:pt modelId="{2AB23C04-633A-4985-948D-A2B33328F8C0}" type="pres">
      <dgm:prSet presAssocID="{25059E23-E308-4B19-A354-6E63F9CF9EB4}" presName="horzTwo" presStyleCnt="0"/>
      <dgm:spPr/>
    </dgm:pt>
    <dgm:pt modelId="{5FC079A5-8A8A-4FFF-8544-DE61E4950F80}" type="pres">
      <dgm:prSet presAssocID="{A50F3334-278A-49AE-ACB3-031F339F4306}" presName="vertThree" presStyleCnt="0"/>
      <dgm:spPr/>
    </dgm:pt>
    <dgm:pt modelId="{9E217E94-6DD8-4DE9-A560-F7081D28321F}" type="pres">
      <dgm:prSet presAssocID="{A50F3334-278A-49AE-ACB3-031F339F4306}" presName="txThree" presStyleLbl="node3" presStyleIdx="0" presStyleCnt="8">
        <dgm:presLayoutVars>
          <dgm:chPref val="3"/>
        </dgm:presLayoutVars>
      </dgm:prSet>
      <dgm:spPr/>
    </dgm:pt>
    <dgm:pt modelId="{11017039-0AA7-4C85-BAD1-2165443F0FAA}" type="pres">
      <dgm:prSet presAssocID="{A50F3334-278A-49AE-ACB3-031F339F4306}" presName="horzThree" presStyleCnt="0"/>
      <dgm:spPr/>
    </dgm:pt>
    <dgm:pt modelId="{CE7FF664-7202-4CF3-B9B0-871A24DEEA87}" type="pres">
      <dgm:prSet presAssocID="{5B3427AD-64DD-4A8D-8C00-846EFA28AD18}" presName="sibSpaceThree" presStyleCnt="0"/>
      <dgm:spPr/>
    </dgm:pt>
    <dgm:pt modelId="{C7118F6C-F39D-4AA2-BBA4-CE65EF632D48}" type="pres">
      <dgm:prSet presAssocID="{8C09776B-2BCA-4F0A-896B-C0C4A182C6DC}" presName="vertThree" presStyleCnt="0"/>
      <dgm:spPr/>
    </dgm:pt>
    <dgm:pt modelId="{32B55A18-6443-4817-BC88-8B239D4537E7}" type="pres">
      <dgm:prSet presAssocID="{8C09776B-2BCA-4F0A-896B-C0C4A182C6DC}" presName="txThree" presStyleLbl="node3" presStyleIdx="1" presStyleCnt="8">
        <dgm:presLayoutVars>
          <dgm:chPref val="3"/>
        </dgm:presLayoutVars>
      </dgm:prSet>
      <dgm:spPr/>
    </dgm:pt>
    <dgm:pt modelId="{431B534B-B960-4CF3-8A8B-19BFFA098BB4}" type="pres">
      <dgm:prSet presAssocID="{8C09776B-2BCA-4F0A-896B-C0C4A182C6DC}" presName="horzThree" presStyleCnt="0"/>
      <dgm:spPr/>
    </dgm:pt>
    <dgm:pt modelId="{7C165A34-FAAA-4575-A1E9-C2DDBF6D82E4}" type="pres">
      <dgm:prSet presAssocID="{231DF145-D3D8-45D8-AAD0-5DD4564F0961}" presName="sibSpaceThree" presStyleCnt="0"/>
      <dgm:spPr/>
    </dgm:pt>
    <dgm:pt modelId="{DE53001B-11D1-4A34-B0EF-925F8F4413AD}" type="pres">
      <dgm:prSet presAssocID="{ABBB28ED-1C88-41E3-88D6-EB665308B339}" presName="vertThree" presStyleCnt="0"/>
      <dgm:spPr/>
    </dgm:pt>
    <dgm:pt modelId="{AB192074-81A0-4A17-9A1F-CA2F1B19F73C}" type="pres">
      <dgm:prSet presAssocID="{ABBB28ED-1C88-41E3-88D6-EB665308B339}" presName="txThree" presStyleLbl="node3" presStyleIdx="2" presStyleCnt="8">
        <dgm:presLayoutVars>
          <dgm:chPref val="3"/>
        </dgm:presLayoutVars>
      </dgm:prSet>
      <dgm:spPr/>
    </dgm:pt>
    <dgm:pt modelId="{0BD1ECB2-70F8-4302-9305-1AF31ECCF626}" type="pres">
      <dgm:prSet presAssocID="{ABBB28ED-1C88-41E3-88D6-EB665308B339}" presName="horzThree" presStyleCnt="0"/>
      <dgm:spPr/>
    </dgm:pt>
    <dgm:pt modelId="{DA59603E-7FEC-4ED1-A7AF-A0D3515394D5}" type="pres">
      <dgm:prSet presAssocID="{ADF17F9A-9275-4E08-A1CA-A23BA881D2B0}" presName="sibSpaceTwo" presStyleCnt="0"/>
      <dgm:spPr/>
    </dgm:pt>
    <dgm:pt modelId="{191AD3A2-C688-41AD-BBD1-DE901ADFDADB}" type="pres">
      <dgm:prSet presAssocID="{1E45EA1F-465E-4FB2-85AB-71A56E906333}" presName="vertTwo" presStyleCnt="0"/>
      <dgm:spPr/>
    </dgm:pt>
    <dgm:pt modelId="{BA428814-C7D4-4682-A3BF-F47D46502193}" type="pres">
      <dgm:prSet presAssocID="{1E45EA1F-465E-4FB2-85AB-71A56E906333}" presName="txTwo" presStyleLbl="node2" presStyleIdx="1" presStyleCnt="3" custScaleY="66622" custLinFactNeighborY="7296">
        <dgm:presLayoutVars>
          <dgm:chPref val="3"/>
        </dgm:presLayoutVars>
      </dgm:prSet>
      <dgm:spPr/>
    </dgm:pt>
    <dgm:pt modelId="{ECF3032A-E1F2-42FA-BF98-5F02050C0953}" type="pres">
      <dgm:prSet presAssocID="{1E45EA1F-465E-4FB2-85AB-71A56E906333}" presName="parTransTwo" presStyleCnt="0"/>
      <dgm:spPr/>
    </dgm:pt>
    <dgm:pt modelId="{96546842-CE08-4A74-BE6C-7D516132283B}" type="pres">
      <dgm:prSet presAssocID="{1E45EA1F-465E-4FB2-85AB-71A56E906333}" presName="horzTwo" presStyleCnt="0"/>
      <dgm:spPr/>
    </dgm:pt>
    <dgm:pt modelId="{E4530302-23FA-4D59-869E-C86AEABBFF04}" type="pres">
      <dgm:prSet presAssocID="{33838FEB-761D-4DD5-BD68-AE398F51C8DF}" presName="vertThree" presStyleCnt="0"/>
      <dgm:spPr/>
    </dgm:pt>
    <dgm:pt modelId="{353A4517-9B2D-4981-8769-34654256F87F}" type="pres">
      <dgm:prSet presAssocID="{33838FEB-761D-4DD5-BD68-AE398F51C8DF}" presName="txThree" presStyleLbl="node3" presStyleIdx="3" presStyleCnt="8">
        <dgm:presLayoutVars>
          <dgm:chPref val="3"/>
        </dgm:presLayoutVars>
      </dgm:prSet>
      <dgm:spPr/>
    </dgm:pt>
    <dgm:pt modelId="{DD773994-A166-4039-836F-63CF97C2334A}" type="pres">
      <dgm:prSet presAssocID="{33838FEB-761D-4DD5-BD68-AE398F51C8DF}" presName="horzThree" presStyleCnt="0"/>
      <dgm:spPr/>
    </dgm:pt>
    <dgm:pt modelId="{5950DE51-E876-443A-B132-6E8EA8B1175F}" type="pres">
      <dgm:prSet presAssocID="{F0A8581C-0F2F-4B3C-96E5-2DC52D8A4730}" presName="sibSpaceThree" presStyleCnt="0"/>
      <dgm:spPr/>
    </dgm:pt>
    <dgm:pt modelId="{7A9FFBAF-C3B7-4A7E-B015-62A41970E409}" type="pres">
      <dgm:prSet presAssocID="{2598190F-247F-4DBD-8680-09FBCB8E9C23}" presName="vertThree" presStyleCnt="0"/>
      <dgm:spPr/>
    </dgm:pt>
    <dgm:pt modelId="{AA223179-D9E4-4765-9150-BEC4878E8B56}" type="pres">
      <dgm:prSet presAssocID="{2598190F-247F-4DBD-8680-09FBCB8E9C23}" presName="txThree" presStyleLbl="node3" presStyleIdx="4" presStyleCnt="8">
        <dgm:presLayoutVars>
          <dgm:chPref val="3"/>
        </dgm:presLayoutVars>
      </dgm:prSet>
      <dgm:spPr/>
    </dgm:pt>
    <dgm:pt modelId="{1E92AA5A-EBFC-46AD-9971-D4F11E829DA8}" type="pres">
      <dgm:prSet presAssocID="{2598190F-247F-4DBD-8680-09FBCB8E9C23}" presName="horzThree" presStyleCnt="0"/>
      <dgm:spPr/>
    </dgm:pt>
    <dgm:pt modelId="{9C78AB5B-AE62-431F-8070-6CF373C0B34E}" type="pres">
      <dgm:prSet presAssocID="{06579781-DF44-48F0-B23B-A3E59C119BB3}" presName="sibSpaceThree" presStyleCnt="0"/>
      <dgm:spPr/>
    </dgm:pt>
    <dgm:pt modelId="{62E1A585-26BA-4282-A786-AF368A97F8E8}" type="pres">
      <dgm:prSet presAssocID="{29E7E9C2-40D9-46FB-91A8-79893AC3D24B}" presName="vertThree" presStyleCnt="0"/>
      <dgm:spPr/>
    </dgm:pt>
    <dgm:pt modelId="{848FD882-B1A6-4BE3-82CF-79EAA1527286}" type="pres">
      <dgm:prSet presAssocID="{29E7E9C2-40D9-46FB-91A8-79893AC3D24B}" presName="txThree" presStyleLbl="node3" presStyleIdx="5" presStyleCnt="8">
        <dgm:presLayoutVars>
          <dgm:chPref val="3"/>
        </dgm:presLayoutVars>
      </dgm:prSet>
      <dgm:spPr/>
    </dgm:pt>
    <dgm:pt modelId="{42E8E35A-8A00-46FC-80FC-3DAB10C83D5A}" type="pres">
      <dgm:prSet presAssocID="{29E7E9C2-40D9-46FB-91A8-79893AC3D24B}" presName="horzThree" presStyleCnt="0"/>
      <dgm:spPr/>
    </dgm:pt>
    <dgm:pt modelId="{C8A861C5-FB72-4275-A2CF-8C57BD968A93}" type="pres">
      <dgm:prSet presAssocID="{E99DF426-21C4-4B24-B4E8-8D0DAE926936}" presName="sibSpaceOne" presStyleCnt="0"/>
      <dgm:spPr/>
    </dgm:pt>
    <dgm:pt modelId="{CB9769BE-040D-4246-AACA-B5947A5B7DFC}" type="pres">
      <dgm:prSet presAssocID="{2339D36D-4653-4286-B457-697F9BDDA373}" presName="vertOne" presStyleCnt="0"/>
      <dgm:spPr/>
    </dgm:pt>
    <dgm:pt modelId="{3C9348BF-C74E-484E-931A-6DDE91A82212}" type="pres">
      <dgm:prSet presAssocID="{2339D36D-4653-4286-B457-697F9BDDA373}" presName="txOne" presStyleLbl="node0" presStyleIdx="1" presStyleCnt="2">
        <dgm:presLayoutVars>
          <dgm:chPref val="3"/>
        </dgm:presLayoutVars>
      </dgm:prSet>
      <dgm:spPr/>
    </dgm:pt>
    <dgm:pt modelId="{73E2B751-677E-4795-811B-C984486D6F15}" type="pres">
      <dgm:prSet presAssocID="{2339D36D-4653-4286-B457-697F9BDDA373}" presName="parTransOne" presStyleCnt="0"/>
      <dgm:spPr/>
    </dgm:pt>
    <dgm:pt modelId="{755B3A4B-BC62-400E-9CA1-FA6611D812C4}" type="pres">
      <dgm:prSet presAssocID="{2339D36D-4653-4286-B457-697F9BDDA373}" presName="horzOne" presStyleCnt="0"/>
      <dgm:spPr/>
    </dgm:pt>
    <dgm:pt modelId="{277B3E62-CDEE-41AF-8827-7A720641F21F}" type="pres">
      <dgm:prSet presAssocID="{8EB1E280-048E-4260-8508-82E08BC68914}" presName="vertTwo" presStyleCnt="0"/>
      <dgm:spPr/>
    </dgm:pt>
    <dgm:pt modelId="{370E2390-794C-4D74-86F8-BBDC4F17B51B}" type="pres">
      <dgm:prSet presAssocID="{8EB1E280-048E-4260-8508-82E08BC68914}" presName="txTwo" presStyleLbl="node2" presStyleIdx="2" presStyleCnt="3" custScaleY="67663">
        <dgm:presLayoutVars>
          <dgm:chPref val="3"/>
        </dgm:presLayoutVars>
      </dgm:prSet>
      <dgm:spPr/>
    </dgm:pt>
    <dgm:pt modelId="{F26B6E5B-9F53-43FC-A20C-2084F75276EF}" type="pres">
      <dgm:prSet presAssocID="{8EB1E280-048E-4260-8508-82E08BC68914}" presName="parTransTwo" presStyleCnt="0"/>
      <dgm:spPr/>
    </dgm:pt>
    <dgm:pt modelId="{37E36DA3-230B-4C8A-B69C-CDFF0F99B446}" type="pres">
      <dgm:prSet presAssocID="{8EB1E280-048E-4260-8508-82E08BC68914}" presName="horzTwo" presStyleCnt="0"/>
      <dgm:spPr/>
    </dgm:pt>
    <dgm:pt modelId="{24E3B450-4B03-4607-8C5F-58FDF22A1375}" type="pres">
      <dgm:prSet presAssocID="{F8461BBF-979F-4A0B-8944-EF2095062918}" presName="vertThree" presStyleCnt="0"/>
      <dgm:spPr/>
    </dgm:pt>
    <dgm:pt modelId="{DA7BA586-9EF6-470B-B15A-075B94302908}" type="pres">
      <dgm:prSet presAssocID="{F8461BBF-979F-4A0B-8944-EF2095062918}" presName="txThree" presStyleLbl="node3" presStyleIdx="6" presStyleCnt="8">
        <dgm:presLayoutVars>
          <dgm:chPref val="3"/>
        </dgm:presLayoutVars>
      </dgm:prSet>
      <dgm:spPr/>
    </dgm:pt>
    <dgm:pt modelId="{AE58FF32-3CF1-470E-B7D1-66E4AA4AF6ED}" type="pres">
      <dgm:prSet presAssocID="{F8461BBF-979F-4A0B-8944-EF2095062918}" presName="horzThree" presStyleCnt="0"/>
      <dgm:spPr/>
    </dgm:pt>
    <dgm:pt modelId="{35AC2B4A-E836-426D-B206-3BAC1494A3AC}" type="pres">
      <dgm:prSet presAssocID="{9447CA5D-FE8B-4502-9CE7-BDF58A570576}" presName="sibSpaceThree" presStyleCnt="0"/>
      <dgm:spPr/>
    </dgm:pt>
    <dgm:pt modelId="{5D0D9695-6F2A-4F54-A73D-DB5A54761BA4}" type="pres">
      <dgm:prSet presAssocID="{E88D623F-5B9F-48E9-97E0-774BAE1609D5}" presName="vertThree" presStyleCnt="0"/>
      <dgm:spPr/>
    </dgm:pt>
    <dgm:pt modelId="{BC865633-2E0A-4790-9914-C9F3743E4F49}" type="pres">
      <dgm:prSet presAssocID="{E88D623F-5B9F-48E9-97E0-774BAE1609D5}" presName="txThree" presStyleLbl="node3" presStyleIdx="7" presStyleCnt="8">
        <dgm:presLayoutVars>
          <dgm:chPref val="3"/>
        </dgm:presLayoutVars>
      </dgm:prSet>
      <dgm:spPr/>
    </dgm:pt>
    <dgm:pt modelId="{A7F1884B-58D3-4E13-9DAD-C20023FDFACC}" type="pres">
      <dgm:prSet presAssocID="{E88D623F-5B9F-48E9-97E0-774BAE1609D5}" presName="horzThree" presStyleCnt="0"/>
      <dgm:spPr/>
    </dgm:pt>
  </dgm:ptLst>
  <dgm:cxnLst>
    <dgm:cxn modelId="{9E3DF805-17CD-4182-BAAA-794C0022A09E}" srcId="{3DE18741-63F8-44D3-BEB9-86F155355915}" destId="{2339D36D-4653-4286-B457-697F9BDDA373}" srcOrd="1" destOrd="0" parTransId="{02F792EE-79F9-4B63-B934-688B510CEFC3}" sibTransId="{D96EC030-81AE-48E6-950D-076B83529661}"/>
    <dgm:cxn modelId="{5B99D007-8625-4736-A5D2-71F15BE5A3AC}" type="presOf" srcId="{48A2AC76-56C1-4AE3-92A1-8D6B7B7F89BC}" destId="{561F5E37-F3DB-4075-BC5C-9180078BD2FD}" srcOrd="0" destOrd="0" presId="urn:microsoft.com/office/officeart/2005/8/layout/hierarchy4"/>
    <dgm:cxn modelId="{6DB1550C-2405-468A-8069-FC4E00BC752A}" type="presOf" srcId="{8EB1E280-048E-4260-8508-82E08BC68914}" destId="{370E2390-794C-4D74-86F8-BBDC4F17B51B}" srcOrd="0" destOrd="0" presId="urn:microsoft.com/office/officeart/2005/8/layout/hierarchy4"/>
    <dgm:cxn modelId="{2CD3B90C-211E-40B6-9ECA-0A91C28F5653}" type="presOf" srcId="{33838FEB-761D-4DD5-BD68-AE398F51C8DF}" destId="{353A4517-9B2D-4981-8769-34654256F87F}" srcOrd="0" destOrd="0" presId="urn:microsoft.com/office/officeart/2005/8/layout/hierarchy4"/>
    <dgm:cxn modelId="{8F0EDD0E-D7D0-4AC3-AF4C-431795A9EB32}" srcId="{2339D36D-4653-4286-B457-697F9BDDA373}" destId="{8EB1E280-048E-4260-8508-82E08BC68914}" srcOrd="0" destOrd="0" parTransId="{3BEBC905-C18B-413D-883F-97A16162F83D}" sibTransId="{BFB91B4D-CF9B-482A-9802-D98B3A3DFA2A}"/>
    <dgm:cxn modelId="{78EDCF1A-E140-4F7E-91C1-3F86F7B361ED}" type="presOf" srcId="{3DE18741-63F8-44D3-BEB9-86F155355915}" destId="{770AFDBF-A856-4F5E-99ED-BDE213810A53}" srcOrd="0" destOrd="0" presId="urn:microsoft.com/office/officeart/2005/8/layout/hierarchy4"/>
    <dgm:cxn modelId="{ACED511B-1945-4651-9D65-A7345091B521}" type="presOf" srcId="{ABBB28ED-1C88-41E3-88D6-EB665308B339}" destId="{AB192074-81A0-4A17-9A1F-CA2F1B19F73C}" srcOrd="0" destOrd="0" presId="urn:microsoft.com/office/officeart/2005/8/layout/hierarchy4"/>
    <dgm:cxn modelId="{EDD7BE27-F488-4D99-A253-76AA072D31B1}" srcId="{25059E23-E308-4B19-A354-6E63F9CF9EB4}" destId="{8C09776B-2BCA-4F0A-896B-C0C4A182C6DC}" srcOrd="1" destOrd="0" parTransId="{CA8528B2-1730-410D-B6D6-122529581436}" sibTransId="{231DF145-D3D8-45D8-AAD0-5DD4564F0961}"/>
    <dgm:cxn modelId="{1A1A7B30-834E-410F-82CF-0645498A1733}" srcId="{48A2AC76-56C1-4AE3-92A1-8D6B7B7F89BC}" destId="{25059E23-E308-4B19-A354-6E63F9CF9EB4}" srcOrd="0" destOrd="0" parTransId="{DDB61B0A-93CA-4566-8C0F-6D45D84BAE99}" sibTransId="{ADF17F9A-9275-4E08-A1CA-A23BA881D2B0}"/>
    <dgm:cxn modelId="{9D187034-C1A8-4429-AE73-AD1C729B1424}" type="presOf" srcId="{E88D623F-5B9F-48E9-97E0-774BAE1609D5}" destId="{BC865633-2E0A-4790-9914-C9F3743E4F49}" srcOrd="0" destOrd="0" presId="urn:microsoft.com/office/officeart/2005/8/layout/hierarchy4"/>
    <dgm:cxn modelId="{1FC7733A-C916-4D89-9CB5-7660CD88EFF5}" srcId="{48A2AC76-56C1-4AE3-92A1-8D6B7B7F89BC}" destId="{1E45EA1F-465E-4FB2-85AB-71A56E906333}" srcOrd="1" destOrd="0" parTransId="{6EBE0CBD-F689-40B7-8EA0-A879E15FA649}" sibTransId="{C9F1CAEE-EDDF-4826-8F20-B62B54C24214}"/>
    <dgm:cxn modelId="{B261713E-9EA6-4C26-A51A-6D7D4AE71642}" type="presOf" srcId="{1E45EA1F-465E-4FB2-85AB-71A56E906333}" destId="{BA428814-C7D4-4682-A3BF-F47D46502193}" srcOrd="0" destOrd="0" presId="urn:microsoft.com/office/officeart/2005/8/layout/hierarchy4"/>
    <dgm:cxn modelId="{B9E94D63-FAC8-4CA7-A244-E0F989196E42}" srcId="{1E45EA1F-465E-4FB2-85AB-71A56E906333}" destId="{29E7E9C2-40D9-46FB-91A8-79893AC3D24B}" srcOrd="2" destOrd="0" parTransId="{25D8D0B4-371F-4314-B1BC-0A3E07B0674C}" sibTransId="{BB2BFF2C-6091-41BF-B1D4-5D0B0647EDBC}"/>
    <dgm:cxn modelId="{20BA4A48-2D71-499E-96AB-714C486A1ED8}" type="presOf" srcId="{8C09776B-2BCA-4F0A-896B-C0C4A182C6DC}" destId="{32B55A18-6443-4817-BC88-8B239D4537E7}" srcOrd="0" destOrd="0" presId="urn:microsoft.com/office/officeart/2005/8/layout/hierarchy4"/>
    <dgm:cxn modelId="{72AA1E72-7C72-4F35-B5A5-21B37290D220}" srcId="{25059E23-E308-4B19-A354-6E63F9CF9EB4}" destId="{A50F3334-278A-49AE-ACB3-031F339F4306}" srcOrd="0" destOrd="0" parTransId="{7E93D20F-A95C-48C6-88B5-0E9E4F44EC34}" sibTransId="{5B3427AD-64DD-4A8D-8C00-846EFA28AD18}"/>
    <dgm:cxn modelId="{E3E57F76-24E5-46E0-A8BF-16004603BAFF}" type="presOf" srcId="{A50F3334-278A-49AE-ACB3-031F339F4306}" destId="{9E217E94-6DD8-4DE9-A560-F7081D28321F}" srcOrd="0" destOrd="0" presId="urn:microsoft.com/office/officeart/2005/8/layout/hierarchy4"/>
    <dgm:cxn modelId="{20AA107C-48CF-47E8-993E-D65131A81AF6}" type="presOf" srcId="{2339D36D-4653-4286-B457-697F9BDDA373}" destId="{3C9348BF-C74E-484E-931A-6DDE91A82212}" srcOrd="0" destOrd="0" presId="urn:microsoft.com/office/officeart/2005/8/layout/hierarchy4"/>
    <dgm:cxn modelId="{89AD0E7D-0447-4249-A404-C6D679A187A7}" srcId="{1E45EA1F-465E-4FB2-85AB-71A56E906333}" destId="{33838FEB-761D-4DD5-BD68-AE398F51C8DF}" srcOrd="0" destOrd="0" parTransId="{33F660BD-FA5E-498E-B9DE-69322DE74BD3}" sibTransId="{F0A8581C-0F2F-4B3C-96E5-2DC52D8A4730}"/>
    <dgm:cxn modelId="{FE4AB39B-53EF-48A2-85AA-DA98196021CD}" type="presOf" srcId="{25059E23-E308-4B19-A354-6E63F9CF9EB4}" destId="{3FF359A9-181C-428A-B233-4ED87091A6FD}" srcOrd="0" destOrd="0" presId="urn:microsoft.com/office/officeart/2005/8/layout/hierarchy4"/>
    <dgm:cxn modelId="{A8AC80AE-059F-468A-9704-5FEA979EED40}" srcId="{8EB1E280-048E-4260-8508-82E08BC68914}" destId="{F8461BBF-979F-4A0B-8944-EF2095062918}" srcOrd="0" destOrd="0" parTransId="{08926686-1C19-425A-AFFE-FDF34DB4AB0C}" sibTransId="{9447CA5D-FE8B-4502-9CE7-BDF58A570576}"/>
    <dgm:cxn modelId="{D48D0AB3-D85E-4E0E-9BD2-F8C74A22D096}" type="presOf" srcId="{29E7E9C2-40D9-46FB-91A8-79893AC3D24B}" destId="{848FD882-B1A6-4BE3-82CF-79EAA1527286}" srcOrd="0" destOrd="0" presId="urn:microsoft.com/office/officeart/2005/8/layout/hierarchy4"/>
    <dgm:cxn modelId="{4B0589B6-B69E-485A-9FA3-676B93CDC829}" srcId="{1E45EA1F-465E-4FB2-85AB-71A56E906333}" destId="{2598190F-247F-4DBD-8680-09FBCB8E9C23}" srcOrd="1" destOrd="0" parTransId="{5E5AAF3B-4481-4AD6-A83A-6CF4139D574F}" sibTransId="{06579781-DF44-48F0-B23B-A3E59C119BB3}"/>
    <dgm:cxn modelId="{C4277DBA-EC60-4547-BE54-0146AFCF417D}" srcId="{3DE18741-63F8-44D3-BEB9-86F155355915}" destId="{48A2AC76-56C1-4AE3-92A1-8D6B7B7F89BC}" srcOrd="0" destOrd="0" parTransId="{4851DFCF-2369-488C-B370-0433F0C5A4BE}" sibTransId="{E99DF426-21C4-4B24-B4E8-8D0DAE926936}"/>
    <dgm:cxn modelId="{F2E10BCC-E10C-46DB-9860-E742F424D474}" type="presOf" srcId="{2598190F-247F-4DBD-8680-09FBCB8E9C23}" destId="{AA223179-D9E4-4765-9150-BEC4878E8B56}" srcOrd="0" destOrd="0" presId="urn:microsoft.com/office/officeart/2005/8/layout/hierarchy4"/>
    <dgm:cxn modelId="{F5FF10DB-B10B-41B6-80EB-91A8E0B0279C}" srcId="{25059E23-E308-4B19-A354-6E63F9CF9EB4}" destId="{ABBB28ED-1C88-41E3-88D6-EB665308B339}" srcOrd="2" destOrd="0" parTransId="{E1AE8D62-59C8-43A6-B7F2-AAF91F205B13}" sibTransId="{0DFCDC5A-F4F4-4848-AF13-3B7FAF94EE98}"/>
    <dgm:cxn modelId="{F4C5B3DD-9265-49DB-A1A4-D23FD8A9DB21}" srcId="{8EB1E280-048E-4260-8508-82E08BC68914}" destId="{E88D623F-5B9F-48E9-97E0-774BAE1609D5}" srcOrd="1" destOrd="0" parTransId="{65F25138-C26F-487D-931D-DDF2DFD2B65F}" sibTransId="{67698037-7EF4-49E3-9B34-AA2E7C0BE89E}"/>
    <dgm:cxn modelId="{50039FF9-6855-43E5-8C9D-B75C1E0FDA46}" type="presOf" srcId="{F8461BBF-979F-4A0B-8944-EF2095062918}" destId="{DA7BA586-9EF6-470B-B15A-075B94302908}" srcOrd="0" destOrd="0" presId="urn:microsoft.com/office/officeart/2005/8/layout/hierarchy4"/>
    <dgm:cxn modelId="{6069BB64-4E80-4B56-B4B6-10531C792590}" type="presParOf" srcId="{770AFDBF-A856-4F5E-99ED-BDE213810A53}" destId="{28349256-C1C7-4566-AB8C-23AE77950AC0}" srcOrd="0" destOrd="0" presId="urn:microsoft.com/office/officeart/2005/8/layout/hierarchy4"/>
    <dgm:cxn modelId="{7898BA75-CBE2-423F-92B8-752FAECAEF81}" type="presParOf" srcId="{28349256-C1C7-4566-AB8C-23AE77950AC0}" destId="{561F5E37-F3DB-4075-BC5C-9180078BD2FD}" srcOrd="0" destOrd="0" presId="urn:microsoft.com/office/officeart/2005/8/layout/hierarchy4"/>
    <dgm:cxn modelId="{EC938FC8-4568-4935-A8E5-6733125756A8}" type="presParOf" srcId="{28349256-C1C7-4566-AB8C-23AE77950AC0}" destId="{409D6830-9FA1-44CE-B28E-A9BF47B88616}" srcOrd="1" destOrd="0" presId="urn:microsoft.com/office/officeart/2005/8/layout/hierarchy4"/>
    <dgm:cxn modelId="{8C98A5C0-3898-42A9-9386-2A63D5465C85}" type="presParOf" srcId="{28349256-C1C7-4566-AB8C-23AE77950AC0}" destId="{C25638AA-95CF-452C-845A-DF8C7DD5CD16}" srcOrd="2" destOrd="0" presId="urn:microsoft.com/office/officeart/2005/8/layout/hierarchy4"/>
    <dgm:cxn modelId="{783916D3-54AE-4DA3-94D9-B3A7DB42F8A1}" type="presParOf" srcId="{C25638AA-95CF-452C-845A-DF8C7DD5CD16}" destId="{773490B9-89DE-4DA5-8FD2-1290AFC805C9}" srcOrd="0" destOrd="0" presId="urn:microsoft.com/office/officeart/2005/8/layout/hierarchy4"/>
    <dgm:cxn modelId="{9AB338D6-8FF1-4AD7-9FAB-EB709FA4E09A}" type="presParOf" srcId="{773490B9-89DE-4DA5-8FD2-1290AFC805C9}" destId="{3FF359A9-181C-428A-B233-4ED87091A6FD}" srcOrd="0" destOrd="0" presId="urn:microsoft.com/office/officeart/2005/8/layout/hierarchy4"/>
    <dgm:cxn modelId="{F6DADB21-1DB8-445D-A0E7-CCE1E8CEACE7}" type="presParOf" srcId="{773490B9-89DE-4DA5-8FD2-1290AFC805C9}" destId="{0F7F1B17-1DC7-4E06-BB79-B66F1B9A8870}" srcOrd="1" destOrd="0" presId="urn:microsoft.com/office/officeart/2005/8/layout/hierarchy4"/>
    <dgm:cxn modelId="{92B56BF0-0AEB-47C7-9E48-9D7C0BF2C75A}" type="presParOf" srcId="{773490B9-89DE-4DA5-8FD2-1290AFC805C9}" destId="{2AB23C04-633A-4985-948D-A2B33328F8C0}" srcOrd="2" destOrd="0" presId="urn:microsoft.com/office/officeart/2005/8/layout/hierarchy4"/>
    <dgm:cxn modelId="{6345A8EA-E505-4684-A286-7E5AF816D4B8}" type="presParOf" srcId="{2AB23C04-633A-4985-948D-A2B33328F8C0}" destId="{5FC079A5-8A8A-4FFF-8544-DE61E4950F80}" srcOrd="0" destOrd="0" presId="urn:microsoft.com/office/officeart/2005/8/layout/hierarchy4"/>
    <dgm:cxn modelId="{3E7FB408-F815-47EF-97F5-0E8D924018E1}" type="presParOf" srcId="{5FC079A5-8A8A-4FFF-8544-DE61E4950F80}" destId="{9E217E94-6DD8-4DE9-A560-F7081D28321F}" srcOrd="0" destOrd="0" presId="urn:microsoft.com/office/officeart/2005/8/layout/hierarchy4"/>
    <dgm:cxn modelId="{3E2B7D04-CD50-401B-81E4-1ED07780A140}" type="presParOf" srcId="{5FC079A5-8A8A-4FFF-8544-DE61E4950F80}" destId="{11017039-0AA7-4C85-BAD1-2165443F0FAA}" srcOrd="1" destOrd="0" presId="urn:microsoft.com/office/officeart/2005/8/layout/hierarchy4"/>
    <dgm:cxn modelId="{A6EF5843-28E0-4C87-A85A-FF6E4FDE56F8}" type="presParOf" srcId="{2AB23C04-633A-4985-948D-A2B33328F8C0}" destId="{CE7FF664-7202-4CF3-B9B0-871A24DEEA87}" srcOrd="1" destOrd="0" presId="urn:microsoft.com/office/officeart/2005/8/layout/hierarchy4"/>
    <dgm:cxn modelId="{E7EF33F8-4A0B-49B8-9AD5-B7048E74B0E5}" type="presParOf" srcId="{2AB23C04-633A-4985-948D-A2B33328F8C0}" destId="{C7118F6C-F39D-4AA2-BBA4-CE65EF632D48}" srcOrd="2" destOrd="0" presId="urn:microsoft.com/office/officeart/2005/8/layout/hierarchy4"/>
    <dgm:cxn modelId="{09B20478-4567-4C11-A39B-4D7394734A15}" type="presParOf" srcId="{C7118F6C-F39D-4AA2-BBA4-CE65EF632D48}" destId="{32B55A18-6443-4817-BC88-8B239D4537E7}" srcOrd="0" destOrd="0" presId="urn:microsoft.com/office/officeart/2005/8/layout/hierarchy4"/>
    <dgm:cxn modelId="{A589E9CB-289A-475B-BBAE-19E2FEC1D45C}" type="presParOf" srcId="{C7118F6C-F39D-4AA2-BBA4-CE65EF632D48}" destId="{431B534B-B960-4CF3-8A8B-19BFFA098BB4}" srcOrd="1" destOrd="0" presId="urn:microsoft.com/office/officeart/2005/8/layout/hierarchy4"/>
    <dgm:cxn modelId="{7575C763-34E5-4AE0-941B-36C7355185AC}" type="presParOf" srcId="{2AB23C04-633A-4985-948D-A2B33328F8C0}" destId="{7C165A34-FAAA-4575-A1E9-C2DDBF6D82E4}" srcOrd="3" destOrd="0" presId="urn:microsoft.com/office/officeart/2005/8/layout/hierarchy4"/>
    <dgm:cxn modelId="{C7F69C1D-74C7-41C8-A35E-A6CDC9ABB3BA}" type="presParOf" srcId="{2AB23C04-633A-4985-948D-A2B33328F8C0}" destId="{DE53001B-11D1-4A34-B0EF-925F8F4413AD}" srcOrd="4" destOrd="0" presId="urn:microsoft.com/office/officeart/2005/8/layout/hierarchy4"/>
    <dgm:cxn modelId="{02A51E60-B4D3-47CD-A2C5-790F781B9E42}" type="presParOf" srcId="{DE53001B-11D1-4A34-B0EF-925F8F4413AD}" destId="{AB192074-81A0-4A17-9A1F-CA2F1B19F73C}" srcOrd="0" destOrd="0" presId="urn:microsoft.com/office/officeart/2005/8/layout/hierarchy4"/>
    <dgm:cxn modelId="{8300BF28-575C-497C-BBAA-38B0C98FAB71}" type="presParOf" srcId="{DE53001B-11D1-4A34-B0EF-925F8F4413AD}" destId="{0BD1ECB2-70F8-4302-9305-1AF31ECCF626}" srcOrd="1" destOrd="0" presId="urn:microsoft.com/office/officeart/2005/8/layout/hierarchy4"/>
    <dgm:cxn modelId="{7A0CE233-C56D-4FBA-B22C-0761FEC03909}" type="presParOf" srcId="{C25638AA-95CF-452C-845A-DF8C7DD5CD16}" destId="{DA59603E-7FEC-4ED1-A7AF-A0D3515394D5}" srcOrd="1" destOrd="0" presId="urn:microsoft.com/office/officeart/2005/8/layout/hierarchy4"/>
    <dgm:cxn modelId="{064D2C46-3CFF-4405-ACF3-290FAE06AC05}" type="presParOf" srcId="{C25638AA-95CF-452C-845A-DF8C7DD5CD16}" destId="{191AD3A2-C688-41AD-BBD1-DE901ADFDADB}" srcOrd="2" destOrd="0" presId="urn:microsoft.com/office/officeart/2005/8/layout/hierarchy4"/>
    <dgm:cxn modelId="{CFDC42EC-3398-4F55-B2AB-D1614D5002CA}" type="presParOf" srcId="{191AD3A2-C688-41AD-BBD1-DE901ADFDADB}" destId="{BA428814-C7D4-4682-A3BF-F47D46502193}" srcOrd="0" destOrd="0" presId="urn:microsoft.com/office/officeart/2005/8/layout/hierarchy4"/>
    <dgm:cxn modelId="{1F0EFD2C-F939-4E2A-8FC2-87323BC870EC}" type="presParOf" srcId="{191AD3A2-C688-41AD-BBD1-DE901ADFDADB}" destId="{ECF3032A-E1F2-42FA-BF98-5F02050C0953}" srcOrd="1" destOrd="0" presId="urn:microsoft.com/office/officeart/2005/8/layout/hierarchy4"/>
    <dgm:cxn modelId="{1D851240-ED18-4CA0-8D2D-18E07B9ED370}" type="presParOf" srcId="{191AD3A2-C688-41AD-BBD1-DE901ADFDADB}" destId="{96546842-CE08-4A74-BE6C-7D516132283B}" srcOrd="2" destOrd="0" presId="urn:microsoft.com/office/officeart/2005/8/layout/hierarchy4"/>
    <dgm:cxn modelId="{13005F88-61A2-4988-8181-E224C84FF21C}" type="presParOf" srcId="{96546842-CE08-4A74-BE6C-7D516132283B}" destId="{E4530302-23FA-4D59-869E-C86AEABBFF04}" srcOrd="0" destOrd="0" presId="urn:microsoft.com/office/officeart/2005/8/layout/hierarchy4"/>
    <dgm:cxn modelId="{EE4EC0E9-97EE-4597-8BB6-BC1B7102DE0E}" type="presParOf" srcId="{E4530302-23FA-4D59-869E-C86AEABBFF04}" destId="{353A4517-9B2D-4981-8769-34654256F87F}" srcOrd="0" destOrd="0" presId="urn:microsoft.com/office/officeart/2005/8/layout/hierarchy4"/>
    <dgm:cxn modelId="{FD52CE88-0D79-4518-B38A-360F76B77843}" type="presParOf" srcId="{E4530302-23FA-4D59-869E-C86AEABBFF04}" destId="{DD773994-A166-4039-836F-63CF97C2334A}" srcOrd="1" destOrd="0" presId="urn:microsoft.com/office/officeart/2005/8/layout/hierarchy4"/>
    <dgm:cxn modelId="{49121587-2205-4F98-9EF5-996A3A1834BE}" type="presParOf" srcId="{96546842-CE08-4A74-BE6C-7D516132283B}" destId="{5950DE51-E876-443A-B132-6E8EA8B1175F}" srcOrd="1" destOrd="0" presId="urn:microsoft.com/office/officeart/2005/8/layout/hierarchy4"/>
    <dgm:cxn modelId="{A93DE470-D963-4899-9197-572517EDCD9C}" type="presParOf" srcId="{96546842-CE08-4A74-BE6C-7D516132283B}" destId="{7A9FFBAF-C3B7-4A7E-B015-62A41970E409}" srcOrd="2" destOrd="0" presId="urn:microsoft.com/office/officeart/2005/8/layout/hierarchy4"/>
    <dgm:cxn modelId="{B8625B63-AAE8-417E-8F29-FA45E6B6B2F8}" type="presParOf" srcId="{7A9FFBAF-C3B7-4A7E-B015-62A41970E409}" destId="{AA223179-D9E4-4765-9150-BEC4878E8B56}" srcOrd="0" destOrd="0" presId="urn:microsoft.com/office/officeart/2005/8/layout/hierarchy4"/>
    <dgm:cxn modelId="{75316EB9-1B26-4FC7-87F3-DEC5F454707B}" type="presParOf" srcId="{7A9FFBAF-C3B7-4A7E-B015-62A41970E409}" destId="{1E92AA5A-EBFC-46AD-9971-D4F11E829DA8}" srcOrd="1" destOrd="0" presId="urn:microsoft.com/office/officeart/2005/8/layout/hierarchy4"/>
    <dgm:cxn modelId="{CC8B9601-FAD9-4535-8A20-4D3E5EA05766}" type="presParOf" srcId="{96546842-CE08-4A74-BE6C-7D516132283B}" destId="{9C78AB5B-AE62-431F-8070-6CF373C0B34E}" srcOrd="3" destOrd="0" presId="urn:microsoft.com/office/officeart/2005/8/layout/hierarchy4"/>
    <dgm:cxn modelId="{4F759474-2568-4C55-98E3-252357EEEA0D}" type="presParOf" srcId="{96546842-CE08-4A74-BE6C-7D516132283B}" destId="{62E1A585-26BA-4282-A786-AF368A97F8E8}" srcOrd="4" destOrd="0" presId="urn:microsoft.com/office/officeart/2005/8/layout/hierarchy4"/>
    <dgm:cxn modelId="{72B3446E-B054-4EA2-A688-126E7A412D51}" type="presParOf" srcId="{62E1A585-26BA-4282-A786-AF368A97F8E8}" destId="{848FD882-B1A6-4BE3-82CF-79EAA1527286}" srcOrd="0" destOrd="0" presId="urn:microsoft.com/office/officeart/2005/8/layout/hierarchy4"/>
    <dgm:cxn modelId="{A90DB19B-77BF-4393-A20D-692481A46E50}" type="presParOf" srcId="{62E1A585-26BA-4282-A786-AF368A97F8E8}" destId="{42E8E35A-8A00-46FC-80FC-3DAB10C83D5A}" srcOrd="1" destOrd="0" presId="urn:microsoft.com/office/officeart/2005/8/layout/hierarchy4"/>
    <dgm:cxn modelId="{A927A221-1EBD-4838-844D-591F83C9A3BC}" type="presParOf" srcId="{770AFDBF-A856-4F5E-99ED-BDE213810A53}" destId="{C8A861C5-FB72-4275-A2CF-8C57BD968A93}" srcOrd="1" destOrd="0" presId="urn:microsoft.com/office/officeart/2005/8/layout/hierarchy4"/>
    <dgm:cxn modelId="{1E3F23E8-FB8E-4C05-AC0D-C04C5F34EC55}" type="presParOf" srcId="{770AFDBF-A856-4F5E-99ED-BDE213810A53}" destId="{CB9769BE-040D-4246-AACA-B5947A5B7DFC}" srcOrd="2" destOrd="0" presId="urn:microsoft.com/office/officeart/2005/8/layout/hierarchy4"/>
    <dgm:cxn modelId="{C74FA1DD-BD11-4C79-BF0C-3F9E44A86144}" type="presParOf" srcId="{CB9769BE-040D-4246-AACA-B5947A5B7DFC}" destId="{3C9348BF-C74E-484E-931A-6DDE91A82212}" srcOrd="0" destOrd="0" presId="urn:microsoft.com/office/officeart/2005/8/layout/hierarchy4"/>
    <dgm:cxn modelId="{41155F3C-5AC6-47F5-AB49-D52CDBAA6A69}" type="presParOf" srcId="{CB9769BE-040D-4246-AACA-B5947A5B7DFC}" destId="{73E2B751-677E-4795-811B-C984486D6F15}" srcOrd="1" destOrd="0" presId="urn:microsoft.com/office/officeart/2005/8/layout/hierarchy4"/>
    <dgm:cxn modelId="{8255266A-BDB6-4BE1-B88F-48F75A2CB9BE}" type="presParOf" srcId="{CB9769BE-040D-4246-AACA-B5947A5B7DFC}" destId="{755B3A4B-BC62-400E-9CA1-FA6611D812C4}" srcOrd="2" destOrd="0" presId="urn:microsoft.com/office/officeart/2005/8/layout/hierarchy4"/>
    <dgm:cxn modelId="{A6016877-065D-4E46-96A5-864D79D48238}" type="presParOf" srcId="{755B3A4B-BC62-400E-9CA1-FA6611D812C4}" destId="{277B3E62-CDEE-41AF-8827-7A720641F21F}" srcOrd="0" destOrd="0" presId="urn:microsoft.com/office/officeart/2005/8/layout/hierarchy4"/>
    <dgm:cxn modelId="{F9188413-5A4D-4C53-A4DF-03F62725C7F5}" type="presParOf" srcId="{277B3E62-CDEE-41AF-8827-7A720641F21F}" destId="{370E2390-794C-4D74-86F8-BBDC4F17B51B}" srcOrd="0" destOrd="0" presId="urn:microsoft.com/office/officeart/2005/8/layout/hierarchy4"/>
    <dgm:cxn modelId="{50ED332D-3B7D-497E-A708-3277A51664A7}" type="presParOf" srcId="{277B3E62-CDEE-41AF-8827-7A720641F21F}" destId="{F26B6E5B-9F53-43FC-A20C-2084F75276EF}" srcOrd="1" destOrd="0" presId="urn:microsoft.com/office/officeart/2005/8/layout/hierarchy4"/>
    <dgm:cxn modelId="{CB3460F9-8236-41C5-900E-91F7538FBAB4}" type="presParOf" srcId="{277B3E62-CDEE-41AF-8827-7A720641F21F}" destId="{37E36DA3-230B-4C8A-B69C-CDFF0F99B446}" srcOrd="2" destOrd="0" presId="urn:microsoft.com/office/officeart/2005/8/layout/hierarchy4"/>
    <dgm:cxn modelId="{B1BFC2B1-DFEB-4F5B-81C1-12B205B8E453}" type="presParOf" srcId="{37E36DA3-230B-4C8A-B69C-CDFF0F99B446}" destId="{24E3B450-4B03-4607-8C5F-58FDF22A1375}" srcOrd="0" destOrd="0" presId="urn:microsoft.com/office/officeart/2005/8/layout/hierarchy4"/>
    <dgm:cxn modelId="{FA9FC0B1-CC42-4160-9E72-A69EEB7F81E1}" type="presParOf" srcId="{24E3B450-4B03-4607-8C5F-58FDF22A1375}" destId="{DA7BA586-9EF6-470B-B15A-075B94302908}" srcOrd="0" destOrd="0" presId="urn:microsoft.com/office/officeart/2005/8/layout/hierarchy4"/>
    <dgm:cxn modelId="{9E1328D8-FCE1-4483-83A0-EF99583A3858}" type="presParOf" srcId="{24E3B450-4B03-4607-8C5F-58FDF22A1375}" destId="{AE58FF32-3CF1-470E-B7D1-66E4AA4AF6ED}" srcOrd="1" destOrd="0" presId="urn:microsoft.com/office/officeart/2005/8/layout/hierarchy4"/>
    <dgm:cxn modelId="{7276A91D-3FAE-453F-8E72-2182200EE3CB}" type="presParOf" srcId="{37E36DA3-230B-4C8A-B69C-CDFF0F99B446}" destId="{35AC2B4A-E836-426D-B206-3BAC1494A3AC}" srcOrd="1" destOrd="0" presId="urn:microsoft.com/office/officeart/2005/8/layout/hierarchy4"/>
    <dgm:cxn modelId="{79405413-5CDA-4E32-9F82-D03142514D9D}" type="presParOf" srcId="{37E36DA3-230B-4C8A-B69C-CDFF0F99B446}" destId="{5D0D9695-6F2A-4F54-A73D-DB5A54761BA4}" srcOrd="2" destOrd="0" presId="urn:microsoft.com/office/officeart/2005/8/layout/hierarchy4"/>
    <dgm:cxn modelId="{1C6758E8-3577-4D9B-B7E3-A133BC396906}" type="presParOf" srcId="{5D0D9695-6F2A-4F54-A73D-DB5A54761BA4}" destId="{BC865633-2E0A-4790-9914-C9F3743E4F49}" srcOrd="0" destOrd="0" presId="urn:microsoft.com/office/officeart/2005/8/layout/hierarchy4"/>
    <dgm:cxn modelId="{59598BCE-F5D1-4E46-BF19-053434C8B788}" type="presParOf" srcId="{5D0D9695-6F2A-4F54-A73D-DB5A54761BA4}" destId="{A7F1884B-58D3-4E13-9DAD-C20023FDFAC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BB8095-9738-4F77-B722-B11F9DEF0FE4}" type="doc">
      <dgm:prSet loTypeId="urn:microsoft.com/office/officeart/2005/8/layout/list1" loCatId="list" qsTypeId="urn:microsoft.com/office/officeart/2005/8/quickstyle/simple5" qsCatId="simple" csTypeId="urn:microsoft.com/office/officeart/2005/8/colors/colorful4" csCatId="colorful" phldr="1"/>
      <dgm:spPr/>
      <dgm:t>
        <a:bodyPr/>
        <a:lstStyle/>
        <a:p>
          <a:endParaRPr lang="en-US"/>
        </a:p>
      </dgm:t>
    </dgm:pt>
    <dgm:pt modelId="{C8533C45-81C5-473B-BE39-973DB8512A00}">
      <dgm:prSet custT="1"/>
      <dgm:spPr/>
      <dgm:t>
        <a:bodyPr/>
        <a:lstStyle/>
        <a:p>
          <a:r>
            <a:rPr lang="en-US" sz="2400" b="1" dirty="0"/>
            <a:t>No other remedy </a:t>
          </a:r>
          <a:r>
            <a:rPr lang="en-US" sz="2400" dirty="0"/>
            <a:t>is available</a:t>
          </a:r>
        </a:p>
      </dgm:t>
    </dgm:pt>
    <dgm:pt modelId="{2042981E-AC75-4C58-B27E-275179FCE105}" type="parTrans" cxnId="{305EA930-D571-453E-8ECD-C5545E42862F}">
      <dgm:prSet/>
      <dgm:spPr/>
      <dgm:t>
        <a:bodyPr/>
        <a:lstStyle/>
        <a:p>
          <a:endParaRPr lang="en-US"/>
        </a:p>
      </dgm:t>
    </dgm:pt>
    <dgm:pt modelId="{13B006D1-8587-4F49-AA66-3BD3BC9CB265}" type="sibTrans" cxnId="{305EA930-D571-453E-8ECD-C5545E42862F}">
      <dgm:prSet/>
      <dgm:spPr/>
      <dgm:t>
        <a:bodyPr/>
        <a:lstStyle/>
        <a:p>
          <a:endParaRPr lang="en-US"/>
        </a:p>
      </dgm:t>
    </dgm:pt>
    <dgm:pt modelId="{BB9A28B2-4CBF-4023-A727-89E18749348E}">
      <dgm:prSet custT="1"/>
      <dgm:spPr/>
      <dgm:t>
        <a:bodyPr/>
        <a:lstStyle/>
        <a:p>
          <a:r>
            <a:rPr lang="en-US" sz="2400" dirty="0"/>
            <a:t>Participation can be limited</a:t>
          </a:r>
        </a:p>
      </dgm:t>
    </dgm:pt>
    <dgm:pt modelId="{A88F3166-FAEC-46AB-8BB5-16C8E012FEC1}" type="parTrans" cxnId="{38050170-F87A-4856-9A83-8CFB9F02827A}">
      <dgm:prSet/>
      <dgm:spPr/>
      <dgm:t>
        <a:bodyPr/>
        <a:lstStyle/>
        <a:p>
          <a:endParaRPr lang="en-US"/>
        </a:p>
      </dgm:t>
    </dgm:pt>
    <dgm:pt modelId="{D66A4A17-930B-46D0-8530-3F72572B7AF0}" type="sibTrans" cxnId="{38050170-F87A-4856-9A83-8CFB9F02827A}">
      <dgm:prSet/>
      <dgm:spPr/>
      <dgm:t>
        <a:bodyPr/>
        <a:lstStyle/>
        <a:p>
          <a:endParaRPr lang="en-US"/>
        </a:p>
      </dgm:t>
    </dgm:pt>
    <dgm:pt modelId="{A8B6F966-4AD2-445A-A75A-93A153D2B869}">
      <dgm:prSet custT="1"/>
      <dgm:spPr/>
      <dgm:t>
        <a:bodyPr/>
        <a:lstStyle/>
        <a:p>
          <a:r>
            <a:rPr lang="en-US" sz="2400" dirty="0"/>
            <a:t>Effect of the matter on the interest is unclear</a:t>
          </a:r>
        </a:p>
      </dgm:t>
    </dgm:pt>
    <dgm:pt modelId="{8C856E7A-2018-48FC-A171-9BBF69CBAD3C}" type="parTrans" cxnId="{0B0DC1E8-7812-43F6-9F2F-BA6309AB5CF6}">
      <dgm:prSet/>
      <dgm:spPr/>
      <dgm:t>
        <a:bodyPr/>
        <a:lstStyle/>
        <a:p>
          <a:endParaRPr lang="en-US"/>
        </a:p>
      </dgm:t>
    </dgm:pt>
    <dgm:pt modelId="{7FEF8D03-AD2C-4A13-9951-82CB72E0E8AA}" type="sibTrans" cxnId="{0B0DC1E8-7812-43F6-9F2F-BA6309AB5CF6}">
      <dgm:prSet/>
      <dgm:spPr/>
      <dgm:t>
        <a:bodyPr/>
        <a:lstStyle/>
        <a:p>
          <a:endParaRPr lang="en-US"/>
        </a:p>
      </dgm:t>
    </dgm:pt>
    <dgm:pt modelId="{24A7D220-A6D6-468E-9AAE-E315FF8449E3}">
      <dgm:prSet custT="1"/>
      <dgm:spPr/>
      <dgm:t>
        <a:bodyPr/>
        <a:lstStyle/>
        <a:p>
          <a:r>
            <a:rPr lang="en-US" sz="2400" dirty="0"/>
            <a:t>Financial interest cannot be divested</a:t>
          </a:r>
        </a:p>
      </dgm:t>
    </dgm:pt>
    <dgm:pt modelId="{8B9A683F-1B0E-4AA6-85D9-A96FA1CB88C1}" type="parTrans" cxnId="{BE72AEAD-2EA5-497E-8035-514FBE314709}">
      <dgm:prSet/>
      <dgm:spPr/>
      <dgm:t>
        <a:bodyPr/>
        <a:lstStyle/>
        <a:p>
          <a:endParaRPr lang="en-US"/>
        </a:p>
      </dgm:t>
    </dgm:pt>
    <dgm:pt modelId="{3106266C-1FB5-4D95-BF34-D4344DA9BCA8}" type="sibTrans" cxnId="{BE72AEAD-2EA5-497E-8035-514FBE314709}">
      <dgm:prSet/>
      <dgm:spPr/>
      <dgm:t>
        <a:bodyPr/>
        <a:lstStyle/>
        <a:p>
          <a:endParaRPr lang="en-US"/>
        </a:p>
      </dgm:t>
    </dgm:pt>
    <dgm:pt modelId="{0B98FFCA-7DE0-49B8-9393-9B608F3D8E03}" type="pres">
      <dgm:prSet presAssocID="{AEBB8095-9738-4F77-B722-B11F9DEF0FE4}" presName="linear" presStyleCnt="0">
        <dgm:presLayoutVars>
          <dgm:dir/>
          <dgm:animLvl val="lvl"/>
          <dgm:resizeHandles val="exact"/>
        </dgm:presLayoutVars>
      </dgm:prSet>
      <dgm:spPr/>
    </dgm:pt>
    <dgm:pt modelId="{0F16FC66-3427-42E1-84BB-ACF6C11F3F93}" type="pres">
      <dgm:prSet presAssocID="{C8533C45-81C5-473B-BE39-973DB8512A00}" presName="parentLin" presStyleCnt="0"/>
      <dgm:spPr/>
    </dgm:pt>
    <dgm:pt modelId="{AC062631-23F6-4181-9A82-5C6851FCD6B2}" type="pres">
      <dgm:prSet presAssocID="{C8533C45-81C5-473B-BE39-973DB8512A00}" presName="parentLeftMargin" presStyleLbl="node1" presStyleIdx="0" presStyleCnt="4"/>
      <dgm:spPr/>
    </dgm:pt>
    <dgm:pt modelId="{004AF847-D89D-4412-9C29-470B667A0D59}" type="pres">
      <dgm:prSet presAssocID="{C8533C45-81C5-473B-BE39-973DB8512A00}" presName="parentText" presStyleLbl="node1" presStyleIdx="0" presStyleCnt="4">
        <dgm:presLayoutVars>
          <dgm:chMax val="0"/>
          <dgm:bulletEnabled val="1"/>
        </dgm:presLayoutVars>
      </dgm:prSet>
      <dgm:spPr/>
    </dgm:pt>
    <dgm:pt modelId="{352142D9-4AD9-4F9A-BAFD-18C6CDB7537C}" type="pres">
      <dgm:prSet presAssocID="{C8533C45-81C5-473B-BE39-973DB8512A00}" presName="negativeSpace" presStyleCnt="0"/>
      <dgm:spPr/>
    </dgm:pt>
    <dgm:pt modelId="{93993A34-0E5A-45E4-BEB6-50EA72ABC46A}" type="pres">
      <dgm:prSet presAssocID="{C8533C45-81C5-473B-BE39-973DB8512A00}" presName="childText" presStyleLbl="conFgAcc1" presStyleIdx="0" presStyleCnt="4">
        <dgm:presLayoutVars>
          <dgm:bulletEnabled val="1"/>
        </dgm:presLayoutVars>
      </dgm:prSet>
      <dgm:spPr/>
    </dgm:pt>
    <dgm:pt modelId="{FCA4F010-8349-43C6-A39D-6EAC7C6FFBEE}" type="pres">
      <dgm:prSet presAssocID="{13B006D1-8587-4F49-AA66-3BD3BC9CB265}" presName="spaceBetweenRectangles" presStyleCnt="0"/>
      <dgm:spPr/>
    </dgm:pt>
    <dgm:pt modelId="{12A32DE4-0BD8-43A2-99C4-33CFC2E752D9}" type="pres">
      <dgm:prSet presAssocID="{BB9A28B2-4CBF-4023-A727-89E18749348E}" presName="parentLin" presStyleCnt="0"/>
      <dgm:spPr/>
    </dgm:pt>
    <dgm:pt modelId="{ECC703F7-5BD0-4954-8774-8191FF3DFDA3}" type="pres">
      <dgm:prSet presAssocID="{BB9A28B2-4CBF-4023-A727-89E18749348E}" presName="parentLeftMargin" presStyleLbl="node1" presStyleIdx="0" presStyleCnt="4"/>
      <dgm:spPr/>
    </dgm:pt>
    <dgm:pt modelId="{45DD38AA-06A2-4F6E-BE90-E3F48F53A39E}" type="pres">
      <dgm:prSet presAssocID="{BB9A28B2-4CBF-4023-A727-89E18749348E}" presName="parentText" presStyleLbl="node1" presStyleIdx="1" presStyleCnt="4">
        <dgm:presLayoutVars>
          <dgm:chMax val="0"/>
          <dgm:bulletEnabled val="1"/>
        </dgm:presLayoutVars>
      </dgm:prSet>
      <dgm:spPr/>
    </dgm:pt>
    <dgm:pt modelId="{FC6F5E06-9A89-408E-85EE-22A93491FF77}" type="pres">
      <dgm:prSet presAssocID="{BB9A28B2-4CBF-4023-A727-89E18749348E}" presName="negativeSpace" presStyleCnt="0"/>
      <dgm:spPr/>
    </dgm:pt>
    <dgm:pt modelId="{8AE12643-0942-498E-804E-10A017C1FF92}" type="pres">
      <dgm:prSet presAssocID="{BB9A28B2-4CBF-4023-A727-89E18749348E}" presName="childText" presStyleLbl="conFgAcc1" presStyleIdx="1" presStyleCnt="4">
        <dgm:presLayoutVars>
          <dgm:bulletEnabled val="1"/>
        </dgm:presLayoutVars>
      </dgm:prSet>
      <dgm:spPr/>
    </dgm:pt>
    <dgm:pt modelId="{620EE1B5-9C1E-4DEE-A90B-E2CEC4BD2643}" type="pres">
      <dgm:prSet presAssocID="{D66A4A17-930B-46D0-8530-3F72572B7AF0}" presName="spaceBetweenRectangles" presStyleCnt="0"/>
      <dgm:spPr/>
    </dgm:pt>
    <dgm:pt modelId="{2B81F88E-350F-49E6-AE63-CA7DD2DA5F67}" type="pres">
      <dgm:prSet presAssocID="{24A7D220-A6D6-468E-9AAE-E315FF8449E3}" presName="parentLin" presStyleCnt="0"/>
      <dgm:spPr/>
    </dgm:pt>
    <dgm:pt modelId="{9C8016B7-F39E-4E97-8F79-AC1E5F500D7A}" type="pres">
      <dgm:prSet presAssocID="{24A7D220-A6D6-468E-9AAE-E315FF8449E3}" presName="parentLeftMargin" presStyleLbl="node1" presStyleIdx="1" presStyleCnt="4"/>
      <dgm:spPr/>
    </dgm:pt>
    <dgm:pt modelId="{459F8515-DC49-418C-A459-DDFED5EE2B98}" type="pres">
      <dgm:prSet presAssocID="{24A7D220-A6D6-468E-9AAE-E315FF8449E3}" presName="parentText" presStyleLbl="node1" presStyleIdx="2" presStyleCnt="4">
        <dgm:presLayoutVars>
          <dgm:chMax val="0"/>
          <dgm:bulletEnabled val="1"/>
        </dgm:presLayoutVars>
      </dgm:prSet>
      <dgm:spPr/>
    </dgm:pt>
    <dgm:pt modelId="{22A305AF-44A3-4911-9282-99C0119837BD}" type="pres">
      <dgm:prSet presAssocID="{24A7D220-A6D6-468E-9AAE-E315FF8449E3}" presName="negativeSpace" presStyleCnt="0"/>
      <dgm:spPr/>
    </dgm:pt>
    <dgm:pt modelId="{B20A10F5-8BDA-40A4-8403-128DD95E334C}" type="pres">
      <dgm:prSet presAssocID="{24A7D220-A6D6-468E-9AAE-E315FF8449E3}" presName="childText" presStyleLbl="conFgAcc1" presStyleIdx="2" presStyleCnt="4">
        <dgm:presLayoutVars>
          <dgm:bulletEnabled val="1"/>
        </dgm:presLayoutVars>
      </dgm:prSet>
      <dgm:spPr/>
    </dgm:pt>
    <dgm:pt modelId="{6E127150-3F52-4527-91D0-654A614B1E0D}" type="pres">
      <dgm:prSet presAssocID="{3106266C-1FB5-4D95-BF34-D4344DA9BCA8}" presName="spaceBetweenRectangles" presStyleCnt="0"/>
      <dgm:spPr/>
    </dgm:pt>
    <dgm:pt modelId="{12B2736B-210F-429A-A10B-C8662E9630B3}" type="pres">
      <dgm:prSet presAssocID="{A8B6F966-4AD2-445A-A75A-93A153D2B869}" presName="parentLin" presStyleCnt="0"/>
      <dgm:spPr/>
    </dgm:pt>
    <dgm:pt modelId="{98542EF0-5831-4109-BCFC-D4978F8DEF9D}" type="pres">
      <dgm:prSet presAssocID="{A8B6F966-4AD2-445A-A75A-93A153D2B869}" presName="parentLeftMargin" presStyleLbl="node1" presStyleIdx="2" presStyleCnt="4"/>
      <dgm:spPr/>
    </dgm:pt>
    <dgm:pt modelId="{20CA7CDC-14FA-4A21-B8A0-BDD7CF83D45D}" type="pres">
      <dgm:prSet presAssocID="{A8B6F966-4AD2-445A-A75A-93A153D2B869}" presName="parentText" presStyleLbl="node1" presStyleIdx="3" presStyleCnt="4">
        <dgm:presLayoutVars>
          <dgm:chMax val="0"/>
          <dgm:bulletEnabled val="1"/>
        </dgm:presLayoutVars>
      </dgm:prSet>
      <dgm:spPr/>
    </dgm:pt>
    <dgm:pt modelId="{32FF6615-E739-4840-8A0C-DBA762059115}" type="pres">
      <dgm:prSet presAssocID="{A8B6F966-4AD2-445A-A75A-93A153D2B869}" presName="negativeSpace" presStyleCnt="0"/>
      <dgm:spPr/>
    </dgm:pt>
    <dgm:pt modelId="{7BDBEB90-CDD7-4541-A3DD-578F205EBEA9}" type="pres">
      <dgm:prSet presAssocID="{A8B6F966-4AD2-445A-A75A-93A153D2B869}" presName="childText" presStyleLbl="conFgAcc1" presStyleIdx="3" presStyleCnt="4">
        <dgm:presLayoutVars>
          <dgm:bulletEnabled val="1"/>
        </dgm:presLayoutVars>
      </dgm:prSet>
      <dgm:spPr/>
    </dgm:pt>
  </dgm:ptLst>
  <dgm:cxnLst>
    <dgm:cxn modelId="{6BC2EF23-3F20-411E-A37C-575937786D80}" type="presOf" srcId="{24A7D220-A6D6-468E-9AAE-E315FF8449E3}" destId="{9C8016B7-F39E-4E97-8F79-AC1E5F500D7A}" srcOrd="0" destOrd="0" presId="urn:microsoft.com/office/officeart/2005/8/layout/list1"/>
    <dgm:cxn modelId="{305EA930-D571-453E-8ECD-C5545E42862F}" srcId="{AEBB8095-9738-4F77-B722-B11F9DEF0FE4}" destId="{C8533C45-81C5-473B-BE39-973DB8512A00}" srcOrd="0" destOrd="0" parTransId="{2042981E-AC75-4C58-B27E-275179FCE105}" sibTransId="{13B006D1-8587-4F49-AA66-3BD3BC9CB265}"/>
    <dgm:cxn modelId="{38050170-F87A-4856-9A83-8CFB9F02827A}" srcId="{AEBB8095-9738-4F77-B722-B11F9DEF0FE4}" destId="{BB9A28B2-4CBF-4023-A727-89E18749348E}" srcOrd="1" destOrd="0" parTransId="{A88F3166-FAEC-46AB-8BB5-16C8E012FEC1}" sibTransId="{D66A4A17-930B-46D0-8530-3F72572B7AF0}"/>
    <dgm:cxn modelId="{BB60AD52-4229-4607-BDC3-379F2F718E4F}" type="presOf" srcId="{AEBB8095-9738-4F77-B722-B11F9DEF0FE4}" destId="{0B98FFCA-7DE0-49B8-9393-9B608F3D8E03}" srcOrd="0" destOrd="0" presId="urn:microsoft.com/office/officeart/2005/8/layout/list1"/>
    <dgm:cxn modelId="{C10AE154-65A5-4CBC-9731-D22CA23D6EC6}" type="presOf" srcId="{24A7D220-A6D6-468E-9AAE-E315FF8449E3}" destId="{459F8515-DC49-418C-A459-DDFED5EE2B98}" srcOrd="1" destOrd="0" presId="urn:microsoft.com/office/officeart/2005/8/layout/list1"/>
    <dgm:cxn modelId="{22EAA079-7A2D-4B1A-9851-5ADED6B8C0BF}" type="presOf" srcId="{C8533C45-81C5-473B-BE39-973DB8512A00}" destId="{AC062631-23F6-4181-9A82-5C6851FCD6B2}" srcOrd="0" destOrd="0" presId="urn:microsoft.com/office/officeart/2005/8/layout/list1"/>
    <dgm:cxn modelId="{98602292-7ED6-4019-8177-327F4C07C226}" type="presOf" srcId="{C8533C45-81C5-473B-BE39-973DB8512A00}" destId="{004AF847-D89D-4412-9C29-470B667A0D59}" srcOrd="1" destOrd="0" presId="urn:microsoft.com/office/officeart/2005/8/layout/list1"/>
    <dgm:cxn modelId="{E6F0A0A7-1561-409C-85D4-3583FA2155A0}" type="presOf" srcId="{A8B6F966-4AD2-445A-A75A-93A153D2B869}" destId="{20CA7CDC-14FA-4A21-B8A0-BDD7CF83D45D}" srcOrd="1" destOrd="0" presId="urn:microsoft.com/office/officeart/2005/8/layout/list1"/>
    <dgm:cxn modelId="{BE72AEAD-2EA5-497E-8035-514FBE314709}" srcId="{AEBB8095-9738-4F77-B722-B11F9DEF0FE4}" destId="{24A7D220-A6D6-468E-9AAE-E315FF8449E3}" srcOrd="2" destOrd="0" parTransId="{8B9A683F-1B0E-4AA6-85D9-A96FA1CB88C1}" sibTransId="{3106266C-1FB5-4D95-BF34-D4344DA9BCA8}"/>
    <dgm:cxn modelId="{405BF6AD-A8DE-4BA9-918A-4863D75C6D59}" type="presOf" srcId="{A8B6F966-4AD2-445A-A75A-93A153D2B869}" destId="{98542EF0-5831-4109-BCFC-D4978F8DEF9D}" srcOrd="0" destOrd="0" presId="urn:microsoft.com/office/officeart/2005/8/layout/list1"/>
    <dgm:cxn modelId="{AF7937AF-5B7E-4BFB-954A-D46B53EFA279}" type="presOf" srcId="{BB9A28B2-4CBF-4023-A727-89E18749348E}" destId="{45DD38AA-06A2-4F6E-BE90-E3F48F53A39E}" srcOrd="1" destOrd="0" presId="urn:microsoft.com/office/officeart/2005/8/layout/list1"/>
    <dgm:cxn modelId="{0B0DC1E8-7812-43F6-9F2F-BA6309AB5CF6}" srcId="{AEBB8095-9738-4F77-B722-B11F9DEF0FE4}" destId="{A8B6F966-4AD2-445A-A75A-93A153D2B869}" srcOrd="3" destOrd="0" parTransId="{8C856E7A-2018-48FC-A171-9BBF69CBAD3C}" sibTransId="{7FEF8D03-AD2C-4A13-9951-82CB72E0E8AA}"/>
    <dgm:cxn modelId="{11181BEB-7A4C-434D-B7DD-21C48062E924}" type="presOf" srcId="{BB9A28B2-4CBF-4023-A727-89E18749348E}" destId="{ECC703F7-5BD0-4954-8774-8191FF3DFDA3}" srcOrd="0" destOrd="0" presId="urn:microsoft.com/office/officeart/2005/8/layout/list1"/>
    <dgm:cxn modelId="{2AF44DFA-B241-4D7A-9A06-0690B774D34C}" type="presParOf" srcId="{0B98FFCA-7DE0-49B8-9393-9B608F3D8E03}" destId="{0F16FC66-3427-42E1-84BB-ACF6C11F3F93}" srcOrd="0" destOrd="0" presId="urn:microsoft.com/office/officeart/2005/8/layout/list1"/>
    <dgm:cxn modelId="{32E418C9-2DCF-4AD8-AE95-46A9E04DC3E0}" type="presParOf" srcId="{0F16FC66-3427-42E1-84BB-ACF6C11F3F93}" destId="{AC062631-23F6-4181-9A82-5C6851FCD6B2}" srcOrd="0" destOrd="0" presId="urn:microsoft.com/office/officeart/2005/8/layout/list1"/>
    <dgm:cxn modelId="{2103767D-D0DA-466F-9CED-195626675F54}" type="presParOf" srcId="{0F16FC66-3427-42E1-84BB-ACF6C11F3F93}" destId="{004AF847-D89D-4412-9C29-470B667A0D59}" srcOrd="1" destOrd="0" presId="urn:microsoft.com/office/officeart/2005/8/layout/list1"/>
    <dgm:cxn modelId="{E66715AB-566D-4388-9D42-690FA401A2CC}" type="presParOf" srcId="{0B98FFCA-7DE0-49B8-9393-9B608F3D8E03}" destId="{352142D9-4AD9-4F9A-BAFD-18C6CDB7537C}" srcOrd="1" destOrd="0" presId="urn:microsoft.com/office/officeart/2005/8/layout/list1"/>
    <dgm:cxn modelId="{2C710CAD-5971-40DF-ABD4-74232E24B73D}" type="presParOf" srcId="{0B98FFCA-7DE0-49B8-9393-9B608F3D8E03}" destId="{93993A34-0E5A-45E4-BEB6-50EA72ABC46A}" srcOrd="2" destOrd="0" presId="urn:microsoft.com/office/officeart/2005/8/layout/list1"/>
    <dgm:cxn modelId="{CB6D5F91-1FC7-48A3-BB6E-936144C54A0B}" type="presParOf" srcId="{0B98FFCA-7DE0-49B8-9393-9B608F3D8E03}" destId="{FCA4F010-8349-43C6-A39D-6EAC7C6FFBEE}" srcOrd="3" destOrd="0" presId="urn:microsoft.com/office/officeart/2005/8/layout/list1"/>
    <dgm:cxn modelId="{FB8B37A7-63F1-478D-BB6A-CC504F9768E9}" type="presParOf" srcId="{0B98FFCA-7DE0-49B8-9393-9B608F3D8E03}" destId="{12A32DE4-0BD8-43A2-99C4-33CFC2E752D9}" srcOrd="4" destOrd="0" presId="urn:microsoft.com/office/officeart/2005/8/layout/list1"/>
    <dgm:cxn modelId="{DEA90DB2-4D18-4693-BC93-7D5933960C56}" type="presParOf" srcId="{12A32DE4-0BD8-43A2-99C4-33CFC2E752D9}" destId="{ECC703F7-5BD0-4954-8774-8191FF3DFDA3}" srcOrd="0" destOrd="0" presId="urn:microsoft.com/office/officeart/2005/8/layout/list1"/>
    <dgm:cxn modelId="{5697324B-DAEB-4513-ACE0-26DE676D283B}" type="presParOf" srcId="{12A32DE4-0BD8-43A2-99C4-33CFC2E752D9}" destId="{45DD38AA-06A2-4F6E-BE90-E3F48F53A39E}" srcOrd="1" destOrd="0" presId="urn:microsoft.com/office/officeart/2005/8/layout/list1"/>
    <dgm:cxn modelId="{AEBFF2FC-DF0F-4F42-8ADD-8BD649F5BE0F}" type="presParOf" srcId="{0B98FFCA-7DE0-49B8-9393-9B608F3D8E03}" destId="{FC6F5E06-9A89-408E-85EE-22A93491FF77}" srcOrd="5" destOrd="0" presId="urn:microsoft.com/office/officeart/2005/8/layout/list1"/>
    <dgm:cxn modelId="{F45DFF8C-B683-433D-AB2D-F15270946F94}" type="presParOf" srcId="{0B98FFCA-7DE0-49B8-9393-9B608F3D8E03}" destId="{8AE12643-0942-498E-804E-10A017C1FF92}" srcOrd="6" destOrd="0" presId="urn:microsoft.com/office/officeart/2005/8/layout/list1"/>
    <dgm:cxn modelId="{D165D99B-2332-4B49-B870-E639CEEF1900}" type="presParOf" srcId="{0B98FFCA-7DE0-49B8-9393-9B608F3D8E03}" destId="{620EE1B5-9C1E-4DEE-A90B-E2CEC4BD2643}" srcOrd="7" destOrd="0" presId="urn:microsoft.com/office/officeart/2005/8/layout/list1"/>
    <dgm:cxn modelId="{A44CDC43-C12D-4491-82DA-FB427A9A80C7}" type="presParOf" srcId="{0B98FFCA-7DE0-49B8-9393-9B608F3D8E03}" destId="{2B81F88E-350F-49E6-AE63-CA7DD2DA5F67}" srcOrd="8" destOrd="0" presId="urn:microsoft.com/office/officeart/2005/8/layout/list1"/>
    <dgm:cxn modelId="{963CF885-12E0-4FA0-A0F6-FC2C5E55310A}" type="presParOf" srcId="{2B81F88E-350F-49E6-AE63-CA7DD2DA5F67}" destId="{9C8016B7-F39E-4E97-8F79-AC1E5F500D7A}" srcOrd="0" destOrd="0" presId="urn:microsoft.com/office/officeart/2005/8/layout/list1"/>
    <dgm:cxn modelId="{F4F59070-D61F-4CBF-BCB0-A119BCA2CF9A}" type="presParOf" srcId="{2B81F88E-350F-49E6-AE63-CA7DD2DA5F67}" destId="{459F8515-DC49-418C-A459-DDFED5EE2B98}" srcOrd="1" destOrd="0" presId="urn:microsoft.com/office/officeart/2005/8/layout/list1"/>
    <dgm:cxn modelId="{9E79861C-9170-469F-86FF-46C211F2A6B9}" type="presParOf" srcId="{0B98FFCA-7DE0-49B8-9393-9B608F3D8E03}" destId="{22A305AF-44A3-4911-9282-99C0119837BD}" srcOrd="9" destOrd="0" presId="urn:microsoft.com/office/officeart/2005/8/layout/list1"/>
    <dgm:cxn modelId="{C52A2F9C-5B02-4B12-BFB2-E89159A9F03E}" type="presParOf" srcId="{0B98FFCA-7DE0-49B8-9393-9B608F3D8E03}" destId="{B20A10F5-8BDA-40A4-8403-128DD95E334C}" srcOrd="10" destOrd="0" presId="urn:microsoft.com/office/officeart/2005/8/layout/list1"/>
    <dgm:cxn modelId="{53F42335-A644-4E2A-ADA9-06AED4F4EF9E}" type="presParOf" srcId="{0B98FFCA-7DE0-49B8-9393-9B608F3D8E03}" destId="{6E127150-3F52-4527-91D0-654A614B1E0D}" srcOrd="11" destOrd="0" presId="urn:microsoft.com/office/officeart/2005/8/layout/list1"/>
    <dgm:cxn modelId="{CC249F69-4F03-492E-A179-0DDDF423C9FA}" type="presParOf" srcId="{0B98FFCA-7DE0-49B8-9393-9B608F3D8E03}" destId="{12B2736B-210F-429A-A10B-C8662E9630B3}" srcOrd="12" destOrd="0" presId="urn:microsoft.com/office/officeart/2005/8/layout/list1"/>
    <dgm:cxn modelId="{B41AA60F-42D1-4CC4-9890-6E68CDA78CCE}" type="presParOf" srcId="{12B2736B-210F-429A-A10B-C8662E9630B3}" destId="{98542EF0-5831-4109-BCFC-D4978F8DEF9D}" srcOrd="0" destOrd="0" presId="urn:microsoft.com/office/officeart/2005/8/layout/list1"/>
    <dgm:cxn modelId="{1566A23D-5D0C-4E9B-B5B5-47FF3BE15D72}" type="presParOf" srcId="{12B2736B-210F-429A-A10B-C8662E9630B3}" destId="{20CA7CDC-14FA-4A21-B8A0-BDD7CF83D45D}" srcOrd="1" destOrd="0" presId="urn:microsoft.com/office/officeart/2005/8/layout/list1"/>
    <dgm:cxn modelId="{A27755A2-7385-4D30-B9FD-B119B992EE66}" type="presParOf" srcId="{0B98FFCA-7DE0-49B8-9393-9B608F3D8E03}" destId="{32FF6615-E739-4840-8A0C-DBA762059115}" srcOrd="13" destOrd="0" presId="urn:microsoft.com/office/officeart/2005/8/layout/list1"/>
    <dgm:cxn modelId="{C6964C30-1345-4691-9E33-1EC2F77EF815}" type="presParOf" srcId="{0B98FFCA-7DE0-49B8-9393-9B608F3D8E03}" destId="{7BDBEB90-CDD7-4541-A3DD-578F205EBEA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6AF167-3A60-40FD-A6CB-5074D2F1D47D}" type="doc">
      <dgm:prSet loTypeId="urn:microsoft.com/office/officeart/2005/8/layout/list1" loCatId="list" qsTypeId="urn:microsoft.com/office/officeart/2005/8/quickstyle/simple5" qsCatId="simple" csTypeId="urn:microsoft.com/office/officeart/2005/8/colors/colorful4" csCatId="colorful" phldr="1"/>
      <dgm:spPr/>
      <dgm:t>
        <a:bodyPr/>
        <a:lstStyle/>
        <a:p>
          <a:endParaRPr lang="en-US"/>
        </a:p>
      </dgm:t>
    </dgm:pt>
    <dgm:pt modelId="{DDDF0605-762F-4290-8793-28F9D1BEE438}">
      <dgm:prSet custT="1"/>
      <dgm:spPr/>
      <dgm:t>
        <a:bodyPr/>
        <a:lstStyle/>
        <a:p>
          <a:r>
            <a:rPr lang="en-US" sz="2000" dirty="0"/>
            <a:t>A waiver is </a:t>
          </a:r>
          <a:r>
            <a:rPr lang="en-US" sz="2000" b="1" dirty="0">
              <a:solidFill>
                <a:schemeClr val="tx1"/>
              </a:solidFill>
            </a:rPr>
            <a:t>inappropriate</a:t>
          </a:r>
          <a:r>
            <a:rPr lang="en-US" sz="2000" dirty="0"/>
            <a:t> when…</a:t>
          </a:r>
        </a:p>
      </dgm:t>
    </dgm:pt>
    <dgm:pt modelId="{688EDC53-5450-45F1-B7F3-4F1770008297}" type="parTrans" cxnId="{893E9FCE-5CD3-452E-9E12-BDE5061ABA61}">
      <dgm:prSet/>
      <dgm:spPr/>
      <dgm:t>
        <a:bodyPr/>
        <a:lstStyle/>
        <a:p>
          <a:pPr algn="ctr"/>
          <a:endParaRPr lang="en-US"/>
        </a:p>
      </dgm:t>
    </dgm:pt>
    <dgm:pt modelId="{223EFFB8-67FE-4850-8CDA-F8F0E2539BD0}" type="sibTrans" cxnId="{893E9FCE-5CD3-452E-9E12-BDE5061ABA61}">
      <dgm:prSet/>
      <dgm:spPr/>
      <dgm:t>
        <a:bodyPr/>
        <a:lstStyle/>
        <a:p>
          <a:endParaRPr lang="en-US"/>
        </a:p>
      </dgm:t>
    </dgm:pt>
    <dgm:pt modelId="{AE804032-3C05-44F1-A86C-F232BA05A3DD}">
      <dgm:prSet/>
      <dgm:spPr/>
      <dgm:t>
        <a:bodyPr/>
        <a:lstStyle/>
        <a:p>
          <a:r>
            <a:rPr lang="en-US" dirty="0"/>
            <a:t>Another remedy is available that eliminates the conflict.</a:t>
          </a:r>
        </a:p>
      </dgm:t>
    </dgm:pt>
    <dgm:pt modelId="{706754BB-4D4D-4A2D-B36A-FBA1E61B2C35}" type="parTrans" cxnId="{FE8681BF-1855-4813-8235-117F67C8E452}">
      <dgm:prSet/>
      <dgm:spPr/>
      <dgm:t>
        <a:bodyPr/>
        <a:lstStyle/>
        <a:p>
          <a:pPr algn="ctr"/>
          <a:endParaRPr lang="en-US"/>
        </a:p>
      </dgm:t>
    </dgm:pt>
    <dgm:pt modelId="{3A97A60A-2448-4B17-B7A6-5FB4B4AA7F0B}" type="sibTrans" cxnId="{FE8681BF-1855-4813-8235-117F67C8E452}">
      <dgm:prSet/>
      <dgm:spPr/>
      <dgm:t>
        <a:bodyPr/>
        <a:lstStyle/>
        <a:p>
          <a:endParaRPr lang="en-US"/>
        </a:p>
      </dgm:t>
    </dgm:pt>
    <dgm:pt modelId="{45DA5BDB-639C-44BF-AF4E-C456AF3CD544}">
      <dgm:prSet/>
      <dgm:spPr/>
      <dgm:t>
        <a:bodyPr/>
        <a:lstStyle/>
        <a:p>
          <a:r>
            <a:rPr lang="en-US"/>
            <a:t>The scope of the government matter(s) is too broad or ill-defined.</a:t>
          </a:r>
        </a:p>
      </dgm:t>
    </dgm:pt>
    <dgm:pt modelId="{72E1922F-C6DD-4885-929E-8B41E9E044D9}" type="parTrans" cxnId="{83A392CA-B8D7-4DB8-93FC-1F8EC9B94B64}">
      <dgm:prSet/>
      <dgm:spPr/>
      <dgm:t>
        <a:bodyPr/>
        <a:lstStyle/>
        <a:p>
          <a:pPr algn="ctr"/>
          <a:endParaRPr lang="en-US"/>
        </a:p>
      </dgm:t>
    </dgm:pt>
    <dgm:pt modelId="{C1909036-F944-4048-88D8-549ECF9C6650}" type="sibTrans" cxnId="{83A392CA-B8D7-4DB8-93FC-1F8EC9B94B64}">
      <dgm:prSet/>
      <dgm:spPr/>
      <dgm:t>
        <a:bodyPr/>
        <a:lstStyle/>
        <a:p>
          <a:endParaRPr lang="en-US"/>
        </a:p>
      </dgm:t>
    </dgm:pt>
    <dgm:pt modelId="{DC511B20-3733-4018-A015-1206B29535D0}">
      <dgm:prSet/>
      <dgm:spPr/>
      <dgm:t>
        <a:bodyPr/>
        <a:lstStyle/>
        <a:p>
          <a:r>
            <a:rPr lang="en-US" dirty="0"/>
            <a:t>The</a:t>
          </a:r>
          <a:r>
            <a:rPr lang="en-US" b="1" dirty="0"/>
            <a:t> statutory requirements </a:t>
          </a:r>
          <a:r>
            <a:rPr lang="en-US" b="0" dirty="0"/>
            <a:t>are</a:t>
          </a:r>
          <a:r>
            <a:rPr lang="en-US" dirty="0"/>
            <a:t> not met.</a:t>
          </a:r>
        </a:p>
      </dgm:t>
    </dgm:pt>
    <dgm:pt modelId="{8C057F8E-4608-4B76-ABB6-70DF936B2EAA}" type="parTrans" cxnId="{27CC2EF9-696C-4FC5-BCF6-B02C3E632252}">
      <dgm:prSet/>
      <dgm:spPr/>
      <dgm:t>
        <a:bodyPr/>
        <a:lstStyle/>
        <a:p>
          <a:pPr algn="ctr"/>
          <a:endParaRPr lang="en-US"/>
        </a:p>
      </dgm:t>
    </dgm:pt>
    <dgm:pt modelId="{FD0057D4-58C1-4F6B-8A3A-39F318737775}" type="sibTrans" cxnId="{27CC2EF9-696C-4FC5-BCF6-B02C3E632252}">
      <dgm:prSet/>
      <dgm:spPr/>
      <dgm:t>
        <a:bodyPr/>
        <a:lstStyle/>
        <a:p>
          <a:endParaRPr lang="en-US"/>
        </a:p>
      </dgm:t>
    </dgm:pt>
    <dgm:pt modelId="{E449F6BC-9291-4879-970A-2810D0C3A13B}">
      <dgm:prSet custT="1"/>
      <dgm:spPr/>
      <dgm:t>
        <a:bodyPr/>
        <a:lstStyle/>
        <a:p>
          <a:r>
            <a:rPr lang="en-US" sz="2000" dirty="0"/>
            <a:t>A waiver may be </a:t>
          </a:r>
          <a:r>
            <a:rPr lang="en-US" sz="2000" b="1" dirty="0">
              <a:solidFill>
                <a:schemeClr val="tx1"/>
              </a:solidFill>
            </a:rPr>
            <a:t>inadvisable </a:t>
          </a:r>
          <a:r>
            <a:rPr lang="en-US" sz="2000" dirty="0"/>
            <a:t>when…</a:t>
          </a:r>
          <a:endParaRPr lang="en-US" dirty="0"/>
        </a:p>
      </dgm:t>
    </dgm:pt>
    <dgm:pt modelId="{04781B74-4054-495E-AFC4-356D9F2F1B7E}" type="sibTrans" cxnId="{4AF776DC-E8F6-4F95-9812-E22CB8AC8BF8}">
      <dgm:prSet/>
      <dgm:spPr/>
      <dgm:t>
        <a:bodyPr/>
        <a:lstStyle/>
        <a:p>
          <a:endParaRPr lang="en-US"/>
        </a:p>
      </dgm:t>
    </dgm:pt>
    <dgm:pt modelId="{3F66A683-5C9D-4402-BC48-14E2BEC6EBE1}" type="parTrans" cxnId="{4AF776DC-E8F6-4F95-9812-E22CB8AC8BF8}">
      <dgm:prSet/>
      <dgm:spPr/>
      <dgm:t>
        <a:bodyPr/>
        <a:lstStyle/>
        <a:p>
          <a:pPr algn="ctr"/>
          <a:endParaRPr lang="en-US"/>
        </a:p>
      </dgm:t>
    </dgm:pt>
    <dgm:pt modelId="{D2BF13B0-7400-41CE-8DDA-181328C1BECA}">
      <dgm:prSet/>
      <dgm:spPr/>
      <dgm:t>
        <a:bodyPr/>
        <a:lstStyle/>
        <a:p>
          <a:r>
            <a:rPr lang="en-US" dirty="0"/>
            <a:t>Must be issued in writing before any participation in the matter(s)</a:t>
          </a:r>
        </a:p>
      </dgm:t>
    </dgm:pt>
    <dgm:pt modelId="{10AAF3A0-706F-4069-90CF-98533B6707E7}" type="sibTrans" cxnId="{76CF6CDD-4A64-4000-A950-B00FDC0932E8}">
      <dgm:prSet/>
      <dgm:spPr/>
      <dgm:t>
        <a:bodyPr/>
        <a:lstStyle/>
        <a:p>
          <a:endParaRPr lang="en-US"/>
        </a:p>
      </dgm:t>
    </dgm:pt>
    <dgm:pt modelId="{2805059F-083A-4CF8-BF1B-167F7D8CB9D3}" type="parTrans" cxnId="{76CF6CDD-4A64-4000-A950-B00FDC0932E8}">
      <dgm:prSet/>
      <dgm:spPr/>
      <dgm:t>
        <a:bodyPr/>
        <a:lstStyle/>
        <a:p>
          <a:pPr algn="ctr"/>
          <a:endParaRPr lang="en-US"/>
        </a:p>
      </dgm:t>
    </dgm:pt>
    <dgm:pt modelId="{335FA884-42B8-44F9-9579-EB0F515B9CB9}">
      <dgm:prSet/>
      <dgm:spPr/>
      <dgm:t>
        <a:bodyPr/>
        <a:lstStyle/>
        <a:p>
          <a:r>
            <a:rPr lang="en-US" dirty="0"/>
            <a:t>Includes a determination that the 18 USC 208 (b)(1) standard is met</a:t>
          </a:r>
        </a:p>
      </dgm:t>
    </dgm:pt>
    <dgm:pt modelId="{F7D49AF7-261C-4148-BEC4-77C19CEAD0D0}" type="parTrans" cxnId="{4D9BBB8A-AC06-417C-A415-605F3AF99B4B}">
      <dgm:prSet/>
      <dgm:spPr/>
      <dgm:t>
        <a:bodyPr/>
        <a:lstStyle/>
        <a:p>
          <a:endParaRPr lang="en-US"/>
        </a:p>
      </dgm:t>
    </dgm:pt>
    <dgm:pt modelId="{0E699382-7ED6-43BF-A91B-9C2958D7F177}" type="sibTrans" cxnId="{4D9BBB8A-AC06-417C-A415-605F3AF99B4B}">
      <dgm:prSet/>
      <dgm:spPr/>
      <dgm:t>
        <a:bodyPr/>
        <a:lstStyle/>
        <a:p>
          <a:endParaRPr lang="en-US"/>
        </a:p>
      </dgm:t>
    </dgm:pt>
    <dgm:pt modelId="{FE002688-F04E-4CED-BF99-39EA454FD8D9}">
      <dgm:prSet/>
      <dgm:spPr/>
      <dgm:t>
        <a:bodyPr/>
        <a:lstStyle/>
        <a:p>
          <a:r>
            <a:rPr lang="en-US" b="0" i="0" dirty="0"/>
            <a:t>Fully discloses the disqualifying financial interest and the particular matter(s)</a:t>
          </a:r>
          <a:endParaRPr lang="en-US" dirty="0"/>
        </a:p>
      </dgm:t>
    </dgm:pt>
    <dgm:pt modelId="{80DC2962-3DAC-488D-B208-A4F45C44CCD6}" type="sibTrans" cxnId="{9324CF5E-22FB-4A48-8827-872545A2E9DB}">
      <dgm:prSet/>
      <dgm:spPr/>
      <dgm:t>
        <a:bodyPr/>
        <a:lstStyle/>
        <a:p>
          <a:endParaRPr lang="en-US"/>
        </a:p>
      </dgm:t>
    </dgm:pt>
    <dgm:pt modelId="{EF6FB747-BFE3-456C-8D2B-CB6184B41257}" type="parTrans" cxnId="{9324CF5E-22FB-4A48-8827-872545A2E9DB}">
      <dgm:prSet/>
      <dgm:spPr/>
      <dgm:t>
        <a:bodyPr/>
        <a:lstStyle/>
        <a:p>
          <a:pPr algn="ctr"/>
          <a:endParaRPr lang="en-US"/>
        </a:p>
      </dgm:t>
    </dgm:pt>
    <dgm:pt modelId="{D91715A2-1B95-4296-BE24-C51606A0F472}" type="pres">
      <dgm:prSet presAssocID="{F96AF167-3A60-40FD-A6CB-5074D2F1D47D}" presName="linear" presStyleCnt="0">
        <dgm:presLayoutVars>
          <dgm:dir/>
          <dgm:animLvl val="lvl"/>
          <dgm:resizeHandles val="exact"/>
        </dgm:presLayoutVars>
      </dgm:prSet>
      <dgm:spPr/>
    </dgm:pt>
    <dgm:pt modelId="{1E73FE4E-FA49-4BCF-8DB1-DA7A628EA200}" type="pres">
      <dgm:prSet presAssocID="{DDDF0605-762F-4290-8793-28F9D1BEE438}" presName="parentLin" presStyleCnt="0"/>
      <dgm:spPr/>
    </dgm:pt>
    <dgm:pt modelId="{E30E0B67-C644-4885-B895-47E004A9895B}" type="pres">
      <dgm:prSet presAssocID="{DDDF0605-762F-4290-8793-28F9D1BEE438}" presName="parentLeftMargin" presStyleLbl="node1" presStyleIdx="0" presStyleCnt="2"/>
      <dgm:spPr/>
    </dgm:pt>
    <dgm:pt modelId="{22214637-097E-40DF-A7D9-8DA5D28609B5}" type="pres">
      <dgm:prSet presAssocID="{DDDF0605-762F-4290-8793-28F9D1BEE438}" presName="parentText" presStyleLbl="node1" presStyleIdx="0" presStyleCnt="2">
        <dgm:presLayoutVars>
          <dgm:chMax val="0"/>
          <dgm:bulletEnabled val="1"/>
        </dgm:presLayoutVars>
      </dgm:prSet>
      <dgm:spPr/>
    </dgm:pt>
    <dgm:pt modelId="{2B3E0D1F-B34B-4293-B1DD-CA89B3E65932}" type="pres">
      <dgm:prSet presAssocID="{DDDF0605-762F-4290-8793-28F9D1BEE438}" presName="negativeSpace" presStyleCnt="0"/>
      <dgm:spPr/>
    </dgm:pt>
    <dgm:pt modelId="{3B61B26B-B71B-48B4-B5B6-52D04EAA64F3}" type="pres">
      <dgm:prSet presAssocID="{DDDF0605-762F-4290-8793-28F9D1BEE438}" presName="childText" presStyleLbl="conFgAcc1" presStyleIdx="0" presStyleCnt="2">
        <dgm:presLayoutVars>
          <dgm:bulletEnabled val="1"/>
        </dgm:presLayoutVars>
      </dgm:prSet>
      <dgm:spPr/>
    </dgm:pt>
    <dgm:pt modelId="{03560510-8B0E-4AFA-8343-293F0BC48BF0}" type="pres">
      <dgm:prSet presAssocID="{223EFFB8-67FE-4850-8CDA-F8F0E2539BD0}" presName="spaceBetweenRectangles" presStyleCnt="0"/>
      <dgm:spPr/>
    </dgm:pt>
    <dgm:pt modelId="{1231167D-66A5-4F10-95B4-2D2AE30E609A}" type="pres">
      <dgm:prSet presAssocID="{E449F6BC-9291-4879-970A-2810D0C3A13B}" presName="parentLin" presStyleCnt="0"/>
      <dgm:spPr/>
    </dgm:pt>
    <dgm:pt modelId="{7D086FF7-2A8F-4C39-B7B2-3139A7C9E092}" type="pres">
      <dgm:prSet presAssocID="{E449F6BC-9291-4879-970A-2810D0C3A13B}" presName="parentLeftMargin" presStyleLbl="node1" presStyleIdx="0" presStyleCnt="2"/>
      <dgm:spPr/>
    </dgm:pt>
    <dgm:pt modelId="{3CD7C4A4-75FC-4B50-8983-E8A3501B8B23}" type="pres">
      <dgm:prSet presAssocID="{E449F6BC-9291-4879-970A-2810D0C3A13B}" presName="parentText" presStyleLbl="node1" presStyleIdx="1" presStyleCnt="2" custScaleX="105352">
        <dgm:presLayoutVars>
          <dgm:chMax val="0"/>
          <dgm:bulletEnabled val="1"/>
        </dgm:presLayoutVars>
      </dgm:prSet>
      <dgm:spPr/>
    </dgm:pt>
    <dgm:pt modelId="{70A07FF3-702A-4C00-859F-F1F039B8FD88}" type="pres">
      <dgm:prSet presAssocID="{E449F6BC-9291-4879-970A-2810D0C3A13B}" presName="negativeSpace" presStyleCnt="0"/>
      <dgm:spPr/>
    </dgm:pt>
    <dgm:pt modelId="{A57FE997-A64D-45E5-9C89-1D981394FFA1}" type="pres">
      <dgm:prSet presAssocID="{E449F6BC-9291-4879-970A-2810D0C3A13B}" presName="childText" presStyleLbl="conFgAcc1" presStyleIdx="1" presStyleCnt="2">
        <dgm:presLayoutVars>
          <dgm:bulletEnabled val="1"/>
        </dgm:presLayoutVars>
      </dgm:prSet>
      <dgm:spPr/>
    </dgm:pt>
  </dgm:ptLst>
  <dgm:cxnLst>
    <dgm:cxn modelId="{BF778F1D-80B1-4192-8E63-1EB87236F5E9}" type="presOf" srcId="{D2BF13B0-7400-41CE-8DDA-181328C1BECA}" destId="{3B61B26B-B71B-48B4-B5B6-52D04EAA64F3}" srcOrd="0" destOrd="1" presId="urn:microsoft.com/office/officeart/2005/8/layout/list1"/>
    <dgm:cxn modelId="{D3479F1D-9649-443D-A684-FB12F10D2B97}" type="presOf" srcId="{45DA5BDB-639C-44BF-AF4E-C456AF3CD544}" destId="{A57FE997-A64D-45E5-9C89-1D981394FFA1}" srcOrd="0" destOrd="1" presId="urn:microsoft.com/office/officeart/2005/8/layout/list1"/>
    <dgm:cxn modelId="{2D1CD525-2A81-4E8F-8AEA-03F2484149E7}" type="presOf" srcId="{DC511B20-3733-4018-A015-1206B29535D0}" destId="{3B61B26B-B71B-48B4-B5B6-52D04EAA64F3}" srcOrd="0" destOrd="0" presId="urn:microsoft.com/office/officeart/2005/8/layout/list1"/>
    <dgm:cxn modelId="{A21FBD30-304D-4A3E-8039-382E3D0D271A}" type="presOf" srcId="{AE804032-3C05-44F1-A86C-F232BA05A3DD}" destId="{A57FE997-A64D-45E5-9C89-1D981394FFA1}" srcOrd="0" destOrd="0" presId="urn:microsoft.com/office/officeart/2005/8/layout/list1"/>
    <dgm:cxn modelId="{9324CF5E-22FB-4A48-8827-872545A2E9DB}" srcId="{DC511B20-3733-4018-A015-1206B29535D0}" destId="{FE002688-F04E-4CED-BF99-39EA454FD8D9}" srcOrd="2" destOrd="0" parTransId="{EF6FB747-BFE3-456C-8D2B-CB6184B41257}" sibTransId="{80DC2962-3DAC-488D-B208-A4F45C44CCD6}"/>
    <dgm:cxn modelId="{C30C7B6E-3562-46B1-8E9C-B4DC4B29AF2B}" type="presOf" srcId="{FE002688-F04E-4CED-BF99-39EA454FD8D9}" destId="{3B61B26B-B71B-48B4-B5B6-52D04EAA64F3}" srcOrd="0" destOrd="3" presId="urn:microsoft.com/office/officeart/2005/8/layout/list1"/>
    <dgm:cxn modelId="{202E3E51-232C-4ACB-A33F-C170F542F10C}" type="presOf" srcId="{E449F6BC-9291-4879-970A-2810D0C3A13B}" destId="{3CD7C4A4-75FC-4B50-8983-E8A3501B8B23}" srcOrd="1" destOrd="0" presId="urn:microsoft.com/office/officeart/2005/8/layout/list1"/>
    <dgm:cxn modelId="{5FBC0E55-F091-4507-8215-779650FF2D7C}" type="presOf" srcId="{F96AF167-3A60-40FD-A6CB-5074D2F1D47D}" destId="{D91715A2-1B95-4296-BE24-C51606A0F472}" srcOrd="0" destOrd="0" presId="urn:microsoft.com/office/officeart/2005/8/layout/list1"/>
    <dgm:cxn modelId="{4D9BBB8A-AC06-417C-A415-605F3AF99B4B}" srcId="{DC511B20-3733-4018-A015-1206B29535D0}" destId="{335FA884-42B8-44F9-9579-EB0F515B9CB9}" srcOrd="1" destOrd="0" parTransId="{F7D49AF7-261C-4148-BEC4-77C19CEAD0D0}" sibTransId="{0E699382-7ED6-43BF-A91B-9C2958D7F177}"/>
    <dgm:cxn modelId="{FE8681BF-1855-4813-8235-117F67C8E452}" srcId="{E449F6BC-9291-4879-970A-2810D0C3A13B}" destId="{AE804032-3C05-44F1-A86C-F232BA05A3DD}" srcOrd="0" destOrd="0" parTransId="{706754BB-4D4D-4A2D-B36A-FBA1E61B2C35}" sibTransId="{3A97A60A-2448-4B17-B7A6-5FB4B4AA7F0B}"/>
    <dgm:cxn modelId="{AFFC5AC9-A2E8-4453-A47D-886D14075FE7}" type="presOf" srcId="{335FA884-42B8-44F9-9579-EB0F515B9CB9}" destId="{3B61B26B-B71B-48B4-B5B6-52D04EAA64F3}" srcOrd="0" destOrd="2" presId="urn:microsoft.com/office/officeart/2005/8/layout/list1"/>
    <dgm:cxn modelId="{83A392CA-B8D7-4DB8-93FC-1F8EC9B94B64}" srcId="{E449F6BC-9291-4879-970A-2810D0C3A13B}" destId="{45DA5BDB-639C-44BF-AF4E-C456AF3CD544}" srcOrd="1" destOrd="0" parTransId="{72E1922F-C6DD-4885-929E-8B41E9E044D9}" sibTransId="{C1909036-F944-4048-88D8-549ECF9C6650}"/>
    <dgm:cxn modelId="{893E9FCE-5CD3-452E-9E12-BDE5061ABA61}" srcId="{F96AF167-3A60-40FD-A6CB-5074D2F1D47D}" destId="{DDDF0605-762F-4290-8793-28F9D1BEE438}" srcOrd="0" destOrd="0" parTransId="{688EDC53-5450-45F1-B7F3-4F1770008297}" sibTransId="{223EFFB8-67FE-4850-8CDA-F8F0E2539BD0}"/>
    <dgm:cxn modelId="{4AF776DC-E8F6-4F95-9812-E22CB8AC8BF8}" srcId="{F96AF167-3A60-40FD-A6CB-5074D2F1D47D}" destId="{E449F6BC-9291-4879-970A-2810D0C3A13B}" srcOrd="1" destOrd="0" parTransId="{3F66A683-5C9D-4402-BC48-14E2BEC6EBE1}" sibTransId="{04781B74-4054-495E-AFC4-356D9F2F1B7E}"/>
    <dgm:cxn modelId="{76CF6CDD-4A64-4000-A950-B00FDC0932E8}" srcId="{DC511B20-3733-4018-A015-1206B29535D0}" destId="{D2BF13B0-7400-41CE-8DDA-181328C1BECA}" srcOrd="0" destOrd="0" parTransId="{2805059F-083A-4CF8-BF1B-167F7D8CB9D3}" sibTransId="{10AAF3A0-706F-4069-90CF-98533B6707E7}"/>
    <dgm:cxn modelId="{0FC410E1-F463-445A-B327-53528D9F1596}" type="presOf" srcId="{DDDF0605-762F-4290-8793-28F9D1BEE438}" destId="{22214637-097E-40DF-A7D9-8DA5D28609B5}" srcOrd="1" destOrd="0" presId="urn:microsoft.com/office/officeart/2005/8/layout/list1"/>
    <dgm:cxn modelId="{78D981E8-10B3-4958-85F3-76D9E3625D07}" type="presOf" srcId="{DDDF0605-762F-4290-8793-28F9D1BEE438}" destId="{E30E0B67-C644-4885-B895-47E004A9895B}" srcOrd="0" destOrd="0" presId="urn:microsoft.com/office/officeart/2005/8/layout/list1"/>
    <dgm:cxn modelId="{93942AEF-8CE8-4740-B7B8-56266696695C}" type="presOf" srcId="{E449F6BC-9291-4879-970A-2810D0C3A13B}" destId="{7D086FF7-2A8F-4C39-B7B2-3139A7C9E092}" srcOrd="0" destOrd="0" presId="urn:microsoft.com/office/officeart/2005/8/layout/list1"/>
    <dgm:cxn modelId="{27CC2EF9-696C-4FC5-BCF6-B02C3E632252}" srcId="{DDDF0605-762F-4290-8793-28F9D1BEE438}" destId="{DC511B20-3733-4018-A015-1206B29535D0}" srcOrd="0" destOrd="0" parTransId="{8C057F8E-4608-4B76-ABB6-70DF936B2EAA}" sibTransId="{FD0057D4-58C1-4F6B-8A3A-39F318737775}"/>
    <dgm:cxn modelId="{7485967C-39F5-48D6-BD71-F568110F73D2}" type="presParOf" srcId="{D91715A2-1B95-4296-BE24-C51606A0F472}" destId="{1E73FE4E-FA49-4BCF-8DB1-DA7A628EA200}" srcOrd="0" destOrd="0" presId="urn:microsoft.com/office/officeart/2005/8/layout/list1"/>
    <dgm:cxn modelId="{71E4CACD-A63D-48C3-8937-37B3476F07C7}" type="presParOf" srcId="{1E73FE4E-FA49-4BCF-8DB1-DA7A628EA200}" destId="{E30E0B67-C644-4885-B895-47E004A9895B}" srcOrd="0" destOrd="0" presId="urn:microsoft.com/office/officeart/2005/8/layout/list1"/>
    <dgm:cxn modelId="{814CB5E6-6A3A-4B15-8E04-E3A5FA883A05}" type="presParOf" srcId="{1E73FE4E-FA49-4BCF-8DB1-DA7A628EA200}" destId="{22214637-097E-40DF-A7D9-8DA5D28609B5}" srcOrd="1" destOrd="0" presId="urn:microsoft.com/office/officeart/2005/8/layout/list1"/>
    <dgm:cxn modelId="{F818C547-483B-41C0-A67F-06912BC818F6}" type="presParOf" srcId="{D91715A2-1B95-4296-BE24-C51606A0F472}" destId="{2B3E0D1F-B34B-4293-B1DD-CA89B3E65932}" srcOrd="1" destOrd="0" presId="urn:microsoft.com/office/officeart/2005/8/layout/list1"/>
    <dgm:cxn modelId="{541B7508-54F2-4C8B-A1CE-D2607EEBF847}" type="presParOf" srcId="{D91715A2-1B95-4296-BE24-C51606A0F472}" destId="{3B61B26B-B71B-48B4-B5B6-52D04EAA64F3}" srcOrd="2" destOrd="0" presId="urn:microsoft.com/office/officeart/2005/8/layout/list1"/>
    <dgm:cxn modelId="{A0B5EEB6-D940-4A31-B7A9-0AD41A1831BC}" type="presParOf" srcId="{D91715A2-1B95-4296-BE24-C51606A0F472}" destId="{03560510-8B0E-4AFA-8343-293F0BC48BF0}" srcOrd="3" destOrd="0" presId="urn:microsoft.com/office/officeart/2005/8/layout/list1"/>
    <dgm:cxn modelId="{BD2015BF-10A5-4B52-8347-8BC79CAF4BF7}" type="presParOf" srcId="{D91715A2-1B95-4296-BE24-C51606A0F472}" destId="{1231167D-66A5-4F10-95B4-2D2AE30E609A}" srcOrd="4" destOrd="0" presId="urn:microsoft.com/office/officeart/2005/8/layout/list1"/>
    <dgm:cxn modelId="{0284D6E9-A69F-4BD2-9B34-037303768E52}" type="presParOf" srcId="{1231167D-66A5-4F10-95B4-2D2AE30E609A}" destId="{7D086FF7-2A8F-4C39-B7B2-3139A7C9E092}" srcOrd="0" destOrd="0" presId="urn:microsoft.com/office/officeart/2005/8/layout/list1"/>
    <dgm:cxn modelId="{20E95B25-208F-4799-B8CA-3A1866A4983B}" type="presParOf" srcId="{1231167D-66A5-4F10-95B4-2D2AE30E609A}" destId="{3CD7C4A4-75FC-4B50-8983-E8A3501B8B23}" srcOrd="1" destOrd="0" presId="urn:microsoft.com/office/officeart/2005/8/layout/list1"/>
    <dgm:cxn modelId="{C9198017-F875-417C-AFF3-143642A912FE}" type="presParOf" srcId="{D91715A2-1B95-4296-BE24-C51606A0F472}" destId="{70A07FF3-702A-4C00-859F-F1F039B8FD88}" srcOrd="5" destOrd="0" presId="urn:microsoft.com/office/officeart/2005/8/layout/list1"/>
    <dgm:cxn modelId="{344FBEF6-3126-45F4-816B-C6F27926CA02}" type="presParOf" srcId="{D91715A2-1B95-4296-BE24-C51606A0F472}" destId="{A57FE997-A64D-45E5-9C89-1D981394FFA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4B704A-3691-4350-A0C1-5CE0B978B9AE}" type="doc">
      <dgm:prSet loTypeId="urn:microsoft.com/office/officeart/2008/layout/PictureStrips" loCatId="picture" qsTypeId="urn:microsoft.com/office/officeart/2005/8/quickstyle/simple5" qsCatId="simple" csTypeId="urn:microsoft.com/office/officeart/2005/8/colors/accent0_1" csCatId="mainScheme" phldr="1"/>
      <dgm:spPr/>
      <dgm:t>
        <a:bodyPr/>
        <a:lstStyle/>
        <a:p>
          <a:endParaRPr lang="en-US"/>
        </a:p>
      </dgm:t>
    </dgm:pt>
    <dgm:pt modelId="{0AC06524-9E18-4A2D-8586-00ADD6F2169C}">
      <dgm:prSet/>
      <dgm:spPr/>
      <dgm:t>
        <a:bodyPr/>
        <a:lstStyle/>
        <a:p>
          <a:r>
            <a:rPr lang="en-US"/>
            <a:t>The agency has the statutory authority to issue the waiver</a:t>
          </a:r>
        </a:p>
      </dgm:t>
    </dgm:pt>
    <dgm:pt modelId="{D45F242A-74C6-452B-8BAE-D6DB9DFF188D}" type="parTrans" cxnId="{3A821743-E0E8-4E54-AA19-809A847D90F8}">
      <dgm:prSet/>
      <dgm:spPr/>
      <dgm:t>
        <a:bodyPr/>
        <a:lstStyle/>
        <a:p>
          <a:endParaRPr lang="en-US"/>
        </a:p>
      </dgm:t>
    </dgm:pt>
    <dgm:pt modelId="{8B0C1F5C-A995-406E-B595-3A32C3B0E8CE}" type="sibTrans" cxnId="{3A821743-E0E8-4E54-AA19-809A847D90F8}">
      <dgm:prSet/>
      <dgm:spPr/>
      <dgm:t>
        <a:bodyPr/>
        <a:lstStyle/>
        <a:p>
          <a:endParaRPr lang="en-US"/>
        </a:p>
      </dgm:t>
    </dgm:pt>
    <dgm:pt modelId="{8927A1C4-F6B8-44BE-9BC2-ADEB3094B6F7}">
      <dgm:prSet/>
      <dgm:spPr/>
      <dgm:t>
        <a:bodyPr/>
        <a:lstStyle/>
        <a:p>
          <a:r>
            <a:rPr lang="en-US" dirty="0"/>
            <a:t>OGE neither “concurs in” nor “disallows” an agency’s decision to grant a waiver</a:t>
          </a:r>
        </a:p>
      </dgm:t>
    </dgm:pt>
    <dgm:pt modelId="{56D181F6-6BCB-49AF-84FC-3689C413B2DF}" type="parTrans" cxnId="{DA467650-7542-48CA-A049-9FF7D2D9DC8B}">
      <dgm:prSet/>
      <dgm:spPr/>
      <dgm:t>
        <a:bodyPr/>
        <a:lstStyle/>
        <a:p>
          <a:endParaRPr lang="en-US"/>
        </a:p>
      </dgm:t>
    </dgm:pt>
    <dgm:pt modelId="{0A1FADCC-C154-41C8-A033-501D3A1B1A98}" type="sibTrans" cxnId="{DA467650-7542-48CA-A049-9FF7D2D9DC8B}">
      <dgm:prSet/>
      <dgm:spPr/>
      <dgm:t>
        <a:bodyPr/>
        <a:lstStyle/>
        <a:p>
          <a:endParaRPr lang="en-US"/>
        </a:p>
      </dgm:t>
    </dgm:pt>
    <dgm:pt modelId="{0EE82EC1-AA8A-4166-AEA9-4301B42827A5}">
      <dgm:prSet/>
      <dgm:spPr/>
      <dgm:t>
        <a:bodyPr/>
        <a:lstStyle/>
        <a:p>
          <a:r>
            <a:rPr lang="en-US" dirty="0"/>
            <a:t>OGE may sometimes “disagree with” and “advise against” issuing an individual waiver</a:t>
          </a:r>
        </a:p>
      </dgm:t>
    </dgm:pt>
    <dgm:pt modelId="{C0CF700F-A8FD-451A-9E98-31863FF51FDC}" type="parTrans" cxnId="{871FE347-681D-4D0D-83FD-409ADACB8D03}">
      <dgm:prSet/>
      <dgm:spPr/>
      <dgm:t>
        <a:bodyPr/>
        <a:lstStyle/>
        <a:p>
          <a:endParaRPr lang="en-US"/>
        </a:p>
      </dgm:t>
    </dgm:pt>
    <dgm:pt modelId="{762772A1-8A7A-400F-A0B4-99D83F6F57C3}" type="sibTrans" cxnId="{871FE347-681D-4D0D-83FD-409ADACB8D03}">
      <dgm:prSet/>
      <dgm:spPr/>
      <dgm:t>
        <a:bodyPr/>
        <a:lstStyle/>
        <a:p>
          <a:endParaRPr lang="en-US"/>
        </a:p>
      </dgm:t>
    </dgm:pt>
    <dgm:pt modelId="{0C4D20C0-B098-49B1-9F5D-BE1E3E68133B}" type="pres">
      <dgm:prSet presAssocID="{AA4B704A-3691-4350-A0C1-5CE0B978B9AE}" presName="Name0" presStyleCnt="0">
        <dgm:presLayoutVars>
          <dgm:dir/>
          <dgm:resizeHandles val="exact"/>
        </dgm:presLayoutVars>
      </dgm:prSet>
      <dgm:spPr/>
    </dgm:pt>
    <dgm:pt modelId="{9C425F9E-E5E4-40B9-B7A2-15CBF0982B51}" type="pres">
      <dgm:prSet presAssocID="{0AC06524-9E18-4A2D-8586-00ADD6F2169C}" presName="composite" presStyleCnt="0"/>
      <dgm:spPr/>
    </dgm:pt>
    <dgm:pt modelId="{008CC182-C0F3-4261-967E-622585737FB5}" type="pres">
      <dgm:prSet presAssocID="{0AC06524-9E18-4A2D-8586-00ADD6F2169C}" presName="rect1" presStyleLbl="trAlignAcc1" presStyleIdx="0" presStyleCnt="3">
        <dgm:presLayoutVars>
          <dgm:bulletEnabled val="1"/>
        </dgm:presLayoutVars>
      </dgm:prSet>
      <dgm:spPr/>
    </dgm:pt>
    <dgm:pt modelId="{74DADFCC-E00A-4A32-935B-025974A4EC44}" type="pres">
      <dgm:prSet presAssocID="{0AC06524-9E18-4A2D-8586-00ADD6F2169C}" presName="rect2"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ank outline"/>
        </a:ext>
      </dgm:extLst>
    </dgm:pt>
    <dgm:pt modelId="{D5CD5733-0369-405B-9EF3-82427FD0518F}" type="pres">
      <dgm:prSet presAssocID="{8B0C1F5C-A995-406E-B595-3A32C3B0E8CE}" presName="sibTrans" presStyleCnt="0"/>
      <dgm:spPr/>
    </dgm:pt>
    <dgm:pt modelId="{DE8F8A3B-03A0-43F6-9713-957DF2C8C16E}" type="pres">
      <dgm:prSet presAssocID="{8927A1C4-F6B8-44BE-9BC2-ADEB3094B6F7}" presName="composite" presStyleCnt="0"/>
      <dgm:spPr/>
    </dgm:pt>
    <dgm:pt modelId="{C2B85A84-32C8-46A3-804B-0560220E2F9C}" type="pres">
      <dgm:prSet presAssocID="{8927A1C4-F6B8-44BE-9BC2-ADEB3094B6F7}" presName="rect1" presStyleLbl="trAlignAcc1" presStyleIdx="1" presStyleCnt="3">
        <dgm:presLayoutVars>
          <dgm:bulletEnabled val="1"/>
        </dgm:presLayoutVars>
      </dgm:prSet>
      <dgm:spPr/>
    </dgm:pt>
    <dgm:pt modelId="{41A78259-26A7-404E-94CE-294C5ECA6C45}" type="pres">
      <dgm:prSet presAssocID="{8927A1C4-F6B8-44BE-9BC2-ADEB3094B6F7}" presName="rect2"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Judge female with solid fill"/>
        </a:ext>
      </dgm:extLst>
    </dgm:pt>
    <dgm:pt modelId="{EC10281D-F034-453D-97ED-6375164BB356}" type="pres">
      <dgm:prSet presAssocID="{0A1FADCC-C154-41C8-A033-501D3A1B1A98}" presName="sibTrans" presStyleCnt="0"/>
      <dgm:spPr/>
    </dgm:pt>
    <dgm:pt modelId="{FE0F0EC1-15BD-48B6-A83D-E4F135F6836B}" type="pres">
      <dgm:prSet presAssocID="{0EE82EC1-AA8A-4166-AEA9-4301B42827A5}" presName="composite" presStyleCnt="0"/>
      <dgm:spPr/>
    </dgm:pt>
    <dgm:pt modelId="{3A77069F-16E1-4264-A935-7B2186C40E07}" type="pres">
      <dgm:prSet presAssocID="{0EE82EC1-AA8A-4166-AEA9-4301B42827A5}" presName="rect1" presStyleLbl="trAlignAcc1" presStyleIdx="2" presStyleCnt="3">
        <dgm:presLayoutVars>
          <dgm:bulletEnabled val="1"/>
        </dgm:presLayoutVars>
      </dgm:prSet>
      <dgm:spPr/>
    </dgm:pt>
    <dgm:pt modelId="{7317B3F9-3931-4869-A06B-013C5D4738E5}" type="pres">
      <dgm:prSet presAssocID="{0EE82EC1-AA8A-4166-AEA9-4301B42827A5}" presName="rect2"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Comment Dislike with solid fill"/>
        </a:ext>
      </dgm:extLst>
    </dgm:pt>
  </dgm:ptLst>
  <dgm:cxnLst>
    <dgm:cxn modelId="{5F2ABD06-D513-441E-887B-3113CE95FA80}" type="presOf" srcId="{0EE82EC1-AA8A-4166-AEA9-4301B42827A5}" destId="{3A77069F-16E1-4264-A935-7B2186C40E07}" srcOrd="0" destOrd="0" presId="urn:microsoft.com/office/officeart/2008/layout/PictureStrips"/>
    <dgm:cxn modelId="{1AC7AC0D-B13E-4F97-AB41-55ECDC603E7C}" type="presOf" srcId="{0AC06524-9E18-4A2D-8586-00ADD6F2169C}" destId="{008CC182-C0F3-4261-967E-622585737FB5}" srcOrd="0" destOrd="0" presId="urn:microsoft.com/office/officeart/2008/layout/PictureStrips"/>
    <dgm:cxn modelId="{3A821743-E0E8-4E54-AA19-809A847D90F8}" srcId="{AA4B704A-3691-4350-A0C1-5CE0B978B9AE}" destId="{0AC06524-9E18-4A2D-8586-00ADD6F2169C}" srcOrd="0" destOrd="0" parTransId="{D45F242A-74C6-452B-8BAE-D6DB9DFF188D}" sibTransId="{8B0C1F5C-A995-406E-B595-3A32C3B0E8CE}"/>
    <dgm:cxn modelId="{871FE347-681D-4D0D-83FD-409ADACB8D03}" srcId="{AA4B704A-3691-4350-A0C1-5CE0B978B9AE}" destId="{0EE82EC1-AA8A-4166-AEA9-4301B42827A5}" srcOrd="2" destOrd="0" parTransId="{C0CF700F-A8FD-451A-9E98-31863FF51FDC}" sibTransId="{762772A1-8A7A-400F-A0B4-99D83F6F57C3}"/>
    <dgm:cxn modelId="{DA467650-7542-48CA-A049-9FF7D2D9DC8B}" srcId="{AA4B704A-3691-4350-A0C1-5CE0B978B9AE}" destId="{8927A1C4-F6B8-44BE-9BC2-ADEB3094B6F7}" srcOrd="1" destOrd="0" parTransId="{56D181F6-6BCB-49AF-84FC-3689C413B2DF}" sibTransId="{0A1FADCC-C154-41C8-A033-501D3A1B1A98}"/>
    <dgm:cxn modelId="{AA6795C7-A8B0-4505-B192-4E913BB2DA3A}" type="presOf" srcId="{8927A1C4-F6B8-44BE-9BC2-ADEB3094B6F7}" destId="{C2B85A84-32C8-46A3-804B-0560220E2F9C}" srcOrd="0" destOrd="0" presId="urn:microsoft.com/office/officeart/2008/layout/PictureStrips"/>
    <dgm:cxn modelId="{D26C0ECE-5279-4CBD-A872-C4EEE8FFECA7}" type="presOf" srcId="{AA4B704A-3691-4350-A0C1-5CE0B978B9AE}" destId="{0C4D20C0-B098-49B1-9F5D-BE1E3E68133B}" srcOrd="0" destOrd="0" presId="urn:microsoft.com/office/officeart/2008/layout/PictureStrips"/>
    <dgm:cxn modelId="{5DD31798-9B6F-425B-B52F-F15C1500EF78}" type="presParOf" srcId="{0C4D20C0-B098-49B1-9F5D-BE1E3E68133B}" destId="{9C425F9E-E5E4-40B9-B7A2-15CBF0982B51}" srcOrd="0" destOrd="0" presId="urn:microsoft.com/office/officeart/2008/layout/PictureStrips"/>
    <dgm:cxn modelId="{50B8BA47-83DA-4A74-A0E2-8AE2E16F30B3}" type="presParOf" srcId="{9C425F9E-E5E4-40B9-B7A2-15CBF0982B51}" destId="{008CC182-C0F3-4261-967E-622585737FB5}" srcOrd="0" destOrd="0" presId="urn:microsoft.com/office/officeart/2008/layout/PictureStrips"/>
    <dgm:cxn modelId="{AE9E2BA1-9B64-457D-961E-07FD62B3130F}" type="presParOf" srcId="{9C425F9E-E5E4-40B9-B7A2-15CBF0982B51}" destId="{74DADFCC-E00A-4A32-935B-025974A4EC44}" srcOrd="1" destOrd="0" presId="urn:microsoft.com/office/officeart/2008/layout/PictureStrips"/>
    <dgm:cxn modelId="{CF03A585-7DFD-4C8F-9976-A4ED9DAE0332}" type="presParOf" srcId="{0C4D20C0-B098-49B1-9F5D-BE1E3E68133B}" destId="{D5CD5733-0369-405B-9EF3-82427FD0518F}" srcOrd="1" destOrd="0" presId="urn:microsoft.com/office/officeart/2008/layout/PictureStrips"/>
    <dgm:cxn modelId="{2B58670C-C7E4-403B-8926-D11DE9AF631B}" type="presParOf" srcId="{0C4D20C0-B098-49B1-9F5D-BE1E3E68133B}" destId="{DE8F8A3B-03A0-43F6-9713-957DF2C8C16E}" srcOrd="2" destOrd="0" presId="urn:microsoft.com/office/officeart/2008/layout/PictureStrips"/>
    <dgm:cxn modelId="{49CECE26-6C5E-49D5-98D4-52D8619ED8D4}" type="presParOf" srcId="{DE8F8A3B-03A0-43F6-9713-957DF2C8C16E}" destId="{C2B85A84-32C8-46A3-804B-0560220E2F9C}" srcOrd="0" destOrd="0" presId="urn:microsoft.com/office/officeart/2008/layout/PictureStrips"/>
    <dgm:cxn modelId="{469390BE-D8C5-4EA4-ACAF-0E42457845A2}" type="presParOf" srcId="{DE8F8A3B-03A0-43F6-9713-957DF2C8C16E}" destId="{41A78259-26A7-404E-94CE-294C5ECA6C45}" srcOrd="1" destOrd="0" presId="urn:microsoft.com/office/officeart/2008/layout/PictureStrips"/>
    <dgm:cxn modelId="{08592D42-DE7B-4DCB-98A5-E0CFCEACC92F}" type="presParOf" srcId="{0C4D20C0-B098-49B1-9F5D-BE1E3E68133B}" destId="{EC10281D-F034-453D-97ED-6375164BB356}" srcOrd="3" destOrd="0" presId="urn:microsoft.com/office/officeart/2008/layout/PictureStrips"/>
    <dgm:cxn modelId="{7783BF9D-C3B4-4C9A-AA2F-3E79C0FDB9FC}" type="presParOf" srcId="{0C4D20C0-B098-49B1-9F5D-BE1E3E68133B}" destId="{FE0F0EC1-15BD-48B6-A83D-E4F135F6836B}" srcOrd="4" destOrd="0" presId="urn:microsoft.com/office/officeart/2008/layout/PictureStrips"/>
    <dgm:cxn modelId="{B21B656E-EA29-4350-9205-1160E146ED12}" type="presParOf" srcId="{FE0F0EC1-15BD-48B6-A83D-E4F135F6836B}" destId="{3A77069F-16E1-4264-A935-7B2186C40E07}" srcOrd="0" destOrd="0" presId="urn:microsoft.com/office/officeart/2008/layout/PictureStrips"/>
    <dgm:cxn modelId="{180DA393-55D4-4DA6-A72C-DB975B1848E9}" type="presParOf" srcId="{FE0F0EC1-15BD-48B6-A83D-E4F135F6836B}" destId="{7317B3F9-3931-4869-A06B-013C5D4738E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8FAE56-54B9-4CB8-A2AC-350CD22D7529}" type="doc">
      <dgm:prSet loTypeId="urn:microsoft.com/office/officeart/2018/2/layout/IconVerticalSolidList" loCatId="icon" qsTypeId="urn:microsoft.com/office/officeart/2005/8/quickstyle/simple5" qsCatId="simple" csTypeId="urn:microsoft.com/office/officeart/2005/8/colors/colorful1" csCatId="colorful" phldr="1"/>
      <dgm:spPr/>
      <dgm:t>
        <a:bodyPr/>
        <a:lstStyle/>
        <a:p>
          <a:endParaRPr lang="en-US"/>
        </a:p>
      </dgm:t>
    </dgm:pt>
    <dgm:pt modelId="{5D536DD3-0308-4E7C-9F3E-85E559A9B7B3}">
      <dgm:prSet/>
      <dgm:spPr/>
      <dgm:t>
        <a:bodyPr/>
        <a:lstStyle/>
        <a:p>
          <a:pPr>
            <a:lnSpc>
              <a:spcPct val="100000"/>
            </a:lnSpc>
          </a:pPr>
          <a:r>
            <a:rPr lang="en-US" b="1" cap="small" baseline="0"/>
            <a:t>C</a:t>
          </a:r>
          <a:r>
            <a:rPr lang="en-US" cap="small" baseline="0"/>
            <a:t>onsult </a:t>
          </a:r>
          <a:endParaRPr lang="en-US" cap="small" baseline="0" dirty="0"/>
        </a:p>
      </dgm:t>
    </dgm:pt>
    <dgm:pt modelId="{C24188A9-DF08-4C3C-B25E-08ED06087406}" type="parTrans" cxnId="{1AA99F65-3691-4423-95E2-288094A3324D}">
      <dgm:prSet/>
      <dgm:spPr/>
      <dgm:t>
        <a:bodyPr/>
        <a:lstStyle/>
        <a:p>
          <a:endParaRPr lang="en-US"/>
        </a:p>
      </dgm:t>
    </dgm:pt>
    <dgm:pt modelId="{3BAF439F-305E-406F-BA74-42FE5C818DCF}" type="sibTrans" cxnId="{1AA99F65-3691-4423-95E2-288094A3324D}">
      <dgm:prSet/>
      <dgm:spPr/>
      <dgm:t>
        <a:bodyPr/>
        <a:lstStyle/>
        <a:p>
          <a:endParaRPr lang="en-US"/>
        </a:p>
      </dgm:t>
    </dgm:pt>
    <dgm:pt modelId="{45498283-9592-4DD5-A4A1-513F7306030A}">
      <dgm:prSet custT="1"/>
      <dgm:spPr/>
      <dgm:t>
        <a:bodyPr/>
        <a:lstStyle/>
        <a:p>
          <a:pPr>
            <a:lnSpc>
              <a:spcPct val="100000"/>
            </a:lnSpc>
          </a:pPr>
          <a:r>
            <a:rPr lang="en-US" sz="1800"/>
            <a:t>An OGE attorney reviews the 208(b)(1) waiver to ensure statutory requirements are met.</a:t>
          </a:r>
          <a:endParaRPr lang="en-US" sz="1800" dirty="0"/>
        </a:p>
      </dgm:t>
    </dgm:pt>
    <dgm:pt modelId="{D594B9C2-97A2-4669-8B3F-A05E7EB38B41}" type="parTrans" cxnId="{8EEAC6AB-E295-4C84-BFEE-7C3426F466DD}">
      <dgm:prSet/>
      <dgm:spPr/>
      <dgm:t>
        <a:bodyPr/>
        <a:lstStyle/>
        <a:p>
          <a:endParaRPr lang="en-US"/>
        </a:p>
      </dgm:t>
    </dgm:pt>
    <dgm:pt modelId="{EDB8BE22-299C-4436-8F7F-5D20BE3C1429}" type="sibTrans" cxnId="{8EEAC6AB-E295-4C84-BFEE-7C3426F466DD}">
      <dgm:prSet/>
      <dgm:spPr/>
      <dgm:t>
        <a:bodyPr/>
        <a:lstStyle/>
        <a:p>
          <a:endParaRPr lang="en-US"/>
        </a:p>
      </dgm:t>
    </dgm:pt>
    <dgm:pt modelId="{93B4B4F3-5980-4FCB-8E73-98E04B7296E0}">
      <dgm:prSet/>
      <dgm:spPr/>
      <dgm:t>
        <a:bodyPr/>
        <a:lstStyle/>
        <a:p>
          <a:pPr>
            <a:lnSpc>
              <a:spcPct val="100000"/>
            </a:lnSpc>
          </a:pPr>
          <a:r>
            <a:rPr lang="en-US" b="1" cap="small" baseline="0"/>
            <a:t>A</a:t>
          </a:r>
          <a:r>
            <a:rPr lang="en-US" cap="small" baseline="0"/>
            <a:t>dvise </a:t>
          </a:r>
        </a:p>
      </dgm:t>
    </dgm:pt>
    <dgm:pt modelId="{13004B31-D19F-45A7-A119-8EC35D924885}" type="parTrans" cxnId="{175F6670-7DD4-4808-8C5A-4F8FCFAC2125}">
      <dgm:prSet/>
      <dgm:spPr/>
      <dgm:t>
        <a:bodyPr/>
        <a:lstStyle/>
        <a:p>
          <a:endParaRPr lang="en-US"/>
        </a:p>
      </dgm:t>
    </dgm:pt>
    <dgm:pt modelId="{21AE3C02-5F14-4F16-877A-64FDA046D794}" type="sibTrans" cxnId="{175F6670-7DD4-4808-8C5A-4F8FCFAC2125}">
      <dgm:prSet/>
      <dgm:spPr/>
      <dgm:t>
        <a:bodyPr/>
        <a:lstStyle/>
        <a:p>
          <a:endParaRPr lang="en-US"/>
        </a:p>
      </dgm:t>
    </dgm:pt>
    <dgm:pt modelId="{CBF423C2-20EC-47F3-BE87-4BF3BBCE65B5}">
      <dgm:prSet custT="1"/>
      <dgm:spPr/>
      <dgm:t>
        <a:bodyPr/>
        <a:lstStyle/>
        <a:p>
          <a:pPr>
            <a:lnSpc>
              <a:spcPct val="100000"/>
            </a:lnSpc>
          </a:pPr>
          <a:r>
            <a:rPr lang="en-US" sz="1800" dirty="0"/>
            <a:t>Provide agencies with guidance on their 208 analysis.</a:t>
          </a:r>
        </a:p>
      </dgm:t>
    </dgm:pt>
    <dgm:pt modelId="{9F646732-C4A1-4DDE-8107-3E194A63F272}" type="parTrans" cxnId="{B0831590-1914-4478-BC3D-30C63FB069D8}">
      <dgm:prSet/>
      <dgm:spPr/>
      <dgm:t>
        <a:bodyPr/>
        <a:lstStyle/>
        <a:p>
          <a:endParaRPr lang="en-US"/>
        </a:p>
      </dgm:t>
    </dgm:pt>
    <dgm:pt modelId="{B8F04855-7EFE-4129-9A52-35EA182C3373}" type="sibTrans" cxnId="{B0831590-1914-4478-BC3D-30C63FB069D8}">
      <dgm:prSet/>
      <dgm:spPr/>
      <dgm:t>
        <a:bodyPr/>
        <a:lstStyle/>
        <a:p>
          <a:endParaRPr lang="en-US"/>
        </a:p>
      </dgm:t>
    </dgm:pt>
    <dgm:pt modelId="{E24E1BA8-47BE-475C-A627-F8413CD08088}">
      <dgm:prSet/>
      <dgm:spPr/>
      <dgm:t>
        <a:bodyPr/>
        <a:lstStyle/>
        <a:p>
          <a:pPr>
            <a:lnSpc>
              <a:spcPct val="100000"/>
            </a:lnSpc>
          </a:pPr>
          <a:r>
            <a:rPr lang="en-US" b="1" cap="small" baseline="0"/>
            <a:t>R</a:t>
          </a:r>
          <a:r>
            <a:rPr lang="en-US" cap="small" baseline="0"/>
            <a:t>eceive </a:t>
          </a:r>
          <a:endParaRPr lang="en-US" cap="small" baseline="0" dirty="0"/>
        </a:p>
      </dgm:t>
    </dgm:pt>
    <dgm:pt modelId="{298DAFE1-CF5B-4C25-90F9-0D09C67C64DD}" type="parTrans" cxnId="{980B276D-7B39-447C-9765-27C36330F862}">
      <dgm:prSet/>
      <dgm:spPr/>
      <dgm:t>
        <a:bodyPr/>
        <a:lstStyle/>
        <a:p>
          <a:endParaRPr lang="en-US"/>
        </a:p>
      </dgm:t>
    </dgm:pt>
    <dgm:pt modelId="{3AF6E56A-ECBA-4830-8491-BDD83916B87C}" type="sibTrans" cxnId="{980B276D-7B39-447C-9765-27C36330F862}">
      <dgm:prSet/>
      <dgm:spPr/>
      <dgm:t>
        <a:bodyPr/>
        <a:lstStyle/>
        <a:p>
          <a:endParaRPr lang="en-US"/>
        </a:p>
      </dgm:t>
    </dgm:pt>
    <dgm:pt modelId="{8B50E7CC-E644-4AC4-9DE1-EF0B98CB7D2A}">
      <dgm:prSet/>
      <dgm:spPr/>
      <dgm:t>
        <a:bodyPr/>
        <a:lstStyle/>
        <a:p>
          <a:pPr>
            <a:lnSpc>
              <a:spcPct val="100000"/>
            </a:lnSpc>
          </a:pPr>
          <a:r>
            <a:rPr lang="en-US"/>
            <a:t>Final, issued waivers must be submitted to OGE.</a:t>
          </a:r>
          <a:endParaRPr lang="en-US" dirty="0"/>
        </a:p>
      </dgm:t>
    </dgm:pt>
    <dgm:pt modelId="{7D020B78-8A86-433E-8776-C09FCF9D1A94}" type="parTrans" cxnId="{539019A5-63C1-4945-8CE8-C0CDDE30CFC4}">
      <dgm:prSet/>
      <dgm:spPr/>
      <dgm:t>
        <a:bodyPr/>
        <a:lstStyle/>
        <a:p>
          <a:endParaRPr lang="en-US"/>
        </a:p>
      </dgm:t>
    </dgm:pt>
    <dgm:pt modelId="{152DDF75-387B-4B70-8166-F529331A4C99}" type="sibTrans" cxnId="{539019A5-63C1-4945-8CE8-C0CDDE30CFC4}">
      <dgm:prSet/>
      <dgm:spPr/>
      <dgm:t>
        <a:bodyPr/>
        <a:lstStyle/>
        <a:p>
          <a:endParaRPr lang="en-US"/>
        </a:p>
      </dgm:t>
    </dgm:pt>
    <dgm:pt modelId="{2333B457-1E17-4872-9253-5D183B982A2A}" type="pres">
      <dgm:prSet presAssocID="{018FAE56-54B9-4CB8-A2AC-350CD22D7529}" presName="root" presStyleCnt="0">
        <dgm:presLayoutVars>
          <dgm:dir/>
          <dgm:resizeHandles val="exact"/>
        </dgm:presLayoutVars>
      </dgm:prSet>
      <dgm:spPr/>
    </dgm:pt>
    <dgm:pt modelId="{85358353-D91B-4A14-A9CD-B5645FB8C010}" type="pres">
      <dgm:prSet presAssocID="{5D536DD3-0308-4E7C-9F3E-85E559A9B7B3}" presName="compNode" presStyleCnt="0"/>
      <dgm:spPr/>
    </dgm:pt>
    <dgm:pt modelId="{71B4F595-6C58-4169-8227-742811A3AD99}" type="pres">
      <dgm:prSet presAssocID="{5D536DD3-0308-4E7C-9F3E-85E559A9B7B3}" presName="bgRect" presStyleLbl="bgShp" presStyleIdx="0" presStyleCnt="3"/>
      <dgm:spPr/>
    </dgm:pt>
    <dgm:pt modelId="{1A6CE398-1F4A-4C04-90FA-FF8BC067FD45}" type="pres">
      <dgm:prSet presAssocID="{5D536DD3-0308-4E7C-9F3E-85E559A9B7B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at with solid fill"/>
        </a:ext>
      </dgm:extLst>
    </dgm:pt>
    <dgm:pt modelId="{1EAFF74C-550E-4027-8C11-A8C30C97B86A}" type="pres">
      <dgm:prSet presAssocID="{5D536DD3-0308-4E7C-9F3E-85E559A9B7B3}" presName="spaceRect" presStyleCnt="0"/>
      <dgm:spPr/>
    </dgm:pt>
    <dgm:pt modelId="{7088EBE7-C4A0-45FF-9456-B1D536AC1790}" type="pres">
      <dgm:prSet presAssocID="{5D536DD3-0308-4E7C-9F3E-85E559A9B7B3}" presName="parTx" presStyleLbl="revTx" presStyleIdx="0" presStyleCnt="6">
        <dgm:presLayoutVars>
          <dgm:chMax val="0"/>
          <dgm:chPref val="0"/>
        </dgm:presLayoutVars>
      </dgm:prSet>
      <dgm:spPr/>
    </dgm:pt>
    <dgm:pt modelId="{E8FF5C25-C040-45CC-B172-6A0A0DF44102}" type="pres">
      <dgm:prSet presAssocID="{5D536DD3-0308-4E7C-9F3E-85E559A9B7B3}" presName="desTx" presStyleLbl="revTx" presStyleIdx="1" presStyleCnt="6" custScaleX="169972" custLinFactNeighborX="-29728" custLinFactNeighborY="1580">
        <dgm:presLayoutVars/>
      </dgm:prSet>
      <dgm:spPr/>
    </dgm:pt>
    <dgm:pt modelId="{6AE32AFC-89ED-4EB4-B04B-BD0F35862E18}" type="pres">
      <dgm:prSet presAssocID="{3BAF439F-305E-406F-BA74-42FE5C818DCF}" presName="sibTrans" presStyleCnt="0"/>
      <dgm:spPr/>
    </dgm:pt>
    <dgm:pt modelId="{76E39460-EA84-4312-9957-6BDBEE449251}" type="pres">
      <dgm:prSet presAssocID="{93B4B4F3-5980-4FCB-8E73-98E04B7296E0}" presName="compNode" presStyleCnt="0"/>
      <dgm:spPr/>
    </dgm:pt>
    <dgm:pt modelId="{F20692F1-E8DC-47A4-A8F5-E67AF268060D}" type="pres">
      <dgm:prSet presAssocID="{93B4B4F3-5980-4FCB-8E73-98E04B7296E0}" presName="bgRect" presStyleLbl="bgShp" presStyleIdx="1" presStyleCnt="3"/>
      <dgm:spPr/>
    </dgm:pt>
    <dgm:pt modelId="{42DC951A-0F8C-4C47-BBE4-57FCF0090019}" type="pres">
      <dgm:prSet presAssocID="{93B4B4F3-5980-4FCB-8E73-98E04B7296E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A92A0FE3-6255-45FA-9388-1D6DCE96134F}" type="pres">
      <dgm:prSet presAssocID="{93B4B4F3-5980-4FCB-8E73-98E04B7296E0}" presName="spaceRect" presStyleCnt="0"/>
      <dgm:spPr/>
    </dgm:pt>
    <dgm:pt modelId="{729052E4-E68A-4D72-8B43-4FEB84F67FF8}" type="pres">
      <dgm:prSet presAssocID="{93B4B4F3-5980-4FCB-8E73-98E04B7296E0}" presName="parTx" presStyleLbl="revTx" presStyleIdx="2" presStyleCnt="6">
        <dgm:presLayoutVars>
          <dgm:chMax val="0"/>
          <dgm:chPref val="0"/>
        </dgm:presLayoutVars>
      </dgm:prSet>
      <dgm:spPr/>
    </dgm:pt>
    <dgm:pt modelId="{C13AD863-7555-4499-80E9-BD9EFBE6C414}" type="pres">
      <dgm:prSet presAssocID="{93B4B4F3-5980-4FCB-8E73-98E04B7296E0}" presName="desTx" presStyleLbl="revTx" presStyleIdx="3" presStyleCnt="6" custScaleX="178154" custLinFactNeighborX="-23337" custLinFactNeighborY="215">
        <dgm:presLayoutVars/>
      </dgm:prSet>
      <dgm:spPr/>
    </dgm:pt>
    <dgm:pt modelId="{0D5A5FC7-CCA8-4B54-ACA3-E49943523395}" type="pres">
      <dgm:prSet presAssocID="{21AE3C02-5F14-4F16-877A-64FDA046D794}" presName="sibTrans" presStyleCnt="0"/>
      <dgm:spPr/>
    </dgm:pt>
    <dgm:pt modelId="{5567A801-E997-476D-B1D7-19EAD5E9FCD4}" type="pres">
      <dgm:prSet presAssocID="{E24E1BA8-47BE-475C-A627-F8413CD08088}" presName="compNode" presStyleCnt="0"/>
      <dgm:spPr/>
    </dgm:pt>
    <dgm:pt modelId="{29277951-19B8-443D-9CD7-073830A5BB7B}" type="pres">
      <dgm:prSet presAssocID="{E24E1BA8-47BE-475C-A627-F8413CD08088}" presName="bgRect" presStyleLbl="bgShp" presStyleIdx="2" presStyleCnt="3"/>
      <dgm:spPr/>
    </dgm:pt>
    <dgm:pt modelId="{82BFB0F1-7AB4-4074-BE4F-CDE5F7144375}" type="pres">
      <dgm:prSet presAssocID="{E24E1BA8-47BE-475C-A627-F8413CD0808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box Check with solid fill"/>
        </a:ext>
      </dgm:extLst>
    </dgm:pt>
    <dgm:pt modelId="{71702493-204E-4C35-9088-68F483D591DE}" type="pres">
      <dgm:prSet presAssocID="{E24E1BA8-47BE-475C-A627-F8413CD08088}" presName="spaceRect" presStyleCnt="0"/>
      <dgm:spPr/>
    </dgm:pt>
    <dgm:pt modelId="{366DB534-5F8E-44E3-BE09-E880C73C9ABB}" type="pres">
      <dgm:prSet presAssocID="{E24E1BA8-47BE-475C-A627-F8413CD08088}" presName="parTx" presStyleLbl="revTx" presStyleIdx="4" presStyleCnt="6">
        <dgm:presLayoutVars>
          <dgm:chMax val="0"/>
          <dgm:chPref val="0"/>
        </dgm:presLayoutVars>
      </dgm:prSet>
      <dgm:spPr/>
    </dgm:pt>
    <dgm:pt modelId="{086F555B-0AB7-49ED-817B-522948B421A2}" type="pres">
      <dgm:prSet presAssocID="{E24E1BA8-47BE-475C-A627-F8413CD08088}" presName="desTx" presStyleLbl="revTx" presStyleIdx="5" presStyleCnt="6" custScaleX="169296" custLinFactNeighborX="-28560" custLinFactNeighborY="-1990">
        <dgm:presLayoutVars/>
      </dgm:prSet>
      <dgm:spPr/>
    </dgm:pt>
  </dgm:ptLst>
  <dgm:cxnLst>
    <dgm:cxn modelId="{D241E20A-EAF1-4669-AAAB-7C814D9352AB}" type="presOf" srcId="{8B50E7CC-E644-4AC4-9DE1-EF0B98CB7D2A}" destId="{086F555B-0AB7-49ED-817B-522948B421A2}" srcOrd="0" destOrd="0" presId="urn:microsoft.com/office/officeart/2018/2/layout/IconVerticalSolidList"/>
    <dgm:cxn modelId="{566E183C-BBDD-42C3-8054-EA6FF15490A0}" type="presOf" srcId="{5D536DD3-0308-4E7C-9F3E-85E559A9B7B3}" destId="{7088EBE7-C4A0-45FF-9456-B1D536AC1790}" srcOrd="0" destOrd="0" presId="urn:microsoft.com/office/officeart/2018/2/layout/IconVerticalSolidList"/>
    <dgm:cxn modelId="{2507AF3D-838A-42A8-9B80-48AE2D1E31FC}" type="presOf" srcId="{E24E1BA8-47BE-475C-A627-F8413CD08088}" destId="{366DB534-5F8E-44E3-BE09-E880C73C9ABB}" srcOrd="0" destOrd="0" presId="urn:microsoft.com/office/officeart/2018/2/layout/IconVerticalSolidList"/>
    <dgm:cxn modelId="{1AA99F65-3691-4423-95E2-288094A3324D}" srcId="{018FAE56-54B9-4CB8-A2AC-350CD22D7529}" destId="{5D536DD3-0308-4E7C-9F3E-85E559A9B7B3}" srcOrd="0" destOrd="0" parTransId="{C24188A9-DF08-4C3C-B25E-08ED06087406}" sibTransId="{3BAF439F-305E-406F-BA74-42FE5C818DCF}"/>
    <dgm:cxn modelId="{C490D14B-E99E-4456-9511-1A62A538B17B}" type="presOf" srcId="{018FAE56-54B9-4CB8-A2AC-350CD22D7529}" destId="{2333B457-1E17-4872-9253-5D183B982A2A}" srcOrd="0" destOrd="0" presId="urn:microsoft.com/office/officeart/2018/2/layout/IconVerticalSolidList"/>
    <dgm:cxn modelId="{980B276D-7B39-447C-9765-27C36330F862}" srcId="{018FAE56-54B9-4CB8-A2AC-350CD22D7529}" destId="{E24E1BA8-47BE-475C-A627-F8413CD08088}" srcOrd="2" destOrd="0" parTransId="{298DAFE1-CF5B-4C25-90F9-0D09C67C64DD}" sibTransId="{3AF6E56A-ECBA-4830-8491-BDD83916B87C}"/>
    <dgm:cxn modelId="{175F6670-7DD4-4808-8C5A-4F8FCFAC2125}" srcId="{018FAE56-54B9-4CB8-A2AC-350CD22D7529}" destId="{93B4B4F3-5980-4FCB-8E73-98E04B7296E0}" srcOrd="1" destOrd="0" parTransId="{13004B31-D19F-45A7-A119-8EC35D924885}" sibTransId="{21AE3C02-5F14-4F16-877A-64FDA046D794}"/>
    <dgm:cxn modelId="{B5085A71-BFEF-4FC4-AD79-EB438F8D4CBB}" type="presOf" srcId="{93B4B4F3-5980-4FCB-8E73-98E04B7296E0}" destId="{729052E4-E68A-4D72-8B43-4FEB84F67FF8}" srcOrd="0" destOrd="0" presId="urn:microsoft.com/office/officeart/2018/2/layout/IconVerticalSolidList"/>
    <dgm:cxn modelId="{E2813A8A-91C3-4294-8E4A-5A24E6EB83AB}" type="presOf" srcId="{45498283-9592-4DD5-A4A1-513F7306030A}" destId="{E8FF5C25-C040-45CC-B172-6A0A0DF44102}" srcOrd="0" destOrd="0" presId="urn:microsoft.com/office/officeart/2018/2/layout/IconVerticalSolidList"/>
    <dgm:cxn modelId="{B0831590-1914-4478-BC3D-30C63FB069D8}" srcId="{93B4B4F3-5980-4FCB-8E73-98E04B7296E0}" destId="{CBF423C2-20EC-47F3-BE87-4BF3BBCE65B5}" srcOrd="0" destOrd="0" parTransId="{9F646732-C4A1-4DDE-8107-3E194A63F272}" sibTransId="{B8F04855-7EFE-4129-9A52-35EA182C3373}"/>
    <dgm:cxn modelId="{539019A5-63C1-4945-8CE8-C0CDDE30CFC4}" srcId="{E24E1BA8-47BE-475C-A627-F8413CD08088}" destId="{8B50E7CC-E644-4AC4-9DE1-EF0B98CB7D2A}" srcOrd="0" destOrd="0" parTransId="{7D020B78-8A86-433E-8776-C09FCF9D1A94}" sibTransId="{152DDF75-387B-4B70-8166-F529331A4C99}"/>
    <dgm:cxn modelId="{8EEAC6AB-E295-4C84-BFEE-7C3426F466DD}" srcId="{5D536DD3-0308-4E7C-9F3E-85E559A9B7B3}" destId="{45498283-9592-4DD5-A4A1-513F7306030A}" srcOrd="0" destOrd="0" parTransId="{D594B9C2-97A2-4669-8B3F-A05E7EB38B41}" sibTransId="{EDB8BE22-299C-4436-8F7F-5D20BE3C1429}"/>
    <dgm:cxn modelId="{D19A5CD3-8DCF-45EE-8E5B-1DE1985FC3FE}" type="presOf" srcId="{CBF423C2-20EC-47F3-BE87-4BF3BBCE65B5}" destId="{C13AD863-7555-4499-80E9-BD9EFBE6C414}" srcOrd="0" destOrd="0" presId="urn:microsoft.com/office/officeart/2018/2/layout/IconVerticalSolidList"/>
    <dgm:cxn modelId="{A1C09A8B-C4F0-4C6F-BA58-DE673D8E2318}" type="presParOf" srcId="{2333B457-1E17-4872-9253-5D183B982A2A}" destId="{85358353-D91B-4A14-A9CD-B5645FB8C010}" srcOrd="0" destOrd="0" presId="urn:microsoft.com/office/officeart/2018/2/layout/IconVerticalSolidList"/>
    <dgm:cxn modelId="{3C872DBA-D031-4A08-8001-3993C7ACD4C8}" type="presParOf" srcId="{85358353-D91B-4A14-A9CD-B5645FB8C010}" destId="{71B4F595-6C58-4169-8227-742811A3AD99}" srcOrd="0" destOrd="0" presId="urn:microsoft.com/office/officeart/2018/2/layout/IconVerticalSolidList"/>
    <dgm:cxn modelId="{BBAAEB5C-F627-48E7-9596-71A63ED39612}" type="presParOf" srcId="{85358353-D91B-4A14-A9CD-B5645FB8C010}" destId="{1A6CE398-1F4A-4C04-90FA-FF8BC067FD45}" srcOrd="1" destOrd="0" presId="urn:microsoft.com/office/officeart/2018/2/layout/IconVerticalSolidList"/>
    <dgm:cxn modelId="{7080E563-0640-49FF-96CA-F48AC2DD5A67}" type="presParOf" srcId="{85358353-D91B-4A14-A9CD-B5645FB8C010}" destId="{1EAFF74C-550E-4027-8C11-A8C30C97B86A}" srcOrd="2" destOrd="0" presId="urn:microsoft.com/office/officeart/2018/2/layout/IconVerticalSolidList"/>
    <dgm:cxn modelId="{2AC05F29-21CA-4B6A-8445-0CB57DF08C5F}" type="presParOf" srcId="{85358353-D91B-4A14-A9CD-B5645FB8C010}" destId="{7088EBE7-C4A0-45FF-9456-B1D536AC1790}" srcOrd="3" destOrd="0" presId="urn:microsoft.com/office/officeart/2018/2/layout/IconVerticalSolidList"/>
    <dgm:cxn modelId="{4641C9BF-71B1-4B28-90EC-D12293BE20BE}" type="presParOf" srcId="{85358353-D91B-4A14-A9CD-B5645FB8C010}" destId="{E8FF5C25-C040-45CC-B172-6A0A0DF44102}" srcOrd="4" destOrd="0" presId="urn:microsoft.com/office/officeart/2018/2/layout/IconVerticalSolidList"/>
    <dgm:cxn modelId="{FE17F532-C4A4-4A22-B8C6-FC5ADD61F1C8}" type="presParOf" srcId="{2333B457-1E17-4872-9253-5D183B982A2A}" destId="{6AE32AFC-89ED-4EB4-B04B-BD0F35862E18}" srcOrd="1" destOrd="0" presId="urn:microsoft.com/office/officeart/2018/2/layout/IconVerticalSolidList"/>
    <dgm:cxn modelId="{9A8D1210-F702-4449-ACDC-6A36FB33D032}" type="presParOf" srcId="{2333B457-1E17-4872-9253-5D183B982A2A}" destId="{76E39460-EA84-4312-9957-6BDBEE449251}" srcOrd="2" destOrd="0" presId="urn:microsoft.com/office/officeart/2018/2/layout/IconVerticalSolidList"/>
    <dgm:cxn modelId="{72EBD9E4-5441-4D12-8F98-2C6128C7CBA4}" type="presParOf" srcId="{76E39460-EA84-4312-9957-6BDBEE449251}" destId="{F20692F1-E8DC-47A4-A8F5-E67AF268060D}" srcOrd="0" destOrd="0" presId="urn:microsoft.com/office/officeart/2018/2/layout/IconVerticalSolidList"/>
    <dgm:cxn modelId="{6F653D80-CE61-42A6-88A2-258473B5E5B4}" type="presParOf" srcId="{76E39460-EA84-4312-9957-6BDBEE449251}" destId="{42DC951A-0F8C-4C47-BBE4-57FCF0090019}" srcOrd="1" destOrd="0" presId="urn:microsoft.com/office/officeart/2018/2/layout/IconVerticalSolidList"/>
    <dgm:cxn modelId="{DAB88360-11C3-4CC1-9701-E17C8CCC8CE4}" type="presParOf" srcId="{76E39460-EA84-4312-9957-6BDBEE449251}" destId="{A92A0FE3-6255-45FA-9388-1D6DCE96134F}" srcOrd="2" destOrd="0" presId="urn:microsoft.com/office/officeart/2018/2/layout/IconVerticalSolidList"/>
    <dgm:cxn modelId="{662BC7E1-3409-48F2-8584-67E0C67B2613}" type="presParOf" srcId="{76E39460-EA84-4312-9957-6BDBEE449251}" destId="{729052E4-E68A-4D72-8B43-4FEB84F67FF8}" srcOrd="3" destOrd="0" presId="urn:microsoft.com/office/officeart/2018/2/layout/IconVerticalSolidList"/>
    <dgm:cxn modelId="{B4FD78A6-BA3C-4FDC-BA89-1C736DF9D27C}" type="presParOf" srcId="{76E39460-EA84-4312-9957-6BDBEE449251}" destId="{C13AD863-7555-4499-80E9-BD9EFBE6C414}" srcOrd="4" destOrd="0" presId="urn:microsoft.com/office/officeart/2018/2/layout/IconVerticalSolidList"/>
    <dgm:cxn modelId="{B9D163B8-A3DF-42FD-9F7F-5CED42A47D20}" type="presParOf" srcId="{2333B457-1E17-4872-9253-5D183B982A2A}" destId="{0D5A5FC7-CCA8-4B54-ACA3-E49943523395}" srcOrd="3" destOrd="0" presId="urn:microsoft.com/office/officeart/2018/2/layout/IconVerticalSolidList"/>
    <dgm:cxn modelId="{651BC2B2-B948-4CBF-AE88-7DCF08C4D3E0}" type="presParOf" srcId="{2333B457-1E17-4872-9253-5D183B982A2A}" destId="{5567A801-E997-476D-B1D7-19EAD5E9FCD4}" srcOrd="4" destOrd="0" presId="urn:microsoft.com/office/officeart/2018/2/layout/IconVerticalSolidList"/>
    <dgm:cxn modelId="{5B0C4E1D-029E-44DD-BF78-DDAE4BD577A3}" type="presParOf" srcId="{5567A801-E997-476D-B1D7-19EAD5E9FCD4}" destId="{29277951-19B8-443D-9CD7-073830A5BB7B}" srcOrd="0" destOrd="0" presId="urn:microsoft.com/office/officeart/2018/2/layout/IconVerticalSolidList"/>
    <dgm:cxn modelId="{735B5FCA-F3BE-4F39-B1AA-CCC811E1571F}" type="presParOf" srcId="{5567A801-E997-476D-B1D7-19EAD5E9FCD4}" destId="{82BFB0F1-7AB4-4074-BE4F-CDE5F7144375}" srcOrd="1" destOrd="0" presId="urn:microsoft.com/office/officeart/2018/2/layout/IconVerticalSolidList"/>
    <dgm:cxn modelId="{392B055A-0DB0-47A6-8103-28271629D2E9}" type="presParOf" srcId="{5567A801-E997-476D-B1D7-19EAD5E9FCD4}" destId="{71702493-204E-4C35-9088-68F483D591DE}" srcOrd="2" destOrd="0" presId="urn:microsoft.com/office/officeart/2018/2/layout/IconVerticalSolidList"/>
    <dgm:cxn modelId="{AADC3B14-0112-41FB-8F00-82777D8F7B1E}" type="presParOf" srcId="{5567A801-E997-476D-B1D7-19EAD5E9FCD4}" destId="{366DB534-5F8E-44E3-BE09-E880C73C9ABB}" srcOrd="3" destOrd="0" presId="urn:microsoft.com/office/officeart/2018/2/layout/IconVerticalSolidList"/>
    <dgm:cxn modelId="{6CFBFE41-4C60-4E9B-AB2B-08FF914B73C5}" type="presParOf" srcId="{5567A801-E997-476D-B1D7-19EAD5E9FCD4}" destId="{086F555B-0AB7-49ED-817B-522948B421A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86B337-CEAD-4CD3-AAC1-0906FDBB6A91}" type="doc">
      <dgm:prSet loTypeId="urn:microsoft.com/office/officeart/2005/8/layout/lProcess2" loCatId="list" qsTypeId="urn:microsoft.com/office/officeart/2005/8/quickstyle/simple5" qsCatId="simple" csTypeId="urn:microsoft.com/office/officeart/2005/8/colors/colorful2" csCatId="colorful" phldr="1"/>
      <dgm:spPr/>
      <dgm:t>
        <a:bodyPr/>
        <a:lstStyle/>
        <a:p>
          <a:endParaRPr lang="en-US"/>
        </a:p>
      </dgm:t>
    </dgm:pt>
    <dgm:pt modelId="{4E6ACC9C-C510-4501-B056-7DA9AEEEA805}">
      <dgm:prSet custT="1"/>
      <dgm:spPr/>
      <dgm:t>
        <a:bodyPr/>
        <a:lstStyle/>
        <a:p>
          <a:pPr algn="ctr"/>
          <a:r>
            <a:rPr lang="en-US" sz="3600" b="1" dirty="0"/>
            <a:t>   Authorities</a:t>
          </a:r>
          <a:r>
            <a:rPr lang="en-US" sz="4600" b="1" dirty="0"/>
            <a:t> 	</a:t>
          </a:r>
        </a:p>
      </dgm:t>
    </dgm:pt>
    <dgm:pt modelId="{CF75EA37-075D-4A50-96E1-B0A7DAC1665A}" type="parTrans" cxnId="{2DC30377-4EC9-4916-9362-EBC3BDCD18D6}">
      <dgm:prSet/>
      <dgm:spPr/>
      <dgm:t>
        <a:bodyPr/>
        <a:lstStyle/>
        <a:p>
          <a:endParaRPr lang="en-US"/>
        </a:p>
      </dgm:t>
    </dgm:pt>
    <dgm:pt modelId="{FD878021-AC84-4F91-8851-0B529248A95C}" type="sibTrans" cxnId="{2DC30377-4EC9-4916-9362-EBC3BDCD18D6}">
      <dgm:prSet/>
      <dgm:spPr/>
      <dgm:t>
        <a:bodyPr/>
        <a:lstStyle/>
        <a:p>
          <a:endParaRPr lang="en-US"/>
        </a:p>
      </dgm:t>
    </dgm:pt>
    <dgm:pt modelId="{320F1792-C882-447E-8F68-EFDFE811A4DF}">
      <dgm:prSet/>
      <dgm:spPr/>
      <dgm:t>
        <a:bodyPr/>
        <a:lstStyle/>
        <a:p>
          <a:r>
            <a:rPr lang="en-US" cap="small" dirty="0"/>
            <a:t>18 U.S.C. §208</a:t>
          </a:r>
          <a:endParaRPr lang="en-US" dirty="0"/>
        </a:p>
      </dgm:t>
    </dgm:pt>
    <dgm:pt modelId="{9764C30A-5037-4A05-83F0-27F60497510D}" type="parTrans" cxnId="{834DE01A-7E11-47E9-900A-9E54DBBEB8DD}">
      <dgm:prSet/>
      <dgm:spPr/>
      <dgm:t>
        <a:bodyPr/>
        <a:lstStyle/>
        <a:p>
          <a:endParaRPr lang="en-US"/>
        </a:p>
      </dgm:t>
    </dgm:pt>
    <dgm:pt modelId="{70AB8174-91A5-40FE-8748-A7186786CCE7}" type="sibTrans" cxnId="{834DE01A-7E11-47E9-900A-9E54DBBEB8DD}">
      <dgm:prSet/>
      <dgm:spPr/>
      <dgm:t>
        <a:bodyPr/>
        <a:lstStyle/>
        <a:p>
          <a:endParaRPr lang="en-US"/>
        </a:p>
      </dgm:t>
    </dgm:pt>
    <dgm:pt modelId="{0568CE33-E205-4E0F-B041-B9674898B57A}">
      <dgm:prSet/>
      <dgm:spPr/>
      <dgm:t>
        <a:bodyPr/>
        <a:lstStyle/>
        <a:p>
          <a:r>
            <a:rPr lang="en-US" dirty="0"/>
            <a:t>5 CFR </a:t>
          </a:r>
          <a:r>
            <a:rPr lang="en-US" cap="small" dirty="0"/>
            <a:t>§</a:t>
          </a:r>
          <a:r>
            <a:rPr lang="en-US" dirty="0"/>
            <a:t>2640.301</a:t>
          </a:r>
        </a:p>
      </dgm:t>
    </dgm:pt>
    <dgm:pt modelId="{D3564C60-4F7C-4DB3-BDCB-145A52F3516E}" type="parTrans" cxnId="{41810820-B217-4F28-BA6F-2D9F918CC8C2}">
      <dgm:prSet/>
      <dgm:spPr/>
      <dgm:t>
        <a:bodyPr/>
        <a:lstStyle/>
        <a:p>
          <a:endParaRPr lang="en-US"/>
        </a:p>
      </dgm:t>
    </dgm:pt>
    <dgm:pt modelId="{5C0D586C-9072-4ED5-8EF8-8F99B3414D8A}" type="sibTrans" cxnId="{41810820-B217-4F28-BA6F-2D9F918CC8C2}">
      <dgm:prSet/>
      <dgm:spPr/>
      <dgm:t>
        <a:bodyPr/>
        <a:lstStyle/>
        <a:p>
          <a:endParaRPr lang="en-US"/>
        </a:p>
      </dgm:t>
    </dgm:pt>
    <dgm:pt modelId="{72A0F496-5FFB-4682-BDD2-93E4750F2A7A}">
      <dgm:prSet/>
      <dgm:spPr/>
      <dgm:t>
        <a:bodyPr/>
        <a:lstStyle/>
        <a:p>
          <a:r>
            <a:rPr lang="en-US" dirty="0"/>
            <a:t>Executive Order 12731</a:t>
          </a:r>
        </a:p>
      </dgm:t>
    </dgm:pt>
    <dgm:pt modelId="{8A415F1A-C1A1-4FD9-B4DF-D640889A0575}" type="parTrans" cxnId="{35B8B065-3D17-4E60-AA65-7D4A52BFBC5B}">
      <dgm:prSet/>
      <dgm:spPr/>
      <dgm:t>
        <a:bodyPr/>
        <a:lstStyle/>
        <a:p>
          <a:endParaRPr lang="en-US"/>
        </a:p>
      </dgm:t>
    </dgm:pt>
    <dgm:pt modelId="{84C7B8FE-8DFF-495F-9F93-A0F89B643B6D}" type="sibTrans" cxnId="{35B8B065-3D17-4E60-AA65-7D4A52BFBC5B}">
      <dgm:prSet/>
      <dgm:spPr/>
      <dgm:t>
        <a:bodyPr/>
        <a:lstStyle/>
        <a:p>
          <a:endParaRPr lang="en-US"/>
        </a:p>
      </dgm:t>
    </dgm:pt>
    <dgm:pt modelId="{4A5317FE-BE50-4D94-B7DD-E82210A0355F}" type="pres">
      <dgm:prSet presAssocID="{7886B337-CEAD-4CD3-AAC1-0906FDBB6A91}" presName="theList" presStyleCnt="0">
        <dgm:presLayoutVars>
          <dgm:dir/>
          <dgm:animLvl val="lvl"/>
          <dgm:resizeHandles val="exact"/>
        </dgm:presLayoutVars>
      </dgm:prSet>
      <dgm:spPr/>
    </dgm:pt>
    <dgm:pt modelId="{FAC5C457-04C4-44D4-A13D-2DCB75D1F456}" type="pres">
      <dgm:prSet presAssocID="{4E6ACC9C-C510-4501-B056-7DA9AEEEA805}" presName="compNode" presStyleCnt="0"/>
      <dgm:spPr/>
    </dgm:pt>
    <dgm:pt modelId="{53DC690F-371C-4791-B659-5D05E57BFC3D}" type="pres">
      <dgm:prSet presAssocID="{4E6ACC9C-C510-4501-B056-7DA9AEEEA805}" presName="aNode" presStyleLbl="bgShp" presStyleIdx="0" presStyleCnt="1"/>
      <dgm:spPr/>
    </dgm:pt>
    <dgm:pt modelId="{B93B8EE3-90BB-42A2-84B2-83A7BB64B29B}" type="pres">
      <dgm:prSet presAssocID="{4E6ACC9C-C510-4501-B056-7DA9AEEEA805}" presName="textNode" presStyleLbl="bgShp" presStyleIdx="0" presStyleCnt="1"/>
      <dgm:spPr/>
    </dgm:pt>
    <dgm:pt modelId="{2ABADF58-FFAF-435E-8250-0E9148C190CB}" type="pres">
      <dgm:prSet presAssocID="{4E6ACC9C-C510-4501-B056-7DA9AEEEA805}" presName="compChildNode" presStyleCnt="0"/>
      <dgm:spPr/>
    </dgm:pt>
    <dgm:pt modelId="{66B519D7-208E-4B0A-B92A-DF27FE27C6B8}" type="pres">
      <dgm:prSet presAssocID="{4E6ACC9C-C510-4501-B056-7DA9AEEEA805}" presName="theInnerList" presStyleCnt="0"/>
      <dgm:spPr/>
    </dgm:pt>
    <dgm:pt modelId="{B1974F78-94BD-4D4A-8C7E-5C69808EFBFB}" type="pres">
      <dgm:prSet presAssocID="{320F1792-C882-447E-8F68-EFDFE811A4DF}" presName="childNode" presStyleLbl="node1" presStyleIdx="0" presStyleCnt="3">
        <dgm:presLayoutVars>
          <dgm:bulletEnabled val="1"/>
        </dgm:presLayoutVars>
      </dgm:prSet>
      <dgm:spPr/>
    </dgm:pt>
    <dgm:pt modelId="{CF388164-D208-4C6E-92C9-5C2BEEE566D1}" type="pres">
      <dgm:prSet presAssocID="{320F1792-C882-447E-8F68-EFDFE811A4DF}" presName="aSpace2" presStyleCnt="0"/>
      <dgm:spPr/>
    </dgm:pt>
    <dgm:pt modelId="{14F50C63-3D6D-444E-9259-314E1FAB0DD0}" type="pres">
      <dgm:prSet presAssocID="{0568CE33-E205-4E0F-B041-B9674898B57A}" presName="childNode" presStyleLbl="node1" presStyleIdx="1" presStyleCnt="3">
        <dgm:presLayoutVars>
          <dgm:bulletEnabled val="1"/>
        </dgm:presLayoutVars>
      </dgm:prSet>
      <dgm:spPr/>
    </dgm:pt>
    <dgm:pt modelId="{C1B27AC8-C8AF-45B0-9827-471E99147EFC}" type="pres">
      <dgm:prSet presAssocID="{0568CE33-E205-4E0F-B041-B9674898B57A}" presName="aSpace2" presStyleCnt="0"/>
      <dgm:spPr/>
    </dgm:pt>
    <dgm:pt modelId="{E116A6DD-E4E3-4C10-810A-63330EE06878}" type="pres">
      <dgm:prSet presAssocID="{72A0F496-5FFB-4682-BDD2-93E4750F2A7A}" presName="childNode" presStyleLbl="node1" presStyleIdx="2" presStyleCnt="3">
        <dgm:presLayoutVars>
          <dgm:bulletEnabled val="1"/>
        </dgm:presLayoutVars>
      </dgm:prSet>
      <dgm:spPr/>
    </dgm:pt>
  </dgm:ptLst>
  <dgm:cxnLst>
    <dgm:cxn modelId="{E6E16204-AA52-41AE-853A-942EAEF8AD9B}" type="presOf" srcId="{4E6ACC9C-C510-4501-B056-7DA9AEEEA805}" destId="{B93B8EE3-90BB-42A2-84B2-83A7BB64B29B}" srcOrd="1" destOrd="0" presId="urn:microsoft.com/office/officeart/2005/8/layout/lProcess2"/>
    <dgm:cxn modelId="{834DE01A-7E11-47E9-900A-9E54DBBEB8DD}" srcId="{4E6ACC9C-C510-4501-B056-7DA9AEEEA805}" destId="{320F1792-C882-447E-8F68-EFDFE811A4DF}" srcOrd="0" destOrd="0" parTransId="{9764C30A-5037-4A05-83F0-27F60497510D}" sibTransId="{70AB8174-91A5-40FE-8748-A7186786CCE7}"/>
    <dgm:cxn modelId="{35431E1C-7FD1-42B0-8CE6-003AB972478B}" type="presOf" srcId="{7886B337-CEAD-4CD3-AAC1-0906FDBB6A91}" destId="{4A5317FE-BE50-4D94-B7DD-E82210A0355F}" srcOrd="0" destOrd="0" presId="urn:microsoft.com/office/officeart/2005/8/layout/lProcess2"/>
    <dgm:cxn modelId="{41810820-B217-4F28-BA6F-2D9F918CC8C2}" srcId="{4E6ACC9C-C510-4501-B056-7DA9AEEEA805}" destId="{0568CE33-E205-4E0F-B041-B9674898B57A}" srcOrd="1" destOrd="0" parTransId="{D3564C60-4F7C-4DB3-BDCB-145A52F3516E}" sibTransId="{5C0D586C-9072-4ED5-8EF8-8F99B3414D8A}"/>
    <dgm:cxn modelId="{8A4AAA35-84AA-4FCD-8025-01F2782297EE}" type="presOf" srcId="{320F1792-C882-447E-8F68-EFDFE811A4DF}" destId="{B1974F78-94BD-4D4A-8C7E-5C69808EFBFB}" srcOrd="0" destOrd="0" presId="urn:microsoft.com/office/officeart/2005/8/layout/lProcess2"/>
    <dgm:cxn modelId="{0ECB665C-4C74-4772-A830-927AF98E5D11}" type="presOf" srcId="{0568CE33-E205-4E0F-B041-B9674898B57A}" destId="{14F50C63-3D6D-444E-9259-314E1FAB0DD0}" srcOrd="0" destOrd="0" presId="urn:microsoft.com/office/officeart/2005/8/layout/lProcess2"/>
    <dgm:cxn modelId="{35B8B065-3D17-4E60-AA65-7D4A52BFBC5B}" srcId="{4E6ACC9C-C510-4501-B056-7DA9AEEEA805}" destId="{72A0F496-5FFB-4682-BDD2-93E4750F2A7A}" srcOrd="2" destOrd="0" parTransId="{8A415F1A-C1A1-4FD9-B4DF-D640889A0575}" sibTransId="{84C7B8FE-8DFF-495F-9F93-A0F89B643B6D}"/>
    <dgm:cxn modelId="{2DC30377-4EC9-4916-9362-EBC3BDCD18D6}" srcId="{7886B337-CEAD-4CD3-AAC1-0906FDBB6A91}" destId="{4E6ACC9C-C510-4501-B056-7DA9AEEEA805}" srcOrd="0" destOrd="0" parTransId="{CF75EA37-075D-4A50-96E1-B0A7DAC1665A}" sibTransId="{FD878021-AC84-4F91-8851-0B529248A95C}"/>
    <dgm:cxn modelId="{9536EB81-CAF3-402F-885D-52F60E2A03F7}" type="presOf" srcId="{4E6ACC9C-C510-4501-B056-7DA9AEEEA805}" destId="{53DC690F-371C-4791-B659-5D05E57BFC3D}" srcOrd="0" destOrd="0" presId="urn:microsoft.com/office/officeart/2005/8/layout/lProcess2"/>
    <dgm:cxn modelId="{E38488CD-6FE1-402B-9066-21348199EA8E}" type="presOf" srcId="{72A0F496-5FFB-4682-BDD2-93E4750F2A7A}" destId="{E116A6DD-E4E3-4C10-810A-63330EE06878}" srcOrd="0" destOrd="0" presId="urn:microsoft.com/office/officeart/2005/8/layout/lProcess2"/>
    <dgm:cxn modelId="{80DC891B-FE36-4187-B5B2-558C553BA234}" type="presParOf" srcId="{4A5317FE-BE50-4D94-B7DD-E82210A0355F}" destId="{FAC5C457-04C4-44D4-A13D-2DCB75D1F456}" srcOrd="0" destOrd="0" presId="urn:microsoft.com/office/officeart/2005/8/layout/lProcess2"/>
    <dgm:cxn modelId="{62A054FE-DBE6-4F43-8766-DBFFF4E8191E}" type="presParOf" srcId="{FAC5C457-04C4-44D4-A13D-2DCB75D1F456}" destId="{53DC690F-371C-4791-B659-5D05E57BFC3D}" srcOrd="0" destOrd="0" presId="urn:microsoft.com/office/officeart/2005/8/layout/lProcess2"/>
    <dgm:cxn modelId="{7FE1BE96-2897-4A79-A07A-B80DD1FAF2C4}" type="presParOf" srcId="{FAC5C457-04C4-44D4-A13D-2DCB75D1F456}" destId="{B93B8EE3-90BB-42A2-84B2-83A7BB64B29B}" srcOrd="1" destOrd="0" presId="urn:microsoft.com/office/officeart/2005/8/layout/lProcess2"/>
    <dgm:cxn modelId="{A146ED1E-0774-4CC1-81DE-A8ED4F3B6CA4}" type="presParOf" srcId="{FAC5C457-04C4-44D4-A13D-2DCB75D1F456}" destId="{2ABADF58-FFAF-435E-8250-0E9148C190CB}" srcOrd="2" destOrd="0" presId="urn:microsoft.com/office/officeart/2005/8/layout/lProcess2"/>
    <dgm:cxn modelId="{5BFADA26-56AE-406A-A1A6-6AB7F2871FD5}" type="presParOf" srcId="{2ABADF58-FFAF-435E-8250-0E9148C190CB}" destId="{66B519D7-208E-4B0A-B92A-DF27FE27C6B8}" srcOrd="0" destOrd="0" presId="urn:microsoft.com/office/officeart/2005/8/layout/lProcess2"/>
    <dgm:cxn modelId="{5E94CC3E-1BE3-4A81-9B01-96D992204E96}" type="presParOf" srcId="{66B519D7-208E-4B0A-B92A-DF27FE27C6B8}" destId="{B1974F78-94BD-4D4A-8C7E-5C69808EFBFB}" srcOrd="0" destOrd="0" presId="urn:microsoft.com/office/officeart/2005/8/layout/lProcess2"/>
    <dgm:cxn modelId="{B3215125-585D-453D-9352-550CEBA0D67B}" type="presParOf" srcId="{66B519D7-208E-4B0A-B92A-DF27FE27C6B8}" destId="{CF388164-D208-4C6E-92C9-5C2BEEE566D1}" srcOrd="1" destOrd="0" presId="urn:microsoft.com/office/officeart/2005/8/layout/lProcess2"/>
    <dgm:cxn modelId="{D6E36F3A-0B10-415B-8CDF-35E3F14649E6}" type="presParOf" srcId="{66B519D7-208E-4B0A-B92A-DF27FE27C6B8}" destId="{14F50C63-3D6D-444E-9259-314E1FAB0DD0}" srcOrd="2" destOrd="0" presId="urn:microsoft.com/office/officeart/2005/8/layout/lProcess2"/>
    <dgm:cxn modelId="{66C110DE-85BA-4804-8D0B-CA7C50D70C0D}" type="presParOf" srcId="{66B519D7-208E-4B0A-B92A-DF27FE27C6B8}" destId="{C1B27AC8-C8AF-45B0-9827-471E99147EFC}" srcOrd="3" destOrd="0" presId="urn:microsoft.com/office/officeart/2005/8/layout/lProcess2"/>
    <dgm:cxn modelId="{E6208D69-B1E7-4797-B3CF-85CD9795B249}" type="presParOf" srcId="{66B519D7-208E-4B0A-B92A-DF27FE27C6B8}" destId="{E116A6DD-E4E3-4C10-810A-63330EE06878}"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FDD6A7-2D25-43A7-BD49-D217407BF80D}" type="doc">
      <dgm:prSet loTypeId="urn:microsoft.com/office/officeart/2005/8/layout/lProcess2" loCatId="list" qsTypeId="urn:microsoft.com/office/officeart/2005/8/quickstyle/simple5" qsCatId="simple" csTypeId="urn:microsoft.com/office/officeart/2005/8/colors/colorful2" csCatId="colorful" phldr="1"/>
      <dgm:spPr/>
      <dgm:t>
        <a:bodyPr/>
        <a:lstStyle/>
        <a:p>
          <a:endParaRPr lang="en-US"/>
        </a:p>
      </dgm:t>
    </dgm:pt>
    <dgm:pt modelId="{EF5D891A-5D8D-46FC-A81B-62454F442940}">
      <dgm:prSet custT="1"/>
      <dgm:spPr/>
      <dgm:t>
        <a:bodyPr/>
        <a:lstStyle/>
        <a:p>
          <a:r>
            <a:rPr lang="en-US" sz="3600" b="1" dirty="0"/>
            <a:t>Guidance Documents</a:t>
          </a:r>
          <a:endParaRPr lang="en-US" sz="3600" dirty="0"/>
        </a:p>
      </dgm:t>
    </dgm:pt>
    <dgm:pt modelId="{E85540B8-53E4-457A-B2F5-29BD8F454180}" type="parTrans" cxnId="{669D18A6-35F1-4033-BF09-8C314F2A06E1}">
      <dgm:prSet/>
      <dgm:spPr/>
      <dgm:t>
        <a:bodyPr/>
        <a:lstStyle/>
        <a:p>
          <a:endParaRPr lang="en-US"/>
        </a:p>
      </dgm:t>
    </dgm:pt>
    <dgm:pt modelId="{A9AA62A5-CEB6-4DD2-A9BF-403C38740104}" type="sibTrans" cxnId="{669D18A6-35F1-4033-BF09-8C314F2A06E1}">
      <dgm:prSet/>
      <dgm:spPr/>
      <dgm:t>
        <a:bodyPr/>
        <a:lstStyle/>
        <a:p>
          <a:endParaRPr lang="en-US"/>
        </a:p>
      </dgm:t>
    </dgm:pt>
    <dgm:pt modelId="{40A69079-316A-48FD-B854-E083EC785CA3}">
      <dgm:prSet custT="1"/>
      <dgm:spPr/>
      <dgm:t>
        <a:bodyPr/>
        <a:lstStyle/>
        <a:p>
          <a:r>
            <a:rPr lang="en-US" sz="2400" dirty="0"/>
            <a:t>DO-07-006</a:t>
          </a:r>
        </a:p>
      </dgm:t>
    </dgm:pt>
    <dgm:pt modelId="{5A512AC9-20DF-4CCC-B3A5-26CA47BB38CD}" type="parTrans" cxnId="{7DB1448F-7169-4FE3-AF44-48384618B169}">
      <dgm:prSet/>
      <dgm:spPr/>
      <dgm:t>
        <a:bodyPr/>
        <a:lstStyle/>
        <a:p>
          <a:endParaRPr lang="en-US"/>
        </a:p>
      </dgm:t>
    </dgm:pt>
    <dgm:pt modelId="{87C90737-C76B-48F8-8575-BE5E965A3B57}" type="sibTrans" cxnId="{7DB1448F-7169-4FE3-AF44-48384618B169}">
      <dgm:prSet/>
      <dgm:spPr/>
      <dgm:t>
        <a:bodyPr/>
        <a:lstStyle/>
        <a:p>
          <a:endParaRPr lang="en-US"/>
        </a:p>
      </dgm:t>
    </dgm:pt>
    <dgm:pt modelId="{1A255BED-7B6E-4DA0-A888-DC193A8312B1}">
      <dgm:prSet custT="1"/>
      <dgm:spPr/>
      <dgm:t>
        <a:bodyPr/>
        <a:lstStyle/>
        <a:p>
          <a:r>
            <a:rPr lang="en-US" sz="2400" dirty="0"/>
            <a:t>LA-18-08</a:t>
          </a:r>
        </a:p>
      </dgm:t>
    </dgm:pt>
    <dgm:pt modelId="{13775389-9E6A-4353-A6A5-E1C9485A4948}" type="parTrans" cxnId="{8FA9F48C-29C3-4E79-8E4C-DCBC5F7A3769}">
      <dgm:prSet/>
      <dgm:spPr/>
      <dgm:t>
        <a:bodyPr/>
        <a:lstStyle/>
        <a:p>
          <a:endParaRPr lang="en-US"/>
        </a:p>
      </dgm:t>
    </dgm:pt>
    <dgm:pt modelId="{51FE46D1-C381-4D8C-9371-E59611BEA46B}" type="sibTrans" cxnId="{8FA9F48C-29C3-4E79-8E4C-DCBC5F7A3769}">
      <dgm:prSet/>
      <dgm:spPr/>
      <dgm:t>
        <a:bodyPr/>
        <a:lstStyle/>
        <a:p>
          <a:endParaRPr lang="en-US"/>
        </a:p>
      </dgm:t>
    </dgm:pt>
    <dgm:pt modelId="{56A764A2-4332-49D1-AF96-DA9E1270EFFF}">
      <dgm:prSet custT="1"/>
      <dgm:spPr/>
      <dgm:t>
        <a:bodyPr/>
        <a:lstStyle/>
        <a:p>
          <a:r>
            <a:rPr lang="en-US" sz="2400" dirty="0"/>
            <a:t>DO-10-005</a:t>
          </a:r>
          <a:r>
            <a:rPr lang="en-US" sz="2700" dirty="0"/>
            <a:t> </a:t>
          </a:r>
        </a:p>
      </dgm:t>
    </dgm:pt>
    <dgm:pt modelId="{38226B78-71E4-4DA9-BC77-D0F87C805954}" type="parTrans" cxnId="{B386BA50-C7ED-441F-ABA0-0D8F1C4527F4}">
      <dgm:prSet/>
      <dgm:spPr/>
      <dgm:t>
        <a:bodyPr/>
        <a:lstStyle/>
        <a:p>
          <a:endParaRPr lang="en-US"/>
        </a:p>
      </dgm:t>
    </dgm:pt>
    <dgm:pt modelId="{8575DA8A-43EC-49A9-891B-6D755F4946F2}" type="sibTrans" cxnId="{B386BA50-C7ED-441F-ABA0-0D8F1C4527F4}">
      <dgm:prSet/>
      <dgm:spPr/>
      <dgm:t>
        <a:bodyPr/>
        <a:lstStyle/>
        <a:p>
          <a:endParaRPr lang="en-US"/>
        </a:p>
      </dgm:t>
    </dgm:pt>
    <dgm:pt modelId="{CC4D20DA-54DF-441D-94B2-56A9449FD6BB}" type="pres">
      <dgm:prSet presAssocID="{A0FDD6A7-2D25-43A7-BD49-D217407BF80D}" presName="theList" presStyleCnt="0">
        <dgm:presLayoutVars>
          <dgm:dir/>
          <dgm:animLvl val="lvl"/>
          <dgm:resizeHandles val="exact"/>
        </dgm:presLayoutVars>
      </dgm:prSet>
      <dgm:spPr/>
    </dgm:pt>
    <dgm:pt modelId="{3546B3B6-2D8E-4D79-B429-A35B59AFFBC1}" type="pres">
      <dgm:prSet presAssocID="{EF5D891A-5D8D-46FC-A81B-62454F442940}" presName="compNode" presStyleCnt="0"/>
      <dgm:spPr/>
    </dgm:pt>
    <dgm:pt modelId="{1F673293-2E55-42A8-8617-C8C9F47925DD}" type="pres">
      <dgm:prSet presAssocID="{EF5D891A-5D8D-46FC-A81B-62454F442940}" presName="aNode" presStyleLbl="bgShp" presStyleIdx="0" presStyleCnt="1"/>
      <dgm:spPr/>
    </dgm:pt>
    <dgm:pt modelId="{CE5006F2-C512-469A-80E4-7C3D44747399}" type="pres">
      <dgm:prSet presAssocID="{EF5D891A-5D8D-46FC-A81B-62454F442940}" presName="textNode" presStyleLbl="bgShp" presStyleIdx="0" presStyleCnt="1"/>
      <dgm:spPr/>
    </dgm:pt>
    <dgm:pt modelId="{A67D992B-9C24-4208-8314-2D9C94D98EB6}" type="pres">
      <dgm:prSet presAssocID="{EF5D891A-5D8D-46FC-A81B-62454F442940}" presName="compChildNode" presStyleCnt="0"/>
      <dgm:spPr/>
    </dgm:pt>
    <dgm:pt modelId="{1293313E-C09E-4021-B4D0-8FB14292FFDB}" type="pres">
      <dgm:prSet presAssocID="{EF5D891A-5D8D-46FC-A81B-62454F442940}" presName="theInnerList" presStyleCnt="0"/>
      <dgm:spPr/>
    </dgm:pt>
    <dgm:pt modelId="{B3E87167-FCB4-4093-BA53-10D863A978B8}" type="pres">
      <dgm:prSet presAssocID="{40A69079-316A-48FD-B854-E083EC785CA3}" presName="childNode" presStyleLbl="node1" presStyleIdx="0" presStyleCnt="3">
        <dgm:presLayoutVars>
          <dgm:bulletEnabled val="1"/>
        </dgm:presLayoutVars>
      </dgm:prSet>
      <dgm:spPr/>
    </dgm:pt>
    <dgm:pt modelId="{BA8096E1-DB2B-4CF0-A18F-1ED266D06736}" type="pres">
      <dgm:prSet presAssocID="{40A69079-316A-48FD-B854-E083EC785CA3}" presName="aSpace2" presStyleCnt="0"/>
      <dgm:spPr/>
    </dgm:pt>
    <dgm:pt modelId="{065A1C90-ADDE-4BDC-94D8-51C88D0BE4BC}" type="pres">
      <dgm:prSet presAssocID="{1A255BED-7B6E-4DA0-A888-DC193A8312B1}" presName="childNode" presStyleLbl="node1" presStyleIdx="1" presStyleCnt="3">
        <dgm:presLayoutVars>
          <dgm:bulletEnabled val="1"/>
        </dgm:presLayoutVars>
      </dgm:prSet>
      <dgm:spPr/>
    </dgm:pt>
    <dgm:pt modelId="{2A36EAC5-5BEE-4650-A0CA-F3AF763C9D41}" type="pres">
      <dgm:prSet presAssocID="{1A255BED-7B6E-4DA0-A888-DC193A8312B1}" presName="aSpace2" presStyleCnt="0"/>
      <dgm:spPr/>
    </dgm:pt>
    <dgm:pt modelId="{DF679D42-A484-4D3B-AC6A-6046A4BBE0E0}" type="pres">
      <dgm:prSet presAssocID="{56A764A2-4332-49D1-AF96-DA9E1270EFFF}" presName="childNode" presStyleLbl="node1" presStyleIdx="2" presStyleCnt="3">
        <dgm:presLayoutVars>
          <dgm:bulletEnabled val="1"/>
        </dgm:presLayoutVars>
      </dgm:prSet>
      <dgm:spPr/>
    </dgm:pt>
  </dgm:ptLst>
  <dgm:cxnLst>
    <dgm:cxn modelId="{EEB36C0C-1883-4346-A66A-29AEC6DD0101}" type="presOf" srcId="{EF5D891A-5D8D-46FC-A81B-62454F442940}" destId="{CE5006F2-C512-469A-80E4-7C3D44747399}" srcOrd="1" destOrd="0" presId="urn:microsoft.com/office/officeart/2005/8/layout/lProcess2"/>
    <dgm:cxn modelId="{5E1DA235-8805-43BF-AB94-58BA97BD23BC}" type="presOf" srcId="{56A764A2-4332-49D1-AF96-DA9E1270EFFF}" destId="{DF679D42-A484-4D3B-AC6A-6046A4BBE0E0}" srcOrd="0" destOrd="0" presId="urn:microsoft.com/office/officeart/2005/8/layout/lProcess2"/>
    <dgm:cxn modelId="{07E7493D-5CB2-42C2-8C2C-7AC719BC2DAA}" type="presOf" srcId="{1A255BED-7B6E-4DA0-A888-DC193A8312B1}" destId="{065A1C90-ADDE-4BDC-94D8-51C88D0BE4BC}" srcOrd="0" destOrd="0" presId="urn:microsoft.com/office/officeart/2005/8/layout/lProcess2"/>
    <dgm:cxn modelId="{226B6A4A-4122-4852-8A31-BB00700A3C34}" type="presOf" srcId="{EF5D891A-5D8D-46FC-A81B-62454F442940}" destId="{1F673293-2E55-42A8-8617-C8C9F47925DD}" srcOrd="0" destOrd="0" presId="urn:microsoft.com/office/officeart/2005/8/layout/lProcess2"/>
    <dgm:cxn modelId="{B386BA50-C7ED-441F-ABA0-0D8F1C4527F4}" srcId="{EF5D891A-5D8D-46FC-A81B-62454F442940}" destId="{56A764A2-4332-49D1-AF96-DA9E1270EFFF}" srcOrd="2" destOrd="0" parTransId="{38226B78-71E4-4DA9-BC77-D0F87C805954}" sibTransId="{8575DA8A-43EC-49A9-891B-6D755F4946F2}"/>
    <dgm:cxn modelId="{21BFDF8B-E458-46DB-9131-8BE43E507DE8}" type="presOf" srcId="{A0FDD6A7-2D25-43A7-BD49-D217407BF80D}" destId="{CC4D20DA-54DF-441D-94B2-56A9449FD6BB}" srcOrd="0" destOrd="0" presId="urn:microsoft.com/office/officeart/2005/8/layout/lProcess2"/>
    <dgm:cxn modelId="{8FA9F48C-29C3-4E79-8E4C-DCBC5F7A3769}" srcId="{EF5D891A-5D8D-46FC-A81B-62454F442940}" destId="{1A255BED-7B6E-4DA0-A888-DC193A8312B1}" srcOrd="1" destOrd="0" parTransId="{13775389-9E6A-4353-A6A5-E1C9485A4948}" sibTransId="{51FE46D1-C381-4D8C-9371-E59611BEA46B}"/>
    <dgm:cxn modelId="{7DB1448F-7169-4FE3-AF44-48384618B169}" srcId="{EF5D891A-5D8D-46FC-A81B-62454F442940}" destId="{40A69079-316A-48FD-B854-E083EC785CA3}" srcOrd="0" destOrd="0" parTransId="{5A512AC9-20DF-4CCC-B3A5-26CA47BB38CD}" sibTransId="{87C90737-C76B-48F8-8575-BE5E965A3B57}"/>
    <dgm:cxn modelId="{669D18A6-35F1-4033-BF09-8C314F2A06E1}" srcId="{A0FDD6A7-2D25-43A7-BD49-D217407BF80D}" destId="{EF5D891A-5D8D-46FC-A81B-62454F442940}" srcOrd="0" destOrd="0" parTransId="{E85540B8-53E4-457A-B2F5-29BD8F454180}" sibTransId="{A9AA62A5-CEB6-4DD2-A9BF-403C38740104}"/>
    <dgm:cxn modelId="{A0E98DFF-DA46-490C-94E8-2574692C2708}" type="presOf" srcId="{40A69079-316A-48FD-B854-E083EC785CA3}" destId="{B3E87167-FCB4-4093-BA53-10D863A978B8}" srcOrd="0" destOrd="0" presId="urn:microsoft.com/office/officeart/2005/8/layout/lProcess2"/>
    <dgm:cxn modelId="{F72B909A-51E2-442B-9D62-B91FC9609267}" type="presParOf" srcId="{CC4D20DA-54DF-441D-94B2-56A9449FD6BB}" destId="{3546B3B6-2D8E-4D79-B429-A35B59AFFBC1}" srcOrd="0" destOrd="0" presId="urn:microsoft.com/office/officeart/2005/8/layout/lProcess2"/>
    <dgm:cxn modelId="{A13D2D09-7A9A-4A1A-A45D-90E006430846}" type="presParOf" srcId="{3546B3B6-2D8E-4D79-B429-A35B59AFFBC1}" destId="{1F673293-2E55-42A8-8617-C8C9F47925DD}" srcOrd="0" destOrd="0" presId="urn:microsoft.com/office/officeart/2005/8/layout/lProcess2"/>
    <dgm:cxn modelId="{FFD9638C-3DAE-4680-B3BD-BC5028E0184C}" type="presParOf" srcId="{3546B3B6-2D8E-4D79-B429-A35B59AFFBC1}" destId="{CE5006F2-C512-469A-80E4-7C3D44747399}" srcOrd="1" destOrd="0" presId="urn:microsoft.com/office/officeart/2005/8/layout/lProcess2"/>
    <dgm:cxn modelId="{483814F9-9CA9-42C7-9AC9-8D787DD2296E}" type="presParOf" srcId="{3546B3B6-2D8E-4D79-B429-A35B59AFFBC1}" destId="{A67D992B-9C24-4208-8314-2D9C94D98EB6}" srcOrd="2" destOrd="0" presId="urn:microsoft.com/office/officeart/2005/8/layout/lProcess2"/>
    <dgm:cxn modelId="{ACBA1FA9-3965-49D3-A951-0E5DD5F4D56F}" type="presParOf" srcId="{A67D992B-9C24-4208-8314-2D9C94D98EB6}" destId="{1293313E-C09E-4021-B4D0-8FB14292FFDB}" srcOrd="0" destOrd="0" presId="urn:microsoft.com/office/officeart/2005/8/layout/lProcess2"/>
    <dgm:cxn modelId="{E9F31455-E2FF-48C7-9DD3-82941E244CBF}" type="presParOf" srcId="{1293313E-C09E-4021-B4D0-8FB14292FFDB}" destId="{B3E87167-FCB4-4093-BA53-10D863A978B8}" srcOrd="0" destOrd="0" presId="urn:microsoft.com/office/officeart/2005/8/layout/lProcess2"/>
    <dgm:cxn modelId="{7D244A9E-C5BB-43DF-82FF-24C1CA060C72}" type="presParOf" srcId="{1293313E-C09E-4021-B4D0-8FB14292FFDB}" destId="{BA8096E1-DB2B-4CF0-A18F-1ED266D06736}" srcOrd="1" destOrd="0" presId="urn:microsoft.com/office/officeart/2005/8/layout/lProcess2"/>
    <dgm:cxn modelId="{88C621BA-C3BC-436C-B7C1-6A92722A7369}" type="presParOf" srcId="{1293313E-C09E-4021-B4D0-8FB14292FFDB}" destId="{065A1C90-ADDE-4BDC-94D8-51C88D0BE4BC}" srcOrd="2" destOrd="0" presId="urn:microsoft.com/office/officeart/2005/8/layout/lProcess2"/>
    <dgm:cxn modelId="{455111FA-AC09-4146-9ACC-75924E239202}" type="presParOf" srcId="{1293313E-C09E-4021-B4D0-8FB14292FFDB}" destId="{2A36EAC5-5BEE-4650-A0CA-F3AF763C9D41}" srcOrd="3" destOrd="0" presId="urn:microsoft.com/office/officeart/2005/8/layout/lProcess2"/>
    <dgm:cxn modelId="{0D21FADB-D941-455E-A960-A7C56F4D5621}" type="presParOf" srcId="{1293313E-C09E-4021-B4D0-8FB14292FFDB}" destId="{DF679D42-A484-4D3B-AC6A-6046A4BBE0E0}"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0171E-C132-48C7-8178-96A28588E4E1}">
      <dsp:nvSpPr>
        <dsp:cNvPr id="0" name=""/>
        <dsp:cNvSpPr/>
      </dsp:nvSpPr>
      <dsp:spPr>
        <a:xfrm>
          <a:off x="0" y="875659"/>
          <a:ext cx="6303729" cy="655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B566719-71D4-4286-A4E7-263352FF688A}">
      <dsp:nvSpPr>
        <dsp:cNvPr id="0" name=""/>
        <dsp:cNvSpPr/>
      </dsp:nvSpPr>
      <dsp:spPr>
        <a:xfrm>
          <a:off x="315186" y="491899"/>
          <a:ext cx="4412610" cy="7675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6786" tIns="0" rIns="166786" bIns="0" numCol="1" spcCol="1270" anchor="ctr" anchorCtr="0">
          <a:noAutofit/>
        </a:bodyPr>
        <a:lstStyle/>
        <a:p>
          <a:pPr marL="0" lvl="0" indent="0" algn="l" defTabSz="1155700">
            <a:lnSpc>
              <a:spcPct val="90000"/>
            </a:lnSpc>
            <a:spcBef>
              <a:spcPct val="0"/>
            </a:spcBef>
            <a:spcAft>
              <a:spcPct val="35000"/>
            </a:spcAft>
            <a:buNone/>
          </a:pPr>
          <a:r>
            <a:rPr lang="en-US" sz="2600" kern="1200" dirty="0"/>
            <a:t>Introduction</a:t>
          </a:r>
        </a:p>
      </dsp:txBody>
      <dsp:txXfrm>
        <a:off x="352653" y="529366"/>
        <a:ext cx="4337676" cy="692586"/>
      </dsp:txXfrm>
    </dsp:sp>
    <dsp:sp modelId="{628788D0-97DF-410E-9796-CE275E88B4DB}">
      <dsp:nvSpPr>
        <dsp:cNvPr id="0" name=""/>
        <dsp:cNvSpPr/>
      </dsp:nvSpPr>
      <dsp:spPr>
        <a:xfrm>
          <a:off x="0" y="2055019"/>
          <a:ext cx="6303729" cy="655200"/>
        </a:xfrm>
        <a:prstGeom prst="rect">
          <a:avLst/>
        </a:prstGeom>
        <a:solidFill>
          <a:schemeClr val="lt1">
            <a:alpha val="90000"/>
            <a:hueOff val="0"/>
            <a:satOff val="0"/>
            <a:lumOff val="0"/>
            <a:alphaOff val="0"/>
          </a:schemeClr>
        </a:solidFill>
        <a:ln w="6350" cap="flat" cmpd="sng" algn="ctr">
          <a:solidFill>
            <a:schemeClr val="accent3">
              <a:hueOff val="-2090718"/>
              <a:satOff val="18438"/>
              <a:lumOff val="39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163D7871-B313-4ED6-9DBC-648B7F3BFB99}">
      <dsp:nvSpPr>
        <dsp:cNvPr id="0" name=""/>
        <dsp:cNvSpPr/>
      </dsp:nvSpPr>
      <dsp:spPr>
        <a:xfrm>
          <a:off x="315186" y="1671259"/>
          <a:ext cx="4412610" cy="767520"/>
        </a:xfrm>
        <a:prstGeom prst="roundRect">
          <a:avLst/>
        </a:prstGeom>
        <a:gradFill rotWithShape="0">
          <a:gsLst>
            <a:gs pos="0">
              <a:schemeClr val="accent3">
                <a:hueOff val="-2090718"/>
                <a:satOff val="18438"/>
                <a:lumOff val="3987"/>
                <a:alphaOff val="0"/>
                <a:satMod val="103000"/>
                <a:lumMod val="102000"/>
                <a:tint val="94000"/>
              </a:schemeClr>
            </a:gs>
            <a:gs pos="50000">
              <a:schemeClr val="accent3">
                <a:hueOff val="-2090718"/>
                <a:satOff val="18438"/>
                <a:lumOff val="3987"/>
                <a:alphaOff val="0"/>
                <a:satMod val="110000"/>
                <a:lumMod val="100000"/>
                <a:shade val="100000"/>
              </a:schemeClr>
            </a:gs>
            <a:gs pos="100000">
              <a:schemeClr val="accent3">
                <a:hueOff val="-2090718"/>
                <a:satOff val="18438"/>
                <a:lumOff val="398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6786" tIns="0" rIns="166786" bIns="0" numCol="1" spcCol="1270" anchor="ctr" anchorCtr="0">
          <a:noAutofit/>
        </a:bodyPr>
        <a:lstStyle/>
        <a:p>
          <a:pPr marL="0" lvl="0" indent="0" algn="l" defTabSz="1155700">
            <a:lnSpc>
              <a:spcPct val="90000"/>
            </a:lnSpc>
            <a:spcBef>
              <a:spcPct val="0"/>
            </a:spcBef>
            <a:spcAft>
              <a:spcPct val="35000"/>
            </a:spcAft>
            <a:buNone/>
          </a:pPr>
          <a:r>
            <a:rPr lang="en-US" sz="2600" kern="1200"/>
            <a:t>Overview of (b)(1) Waivers</a:t>
          </a:r>
        </a:p>
      </dsp:txBody>
      <dsp:txXfrm>
        <a:off x="352653" y="1708726"/>
        <a:ext cx="4337676" cy="692586"/>
      </dsp:txXfrm>
    </dsp:sp>
    <dsp:sp modelId="{A90E9639-3C28-4B33-AEDD-9350A5AED162}">
      <dsp:nvSpPr>
        <dsp:cNvPr id="0" name=""/>
        <dsp:cNvSpPr/>
      </dsp:nvSpPr>
      <dsp:spPr>
        <a:xfrm>
          <a:off x="0" y="3234379"/>
          <a:ext cx="6303729" cy="655200"/>
        </a:xfrm>
        <a:prstGeom prst="rect">
          <a:avLst/>
        </a:prstGeom>
        <a:solidFill>
          <a:schemeClr val="lt1">
            <a:alpha val="90000"/>
            <a:hueOff val="0"/>
            <a:satOff val="0"/>
            <a:lumOff val="0"/>
            <a:alphaOff val="0"/>
          </a:schemeClr>
        </a:solidFill>
        <a:ln w="6350" cap="flat" cmpd="sng" algn="ctr">
          <a:solidFill>
            <a:schemeClr val="accent3">
              <a:hueOff val="-4181437"/>
              <a:satOff val="36876"/>
              <a:lumOff val="79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CB84ED8F-C465-4AD9-9873-987AA765B655}">
      <dsp:nvSpPr>
        <dsp:cNvPr id="0" name=""/>
        <dsp:cNvSpPr/>
      </dsp:nvSpPr>
      <dsp:spPr>
        <a:xfrm>
          <a:off x="315186" y="2850619"/>
          <a:ext cx="4412610" cy="767520"/>
        </a:xfrm>
        <a:prstGeom prst="roundRect">
          <a:avLst/>
        </a:prstGeom>
        <a:gradFill rotWithShape="0">
          <a:gsLst>
            <a:gs pos="0">
              <a:schemeClr val="accent3">
                <a:hueOff val="-4181437"/>
                <a:satOff val="36876"/>
                <a:lumOff val="7974"/>
                <a:alphaOff val="0"/>
                <a:satMod val="103000"/>
                <a:lumMod val="102000"/>
                <a:tint val="94000"/>
              </a:schemeClr>
            </a:gs>
            <a:gs pos="50000">
              <a:schemeClr val="accent3">
                <a:hueOff val="-4181437"/>
                <a:satOff val="36876"/>
                <a:lumOff val="7974"/>
                <a:alphaOff val="0"/>
                <a:satMod val="110000"/>
                <a:lumMod val="100000"/>
                <a:shade val="100000"/>
              </a:schemeClr>
            </a:gs>
            <a:gs pos="100000">
              <a:schemeClr val="accent3">
                <a:hueOff val="-4181437"/>
                <a:satOff val="36876"/>
                <a:lumOff val="79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6786" tIns="0" rIns="166786" bIns="0" numCol="1" spcCol="1270" anchor="ctr" anchorCtr="0">
          <a:noAutofit/>
        </a:bodyPr>
        <a:lstStyle/>
        <a:p>
          <a:pPr marL="0" lvl="0" indent="0" algn="l" defTabSz="1155700">
            <a:lnSpc>
              <a:spcPct val="90000"/>
            </a:lnSpc>
            <a:spcBef>
              <a:spcPct val="0"/>
            </a:spcBef>
            <a:spcAft>
              <a:spcPct val="35000"/>
            </a:spcAft>
            <a:buNone/>
          </a:pPr>
          <a:r>
            <a:rPr lang="en-US" sz="2600" kern="1200"/>
            <a:t>OGE’s Role</a:t>
          </a:r>
        </a:p>
      </dsp:txBody>
      <dsp:txXfrm>
        <a:off x="352653" y="2888086"/>
        <a:ext cx="4337676" cy="692586"/>
      </dsp:txXfrm>
    </dsp:sp>
    <dsp:sp modelId="{3D2BB252-C679-4500-9018-FC4927BF5075}">
      <dsp:nvSpPr>
        <dsp:cNvPr id="0" name=""/>
        <dsp:cNvSpPr/>
      </dsp:nvSpPr>
      <dsp:spPr>
        <a:xfrm>
          <a:off x="0" y="4413739"/>
          <a:ext cx="6303729" cy="655200"/>
        </a:xfrm>
        <a:prstGeom prst="rect">
          <a:avLst/>
        </a:prstGeom>
        <a:solidFill>
          <a:schemeClr val="lt1">
            <a:alpha val="90000"/>
            <a:hueOff val="0"/>
            <a:satOff val="0"/>
            <a:lumOff val="0"/>
            <a:alphaOff val="0"/>
          </a:schemeClr>
        </a:solidFill>
        <a:ln w="6350" cap="flat" cmpd="sng" algn="ctr">
          <a:solidFill>
            <a:schemeClr val="accent3">
              <a:hueOff val="-6272155"/>
              <a:satOff val="55314"/>
              <a:lumOff val="11961"/>
              <a:alphaOff val="0"/>
            </a:schemeClr>
          </a:solidFill>
          <a:prstDash val="solid"/>
          <a:miter lim="800000"/>
        </a:ln>
        <a:effectLst/>
      </dsp:spPr>
      <dsp:style>
        <a:lnRef idx="1">
          <a:scrgbClr r="0" g="0" b="0"/>
        </a:lnRef>
        <a:fillRef idx="1">
          <a:scrgbClr r="0" g="0" b="0"/>
        </a:fillRef>
        <a:effectRef idx="2">
          <a:scrgbClr r="0" g="0" b="0"/>
        </a:effectRef>
        <a:fontRef idx="minor"/>
      </dsp:style>
    </dsp:sp>
    <dsp:sp modelId="{4A6D82F1-88EE-4E5A-BBD8-5F7EBB02676D}">
      <dsp:nvSpPr>
        <dsp:cNvPr id="0" name=""/>
        <dsp:cNvSpPr/>
      </dsp:nvSpPr>
      <dsp:spPr>
        <a:xfrm>
          <a:off x="315186" y="4029979"/>
          <a:ext cx="4412610" cy="767520"/>
        </a:xfrm>
        <a:prstGeom prst="roundRect">
          <a:avLst/>
        </a:prstGeom>
        <a:gradFill rotWithShape="0">
          <a:gsLst>
            <a:gs pos="0">
              <a:schemeClr val="accent3">
                <a:hueOff val="-6272155"/>
                <a:satOff val="55314"/>
                <a:lumOff val="11961"/>
                <a:alphaOff val="0"/>
                <a:satMod val="103000"/>
                <a:lumMod val="102000"/>
                <a:tint val="94000"/>
              </a:schemeClr>
            </a:gs>
            <a:gs pos="50000">
              <a:schemeClr val="accent3">
                <a:hueOff val="-6272155"/>
                <a:satOff val="55314"/>
                <a:lumOff val="11961"/>
                <a:alphaOff val="0"/>
                <a:satMod val="110000"/>
                <a:lumMod val="100000"/>
                <a:shade val="100000"/>
              </a:schemeClr>
            </a:gs>
            <a:gs pos="100000">
              <a:schemeClr val="accent3">
                <a:hueOff val="-6272155"/>
                <a:satOff val="55314"/>
                <a:lumOff val="1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6786" tIns="0" rIns="166786" bIns="0" numCol="1" spcCol="1270" anchor="ctr" anchorCtr="0">
          <a:noAutofit/>
        </a:bodyPr>
        <a:lstStyle/>
        <a:p>
          <a:pPr marL="0" lvl="0" indent="0" algn="l" defTabSz="1155700">
            <a:lnSpc>
              <a:spcPct val="90000"/>
            </a:lnSpc>
            <a:spcBef>
              <a:spcPct val="0"/>
            </a:spcBef>
            <a:spcAft>
              <a:spcPct val="35000"/>
            </a:spcAft>
            <a:buNone/>
          </a:pPr>
          <a:r>
            <a:rPr lang="en-US" sz="2600" kern="1200" dirty="0"/>
            <a:t>Resources</a:t>
          </a:r>
        </a:p>
      </dsp:txBody>
      <dsp:txXfrm>
        <a:off x="352653" y="4067446"/>
        <a:ext cx="4337676" cy="692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4D4BA-F416-4B6C-A269-7318BB6B8757}">
      <dsp:nvSpPr>
        <dsp:cNvPr id="0" name=""/>
        <dsp:cNvSpPr/>
      </dsp:nvSpPr>
      <dsp:spPr>
        <a:xfrm>
          <a:off x="0" y="731550"/>
          <a:ext cx="5458837" cy="272941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t>Stay Tuned for </a:t>
          </a:r>
          <a:br>
            <a:rPr lang="en-US" sz="5700" kern="1200" dirty="0"/>
          </a:br>
          <a:r>
            <a:rPr lang="en-US" sz="5700" kern="1200" dirty="0"/>
            <a:t>Part 2!</a:t>
          </a:r>
        </a:p>
      </dsp:txBody>
      <dsp:txXfrm>
        <a:off x="133239" y="864789"/>
        <a:ext cx="5192359" cy="2462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4E786-10D9-4AC9-81AE-37E4618709DA}">
      <dsp:nvSpPr>
        <dsp:cNvPr id="0" name=""/>
        <dsp:cNvSpPr/>
      </dsp:nvSpPr>
      <dsp:spPr>
        <a:xfrm>
          <a:off x="0" y="0"/>
          <a:ext cx="6110635" cy="43698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The statute is indifferent to:</a:t>
          </a:r>
        </a:p>
      </dsp:txBody>
      <dsp:txXfrm>
        <a:off x="0" y="0"/>
        <a:ext cx="6110635" cy="1310957"/>
      </dsp:txXfrm>
    </dsp:sp>
    <dsp:sp modelId="{4C1909AF-A072-4EB4-927A-C852CC42DCCD}">
      <dsp:nvSpPr>
        <dsp:cNvPr id="0" name=""/>
        <dsp:cNvSpPr/>
      </dsp:nvSpPr>
      <dsp:spPr>
        <a:xfrm>
          <a:off x="611063" y="1312237"/>
          <a:ext cx="4888508" cy="131757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The </a:t>
          </a:r>
          <a:r>
            <a:rPr lang="en-US" sz="2700" b="1" u="sng" kern="1200" dirty="0"/>
            <a:t>size</a:t>
          </a:r>
          <a:r>
            <a:rPr lang="en-US" sz="2700" kern="1200" dirty="0"/>
            <a:t> of the financial interest in the matter</a:t>
          </a:r>
        </a:p>
      </dsp:txBody>
      <dsp:txXfrm>
        <a:off x="649653" y="1350827"/>
        <a:ext cx="4811328" cy="1240392"/>
      </dsp:txXfrm>
    </dsp:sp>
    <dsp:sp modelId="{0ADA4E76-FD90-4C84-9C46-04DA57A39DA3}">
      <dsp:nvSpPr>
        <dsp:cNvPr id="0" name=""/>
        <dsp:cNvSpPr/>
      </dsp:nvSpPr>
      <dsp:spPr>
        <a:xfrm>
          <a:off x="611063" y="2832513"/>
          <a:ext cx="4888508" cy="1317572"/>
        </a:xfrm>
        <a:prstGeom prst="roundRect">
          <a:avLst>
            <a:gd name="adj" fmla="val 10000"/>
          </a:avLst>
        </a:prstGeom>
        <a:gradFill rotWithShape="0">
          <a:gsLst>
            <a:gs pos="0">
              <a:schemeClr val="accent2">
                <a:hueOff val="3803405"/>
                <a:satOff val="-76511"/>
                <a:lumOff val="-27451"/>
                <a:alphaOff val="0"/>
                <a:satMod val="103000"/>
                <a:lumMod val="102000"/>
                <a:tint val="94000"/>
              </a:schemeClr>
            </a:gs>
            <a:gs pos="50000">
              <a:schemeClr val="accent2">
                <a:hueOff val="3803405"/>
                <a:satOff val="-76511"/>
                <a:lumOff val="-27451"/>
                <a:alphaOff val="0"/>
                <a:satMod val="110000"/>
                <a:lumMod val="100000"/>
                <a:shade val="100000"/>
              </a:schemeClr>
            </a:gs>
            <a:gs pos="100000">
              <a:schemeClr val="accent2">
                <a:hueOff val="3803405"/>
                <a:satOff val="-76511"/>
                <a:lumOff val="-27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The </a:t>
          </a:r>
          <a:r>
            <a:rPr lang="en-US" sz="2700" b="1" u="sng" kern="1200" dirty="0"/>
            <a:t>type</a:t>
          </a:r>
          <a:r>
            <a:rPr lang="en-US" sz="2700" kern="1200" dirty="0"/>
            <a:t> of holding that creates the disqualifying interest</a:t>
          </a:r>
        </a:p>
      </dsp:txBody>
      <dsp:txXfrm>
        <a:off x="649653" y="2871103"/>
        <a:ext cx="4811328" cy="1240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F5E37-F3DB-4075-BC5C-9180078BD2FD}">
      <dsp:nvSpPr>
        <dsp:cNvPr id="0" name=""/>
        <dsp:cNvSpPr/>
      </dsp:nvSpPr>
      <dsp:spPr>
        <a:xfrm>
          <a:off x="825" y="1980"/>
          <a:ext cx="7684681" cy="15930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7620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Agency Issued</a:t>
          </a:r>
        </a:p>
      </dsp:txBody>
      <dsp:txXfrm>
        <a:off x="47483" y="48638"/>
        <a:ext cx="7591365" cy="1499713"/>
      </dsp:txXfrm>
    </dsp:sp>
    <dsp:sp modelId="{3FF359A9-181C-428A-B233-4ED87091A6FD}">
      <dsp:nvSpPr>
        <dsp:cNvPr id="0" name=""/>
        <dsp:cNvSpPr/>
      </dsp:nvSpPr>
      <dsp:spPr>
        <a:xfrm>
          <a:off x="12071" y="1822900"/>
          <a:ext cx="3779621" cy="10424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76200">
          <a:solidFill>
            <a:srgbClr val="EB675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kern="1200" dirty="0"/>
            <a:t>18 USC 208</a:t>
          </a:r>
          <a:r>
            <a:rPr lang="en-US" sz="3200" b="1" kern="1200" dirty="0">
              <a:solidFill>
                <a:schemeClr val="tx1"/>
              </a:solidFill>
            </a:rPr>
            <a:t>(b)(1)</a:t>
          </a:r>
        </a:p>
      </dsp:txBody>
      <dsp:txXfrm>
        <a:off x="42602" y="1853431"/>
        <a:ext cx="3718559" cy="981352"/>
      </dsp:txXfrm>
    </dsp:sp>
    <dsp:sp modelId="{9E217E94-6DD8-4DE9-A560-F7081D28321F}">
      <dsp:nvSpPr>
        <dsp:cNvPr id="0" name=""/>
        <dsp:cNvSpPr/>
      </dsp:nvSpPr>
      <dsp:spPr>
        <a:xfrm>
          <a:off x="12121" y="3035208"/>
          <a:ext cx="1225558" cy="15930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76200">
          <a:solidFill>
            <a:srgbClr val="EB675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Issued to an individual</a:t>
          </a:r>
        </a:p>
      </dsp:txBody>
      <dsp:txXfrm>
        <a:off x="48016" y="3071103"/>
        <a:ext cx="1153768" cy="1521239"/>
      </dsp:txXfrm>
    </dsp:sp>
    <dsp:sp modelId="{32B55A18-6443-4817-BC88-8B239D4537E7}">
      <dsp:nvSpPr>
        <dsp:cNvPr id="0" name=""/>
        <dsp:cNvSpPr/>
      </dsp:nvSpPr>
      <dsp:spPr>
        <a:xfrm>
          <a:off x="1289102" y="3035208"/>
          <a:ext cx="1225558" cy="15930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76200">
          <a:solidFill>
            <a:srgbClr val="EB675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Waives the disqualification requirement</a:t>
          </a:r>
        </a:p>
      </dsp:txBody>
      <dsp:txXfrm>
        <a:off x="1324997" y="3071103"/>
        <a:ext cx="1153768" cy="1521239"/>
      </dsp:txXfrm>
    </dsp:sp>
    <dsp:sp modelId="{AB192074-81A0-4A17-9A1F-CA2F1B19F73C}">
      <dsp:nvSpPr>
        <dsp:cNvPr id="0" name=""/>
        <dsp:cNvSpPr/>
      </dsp:nvSpPr>
      <dsp:spPr>
        <a:xfrm>
          <a:off x="2566083" y="3035208"/>
          <a:ext cx="1225558" cy="15930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76200">
          <a:solidFill>
            <a:srgbClr val="EB675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Disqualifying interest is not so substantial to affect integrity of service</a:t>
          </a:r>
        </a:p>
      </dsp:txBody>
      <dsp:txXfrm>
        <a:off x="2601978" y="3071103"/>
        <a:ext cx="1153768" cy="1521239"/>
      </dsp:txXfrm>
    </dsp:sp>
    <dsp:sp modelId="{BA428814-C7D4-4682-A3BF-F47D46502193}">
      <dsp:nvSpPr>
        <dsp:cNvPr id="0" name=""/>
        <dsp:cNvSpPr/>
      </dsp:nvSpPr>
      <dsp:spPr>
        <a:xfrm>
          <a:off x="3894639" y="1808413"/>
          <a:ext cx="3779621" cy="106130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76200">
          <a:solidFill>
            <a:srgbClr val="EB675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kern="1200" dirty="0"/>
            <a:t>18 USC 208</a:t>
          </a:r>
          <a:r>
            <a:rPr lang="en-US" sz="3200" b="1" kern="1200" dirty="0">
              <a:solidFill>
                <a:schemeClr val="tx1"/>
              </a:solidFill>
            </a:rPr>
            <a:t>(b)(3)</a:t>
          </a:r>
        </a:p>
      </dsp:txBody>
      <dsp:txXfrm>
        <a:off x="3925724" y="1839498"/>
        <a:ext cx="3717451" cy="999138"/>
      </dsp:txXfrm>
    </dsp:sp>
    <dsp:sp modelId="{353A4517-9B2D-4981-8769-34654256F87F}">
      <dsp:nvSpPr>
        <dsp:cNvPr id="0" name=""/>
        <dsp:cNvSpPr/>
      </dsp:nvSpPr>
      <dsp:spPr>
        <a:xfrm>
          <a:off x="3894689" y="3054102"/>
          <a:ext cx="1225558" cy="15930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76200">
          <a:solidFill>
            <a:srgbClr val="EB675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Issued to an SGE on a FACA committee</a:t>
          </a:r>
        </a:p>
      </dsp:txBody>
      <dsp:txXfrm>
        <a:off x="3930584" y="3089997"/>
        <a:ext cx="1153768" cy="1521239"/>
      </dsp:txXfrm>
    </dsp:sp>
    <dsp:sp modelId="{AA223179-D9E4-4765-9150-BEC4878E8B56}">
      <dsp:nvSpPr>
        <dsp:cNvPr id="0" name=""/>
        <dsp:cNvSpPr/>
      </dsp:nvSpPr>
      <dsp:spPr>
        <a:xfrm>
          <a:off x="5171670" y="3054102"/>
          <a:ext cx="1225558" cy="15930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76200">
          <a:solidFill>
            <a:srgbClr val="EB675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Waives the disqualification requirement</a:t>
          </a:r>
        </a:p>
      </dsp:txBody>
      <dsp:txXfrm>
        <a:off x="5207565" y="3089997"/>
        <a:ext cx="1153768" cy="1521239"/>
      </dsp:txXfrm>
    </dsp:sp>
    <dsp:sp modelId="{848FD882-B1A6-4BE3-82CF-79EAA1527286}">
      <dsp:nvSpPr>
        <dsp:cNvPr id="0" name=""/>
        <dsp:cNvSpPr/>
      </dsp:nvSpPr>
      <dsp:spPr>
        <a:xfrm>
          <a:off x="6448652" y="3054102"/>
          <a:ext cx="1225558" cy="15930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76200">
          <a:solidFill>
            <a:srgbClr val="EB675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Need for SGE’s service outweighs the conflict of interest</a:t>
          </a:r>
        </a:p>
      </dsp:txBody>
      <dsp:txXfrm>
        <a:off x="6484547" y="3089997"/>
        <a:ext cx="1153768" cy="1521239"/>
      </dsp:txXfrm>
    </dsp:sp>
    <dsp:sp modelId="{3C9348BF-C74E-484E-931A-6DDE91A82212}">
      <dsp:nvSpPr>
        <dsp:cNvPr id="0" name=""/>
        <dsp:cNvSpPr/>
      </dsp:nvSpPr>
      <dsp:spPr>
        <a:xfrm>
          <a:off x="7891400" y="1980"/>
          <a:ext cx="2509885" cy="1593029"/>
        </a:xfrm>
        <a:prstGeom prst="roundRect">
          <a:avLst>
            <a:gd name="adj" fmla="val 10000"/>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OGE Issued</a:t>
          </a:r>
        </a:p>
      </dsp:txBody>
      <dsp:txXfrm>
        <a:off x="7938058" y="48638"/>
        <a:ext cx="2416569" cy="1499713"/>
      </dsp:txXfrm>
    </dsp:sp>
    <dsp:sp modelId="{370E2390-794C-4D74-86F8-BBDC4F17B51B}">
      <dsp:nvSpPr>
        <dsp:cNvPr id="0" name=""/>
        <dsp:cNvSpPr/>
      </dsp:nvSpPr>
      <dsp:spPr>
        <a:xfrm>
          <a:off x="7893850" y="1793902"/>
          <a:ext cx="2504985" cy="107789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57150">
          <a:solidFill>
            <a:schemeClr val="accent5"/>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kern="1200" dirty="0"/>
            <a:t>18 USC 208</a:t>
          </a:r>
          <a:r>
            <a:rPr lang="en-US" sz="3200" b="1" kern="1200" dirty="0">
              <a:solidFill>
                <a:schemeClr val="tx1"/>
              </a:solidFill>
            </a:rPr>
            <a:t>(b)(2)</a:t>
          </a:r>
        </a:p>
      </dsp:txBody>
      <dsp:txXfrm>
        <a:off x="7925420" y="1825472"/>
        <a:ext cx="2441845" cy="1014751"/>
      </dsp:txXfrm>
    </dsp:sp>
    <dsp:sp modelId="{DA7BA586-9EF6-470B-B15A-075B94302908}">
      <dsp:nvSpPr>
        <dsp:cNvPr id="0" name=""/>
        <dsp:cNvSpPr/>
      </dsp:nvSpPr>
      <dsp:spPr>
        <a:xfrm>
          <a:off x="7893875" y="3070685"/>
          <a:ext cx="1226756" cy="15930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57150">
          <a:solidFill>
            <a:schemeClr val="accent5"/>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Issued by regulation  (</a:t>
          </a:r>
          <a:r>
            <a:rPr lang="en-US" sz="1100" b="1" i="1" kern="1200" dirty="0"/>
            <a:t>5 CFR 2640)</a:t>
          </a:r>
          <a:endParaRPr lang="en-US" sz="1100" b="1" kern="1200" dirty="0"/>
        </a:p>
      </dsp:txBody>
      <dsp:txXfrm>
        <a:off x="7929805" y="3106615"/>
        <a:ext cx="1154896" cy="1521169"/>
      </dsp:txXfrm>
    </dsp:sp>
    <dsp:sp modelId="{BC865633-2E0A-4790-9914-C9F3743E4F49}">
      <dsp:nvSpPr>
        <dsp:cNvPr id="0" name=""/>
        <dsp:cNvSpPr/>
      </dsp:nvSpPr>
      <dsp:spPr>
        <a:xfrm>
          <a:off x="9172054" y="3070685"/>
          <a:ext cx="1226756" cy="15930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57150">
          <a:solidFill>
            <a:schemeClr val="accent5"/>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Exempts</a:t>
          </a:r>
          <a:r>
            <a:rPr lang="en-US" sz="1100" kern="1200" dirty="0"/>
            <a:t> </a:t>
          </a:r>
          <a:r>
            <a:rPr lang="en-US" sz="1100" b="1" kern="1200" dirty="0"/>
            <a:t>financial interests </a:t>
          </a:r>
          <a:r>
            <a:rPr lang="en-US" sz="1100" kern="1200" dirty="0"/>
            <a:t>which are too remote or too inconsequential </a:t>
          </a:r>
        </a:p>
      </dsp:txBody>
      <dsp:txXfrm>
        <a:off x="9207984" y="3106615"/>
        <a:ext cx="1154896" cy="15211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93A34-0E5A-45E4-BEB6-50EA72ABC46A}">
      <dsp:nvSpPr>
        <dsp:cNvPr id="0" name=""/>
        <dsp:cNvSpPr/>
      </dsp:nvSpPr>
      <dsp:spPr>
        <a:xfrm>
          <a:off x="0" y="533856"/>
          <a:ext cx="5684455" cy="9072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04AF847-D89D-4412-9C29-470B667A0D59}">
      <dsp:nvSpPr>
        <dsp:cNvPr id="0" name=""/>
        <dsp:cNvSpPr/>
      </dsp:nvSpPr>
      <dsp:spPr>
        <a:xfrm>
          <a:off x="284222" y="2496"/>
          <a:ext cx="3979118" cy="10627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0401" tIns="0" rIns="150401" bIns="0" numCol="1" spcCol="1270" anchor="ctr" anchorCtr="0">
          <a:noAutofit/>
        </a:bodyPr>
        <a:lstStyle/>
        <a:p>
          <a:pPr marL="0" lvl="0" indent="0" algn="l" defTabSz="1066800">
            <a:lnSpc>
              <a:spcPct val="90000"/>
            </a:lnSpc>
            <a:spcBef>
              <a:spcPct val="0"/>
            </a:spcBef>
            <a:spcAft>
              <a:spcPct val="35000"/>
            </a:spcAft>
            <a:buNone/>
          </a:pPr>
          <a:r>
            <a:rPr lang="en-US" sz="2400" b="1" kern="1200" dirty="0"/>
            <a:t>No other remedy </a:t>
          </a:r>
          <a:r>
            <a:rPr lang="en-US" sz="2400" kern="1200" dirty="0"/>
            <a:t>is available</a:t>
          </a:r>
        </a:p>
      </dsp:txBody>
      <dsp:txXfrm>
        <a:off x="336100" y="54374"/>
        <a:ext cx="3875362" cy="958964"/>
      </dsp:txXfrm>
    </dsp:sp>
    <dsp:sp modelId="{8AE12643-0942-498E-804E-10A017C1FF92}">
      <dsp:nvSpPr>
        <dsp:cNvPr id="0" name=""/>
        <dsp:cNvSpPr/>
      </dsp:nvSpPr>
      <dsp:spPr>
        <a:xfrm>
          <a:off x="0" y="2166817"/>
          <a:ext cx="5684455" cy="907200"/>
        </a:xfrm>
        <a:prstGeom prst="rect">
          <a:avLst/>
        </a:prstGeom>
        <a:solidFill>
          <a:schemeClr val="lt1">
            <a:alpha val="90000"/>
            <a:hueOff val="0"/>
            <a:satOff val="0"/>
            <a:lumOff val="0"/>
            <a:alphaOff val="0"/>
          </a:schemeClr>
        </a:solidFill>
        <a:ln w="6350" cap="flat" cmpd="sng" algn="ctr">
          <a:solidFill>
            <a:schemeClr val="accent4">
              <a:hueOff val="1826426"/>
              <a:satOff val="8070"/>
              <a:lumOff val="10457"/>
              <a:alphaOff val="0"/>
            </a:schemeClr>
          </a:solidFill>
          <a:prstDash val="solid"/>
          <a:miter lim="800000"/>
        </a:ln>
        <a:effectLst/>
      </dsp:spPr>
      <dsp:style>
        <a:lnRef idx="1">
          <a:scrgbClr r="0" g="0" b="0"/>
        </a:lnRef>
        <a:fillRef idx="1">
          <a:scrgbClr r="0" g="0" b="0"/>
        </a:fillRef>
        <a:effectRef idx="2">
          <a:scrgbClr r="0" g="0" b="0"/>
        </a:effectRef>
        <a:fontRef idx="minor"/>
      </dsp:style>
    </dsp:sp>
    <dsp:sp modelId="{45DD38AA-06A2-4F6E-BE90-E3F48F53A39E}">
      <dsp:nvSpPr>
        <dsp:cNvPr id="0" name=""/>
        <dsp:cNvSpPr/>
      </dsp:nvSpPr>
      <dsp:spPr>
        <a:xfrm>
          <a:off x="284222" y="1635457"/>
          <a:ext cx="3979118" cy="1062720"/>
        </a:xfrm>
        <a:prstGeom prst="roundRect">
          <a:avLst/>
        </a:prstGeom>
        <a:gradFill rotWithShape="0">
          <a:gsLst>
            <a:gs pos="0">
              <a:schemeClr val="accent4">
                <a:hueOff val="1826426"/>
                <a:satOff val="8070"/>
                <a:lumOff val="10457"/>
                <a:alphaOff val="0"/>
                <a:satMod val="103000"/>
                <a:lumMod val="102000"/>
                <a:tint val="94000"/>
              </a:schemeClr>
            </a:gs>
            <a:gs pos="50000">
              <a:schemeClr val="accent4">
                <a:hueOff val="1826426"/>
                <a:satOff val="8070"/>
                <a:lumOff val="10457"/>
                <a:alphaOff val="0"/>
                <a:satMod val="110000"/>
                <a:lumMod val="100000"/>
                <a:shade val="100000"/>
              </a:schemeClr>
            </a:gs>
            <a:gs pos="100000">
              <a:schemeClr val="accent4">
                <a:hueOff val="1826426"/>
                <a:satOff val="8070"/>
                <a:lumOff val="104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0401" tIns="0" rIns="150401" bIns="0" numCol="1" spcCol="1270" anchor="ctr" anchorCtr="0">
          <a:noAutofit/>
        </a:bodyPr>
        <a:lstStyle/>
        <a:p>
          <a:pPr marL="0" lvl="0" indent="0" algn="l" defTabSz="1066800">
            <a:lnSpc>
              <a:spcPct val="90000"/>
            </a:lnSpc>
            <a:spcBef>
              <a:spcPct val="0"/>
            </a:spcBef>
            <a:spcAft>
              <a:spcPct val="35000"/>
            </a:spcAft>
            <a:buNone/>
          </a:pPr>
          <a:r>
            <a:rPr lang="en-US" sz="2400" kern="1200" dirty="0"/>
            <a:t>Participation can be limited</a:t>
          </a:r>
        </a:p>
      </dsp:txBody>
      <dsp:txXfrm>
        <a:off x="336100" y="1687335"/>
        <a:ext cx="3875362" cy="958964"/>
      </dsp:txXfrm>
    </dsp:sp>
    <dsp:sp modelId="{B20A10F5-8BDA-40A4-8403-128DD95E334C}">
      <dsp:nvSpPr>
        <dsp:cNvPr id="0" name=""/>
        <dsp:cNvSpPr/>
      </dsp:nvSpPr>
      <dsp:spPr>
        <a:xfrm>
          <a:off x="0" y="3799777"/>
          <a:ext cx="5684455" cy="907200"/>
        </a:xfrm>
        <a:prstGeom prst="rect">
          <a:avLst/>
        </a:prstGeom>
        <a:solidFill>
          <a:schemeClr val="lt1">
            <a:alpha val="90000"/>
            <a:hueOff val="0"/>
            <a:satOff val="0"/>
            <a:lumOff val="0"/>
            <a:alphaOff val="0"/>
          </a:schemeClr>
        </a:solidFill>
        <a:ln w="6350" cap="flat" cmpd="sng" algn="ctr">
          <a:solidFill>
            <a:schemeClr val="accent4">
              <a:hueOff val="3652853"/>
              <a:satOff val="16140"/>
              <a:lumOff val="2091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59F8515-DC49-418C-A459-DDFED5EE2B98}">
      <dsp:nvSpPr>
        <dsp:cNvPr id="0" name=""/>
        <dsp:cNvSpPr/>
      </dsp:nvSpPr>
      <dsp:spPr>
        <a:xfrm>
          <a:off x="284222" y="3268417"/>
          <a:ext cx="3979118" cy="1062720"/>
        </a:xfrm>
        <a:prstGeom prst="roundRect">
          <a:avLst/>
        </a:prstGeom>
        <a:gradFill rotWithShape="0">
          <a:gsLst>
            <a:gs pos="0">
              <a:schemeClr val="accent4">
                <a:hueOff val="3652853"/>
                <a:satOff val="16140"/>
                <a:lumOff val="20915"/>
                <a:alphaOff val="0"/>
                <a:satMod val="103000"/>
                <a:lumMod val="102000"/>
                <a:tint val="94000"/>
              </a:schemeClr>
            </a:gs>
            <a:gs pos="50000">
              <a:schemeClr val="accent4">
                <a:hueOff val="3652853"/>
                <a:satOff val="16140"/>
                <a:lumOff val="20915"/>
                <a:alphaOff val="0"/>
                <a:satMod val="110000"/>
                <a:lumMod val="100000"/>
                <a:shade val="100000"/>
              </a:schemeClr>
            </a:gs>
            <a:gs pos="100000">
              <a:schemeClr val="accent4">
                <a:hueOff val="3652853"/>
                <a:satOff val="16140"/>
                <a:lumOff val="209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0401" tIns="0" rIns="150401" bIns="0" numCol="1" spcCol="1270" anchor="ctr" anchorCtr="0">
          <a:noAutofit/>
        </a:bodyPr>
        <a:lstStyle/>
        <a:p>
          <a:pPr marL="0" lvl="0" indent="0" algn="l" defTabSz="1066800">
            <a:lnSpc>
              <a:spcPct val="90000"/>
            </a:lnSpc>
            <a:spcBef>
              <a:spcPct val="0"/>
            </a:spcBef>
            <a:spcAft>
              <a:spcPct val="35000"/>
            </a:spcAft>
            <a:buNone/>
          </a:pPr>
          <a:r>
            <a:rPr lang="en-US" sz="2400" kern="1200" dirty="0"/>
            <a:t>Financial interest cannot be divested</a:t>
          </a:r>
        </a:p>
      </dsp:txBody>
      <dsp:txXfrm>
        <a:off x="336100" y="3320295"/>
        <a:ext cx="3875362" cy="958964"/>
      </dsp:txXfrm>
    </dsp:sp>
    <dsp:sp modelId="{7BDBEB90-CDD7-4541-A3DD-578F205EBEA9}">
      <dsp:nvSpPr>
        <dsp:cNvPr id="0" name=""/>
        <dsp:cNvSpPr/>
      </dsp:nvSpPr>
      <dsp:spPr>
        <a:xfrm>
          <a:off x="0" y="5432737"/>
          <a:ext cx="5684455" cy="907200"/>
        </a:xfrm>
        <a:prstGeom prst="rect">
          <a:avLst/>
        </a:prstGeom>
        <a:solidFill>
          <a:schemeClr val="lt1">
            <a:alpha val="90000"/>
            <a:hueOff val="0"/>
            <a:satOff val="0"/>
            <a:lumOff val="0"/>
            <a:alphaOff val="0"/>
          </a:schemeClr>
        </a:solidFill>
        <a:ln w="6350" cap="flat" cmpd="sng" algn="ctr">
          <a:solidFill>
            <a:schemeClr val="accent4">
              <a:hueOff val="5479279"/>
              <a:satOff val="24210"/>
              <a:lumOff val="31372"/>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CA7CDC-14FA-4A21-B8A0-BDD7CF83D45D}">
      <dsp:nvSpPr>
        <dsp:cNvPr id="0" name=""/>
        <dsp:cNvSpPr/>
      </dsp:nvSpPr>
      <dsp:spPr>
        <a:xfrm>
          <a:off x="284222" y="4901377"/>
          <a:ext cx="3979118" cy="1062720"/>
        </a:xfrm>
        <a:prstGeom prst="roundRect">
          <a:avLst/>
        </a:prstGeom>
        <a:gradFill rotWithShape="0">
          <a:gsLst>
            <a:gs pos="0">
              <a:schemeClr val="accent4">
                <a:hueOff val="5479279"/>
                <a:satOff val="24210"/>
                <a:lumOff val="31372"/>
                <a:alphaOff val="0"/>
                <a:satMod val="103000"/>
                <a:lumMod val="102000"/>
                <a:tint val="94000"/>
              </a:schemeClr>
            </a:gs>
            <a:gs pos="50000">
              <a:schemeClr val="accent4">
                <a:hueOff val="5479279"/>
                <a:satOff val="24210"/>
                <a:lumOff val="31372"/>
                <a:alphaOff val="0"/>
                <a:satMod val="110000"/>
                <a:lumMod val="100000"/>
                <a:shade val="100000"/>
              </a:schemeClr>
            </a:gs>
            <a:gs pos="100000">
              <a:schemeClr val="accent4">
                <a:hueOff val="5479279"/>
                <a:satOff val="24210"/>
                <a:lumOff val="3137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0401" tIns="0" rIns="150401" bIns="0" numCol="1" spcCol="1270" anchor="ctr" anchorCtr="0">
          <a:noAutofit/>
        </a:bodyPr>
        <a:lstStyle/>
        <a:p>
          <a:pPr marL="0" lvl="0" indent="0" algn="l" defTabSz="1066800">
            <a:lnSpc>
              <a:spcPct val="90000"/>
            </a:lnSpc>
            <a:spcBef>
              <a:spcPct val="0"/>
            </a:spcBef>
            <a:spcAft>
              <a:spcPct val="35000"/>
            </a:spcAft>
            <a:buNone/>
          </a:pPr>
          <a:r>
            <a:rPr lang="en-US" sz="2400" kern="1200" dirty="0"/>
            <a:t>Effect of the matter on the interest is unclear</a:t>
          </a:r>
        </a:p>
      </dsp:txBody>
      <dsp:txXfrm>
        <a:off x="336100" y="4953255"/>
        <a:ext cx="3875362" cy="958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1B26B-B71B-48B4-B5B6-52D04EAA64F3}">
      <dsp:nvSpPr>
        <dsp:cNvPr id="0" name=""/>
        <dsp:cNvSpPr/>
      </dsp:nvSpPr>
      <dsp:spPr>
        <a:xfrm>
          <a:off x="0" y="426888"/>
          <a:ext cx="6735443" cy="27783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22745" tIns="437388" rIns="52274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The</a:t>
          </a:r>
          <a:r>
            <a:rPr lang="en-US" sz="2100" b="1" kern="1200" dirty="0"/>
            <a:t> statutory requirements </a:t>
          </a:r>
          <a:r>
            <a:rPr lang="en-US" sz="2100" b="0" kern="1200" dirty="0"/>
            <a:t>are</a:t>
          </a:r>
          <a:r>
            <a:rPr lang="en-US" sz="2100" kern="1200" dirty="0"/>
            <a:t> not met.</a:t>
          </a:r>
        </a:p>
        <a:p>
          <a:pPr marL="457200" lvl="2" indent="-228600" algn="l" defTabSz="933450">
            <a:lnSpc>
              <a:spcPct val="90000"/>
            </a:lnSpc>
            <a:spcBef>
              <a:spcPct val="0"/>
            </a:spcBef>
            <a:spcAft>
              <a:spcPct val="15000"/>
            </a:spcAft>
            <a:buChar char="•"/>
          </a:pPr>
          <a:r>
            <a:rPr lang="en-US" sz="2100" kern="1200" dirty="0"/>
            <a:t>Must be issued in writing before any participation in the matter(s)</a:t>
          </a:r>
        </a:p>
        <a:p>
          <a:pPr marL="457200" lvl="2" indent="-228600" algn="l" defTabSz="933450">
            <a:lnSpc>
              <a:spcPct val="90000"/>
            </a:lnSpc>
            <a:spcBef>
              <a:spcPct val="0"/>
            </a:spcBef>
            <a:spcAft>
              <a:spcPct val="15000"/>
            </a:spcAft>
            <a:buChar char="•"/>
          </a:pPr>
          <a:r>
            <a:rPr lang="en-US" sz="2100" kern="1200" dirty="0"/>
            <a:t>Includes a determination that the 18 USC 208 (b)(1) standard is met</a:t>
          </a:r>
        </a:p>
        <a:p>
          <a:pPr marL="457200" lvl="2" indent="-228600" algn="l" defTabSz="933450">
            <a:lnSpc>
              <a:spcPct val="90000"/>
            </a:lnSpc>
            <a:spcBef>
              <a:spcPct val="0"/>
            </a:spcBef>
            <a:spcAft>
              <a:spcPct val="15000"/>
            </a:spcAft>
            <a:buChar char="•"/>
          </a:pPr>
          <a:r>
            <a:rPr lang="en-US" sz="2100" b="0" i="0" kern="1200" dirty="0"/>
            <a:t>Fully discloses the disqualifying financial interest and the particular matter(s)</a:t>
          </a:r>
          <a:endParaRPr lang="en-US" sz="2100" kern="1200" dirty="0"/>
        </a:p>
      </dsp:txBody>
      <dsp:txXfrm>
        <a:off x="0" y="426888"/>
        <a:ext cx="6735443" cy="2778300"/>
      </dsp:txXfrm>
    </dsp:sp>
    <dsp:sp modelId="{22214637-097E-40DF-A7D9-8DA5D28609B5}">
      <dsp:nvSpPr>
        <dsp:cNvPr id="0" name=""/>
        <dsp:cNvSpPr/>
      </dsp:nvSpPr>
      <dsp:spPr>
        <a:xfrm>
          <a:off x="336772" y="116928"/>
          <a:ext cx="4714810" cy="6199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8209" tIns="0" rIns="178209" bIns="0" numCol="1" spcCol="1270" anchor="ctr" anchorCtr="0">
          <a:noAutofit/>
        </a:bodyPr>
        <a:lstStyle/>
        <a:p>
          <a:pPr marL="0" lvl="0" indent="0" algn="l" defTabSz="889000">
            <a:lnSpc>
              <a:spcPct val="90000"/>
            </a:lnSpc>
            <a:spcBef>
              <a:spcPct val="0"/>
            </a:spcBef>
            <a:spcAft>
              <a:spcPct val="35000"/>
            </a:spcAft>
            <a:buNone/>
          </a:pPr>
          <a:r>
            <a:rPr lang="en-US" sz="2000" kern="1200" dirty="0"/>
            <a:t>A waiver is </a:t>
          </a:r>
          <a:r>
            <a:rPr lang="en-US" sz="2000" b="1" kern="1200" dirty="0">
              <a:solidFill>
                <a:schemeClr val="tx1"/>
              </a:solidFill>
            </a:rPr>
            <a:t>inappropriate</a:t>
          </a:r>
          <a:r>
            <a:rPr lang="en-US" sz="2000" kern="1200" dirty="0"/>
            <a:t> when…</a:t>
          </a:r>
        </a:p>
      </dsp:txBody>
      <dsp:txXfrm>
        <a:off x="367034" y="147190"/>
        <a:ext cx="4654286" cy="559396"/>
      </dsp:txXfrm>
    </dsp:sp>
    <dsp:sp modelId="{A57FE997-A64D-45E5-9C89-1D981394FFA1}">
      <dsp:nvSpPr>
        <dsp:cNvPr id="0" name=""/>
        <dsp:cNvSpPr/>
      </dsp:nvSpPr>
      <dsp:spPr>
        <a:xfrm>
          <a:off x="0" y="3628548"/>
          <a:ext cx="6735443" cy="1819125"/>
        </a:xfrm>
        <a:prstGeom prst="rect">
          <a:avLst/>
        </a:prstGeom>
        <a:solidFill>
          <a:schemeClr val="lt1">
            <a:alpha val="90000"/>
            <a:hueOff val="0"/>
            <a:satOff val="0"/>
            <a:lumOff val="0"/>
            <a:alphaOff val="0"/>
          </a:schemeClr>
        </a:solidFill>
        <a:ln w="6350" cap="flat" cmpd="sng" algn="ctr">
          <a:solidFill>
            <a:schemeClr val="accent4">
              <a:hueOff val="5479279"/>
              <a:satOff val="24210"/>
              <a:lumOff val="3137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22745" tIns="437388" rIns="52274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Another remedy is available that eliminates the conflict.</a:t>
          </a:r>
        </a:p>
        <a:p>
          <a:pPr marL="228600" lvl="1" indent="-228600" algn="l" defTabSz="933450">
            <a:lnSpc>
              <a:spcPct val="90000"/>
            </a:lnSpc>
            <a:spcBef>
              <a:spcPct val="0"/>
            </a:spcBef>
            <a:spcAft>
              <a:spcPct val="15000"/>
            </a:spcAft>
            <a:buChar char="•"/>
          </a:pPr>
          <a:r>
            <a:rPr lang="en-US" sz="2100" kern="1200"/>
            <a:t>The scope of the government matter(s) is too broad or ill-defined.</a:t>
          </a:r>
        </a:p>
      </dsp:txBody>
      <dsp:txXfrm>
        <a:off x="0" y="3628548"/>
        <a:ext cx="6735443" cy="1819125"/>
      </dsp:txXfrm>
    </dsp:sp>
    <dsp:sp modelId="{3CD7C4A4-75FC-4B50-8983-E8A3501B8B23}">
      <dsp:nvSpPr>
        <dsp:cNvPr id="0" name=""/>
        <dsp:cNvSpPr/>
      </dsp:nvSpPr>
      <dsp:spPr>
        <a:xfrm>
          <a:off x="336772" y="3318588"/>
          <a:ext cx="4967146" cy="619920"/>
        </a:xfrm>
        <a:prstGeom prst="roundRect">
          <a:avLst/>
        </a:prstGeom>
        <a:gradFill rotWithShape="0">
          <a:gsLst>
            <a:gs pos="0">
              <a:schemeClr val="accent4">
                <a:hueOff val="5479279"/>
                <a:satOff val="24210"/>
                <a:lumOff val="31372"/>
                <a:alphaOff val="0"/>
                <a:satMod val="103000"/>
                <a:lumMod val="102000"/>
                <a:tint val="94000"/>
              </a:schemeClr>
            </a:gs>
            <a:gs pos="50000">
              <a:schemeClr val="accent4">
                <a:hueOff val="5479279"/>
                <a:satOff val="24210"/>
                <a:lumOff val="31372"/>
                <a:alphaOff val="0"/>
                <a:satMod val="110000"/>
                <a:lumMod val="100000"/>
                <a:shade val="100000"/>
              </a:schemeClr>
            </a:gs>
            <a:gs pos="100000">
              <a:schemeClr val="accent4">
                <a:hueOff val="5479279"/>
                <a:satOff val="24210"/>
                <a:lumOff val="3137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8209" tIns="0" rIns="178209" bIns="0" numCol="1" spcCol="1270" anchor="ctr" anchorCtr="0">
          <a:noAutofit/>
        </a:bodyPr>
        <a:lstStyle/>
        <a:p>
          <a:pPr marL="0" lvl="0" indent="0" algn="l" defTabSz="889000">
            <a:lnSpc>
              <a:spcPct val="90000"/>
            </a:lnSpc>
            <a:spcBef>
              <a:spcPct val="0"/>
            </a:spcBef>
            <a:spcAft>
              <a:spcPct val="35000"/>
            </a:spcAft>
            <a:buNone/>
          </a:pPr>
          <a:r>
            <a:rPr lang="en-US" sz="2000" kern="1200" dirty="0"/>
            <a:t>A waiver may be </a:t>
          </a:r>
          <a:r>
            <a:rPr lang="en-US" sz="2000" b="1" kern="1200" dirty="0">
              <a:solidFill>
                <a:schemeClr val="tx1"/>
              </a:solidFill>
            </a:rPr>
            <a:t>inadvisable </a:t>
          </a:r>
          <a:r>
            <a:rPr lang="en-US" sz="2000" kern="1200" dirty="0"/>
            <a:t>when…</a:t>
          </a:r>
          <a:endParaRPr lang="en-US" kern="1200" dirty="0"/>
        </a:p>
      </dsp:txBody>
      <dsp:txXfrm>
        <a:off x="367034" y="3348850"/>
        <a:ext cx="4906622"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CC182-C0F3-4261-967E-622585737FB5}">
      <dsp:nvSpPr>
        <dsp:cNvPr id="0" name=""/>
        <dsp:cNvSpPr/>
      </dsp:nvSpPr>
      <dsp:spPr>
        <a:xfrm>
          <a:off x="209263" y="293213"/>
          <a:ext cx="4953833" cy="1548072"/>
        </a:xfrm>
        <a:prstGeom prst="rect">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8561"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agency has the statutory authority to issue the waiver</a:t>
          </a:r>
        </a:p>
      </dsp:txBody>
      <dsp:txXfrm>
        <a:off x="209263" y="293213"/>
        <a:ext cx="4953833" cy="1548072"/>
      </dsp:txXfrm>
    </dsp:sp>
    <dsp:sp modelId="{74DADFCC-E00A-4A32-935B-025974A4EC44}">
      <dsp:nvSpPr>
        <dsp:cNvPr id="0" name=""/>
        <dsp:cNvSpPr/>
      </dsp:nvSpPr>
      <dsp:spPr>
        <a:xfrm>
          <a:off x="2853" y="69603"/>
          <a:ext cx="1083651" cy="162547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2B85A84-32C8-46A3-804B-0560220E2F9C}">
      <dsp:nvSpPr>
        <dsp:cNvPr id="0" name=""/>
        <dsp:cNvSpPr/>
      </dsp:nvSpPr>
      <dsp:spPr>
        <a:xfrm>
          <a:off x="5558912" y="293213"/>
          <a:ext cx="4953833" cy="1548072"/>
        </a:xfrm>
        <a:prstGeom prst="rect">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8561"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OGE neither “concurs in” nor “disallows” an agency’s decision to grant a waiver</a:t>
          </a:r>
        </a:p>
      </dsp:txBody>
      <dsp:txXfrm>
        <a:off x="5558912" y="293213"/>
        <a:ext cx="4953833" cy="1548072"/>
      </dsp:txXfrm>
    </dsp:sp>
    <dsp:sp modelId="{41A78259-26A7-404E-94CE-294C5ECA6C45}">
      <dsp:nvSpPr>
        <dsp:cNvPr id="0" name=""/>
        <dsp:cNvSpPr/>
      </dsp:nvSpPr>
      <dsp:spPr>
        <a:xfrm>
          <a:off x="5352503" y="69603"/>
          <a:ext cx="1083651" cy="162547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77069F-16E1-4264-A935-7B2186C40E07}">
      <dsp:nvSpPr>
        <dsp:cNvPr id="0" name=""/>
        <dsp:cNvSpPr/>
      </dsp:nvSpPr>
      <dsp:spPr>
        <a:xfrm>
          <a:off x="2884088" y="2242065"/>
          <a:ext cx="4953833" cy="1548072"/>
        </a:xfrm>
        <a:prstGeom prst="rect">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8561"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OGE may sometimes “disagree with” and “advise against” issuing an individual waiver</a:t>
          </a:r>
        </a:p>
      </dsp:txBody>
      <dsp:txXfrm>
        <a:off x="2884088" y="2242065"/>
        <a:ext cx="4953833" cy="1548072"/>
      </dsp:txXfrm>
    </dsp:sp>
    <dsp:sp modelId="{7317B3F9-3931-4869-A06B-013C5D4738E5}">
      <dsp:nvSpPr>
        <dsp:cNvPr id="0" name=""/>
        <dsp:cNvSpPr/>
      </dsp:nvSpPr>
      <dsp:spPr>
        <a:xfrm>
          <a:off x="2677678" y="2018455"/>
          <a:ext cx="1083651" cy="162547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4F595-6C58-4169-8227-742811A3AD99}">
      <dsp:nvSpPr>
        <dsp:cNvPr id="0" name=""/>
        <dsp:cNvSpPr/>
      </dsp:nvSpPr>
      <dsp:spPr>
        <a:xfrm>
          <a:off x="-363661" y="8820"/>
          <a:ext cx="6735443" cy="15848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A6CE398-1F4A-4C04-90FA-FF8BC067FD45}">
      <dsp:nvSpPr>
        <dsp:cNvPr id="0" name=""/>
        <dsp:cNvSpPr/>
      </dsp:nvSpPr>
      <dsp:spPr>
        <a:xfrm>
          <a:off x="115754" y="365410"/>
          <a:ext cx="871665" cy="87166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88EBE7-C4A0-45FF-9456-B1D536AC1790}">
      <dsp:nvSpPr>
        <dsp:cNvPr id="0" name=""/>
        <dsp:cNvSpPr/>
      </dsp:nvSpPr>
      <dsp:spPr>
        <a:xfrm>
          <a:off x="1466836" y="8820"/>
          <a:ext cx="3030949" cy="1584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730" tIns="167730" rIns="167730" bIns="167730" numCol="1" spcCol="1270" anchor="ctr" anchorCtr="0">
          <a:noAutofit/>
        </a:bodyPr>
        <a:lstStyle/>
        <a:p>
          <a:pPr marL="0" lvl="0" indent="0" algn="l" defTabSz="1111250">
            <a:lnSpc>
              <a:spcPct val="100000"/>
            </a:lnSpc>
            <a:spcBef>
              <a:spcPct val="0"/>
            </a:spcBef>
            <a:spcAft>
              <a:spcPct val="35000"/>
            </a:spcAft>
            <a:buNone/>
          </a:pPr>
          <a:r>
            <a:rPr lang="en-US" sz="2500" b="1" kern="1200" cap="small" baseline="0"/>
            <a:t>C</a:t>
          </a:r>
          <a:r>
            <a:rPr lang="en-US" sz="2500" kern="1200" cap="small" baseline="0"/>
            <a:t>onsult </a:t>
          </a:r>
          <a:endParaRPr lang="en-US" sz="2500" kern="1200" cap="small" baseline="0" dirty="0"/>
        </a:p>
      </dsp:txBody>
      <dsp:txXfrm>
        <a:off x="1466836" y="8820"/>
        <a:ext cx="3030949" cy="1584845"/>
      </dsp:txXfrm>
    </dsp:sp>
    <dsp:sp modelId="{E8FF5C25-C040-45CC-B172-6A0A0DF44102}">
      <dsp:nvSpPr>
        <dsp:cNvPr id="0" name=""/>
        <dsp:cNvSpPr/>
      </dsp:nvSpPr>
      <dsp:spPr>
        <a:xfrm>
          <a:off x="3287364" y="33861"/>
          <a:ext cx="3179183" cy="1584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730" tIns="167730" rIns="167730" bIns="167730" numCol="1" spcCol="1270" anchor="ctr" anchorCtr="0">
          <a:noAutofit/>
        </a:bodyPr>
        <a:lstStyle/>
        <a:p>
          <a:pPr marL="0" lvl="0" indent="0" algn="l" defTabSz="800100">
            <a:lnSpc>
              <a:spcPct val="100000"/>
            </a:lnSpc>
            <a:spcBef>
              <a:spcPct val="0"/>
            </a:spcBef>
            <a:spcAft>
              <a:spcPct val="35000"/>
            </a:spcAft>
            <a:buNone/>
          </a:pPr>
          <a:r>
            <a:rPr lang="en-US" sz="1800" kern="1200"/>
            <a:t>An OGE attorney reviews the 208(b)(1) waiver to ensure statutory requirements are met.</a:t>
          </a:r>
          <a:endParaRPr lang="en-US" sz="1800" kern="1200" dirty="0"/>
        </a:p>
      </dsp:txBody>
      <dsp:txXfrm>
        <a:off x="3287364" y="33861"/>
        <a:ext cx="3179183" cy="1584845"/>
      </dsp:txXfrm>
    </dsp:sp>
    <dsp:sp modelId="{F20692F1-E8DC-47A4-A8F5-E67AF268060D}">
      <dsp:nvSpPr>
        <dsp:cNvPr id="0" name=""/>
        <dsp:cNvSpPr/>
      </dsp:nvSpPr>
      <dsp:spPr>
        <a:xfrm>
          <a:off x="-363661" y="1989878"/>
          <a:ext cx="6735443" cy="15848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2DC951A-0F8C-4C47-BBE4-57FCF0090019}">
      <dsp:nvSpPr>
        <dsp:cNvPr id="0" name=""/>
        <dsp:cNvSpPr/>
      </dsp:nvSpPr>
      <dsp:spPr>
        <a:xfrm>
          <a:off x="115754" y="2346468"/>
          <a:ext cx="871665" cy="8716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29052E4-E68A-4D72-8B43-4FEB84F67FF8}">
      <dsp:nvSpPr>
        <dsp:cNvPr id="0" name=""/>
        <dsp:cNvSpPr/>
      </dsp:nvSpPr>
      <dsp:spPr>
        <a:xfrm>
          <a:off x="1466836" y="1989878"/>
          <a:ext cx="3030949" cy="1584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730" tIns="167730" rIns="167730" bIns="167730" numCol="1" spcCol="1270" anchor="ctr" anchorCtr="0">
          <a:noAutofit/>
        </a:bodyPr>
        <a:lstStyle/>
        <a:p>
          <a:pPr marL="0" lvl="0" indent="0" algn="l" defTabSz="1111250">
            <a:lnSpc>
              <a:spcPct val="100000"/>
            </a:lnSpc>
            <a:spcBef>
              <a:spcPct val="0"/>
            </a:spcBef>
            <a:spcAft>
              <a:spcPct val="35000"/>
            </a:spcAft>
            <a:buNone/>
          </a:pPr>
          <a:r>
            <a:rPr lang="en-US" sz="2500" b="1" kern="1200" cap="small" baseline="0"/>
            <a:t>A</a:t>
          </a:r>
          <a:r>
            <a:rPr lang="en-US" sz="2500" kern="1200" cap="small" baseline="0"/>
            <a:t>dvise </a:t>
          </a:r>
        </a:p>
      </dsp:txBody>
      <dsp:txXfrm>
        <a:off x="1466836" y="1989878"/>
        <a:ext cx="3030949" cy="1584845"/>
      </dsp:txXfrm>
    </dsp:sp>
    <dsp:sp modelId="{C13AD863-7555-4499-80E9-BD9EFBE6C414}">
      <dsp:nvSpPr>
        <dsp:cNvPr id="0" name=""/>
        <dsp:cNvSpPr/>
      </dsp:nvSpPr>
      <dsp:spPr>
        <a:xfrm>
          <a:off x="3330383" y="1993285"/>
          <a:ext cx="3332221" cy="1584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730" tIns="167730" rIns="167730" bIns="167730" numCol="1" spcCol="1270" anchor="ctr" anchorCtr="0">
          <a:noAutofit/>
        </a:bodyPr>
        <a:lstStyle/>
        <a:p>
          <a:pPr marL="0" lvl="0" indent="0" algn="l" defTabSz="800100">
            <a:lnSpc>
              <a:spcPct val="100000"/>
            </a:lnSpc>
            <a:spcBef>
              <a:spcPct val="0"/>
            </a:spcBef>
            <a:spcAft>
              <a:spcPct val="35000"/>
            </a:spcAft>
            <a:buNone/>
          </a:pPr>
          <a:r>
            <a:rPr lang="en-US" sz="1800" kern="1200" dirty="0"/>
            <a:t>Provide agencies with guidance on their 208 analysis.</a:t>
          </a:r>
        </a:p>
      </dsp:txBody>
      <dsp:txXfrm>
        <a:off x="3330383" y="1993285"/>
        <a:ext cx="3332221" cy="1584845"/>
      </dsp:txXfrm>
    </dsp:sp>
    <dsp:sp modelId="{29277951-19B8-443D-9CD7-073830A5BB7B}">
      <dsp:nvSpPr>
        <dsp:cNvPr id="0" name=""/>
        <dsp:cNvSpPr/>
      </dsp:nvSpPr>
      <dsp:spPr>
        <a:xfrm>
          <a:off x="-363661" y="3970935"/>
          <a:ext cx="6735443" cy="15848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2BFB0F1-7AB4-4074-BE4F-CDE5F7144375}">
      <dsp:nvSpPr>
        <dsp:cNvPr id="0" name=""/>
        <dsp:cNvSpPr/>
      </dsp:nvSpPr>
      <dsp:spPr>
        <a:xfrm>
          <a:off x="115754" y="4327525"/>
          <a:ext cx="871665" cy="87166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66DB534-5F8E-44E3-BE09-E880C73C9ABB}">
      <dsp:nvSpPr>
        <dsp:cNvPr id="0" name=""/>
        <dsp:cNvSpPr/>
      </dsp:nvSpPr>
      <dsp:spPr>
        <a:xfrm>
          <a:off x="1466836" y="3970935"/>
          <a:ext cx="3030949" cy="1584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730" tIns="167730" rIns="167730" bIns="167730" numCol="1" spcCol="1270" anchor="ctr" anchorCtr="0">
          <a:noAutofit/>
        </a:bodyPr>
        <a:lstStyle/>
        <a:p>
          <a:pPr marL="0" lvl="0" indent="0" algn="l" defTabSz="1111250">
            <a:lnSpc>
              <a:spcPct val="100000"/>
            </a:lnSpc>
            <a:spcBef>
              <a:spcPct val="0"/>
            </a:spcBef>
            <a:spcAft>
              <a:spcPct val="35000"/>
            </a:spcAft>
            <a:buNone/>
          </a:pPr>
          <a:r>
            <a:rPr lang="en-US" sz="2500" b="1" kern="1200" cap="small" baseline="0"/>
            <a:t>R</a:t>
          </a:r>
          <a:r>
            <a:rPr lang="en-US" sz="2500" kern="1200" cap="small" baseline="0"/>
            <a:t>eceive </a:t>
          </a:r>
          <a:endParaRPr lang="en-US" sz="2500" kern="1200" cap="small" baseline="0" dirty="0"/>
        </a:p>
      </dsp:txBody>
      <dsp:txXfrm>
        <a:off x="1466836" y="3970935"/>
        <a:ext cx="3030949" cy="1584845"/>
      </dsp:txXfrm>
    </dsp:sp>
    <dsp:sp modelId="{086F555B-0AB7-49ED-817B-522948B421A2}">
      <dsp:nvSpPr>
        <dsp:cNvPr id="0" name=""/>
        <dsp:cNvSpPr/>
      </dsp:nvSpPr>
      <dsp:spPr>
        <a:xfrm>
          <a:off x="3315532" y="3939397"/>
          <a:ext cx="3166539" cy="1584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730" tIns="167730" rIns="167730" bIns="167730" numCol="1" spcCol="1270" anchor="ctr" anchorCtr="0">
          <a:noAutofit/>
        </a:bodyPr>
        <a:lstStyle/>
        <a:p>
          <a:pPr marL="0" lvl="0" indent="0" algn="l" defTabSz="800100">
            <a:lnSpc>
              <a:spcPct val="100000"/>
            </a:lnSpc>
            <a:spcBef>
              <a:spcPct val="0"/>
            </a:spcBef>
            <a:spcAft>
              <a:spcPct val="35000"/>
            </a:spcAft>
            <a:buNone/>
          </a:pPr>
          <a:r>
            <a:rPr lang="en-US" sz="1800" kern="1200"/>
            <a:t>Final, issued waivers must be submitted to OGE.</a:t>
          </a:r>
          <a:endParaRPr lang="en-US" sz="1800" kern="1200" dirty="0"/>
        </a:p>
      </dsp:txBody>
      <dsp:txXfrm>
        <a:off x="3315532" y="3939397"/>
        <a:ext cx="3166539" cy="15848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C690F-371C-4791-B659-5D05E57BFC3D}">
      <dsp:nvSpPr>
        <dsp:cNvPr id="0" name=""/>
        <dsp:cNvSpPr/>
      </dsp:nvSpPr>
      <dsp:spPr>
        <a:xfrm>
          <a:off x="0" y="0"/>
          <a:ext cx="4489595" cy="35278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   Authorities</a:t>
          </a:r>
          <a:r>
            <a:rPr lang="en-US" sz="4600" b="1" kern="1200" dirty="0"/>
            <a:t> 	</a:t>
          </a:r>
        </a:p>
      </dsp:txBody>
      <dsp:txXfrm>
        <a:off x="0" y="0"/>
        <a:ext cx="4489595" cy="1058364"/>
      </dsp:txXfrm>
    </dsp:sp>
    <dsp:sp modelId="{B1974F78-94BD-4D4A-8C7E-5C69808EFBFB}">
      <dsp:nvSpPr>
        <dsp:cNvPr id="0" name=""/>
        <dsp:cNvSpPr/>
      </dsp:nvSpPr>
      <dsp:spPr>
        <a:xfrm>
          <a:off x="448959" y="1058665"/>
          <a:ext cx="3591676" cy="69308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cap="small" dirty="0"/>
            <a:t>18 U.S.C. §208</a:t>
          </a:r>
          <a:endParaRPr lang="en-US" sz="2500" kern="1200" dirty="0"/>
        </a:p>
      </dsp:txBody>
      <dsp:txXfrm>
        <a:off x="469259" y="1078965"/>
        <a:ext cx="3551076" cy="652487"/>
      </dsp:txXfrm>
    </dsp:sp>
    <dsp:sp modelId="{14F50C63-3D6D-444E-9259-314E1FAB0DD0}">
      <dsp:nvSpPr>
        <dsp:cNvPr id="0" name=""/>
        <dsp:cNvSpPr/>
      </dsp:nvSpPr>
      <dsp:spPr>
        <a:xfrm>
          <a:off x="448959" y="1858381"/>
          <a:ext cx="3591676" cy="693087"/>
        </a:xfrm>
        <a:prstGeom prst="roundRect">
          <a:avLst>
            <a:gd name="adj" fmla="val 10000"/>
          </a:avLst>
        </a:prstGeom>
        <a:gradFill rotWithShape="0">
          <a:gsLst>
            <a:gs pos="0">
              <a:schemeClr val="accent2">
                <a:hueOff val="1901703"/>
                <a:satOff val="-38256"/>
                <a:lumOff val="-13725"/>
                <a:alphaOff val="0"/>
                <a:satMod val="103000"/>
                <a:lumMod val="102000"/>
                <a:tint val="94000"/>
              </a:schemeClr>
            </a:gs>
            <a:gs pos="50000">
              <a:schemeClr val="accent2">
                <a:hueOff val="1901703"/>
                <a:satOff val="-38256"/>
                <a:lumOff val="-13725"/>
                <a:alphaOff val="0"/>
                <a:satMod val="110000"/>
                <a:lumMod val="100000"/>
                <a:shade val="100000"/>
              </a:schemeClr>
            </a:gs>
            <a:gs pos="100000">
              <a:schemeClr val="accent2">
                <a:hueOff val="1901703"/>
                <a:satOff val="-38256"/>
                <a:lumOff val="-1372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5 CFR </a:t>
          </a:r>
          <a:r>
            <a:rPr lang="en-US" sz="2500" kern="1200" cap="small" dirty="0"/>
            <a:t>§</a:t>
          </a:r>
          <a:r>
            <a:rPr lang="en-US" sz="2500" kern="1200" dirty="0"/>
            <a:t>2640.301</a:t>
          </a:r>
        </a:p>
      </dsp:txBody>
      <dsp:txXfrm>
        <a:off x="469259" y="1878681"/>
        <a:ext cx="3551076" cy="652487"/>
      </dsp:txXfrm>
    </dsp:sp>
    <dsp:sp modelId="{E116A6DD-E4E3-4C10-810A-63330EE06878}">
      <dsp:nvSpPr>
        <dsp:cNvPr id="0" name=""/>
        <dsp:cNvSpPr/>
      </dsp:nvSpPr>
      <dsp:spPr>
        <a:xfrm>
          <a:off x="448959" y="2658098"/>
          <a:ext cx="3591676" cy="693087"/>
        </a:xfrm>
        <a:prstGeom prst="roundRect">
          <a:avLst>
            <a:gd name="adj" fmla="val 10000"/>
          </a:avLst>
        </a:prstGeom>
        <a:gradFill rotWithShape="0">
          <a:gsLst>
            <a:gs pos="0">
              <a:schemeClr val="accent2">
                <a:hueOff val="3803405"/>
                <a:satOff val="-76511"/>
                <a:lumOff val="-27451"/>
                <a:alphaOff val="0"/>
                <a:satMod val="103000"/>
                <a:lumMod val="102000"/>
                <a:tint val="94000"/>
              </a:schemeClr>
            </a:gs>
            <a:gs pos="50000">
              <a:schemeClr val="accent2">
                <a:hueOff val="3803405"/>
                <a:satOff val="-76511"/>
                <a:lumOff val="-27451"/>
                <a:alphaOff val="0"/>
                <a:satMod val="110000"/>
                <a:lumMod val="100000"/>
                <a:shade val="100000"/>
              </a:schemeClr>
            </a:gs>
            <a:gs pos="100000">
              <a:schemeClr val="accent2">
                <a:hueOff val="3803405"/>
                <a:satOff val="-76511"/>
                <a:lumOff val="-27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Executive Order 12731</a:t>
          </a:r>
        </a:p>
      </dsp:txBody>
      <dsp:txXfrm>
        <a:off x="469259" y="2678398"/>
        <a:ext cx="3551076" cy="6524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73293-2E55-42A8-8617-C8C9F47925DD}">
      <dsp:nvSpPr>
        <dsp:cNvPr id="0" name=""/>
        <dsp:cNvSpPr/>
      </dsp:nvSpPr>
      <dsp:spPr>
        <a:xfrm>
          <a:off x="0" y="0"/>
          <a:ext cx="5086586" cy="35278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Guidance Documents</a:t>
          </a:r>
          <a:endParaRPr lang="en-US" sz="3600" kern="1200" dirty="0"/>
        </a:p>
      </dsp:txBody>
      <dsp:txXfrm>
        <a:off x="0" y="0"/>
        <a:ext cx="5086586" cy="1058364"/>
      </dsp:txXfrm>
    </dsp:sp>
    <dsp:sp modelId="{B3E87167-FCB4-4093-BA53-10D863A978B8}">
      <dsp:nvSpPr>
        <dsp:cNvPr id="0" name=""/>
        <dsp:cNvSpPr/>
      </dsp:nvSpPr>
      <dsp:spPr>
        <a:xfrm>
          <a:off x="508658" y="1058665"/>
          <a:ext cx="4069268" cy="69308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DO-07-006</a:t>
          </a:r>
        </a:p>
      </dsp:txBody>
      <dsp:txXfrm>
        <a:off x="528958" y="1078965"/>
        <a:ext cx="4028668" cy="652487"/>
      </dsp:txXfrm>
    </dsp:sp>
    <dsp:sp modelId="{065A1C90-ADDE-4BDC-94D8-51C88D0BE4BC}">
      <dsp:nvSpPr>
        <dsp:cNvPr id="0" name=""/>
        <dsp:cNvSpPr/>
      </dsp:nvSpPr>
      <dsp:spPr>
        <a:xfrm>
          <a:off x="508658" y="1858381"/>
          <a:ext cx="4069268" cy="693087"/>
        </a:xfrm>
        <a:prstGeom prst="roundRect">
          <a:avLst>
            <a:gd name="adj" fmla="val 10000"/>
          </a:avLst>
        </a:prstGeom>
        <a:gradFill rotWithShape="0">
          <a:gsLst>
            <a:gs pos="0">
              <a:schemeClr val="accent2">
                <a:hueOff val="1901703"/>
                <a:satOff val="-38256"/>
                <a:lumOff val="-13725"/>
                <a:alphaOff val="0"/>
                <a:satMod val="103000"/>
                <a:lumMod val="102000"/>
                <a:tint val="94000"/>
              </a:schemeClr>
            </a:gs>
            <a:gs pos="50000">
              <a:schemeClr val="accent2">
                <a:hueOff val="1901703"/>
                <a:satOff val="-38256"/>
                <a:lumOff val="-13725"/>
                <a:alphaOff val="0"/>
                <a:satMod val="110000"/>
                <a:lumMod val="100000"/>
                <a:shade val="100000"/>
              </a:schemeClr>
            </a:gs>
            <a:gs pos="100000">
              <a:schemeClr val="accent2">
                <a:hueOff val="1901703"/>
                <a:satOff val="-38256"/>
                <a:lumOff val="-1372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LA-18-08</a:t>
          </a:r>
        </a:p>
      </dsp:txBody>
      <dsp:txXfrm>
        <a:off x="528958" y="1878681"/>
        <a:ext cx="4028668" cy="652487"/>
      </dsp:txXfrm>
    </dsp:sp>
    <dsp:sp modelId="{DF679D42-A484-4D3B-AC6A-6046A4BBE0E0}">
      <dsp:nvSpPr>
        <dsp:cNvPr id="0" name=""/>
        <dsp:cNvSpPr/>
      </dsp:nvSpPr>
      <dsp:spPr>
        <a:xfrm>
          <a:off x="508658" y="2658098"/>
          <a:ext cx="4069268" cy="693087"/>
        </a:xfrm>
        <a:prstGeom prst="roundRect">
          <a:avLst>
            <a:gd name="adj" fmla="val 10000"/>
          </a:avLst>
        </a:prstGeom>
        <a:gradFill rotWithShape="0">
          <a:gsLst>
            <a:gs pos="0">
              <a:schemeClr val="accent2">
                <a:hueOff val="3803405"/>
                <a:satOff val="-76511"/>
                <a:lumOff val="-27451"/>
                <a:alphaOff val="0"/>
                <a:satMod val="103000"/>
                <a:lumMod val="102000"/>
                <a:tint val="94000"/>
              </a:schemeClr>
            </a:gs>
            <a:gs pos="50000">
              <a:schemeClr val="accent2">
                <a:hueOff val="3803405"/>
                <a:satOff val="-76511"/>
                <a:lumOff val="-27451"/>
                <a:alphaOff val="0"/>
                <a:satMod val="110000"/>
                <a:lumMod val="100000"/>
                <a:shade val="100000"/>
              </a:schemeClr>
            </a:gs>
            <a:gs pos="100000">
              <a:schemeClr val="accent2">
                <a:hueOff val="3803405"/>
                <a:satOff val="-76511"/>
                <a:lumOff val="-27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DO-10-005</a:t>
          </a:r>
          <a:r>
            <a:rPr lang="en-US" sz="2700" kern="1200" dirty="0"/>
            <a:t> </a:t>
          </a:r>
        </a:p>
      </dsp:txBody>
      <dsp:txXfrm>
        <a:off x="528958" y="2678398"/>
        <a:ext cx="4028668" cy="6524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3/21/2024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5.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diagramLayout" Target="../diagrams/layout10.xml"/><Relationship Id="rId7" Type="http://schemas.openxmlformats.org/officeDocument/2006/relationships/image" Target="../media/image17.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823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9910"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29605"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3" name="Straight Connector 42">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785759"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5" name="Arc 44">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568884"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644561" y="2744662"/>
            <a:ext cx="6589707" cy="2387600"/>
          </a:xfrm>
        </p:spPr>
        <p:txBody>
          <a:bodyPr>
            <a:normAutofit fontScale="90000"/>
          </a:bodyPr>
          <a:lstStyle/>
          <a:p>
            <a:pPr algn="l"/>
            <a:br>
              <a:rPr lang="en-US" dirty="0">
                <a:solidFill>
                  <a:srgbClr val="FFFFFF"/>
                </a:solidFill>
              </a:rPr>
            </a:br>
            <a:r>
              <a:rPr lang="en-US" dirty="0">
                <a:solidFill>
                  <a:srgbClr val="FFFFFF"/>
                </a:solidFill>
              </a:rPr>
              <a:t>18 U.S.C. </a:t>
            </a:r>
            <a:r>
              <a:rPr lang="en-US" cap="small" dirty="0"/>
              <a:t>§</a:t>
            </a:r>
            <a:r>
              <a:rPr lang="en-US" dirty="0">
                <a:solidFill>
                  <a:srgbClr val="FFFFFF"/>
                </a:solidFill>
              </a:rPr>
              <a:t>208(b)(1) Waiver Training</a:t>
            </a:r>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a:xfrm>
            <a:off x="644561" y="5471213"/>
            <a:ext cx="6589707" cy="995327"/>
          </a:xfrm>
        </p:spPr>
        <p:txBody>
          <a:bodyPr>
            <a:normAutofit fontScale="85000" lnSpcReduction="20000"/>
          </a:bodyPr>
          <a:lstStyle/>
          <a:p>
            <a:pPr algn="l"/>
            <a:r>
              <a:rPr lang="en-US" b="1" dirty="0">
                <a:solidFill>
                  <a:schemeClr val="tx1"/>
                </a:solidFill>
              </a:rPr>
              <a:t>U.S. Office of Government Ethics</a:t>
            </a:r>
          </a:p>
          <a:p>
            <a:pPr algn="l"/>
            <a:r>
              <a:rPr lang="en-US" dirty="0">
                <a:solidFill>
                  <a:schemeClr val="tx1"/>
                </a:solidFill>
              </a:rPr>
              <a:t>Cheryl L. Kane-Piasecki</a:t>
            </a:r>
          </a:p>
          <a:p>
            <a:pPr algn="l"/>
            <a:r>
              <a:rPr lang="en-US" dirty="0">
                <a:solidFill>
                  <a:schemeClr val="tx1"/>
                </a:solidFill>
              </a:rPr>
              <a:t>Melba Melton</a:t>
            </a:r>
          </a:p>
        </p:txBody>
      </p:sp>
      <p:sp>
        <p:nvSpPr>
          <p:cNvPr id="47" name="Freeform: Shape 46">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49"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ED6B-38FE-FFBD-BDFC-C11B23E3104C}"/>
              </a:ext>
            </a:extLst>
          </p:cNvPr>
          <p:cNvSpPr>
            <a:spLocks noGrp="1"/>
          </p:cNvSpPr>
          <p:nvPr>
            <p:ph type="title"/>
          </p:nvPr>
        </p:nvSpPr>
        <p:spPr>
          <a:xfrm>
            <a:off x="1389888" y="1134424"/>
            <a:ext cx="3236976" cy="4069080"/>
          </a:xfrm>
        </p:spPr>
        <p:txBody>
          <a:bodyPr/>
          <a:lstStyle/>
          <a:p>
            <a:r>
              <a:rPr lang="en-US" dirty="0"/>
              <a:t>When to consider a waiver</a:t>
            </a:r>
          </a:p>
        </p:txBody>
      </p:sp>
      <p:sp>
        <p:nvSpPr>
          <p:cNvPr id="5" name="Slide Number Placeholder 4">
            <a:extLst>
              <a:ext uri="{FF2B5EF4-FFF2-40B4-BE49-F238E27FC236}">
                <a16:creationId xmlns:a16="http://schemas.microsoft.com/office/drawing/2014/main" id="{4BBB837E-340D-20DD-DA3E-843E4E9ED173}"/>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a:t>
            </a:fld>
            <a:endParaRPr lang="en-US" dirty="0">
              <a:solidFill>
                <a:prstClr val="black">
                  <a:tint val="75000"/>
                </a:prstClr>
              </a:solidFill>
            </a:endParaRPr>
          </a:p>
        </p:txBody>
      </p:sp>
      <p:graphicFrame>
        <p:nvGraphicFramePr>
          <p:cNvPr id="7" name="Content Placeholder 6">
            <a:extLst>
              <a:ext uri="{FF2B5EF4-FFF2-40B4-BE49-F238E27FC236}">
                <a16:creationId xmlns:a16="http://schemas.microsoft.com/office/drawing/2014/main" id="{66648546-405C-92D6-4510-4A45E37EA7DB}"/>
              </a:ext>
            </a:extLst>
          </p:cNvPr>
          <p:cNvGraphicFramePr>
            <a:graphicFrameLocks noGrp="1"/>
          </p:cNvGraphicFramePr>
          <p:nvPr>
            <p:ph idx="1"/>
            <p:extLst>
              <p:ext uri="{D42A27DB-BD31-4B8C-83A1-F6EECF244321}">
                <p14:modId xmlns:p14="http://schemas.microsoft.com/office/powerpoint/2010/main" val="3249245952"/>
              </p:ext>
            </p:extLst>
          </p:nvPr>
        </p:nvGraphicFramePr>
        <p:xfrm>
          <a:off x="6121942" y="324256"/>
          <a:ext cx="5684455" cy="6342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480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Arc 15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B89D57-113F-424C-86A3-908C4AE56AE5}"/>
              </a:ext>
            </a:extLst>
          </p:cNvPr>
          <p:cNvSpPr>
            <a:spLocks noGrp="1"/>
          </p:cNvSpPr>
          <p:nvPr>
            <p:ph type="title"/>
          </p:nvPr>
        </p:nvSpPr>
        <p:spPr>
          <a:xfrm>
            <a:off x="838200" y="643467"/>
            <a:ext cx="2951205" cy="5571066"/>
          </a:xfrm>
        </p:spPr>
        <p:txBody>
          <a:bodyPr vert="horz" lIns="91440" tIns="45720" rIns="91440" bIns="45720" rtlCol="0">
            <a:normAutofit/>
          </a:bodyPr>
          <a:lstStyle/>
          <a:p>
            <a:r>
              <a:rPr lang="en-US" kern="1200" dirty="0">
                <a:solidFill>
                  <a:srgbClr val="FFFFFF"/>
                </a:solidFill>
                <a:latin typeface="+mj-lt"/>
                <a:ea typeface="+mj-ea"/>
                <a:cs typeface="+mj-cs"/>
              </a:rPr>
              <a:t>Are waivers always the answer?</a:t>
            </a:r>
          </a:p>
        </p:txBody>
      </p:sp>
      <p:sp>
        <p:nvSpPr>
          <p:cNvPr id="155" name="Rectangle: Rounded Corners 154">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A2003DD-D687-74DE-EFF9-414590A17E08}"/>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defRPr/>
            </a:pPr>
            <a:fld id="{D76B855D-E9CC-4FF8-AD85-6CDC7B89A0DE}" type="slidenum">
              <a:rPr lang="en-US" smtClean="0">
                <a:solidFill>
                  <a:srgbClr val="FFFFFF"/>
                </a:solidFill>
                <a:latin typeface="Calibri" panose="020F0502020204030204"/>
              </a:rPr>
              <a:pPr>
                <a:spcAft>
                  <a:spcPts val="600"/>
                </a:spcAft>
                <a:defRPr/>
              </a:pPr>
              <a:t>11</a:t>
            </a:fld>
            <a:endParaRPr lang="en-US">
              <a:solidFill>
                <a:srgbClr val="FFFFFF"/>
              </a:solidFill>
              <a:latin typeface="Calibri" panose="020F0502020204030204"/>
            </a:endParaRPr>
          </a:p>
        </p:txBody>
      </p:sp>
      <p:graphicFrame>
        <p:nvGraphicFramePr>
          <p:cNvPr id="7" name="Content Placeholder 6">
            <a:extLst>
              <a:ext uri="{FF2B5EF4-FFF2-40B4-BE49-F238E27FC236}">
                <a16:creationId xmlns:a16="http://schemas.microsoft.com/office/drawing/2014/main" id="{96B206DD-33FE-8659-59D3-8ABEDDDC1DA2}"/>
              </a:ext>
            </a:extLst>
          </p:cNvPr>
          <p:cNvGraphicFramePr>
            <a:graphicFrameLocks noGrp="1"/>
          </p:cNvGraphicFramePr>
          <p:nvPr>
            <p:ph idx="1"/>
            <p:extLst>
              <p:ext uri="{D42A27DB-BD31-4B8C-83A1-F6EECF244321}">
                <p14:modId xmlns:p14="http://schemas.microsoft.com/office/powerpoint/2010/main" val="2240700747"/>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00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4098-30E3-2361-58CA-30BAC1899249}"/>
              </a:ext>
            </a:extLst>
          </p:cNvPr>
          <p:cNvSpPr>
            <a:spLocks noGrp="1"/>
          </p:cNvSpPr>
          <p:nvPr>
            <p:ph type="title"/>
          </p:nvPr>
        </p:nvSpPr>
        <p:spPr>
          <a:xfrm>
            <a:off x="838200" y="358145"/>
            <a:ext cx="10515600" cy="1325563"/>
          </a:xfrm>
        </p:spPr>
        <p:txBody>
          <a:bodyPr/>
          <a:lstStyle/>
          <a:p>
            <a:r>
              <a:rPr lang="en-US" dirty="0"/>
              <a:t>Who Decides?</a:t>
            </a:r>
          </a:p>
        </p:txBody>
      </p:sp>
      <p:sp>
        <p:nvSpPr>
          <p:cNvPr id="5" name="Slide Number Placeholder 4">
            <a:extLst>
              <a:ext uri="{FF2B5EF4-FFF2-40B4-BE49-F238E27FC236}">
                <a16:creationId xmlns:a16="http://schemas.microsoft.com/office/drawing/2014/main" id="{7CF0EAF1-024F-6FF6-A4FB-068403BE69C3}"/>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a:t>
            </a:fld>
            <a:endParaRPr lang="en-US" dirty="0">
              <a:solidFill>
                <a:prstClr val="black">
                  <a:tint val="75000"/>
                </a:prstClr>
              </a:solidFill>
            </a:endParaRPr>
          </a:p>
        </p:txBody>
      </p:sp>
      <p:graphicFrame>
        <p:nvGraphicFramePr>
          <p:cNvPr id="7" name="Content Placeholder 6">
            <a:extLst>
              <a:ext uri="{FF2B5EF4-FFF2-40B4-BE49-F238E27FC236}">
                <a16:creationId xmlns:a16="http://schemas.microsoft.com/office/drawing/2014/main" id="{A84BF761-F26F-8C7D-FBCE-653569FB1B62}"/>
              </a:ext>
            </a:extLst>
          </p:cNvPr>
          <p:cNvGraphicFramePr>
            <a:graphicFrameLocks noGrp="1"/>
          </p:cNvGraphicFramePr>
          <p:nvPr>
            <p:ph idx="1"/>
            <p:extLst>
              <p:ext uri="{D42A27DB-BD31-4B8C-83A1-F6EECF244321}">
                <p14:modId xmlns:p14="http://schemas.microsoft.com/office/powerpoint/2010/main" val="1890731568"/>
              </p:ext>
            </p:extLst>
          </p:nvPr>
        </p:nvGraphicFramePr>
        <p:xfrm>
          <a:off x="838200" y="1911096"/>
          <a:ext cx="10515600" cy="3859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980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B347-DA13-F926-8623-723A5F9B864B}"/>
              </a:ext>
            </a:extLst>
          </p:cNvPr>
          <p:cNvSpPr>
            <a:spLocks noGrp="1"/>
          </p:cNvSpPr>
          <p:nvPr>
            <p:ph type="title"/>
          </p:nvPr>
        </p:nvSpPr>
        <p:spPr>
          <a:xfrm>
            <a:off x="2846961" y="1750395"/>
            <a:ext cx="6498077" cy="2514600"/>
          </a:xfrm>
        </p:spPr>
        <p:txBody>
          <a:bodyPr>
            <a:normAutofit fontScale="90000"/>
          </a:bodyPr>
          <a:lstStyle/>
          <a:p>
            <a:r>
              <a:rPr lang="en-US" cap="small" dirty="0"/>
              <a:t>OGE </a:t>
            </a:r>
            <a:br>
              <a:rPr lang="en-US" cap="small" dirty="0"/>
            </a:br>
            <a:r>
              <a:rPr lang="en-US" cap="small" dirty="0"/>
              <a:t>and </a:t>
            </a:r>
            <a:br>
              <a:rPr lang="en-US" cap="small" dirty="0"/>
            </a:br>
            <a:r>
              <a:rPr lang="en-US" cap="small" dirty="0"/>
              <a:t>§208(b)(1) Waivers</a:t>
            </a:r>
          </a:p>
        </p:txBody>
      </p:sp>
    </p:spTree>
    <p:extLst>
      <p:ext uri="{BB962C8B-B14F-4D97-AF65-F5344CB8AC3E}">
        <p14:creationId xmlns:p14="http://schemas.microsoft.com/office/powerpoint/2010/main" val="63598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 name="Freeform: Shape 128">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Rectangle 132">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Arc 134">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51ED6B-38FE-FFBD-BDFC-C11B23E3104C}"/>
              </a:ext>
            </a:extLst>
          </p:cNvPr>
          <p:cNvSpPr>
            <a:spLocks noGrp="1"/>
          </p:cNvSpPr>
          <p:nvPr>
            <p:ph type="title"/>
          </p:nvPr>
        </p:nvSpPr>
        <p:spPr>
          <a:xfrm>
            <a:off x="838200" y="643467"/>
            <a:ext cx="2951205" cy="5571066"/>
          </a:xfrm>
        </p:spPr>
        <p:txBody>
          <a:bodyPr vert="horz" lIns="91440" tIns="45720" rIns="91440" bIns="45720" rtlCol="0" anchor="ctr">
            <a:normAutofit/>
          </a:bodyPr>
          <a:lstStyle/>
          <a:p>
            <a:pPr algn="l"/>
            <a:r>
              <a:rPr lang="en-US" kern="1200">
                <a:solidFill>
                  <a:srgbClr val="FFFFFF"/>
                </a:solidFill>
                <a:latin typeface="+mj-lt"/>
                <a:ea typeface="+mj-ea"/>
                <a:cs typeface="+mj-cs"/>
              </a:rPr>
              <a:t>OGE’s Role</a:t>
            </a:r>
          </a:p>
        </p:txBody>
      </p:sp>
      <p:sp>
        <p:nvSpPr>
          <p:cNvPr id="143" name="Rectangle: Rounded Corners 14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BBB837E-340D-20DD-DA3E-843E4E9ED17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smtClean="0">
                <a:solidFill>
                  <a:srgbClr val="FFFFFF"/>
                </a:solidFill>
              </a:rPr>
              <a:pPr>
                <a:spcAft>
                  <a:spcPts val="600"/>
                </a:spcAft>
                <a:defRPr/>
              </a:pPr>
              <a:t>14</a:t>
            </a:fld>
            <a:endParaRPr lang="en-US">
              <a:solidFill>
                <a:srgbClr val="FFFFFF"/>
              </a:solidFill>
            </a:endParaRPr>
          </a:p>
        </p:txBody>
      </p:sp>
      <p:graphicFrame>
        <p:nvGraphicFramePr>
          <p:cNvPr id="8" name="Content Placeholder 7">
            <a:extLst>
              <a:ext uri="{FF2B5EF4-FFF2-40B4-BE49-F238E27FC236}">
                <a16:creationId xmlns:a16="http://schemas.microsoft.com/office/drawing/2014/main" id="{FFEB3892-49C3-0D81-1721-6FF98F9B2564}"/>
              </a:ext>
            </a:extLst>
          </p:cNvPr>
          <p:cNvGraphicFramePr>
            <a:graphicFrameLocks noGrp="1"/>
          </p:cNvGraphicFramePr>
          <p:nvPr>
            <p:ph idx="1"/>
            <p:extLst>
              <p:ext uri="{D42A27DB-BD31-4B8C-83A1-F6EECF244321}">
                <p14:modId xmlns:p14="http://schemas.microsoft.com/office/powerpoint/2010/main" val="29249634"/>
              </p:ext>
            </p:extLst>
          </p:nvPr>
        </p:nvGraphicFramePr>
        <p:xfrm>
          <a:off x="5049255" y="613007"/>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On My Way Dude">
            <a:extLst>
              <a:ext uri="{FF2B5EF4-FFF2-40B4-BE49-F238E27FC236}">
                <a16:creationId xmlns:a16="http://schemas.microsoft.com/office/drawing/2014/main" id="{E8626C28-58EF-8A4B-A8D3-3BD3F29AA26C}"/>
              </a:ext>
            </a:extLst>
          </p:cNvPr>
          <p:cNvPicPr>
            <a:picLocks noChangeAspect="1"/>
          </p:cNvPicPr>
          <p:nvPr/>
        </p:nvPicPr>
        <p:blipFill>
          <a:blip r:embed="rId7"/>
          <a:stretch>
            <a:fillRect/>
          </a:stretch>
        </p:blipFill>
        <p:spPr>
          <a:xfrm>
            <a:off x="142153" y="4182101"/>
            <a:ext cx="2743201" cy="2743201"/>
          </a:xfrm>
          <a:prstGeom prst="rect">
            <a:avLst/>
          </a:prstGeom>
        </p:spPr>
      </p:pic>
    </p:spTree>
    <p:extLst>
      <p:ext uri="{BB962C8B-B14F-4D97-AF65-F5344CB8AC3E}">
        <p14:creationId xmlns:p14="http://schemas.microsoft.com/office/powerpoint/2010/main" val="264789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7" presetClass="path" presetSubtype="0" accel="50000" decel="50000" fill="hold" nodeType="afterEffect">
                                  <p:stCondLst>
                                    <p:cond delay="0"/>
                                  </p:stCondLst>
                                  <p:childTnLst>
                                    <p:animMotion origin="layout" path="M 0 0 L 0.067 0.04 C 0.081 0.049 0.102 0.054 0.124 0.054 C 0.149 0.054 0.169 0.049 0.183 0.04 L 0.25 0 E" pathEditMode="relative" ptsTypes="">
                                      <p:cBhvr>
                                        <p:cTn id="23" dur="2000" fill="hold"/>
                                        <p:tgtEl>
                                          <p:spTgt spid="4"/>
                                        </p:tgtEl>
                                        <p:attrNameLst>
                                          <p:attrName>ppt_x</p:attrName>
                                          <p:attrName>ppt_y</p:attrName>
                                        </p:attrNameLst>
                                      </p:cBhvr>
                                    </p:animMotion>
                                  </p:childTnLst>
                                </p:cTn>
                              </p:par>
                            </p:childTnLst>
                          </p:cTn>
                        </p:par>
                        <p:par>
                          <p:cTn id="24" fill="hold">
                            <p:stCondLst>
                              <p:cond delay="4000"/>
                            </p:stCondLst>
                            <p:childTnLst>
                              <p:par>
                                <p:cTn id="25" presetID="26" presetClass="exit" presetSubtype="0" fill="hold" nodeType="afterEffect">
                                  <p:stCondLst>
                                    <p:cond delay="0"/>
                                  </p:stCondLst>
                                  <p:childTnLst>
                                    <p:animEffect transition="out" filter="wipe(down)">
                                      <p:cBhvr>
                                        <p:cTn id="26" dur="180" accel="50000">
                                          <p:stCondLst>
                                            <p:cond delay="1820"/>
                                          </p:stCondLst>
                                        </p:cTn>
                                        <p:tgtEl>
                                          <p:spTgt spid="4"/>
                                        </p:tgtEl>
                                      </p:cBhvr>
                                    </p:animEffect>
                                    <p:anim calcmode="lin" valueType="num">
                                      <p:cBhvr>
                                        <p:cTn id="2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34" dur="26">
                                          <p:stCondLst>
                                            <p:cond delay="620"/>
                                          </p:stCondLst>
                                        </p:cTn>
                                        <p:tgtEl>
                                          <p:spTgt spid="4"/>
                                        </p:tgtEl>
                                      </p:cBhvr>
                                      <p:to x="100000" y="60000"/>
                                    </p:animScale>
                                    <p:animScale>
                                      <p:cBhvr>
                                        <p:cTn id="35" dur="166" decel="50000">
                                          <p:stCondLst>
                                            <p:cond delay="64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set>
                                      <p:cBhvr>
                                        <p:cTn id="4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925D65-982C-6BFC-D162-03FFE01BF662}"/>
              </a:ext>
            </a:extLst>
          </p:cNvPr>
          <p:cNvSpPr>
            <a:spLocks noGrp="1"/>
          </p:cNvSpPr>
          <p:nvPr>
            <p:ph type="title"/>
          </p:nvPr>
        </p:nvSpPr>
        <p:spPr>
          <a:xfrm>
            <a:off x="838200" y="459863"/>
            <a:ext cx="10515600" cy="810299"/>
          </a:xfrm>
        </p:spPr>
        <p:txBody>
          <a:bodyPr vert="horz" lIns="91440" tIns="45720" rIns="91440" bIns="45720" rtlCol="0" anchor="ctr">
            <a:normAutofit/>
          </a:bodyPr>
          <a:lstStyle/>
          <a:p>
            <a:pPr algn="ctr"/>
            <a:r>
              <a:rPr lang="en-US" b="1" kern="1200" cap="small" dirty="0">
                <a:solidFill>
                  <a:srgbClr val="FFFFFF"/>
                </a:solidFill>
                <a:latin typeface="+mj-lt"/>
                <a:ea typeface="+mj-ea"/>
                <a:cs typeface="+mj-cs"/>
              </a:rPr>
              <a:t>Resources</a:t>
            </a:r>
            <a:r>
              <a:rPr lang="en-US" kern="1200" cap="small" dirty="0">
                <a:solidFill>
                  <a:srgbClr val="FFFFFF"/>
                </a:solidFill>
                <a:latin typeface="+mj-lt"/>
                <a:ea typeface="+mj-ea"/>
                <a:cs typeface="+mj-cs"/>
              </a:rPr>
              <a:t>	</a:t>
            </a:r>
          </a:p>
        </p:txBody>
      </p:sp>
      <p:sp>
        <p:nvSpPr>
          <p:cNvPr id="22" name="Rectangle: Rounded Corners 2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Diagram 9">
            <a:extLst>
              <a:ext uri="{FF2B5EF4-FFF2-40B4-BE49-F238E27FC236}">
                <a16:creationId xmlns:a16="http://schemas.microsoft.com/office/drawing/2014/main" id="{B579A262-8F32-7B90-074E-C0CF71DEE973}"/>
              </a:ext>
            </a:extLst>
          </p:cNvPr>
          <p:cNvGraphicFramePr/>
          <p:nvPr>
            <p:extLst>
              <p:ext uri="{D42A27DB-BD31-4B8C-83A1-F6EECF244321}">
                <p14:modId xmlns:p14="http://schemas.microsoft.com/office/powerpoint/2010/main" val="535649236"/>
              </p:ext>
            </p:extLst>
          </p:nvPr>
        </p:nvGraphicFramePr>
        <p:xfrm>
          <a:off x="985736" y="1930808"/>
          <a:ext cx="4489595" cy="352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id="{A1910A86-4040-7321-261B-ED089FBB5392}"/>
              </a:ext>
            </a:extLst>
          </p:cNvPr>
          <p:cNvGraphicFramePr/>
          <p:nvPr>
            <p:extLst>
              <p:ext uri="{D42A27DB-BD31-4B8C-83A1-F6EECF244321}">
                <p14:modId xmlns:p14="http://schemas.microsoft.com/office/powerpoint/2010/main" val="2541826060"/>
              </p:ext>
            </p:extLst>
          </p:nvPr>
        </p:nvGraphicFramePr>
        <p:xfrm>
          <a:off x="6054827" y="1945640"/>
          <a:ext cx="5086586" cy="35278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9904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C23B-D5B6-D62E-0E3D-F19A1B62D05A}"/>
              </a:ext>
            </a:extLst>
          </p:cNvPr>
          <p:cNvSpPr>
            <a:spLocks noGrp="1"/>
          </p:cNvSpPr>
          <p:nvPr>
            <p:ph type="title"/>
          </p:nvPr>
        </p:nvSpPr>
        <p:spPr>
          <a:xfrm>
            <a:off x="838200" y="155492"/>
            <a:ext cx="10515600" cy="698015"/>
          </a:xfrm>
        </p:spPr>
        <p:txBody>
          <a:bodyPr/>
          <a:lstStyle/>
          <a:p>
            <a:pPr algn="ctr"/>
            <a:r>
              <a:rPr lang="en-US" dirty="0"/>
              <a:t>Where To Find These Resources</a:t>
            </a:r>
          </a:p>
        </p:txBody>
      </p:sp>
      <p:pic>
        <p:nvPicPr>
          <p:cNvPr id="8" name="Content Placeholder 7" descr="A screenshot of a computer&#10;&#10;Description automatically generated">
            <a:extLst>
              <a:ext uri="{FF2B5EF4-FFF2-40B4-BE49-F238E27FC236}">
                <a16:creationId xmlns:a16="http://schemas.microsoft.com/office/drawing/2014/main" id="{E8549C3B-1868-CDA8-2468-6B7951E0FE6F}"/>
              </a:ext>
            </a:extLst>
          </p:cNvPr>
          <p:cNvPicPr>
            <a:picLocks noGrp="1" noChangeAspect="1"/>
          </p:cNvPicPr>
          <p:nvPr>
            <p:ph idx="1"/>
          </p:nvPr>
        </p:nvPicPr>
        <p:blipFill>
          <a:blip r:embed="rId2"/>
          <a:stretch>
            <a:fillRect/>
          </a:stretch>
        </p:blipFill>
        <p:spPr>
          <a:xfrm>
            <a:off x="0" y="954130"/>
            <a:ext cx="12192000" cy="5903870"/>
          </a:xfrm>
        </p:spPr>
      </p:pic>
      <p:sp>
        <p:nvSpPr>
          <p:cNvPr id="6" name="Slide Number Placeholder 5">
            <a:extLst>
              <a:ext uri="{FF2B5EF4-FFF2-40B4-BE49-F238E27FC236}">
                <a16:creationId xmlns:a16="http://schemas.microsoft.com/office/drawing/2014/main" id="{D9C1C57B-E8F9-D041-84F6-616E59A0A252}"/>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16</a:t>
            </a:fld>
            <a:endParaRPr lang="en-US" dirty="0">
              <a:solidFill>
                <a:prstClr val="black">
                  <a:tint val="75000"/>
                </a:prstClr>
              </a:solidFill>
            </a:endParaRPr>
          </a:p>
        </p:txBody>
      </p:sp>
      <p:sp>
        <p:nvSpPr>
          <p:cNvPr id="9" name="Oval 8">
            <a:extLst>
              <a:ext uri="{FF2B5EF4-FFF2-40B4-BE49-F238E27FC236}">
                <a16:creationId xmlns:a16="http://schemas.microsoft.com/office/drawing/2014/main" id="{753BBF3E-0B47-5B4D-19B7-4B56866E3AAB}"/>
              </a:ext>
            </a:extLst>
          </p:cNvPr>
          <p:cNvSpPr/>
          <p:nvPr/>
        </p:nvSpPr>
        <p:spPr>
          <a:xfrm>
            <a:off x="3406315" y="2191768"/>
            <a:ext cx="2142906" cy="649154"/>
          </a:xfrm>
          <a:prstGeom prst="ellipse">
            <a:avLst/>
          </a:prstGeom>
          <a:noFill/>
          <a:ln w="571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77B34C95-938A-AAD0-54ED-FDFB6FFC2B36}"/>
              </a:ext>
            </a:extLst>
          </p:cNvPr>
          <p:cNvSpPr/>
          <p:nvPr/>
        </p:nvSpPr>
        <p:spPr>
          <a:xfrm>
            <a:off x="7749702" y="2749685"/>
            <a:ext cx="2142906" cy="512324"/>
          </a:xfrm>
          <a:prstGeom prst="ellipse">
            <a:avLst/>
          </a:prstGeom>
          <a:noFill/>
          <a:ln w="57150">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4237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80" name="Rectangle 7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2AA9A42-4DAB-FE2D-A34D-BFAAE46ADFEB}"/>
              </a:ext>
            </a:extLst>
          </p:cNvPr>
          <p:cNvSpPr>
            <a:spLocks noGrp="1"/>
          </p:cNvSpPr>
          <p:nvPr>
            <p:ph type="sldNum" sz="quarter" idx="13"/>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prstClr val="black">
                    <a:tint val="75000"/>
                  </a:prstClr>
                </a:solidFill>
              </a:rPr>
              <a:pPr>
                <a:spcAft>
                  <a:spcPts val="600"/>
                </a:spcAft>
                <a:defRPr/>
              </a:pPr>
              <a:t>17</a:t>
            </a:fld>
            <a:endParaRPr lang="en-US">
              <a:solidFill>
                <a:prstClr val="black">
                  <a:tint val="75000"/>
                </a:prstClr>
              </a:solidFill>
            </a:endParaRPr>
          </a:p>
        </p:txBody>
      </p:sp>
      <p:graphicFrame>
        <p:nvGraphicFramePr>
          <p:cNvPr id="8" name="Diagram 7">
            <a:extLst>
              <a:ext uri="{FF2B5EF4-FFF2-40B4-BE49-F238E27FC236}">
                <a16:creationId xmlns:a16="http://schemas.microsoft.com/office/drawing/2014/main" id="{50D342D0-D924-4932-EA0A-479ED5E46FDD}"/>
              </a:ext>
            </a:extLst>
          </p:cNvPr>
          <p:cNvGraphicFramePr/>
          <p:nvPr>
            <p:extLst>
              <p:ext uri="{D42A27DB-BD31-4B8C-83A1-F6EECF244321}">
                <p14:modId xmlns:p14="http://schemas.microsoft.com/office/powerpoint/2010/main" val="389585972"/>
              </p:ext>
            </p:extLst>
          </p:nvPr>
        </p:nvGraphicFramePr>
        <p:xfrm>
          <a:off x="394203" y="860517"/>
          <a:ext cx="5458838" cy="419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phic 9" descr="Signature with solid fill">
            <a:extLst>
              <a:ext uri="{FF2B5EF4-FFF2-40B4-BE49-F238E27FC236}">
                <a16:creationId xmlns:a16="http://schemas.microsoft.com/office/drawing/2014/main" id="{1A3B70FC-0B33-E3BD-868C-81D7973DC1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20178" y="1868772"/>
            <a:ext cx="5571822" cy="5571822"/>
          </a:xfrm>
          <a:prstGeom prst="rect">
            <a:avLst/>
          </a:prstGeom>
        </p:spPr>
      </p:pic>
    </p:spTree>
    <p:extLst>
      <p:ext uri="{BB962C8B-B14F-4D97-AF65-F5344CB8AC3E}">
        <p14:creationId xmlns:p14="http://schemas.microsoft.com/office/powerpoint/2010/main" val="27809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B347-DA13-F926-8623-723A5F9B864B}"/>
              </a:ext>
            </a:extLst>
          </p:cNvPr>
          <p:cNvSpPr>
            <a:spLocks noGrp="1"/>
          </p:cNvSpPr>
          <p:nvPr>
            <p:ph type="title"/>
          </p:nvPr>
        </p:nvSpPr>
        <p:spPr>
          <a:xfrm>
            <a:off x="3945636" y="2704873"/>
            <a:ext cx="4300728" cy="724127"/>
          </a:xfrm>
        </p:spPr>
        <p:txBody>
          <a:bodyPr>
            <a:noAutofit/>
          </a:bodyPr>
          <a:lstStyle/>
          <a:p>
            <a:r>
              <a:rPr lang="en-US" sz="6600" cap="small" dirty="0"/>
              <a:t>Part 1</a:t>
            </a:r>
          </a:p>
        </p:txBody>
      </p:sp>
      <p:sp>
        <p:nvSpPr>
          <p:cNvPr id="3" name="Text Placeholder 2">
            <a:extLst>
              <a:ext uri="{FF2B5EF4-FFF2-40B4-BE49-F238E27FC236}">
                <a16:creationId xmlns:a16="http://schemas.microsoft.com/office/drawing/2014/main" id="{7A3A2023-31E3-9057-C2B8-FDB1912B5672}"/>
              </a:ext>
            </a:extLst>
          </p:cNvPr>
          <p:cNvSpPr>
            <a:spLocks noGrp="1"/>
          </p:cNvSpPr>
          <p:nvPr>
            <p:ph type="body" idx="1"/>
          </p:nvPr>
        </p:nvSpPr>
        <p:spPr>
          <a:xfrm>
            <a:off x="3316224" y="3488079"/>
            <a:ext cx="5559552" cy="1536192"/>
          </a:xfrm>
        </p:spPr>
        <p:txBody>
          <a:bodyPr>
            <a:normAutofit/>
          </a:bodyPr>
          <a:lstStyle/>
          <a:p>
            <a:r>
              <a:rPr lang="en-US" sz="5400" cap="small" dirty="0"/>
              <a:t>Overview</a:t>
            </a:r>
          </a:p>
        </p:txBody>
      </p:sp>
    </p:spTree>
    <p:extLst>
      <p:ext uri="{BB962C8B-B14F-4D97-AF65-F5344CB8AC3E}">
        <p14:creationId xmlns:p14="http://schemas.microsoft.com/office/powerpoint/2010/main" val="248546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Part 1 Roadmap</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a:xfrm>
            <a:off x="9664504" y="6356350"/>
            <a:ext cx="1689295"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76B855D-E9CC-4FF8-AD85-6CDC7B89A0DE}" type="slidenum">
              <a:rPr kumimoji="0" lang="en-US"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3</a:t>
            </a:fld>
            <a:endParaRPr kumimoji="0" lang="en-US"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Content Placeholder 2">
            <a:extLst>
              <a:ext uri="{FF2B5EF4-FFF2-40B4-BE49-F238E27FC236}">
                <a16:creationId xmlns:a16="http://schemas.microsoft.com/office/drawing/2014/main" id="{D1A9BD16-32A3-B582-3331-E7ED5630A225}"/>
              </a:ext>
            </a:extLst>
          </p:cNvPr>
          <p:cNvGraphicFramePr>
            <a:graphicFrameLocks noGrp="1"/>
          </p:cNvGraphicFramePr>
          <p:nvPr>
            <p:ph idx="1"/>
            <p:extLst>
              <p:ext uri="{D42A27DB-BD31-4B8C-83A1-F6EECF244321}">
                <p14:modId xmlns:p14="http://schemas.microsoft.com/office/powerpoint/2010/main" val="110835633"/>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16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B347-DA13-F926-8623-723A5F9B864B}"/>
              </a:ext>
            </a:extLst>
          </p:cNvPr>
          <p:cNvSpPr>
            <a:spLocks noGrp="1"/>
          </p:cNvSpPr>
          <p:nvPr>
            <p:ph type="title"/>
          </p:nvPr>
        </p:nvSpPr>
        <p:spPr/>
        <p:txBody>
          <a:bodyPr/>
          <a:lstStyle/>
          <a:p>
            <a:r>
              <a:rPr lang="en-US" cap="small" dirty="0"/>
              <a:t>18 U.S.C. §208</a:t>
            </a:r>
          </a:p>
        </p:txBody>
      </p:sp>
    </p:spTree>
    <p:extLst>
      <p:ext uri="{BB962C8B-B14F-4D97-AF65-F5344CB8AC3E}">
        <p14:creationId xmlns:p14="http://schemas.microsoft.com/office/powerpoint/2010/main" val="86665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74" name="Rectangle 73">
            <a:extLst>
              <a:ext uri="{FF2B5EF4-FFF2-40B4-BE49-F238E27FC236}">
                <a16:creationId xmlns:a16="http://schemas.microsoft.com/office/drawing/2014/main" id="{66A3F9DB-B144-47A4-9DB2-706C3908B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a:extLst>
              <a:ext uri="{FF2B5EF4-FFF2-40B4-BE49-F238E27FC236}">
                <a16:creationId xmlns:a16="http://schemas.microsoft.com/office/drawing/2014/main" id="{3D9A74CD-249A-437B-A289-413676038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descr="Front steps and columns of a majestic city building">
            <a:extLst>
              <a:ext uri="{FF2B5EF4-FFF2-40B4-BE49-F238E27FC236}">
                <a16:creationId xmlns:a16="http://schemas.microsoft.com/office/drawing/2014/main" id="{FD681B4B-61C3-9473-2337-EF59CA5AC47C}"/>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76" name="Oval 7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3">
            <a:extLst>
              <a:ext uri="{FF2B5EF4-FFF2-40B4-BE49-F238E27FC236}">
                <a16:creationId xmlns:a16="http://schemas.microsoft.com/office/drawing/2014/main" id="{D56EF6AD-4784-2499-E98D-6125F88A9F85}"/>
              </a:ext>
            </a:extLst>
          </p:cNvPr>
          <p:cNvSpPr txBox="1">
            <a:spLocks/>
          </p:cNvSpPr>
          <p:nvPr/>
        </p:nvSpPr>
        <p:spPr>
          <a:xfrm>
            <a:off x="919117" y="1333867"/>
            <a:ext cx="3760082" cy="40646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kern="1200" dirty="0">
                <a:solidFill>
                  <a:schemeClr val="tx1"/>
                </a:solidFill>
                <a:latin typeface="+mj-lt"/>
                <a:ea typeface="+mj-ea"/>
                <a:cs typeface="+mj-cs"/>
              </a:rPr>
              <a:t>18 U.S.C. </a:t>
            </a:r>
            <a:r>
              <a:rPr lang="en-US" cap="small" dirty="0"/>
              <a:t>§</a:t>
            </a:r>
            <a:r>
              <a:rPr lang="en-US" kern="1200" dirty="0">
                <a:solidFill>
                  <a:schemeClr val="tx1"/>
                </a:solidFill>
                <a:latin typeface="+mj-lt"/>
                <a:ea typeface="+mj-ea"/>
                <a:cs typeface="+mj-cs"/>
              </a:rPr>
              <a:t>208</a:t>
            </a:r>
          </a:p>
          <a:p>
            <a:pPr algn="ctr">
              <a:spcAft>
                <a:spcPts val="600"/>
              </a:spcAft>
            </a:pPr>
            <a:r>
              <a:rPr lang="en-US" dirty="0"/>
              <a:t>bars participation</a:t>
            </a:r>
            <a:endParaRPr lang="en-US" kern="1200" dirty="0">
              <a:solidFill>
                <a:schemeClr val="tx1"/>
              </a:solidFill>
              <a:latin typeface="+mj-lt"/>
              <a:ea typeface="+mj-ea"/>
              <a:cs typeface="+mj-cs"/>
            </a:endParaRPr>
          </a:p>
        </p:txBody>
      </p:sp>
      <p:sp>
        <p:nvSpPr>
          <p:cNvPr id="11" name="TextBox 10">
            <a:extLst>
              <a:ext uri="{FF2B5EF4-FFF2-40B4-BE49-F238E27FC236}">
                <a16:creationId xmlns:a16="http://schemas.microsoft.com/office/drawing/2014/main" id="{4CE261F6-8CF9-8147-0F56-AEE6FE384975}"/>
              </a:ext>
            </a:extLst>
          </p:cNvPr>
          <p:cNvSpPr txBox="1"/>
          <p:nvPr/>
        </p:nvSpPr>
        <p:spPr>
          <a:xfrm>
            <a:off x="5370153" y="1526033"/>
            <a:ext cx="5983647" cy="4821850"/>
          </a:xfrm>
          <a:prstGeom prst="rect">
            <a:avLst/>
          </a:prstGeom>
          <a:solidFill>
            <a:schemeClr val="bg1">
              <a:lumMod val="50000"/>
              <a:alpha val="55000"/>
            </a:schemeClr>
          </a:solidFill>
        </p:spPr>
        <p:txBody>
          <a:bodyPr vert="horz" lIns="91440" tIns="45720" rIns="91440" bIns="45720" rtlCol="0">
            <a:normAutofit/>
          </a:bodyPr>
          <a:lstStyle/>
          <a:p>
            <a:pPr>
              <a:lnSpc>
                <a:spcPct val="90000"/>
              </a:lnSpc>
              <a:spcAft>
                <a:spcPts val="600"/>
              </a:spcAft>
            </a:pPr>
            <a:r>
              <a:rPr lang="en-US" dirty="0">
                <a:solidFill>
                  <a:srgbClr val="FFFFFF"/>
                </a:solidFill>
              </a:rPr>
              <a:t>[W]hoever, being an officer or employee of the executive branch of the United States Government, or of any independent agency of the United States, a Federal Reserve bank director, officer, or employee, or an officer or employee of the District of Columbia, including a special Government employee, </a:t>
            </a:r>
            <a:r>
              <a:rPr lang="en-US" b="1" dirty="0">
                <a:solidFill>
                  <a:schemeClr val="accent5"/>
                </a:solidFill>
              </a:rPr>
              <a:t>participates personally and substantially as a Government officer or employee, </a:t>
            </a:r>
            <a:r>
              <a:rPr lang="en-US" dirty="0">
                <a:solidFill>
                  <a:srgbClr val="FFFFFF"/>
                </a:solidFill>
              </a:rPr>
              <a:t>through decision, approval, disapproval, recommendation, the rendering of advice, investigation, or otherwise, </a:t>
            </a:r>
            <a:r>
              <a:rPr lang="en-US" b="1" dirty="0">
                <a:solidFill>
                  <a:schemeClr val="accent5"/>
                </a:solidFill>
              </a:rPr>
              <a:t>in a</a:t>
            </a:r>
            <a:r>
              <a:rPr lang="en-US" dirty="0">
                <a:solidFill>
                  <a:schemeClr val="accent5"/>
                </a:solidFill>
              </a:rPr>
              <a:t> </a:t>
            </a:r>
            <a:r>
              <a:rPr lang="en-US" dirty="0">
                <a:solidFill>
                  <a:srgbClr val="FFFFFF"/>
                </a:solidFill>
              </a:rPr>
              <a:t>judicial or other proceeding, application, request for a ruling or other determination, contract, claim, controversy, charge, accusation, arrest</a:t>
            </a:r>
            <a:r>
              <a:rPr lang="en-US" b="1" dirty="0">
                <a:solidFill>
                  <a:srgbClr val="FFFFFF"/>
                </a:solidFill>
              </a:rPr>
              <a:t>, </a:t>
            </a:r>
            <a:r>
              <a:rPr lang="en-US" dirty="0">
                <a:solidFill>
                  <a:schemeClr val="bg1"/>
                </a:solidFill>
              </a:rPr>
              <a:t>or other </a:t>
            </a:r>
            <a:r>
              <a:rPr lang="en-US" b="1" dirty="0">
                <a:solidFill>
                  <a:schemeClr val="accent5"/>
                </a:solidFill>
              </a:rPr>
              <a:t>particular matter in which</a:t>
            </a:r>
            <a:r>
              <a:rPr lang="en-US" dirty="0">
                <a:solidFill>
                  <a:schemeClr val="accent5"/>
                </a:solidFill>
              </a:rPr>
              <a:t>,</a:t>
            </a:r>
            <a:r>
              <a:rPr lang="en-US" dirty="0">
                <a:solidFill>
                  <a:schemeClr val="accent4"/>
                </a:solidFill>
              </a:rPr>
              <a:t> </a:t>
            </a:r>
            <a:r>
              <a:rPr lang="en-US" dirty="0">
                <a:solidFill>
                  <a:srgbClr val="FFFFFF"/>
                </a:solidFill>
              </a:rPr>
              <a:t>to his knowledge, </a:t>
            </a:r>
            <a:r>
              <a:rPr lang="en-US" b="1" dirty="0">
                <a:solidFill>
                  <a:schemeClr val="accent5"/>
                </a:solidFill>
              </a:rPr>
              <a:t>he</a:t>
            </a:r>
            <a:r>
              <a:rPr lang="en-US" dirty="0">
                <a:solidFill>
                  <a:srgbClr val="FFFFFF"/>
                </a:solidFill>
              </a:rPr>
              <a:t>, his spouse, minor child, general partner, organization in which he is serving as officer, director, trustee, general partner or employee, or any person or organization with whom he is negotiating or has any arrangement concerning prospective employment, </a:t>
            </a:r>
            <a:r>
              <a:rPr lang="en-US" b="1" dirty="0">
                <a:solidFill>
                  <a:schemeClr val="accent5"/>
                </a:solidFill>
              </a:rPr>
              <a:t>has a financial interest—…</a:t>
            </a:r>
            <a:endParaRPr lang="en-US" dirty="0">
              <a:solidFill>
                <a:schemeClr val="accent5"/>
              </a:solidFill>
            </a:endParaRPr>
          </a:p>
        </p:txBody>
      </p:sp>
      <p:sp>
        <p:nvSpPr>
          <p:cNvPr id="70" name="Arc 6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B3F0E5A-508E-1F87-B3FB-270E61B669B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smtClean="0">
                <a:solidFill>
                  <a:srgbClr val="FFFFFF"/>
                </a:solidFill>
                <a:latin typeface="Calibri" panose="020F0502020204030204"/>
              </a:rPr>
              <a:pPr>
                <a:spcAft>
                  <a:spcPts val="600"/>
                </a:spcAft>
                <a:defRPr/>
              </a:pPr>
              <a:t>5</a:t>
            </a:fld>
            <a:endParaRPr lang="en-US">
              <a:solidFill>
                <a:srgbClr val="FFFFFF"/>
              </a:solidFill>
              <a:latin typeface="Calibri" panose="020F0502020204030204"/>
            </a:endParaRPr>
          </a:p>
        </p:txBody>
      </p:sp>
    </p:spTree>
    <p:extLst>
      <p:ext uri="{BB962C8B-B14F-4D97-AF65-F5344CB8AC3E}">
        <p14:creationId xmlns:p14="http://schemas.microsoft.com/office/powerpoint/2010/main" val="201363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B3F0E5A-508E-1F87-B3FB-270E61B669B3}"/>
              </a:ext>
            </a:extLst>
          </p:cNvPr>
          <p:cNvSpPr>
            <a:spLocks noGrp="1"/>
          </p:cNvSpPr>
          <p:nvPr>
            <p:ph type="sldNum" sz="quarter" idx="12"/>
          </p:nvPr>
        </p:nvSpPr>
        <p:spPr>
          <a:xfrm>
            <a:off x="10506330" y="6356350"/>
            <a:ext cx="847470"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6</a:t>
            </a:fld>
            <a:endParaRPr lang="en-US">
              <a:solidFill>
                <a:prstClr val="black">
                  <a:tint val="75000"/>
                </a:prstClr>
              </a:solidFill>
            </a:endParaRPr>
          </a:p>
        </p:txBody>
      </p:sp>
      <p:sp>
        <p:nvSpPr>
          <p:cNvPr id="11" name="TextBox 10">
            <a:extLst>
              <a:ext uri="{FF2B5EF4-FFF2-40B4-BE49-F238E27FC236}">
                <a16:creationId xmlns:a16="http://schemas.microsoft.com/office/drawing/2014/main" id="{4CF4F43A-BF5D-3B23-51DB-EE0CACE21B0B}"/>
              </a:ext>
            </a:extLst>
          </p:cNvPr>
          <p:cNvSpPr txBox="1"/>
          <p:nvPr/>
        </p:nvSpPr>
        <p:spPr>
          <a:xfrm>
            <a:off x="649753" y="2468131"/>
            <a:ext cx="4369859" cy="2062103"/>
          </a:xfrm>
          <a:prstGeom prst="rect">
            <a:avLst/>
          </a:prstGeom>
          <a:noFill/>
        </p:spPr>
        <p:txBody>
          <a:bodyPr wrap="square" rtlCol="0">
            <a:spAutoFit/>
          </a:bodyPr>
          <a:lstStyle/>
          <a:p>
            <a:pPr algn="ctr"/>
            <a:r>
              <a:rPr lang="en-US" sz="4400" dirty="0"/>
              <a:t>18 U.S.C. §208 </a:t>
            </a:r>
          </a:p>
          <a:p>
            <a:pPr algn="ctr"/>
            <a:r>
              <a:rPr lang="en-US" sz="4400" dirty="0"/>
              <a:t>has</a:t>
            </a:r>
          </a:p>
          <a:p>
            <a:pPr algn="ctr"/>
            <a:r>
              <a:rPr lang="en-US" sz="4000" b="1" dirty="0"/>
              <a:t>no</a:t>
            </a:r>
            <a:r>
              <a:rPr lang="en-US" sz="4000" dirty="0"/>
              <a:t> </a:t>
            </a:r>
            <a:r>
              <a:rPr lang="en-US" sz="4000" b="1" i="1" dirty="0"/>
              <a:t>de minimis</a:t>
            </a:r>
          </a:p>
        </p:txBody>
      </p:sp>
      <p:graphicFrame>
        <p:nvGraphicFramePr>
          <p:cNvPr id="6" name="Diagram 5">
            <a:extLst>
              <a:ext uri="{FF2B5EF4-FFF2-40B4-BE49-F238E27FC236}">
                <a16:creationId xmlns:a16="http://schemas.microsoft.com/office/drawing/2014/main" id="{89B8E790-5660-D634-46BF-2ED4BE86F20B}"/>
              </a:ext>
            </a:extLst>
          </p:cNvPr>
          <p:cNvGraphicFramePr/>
          <p:nvPr>
            <p:extLst>
              <p:ext uri="{D42A27DB-BD31-4B8C-83A1-F6EECF244321}">
                <p14:modId xmlns:p14="http://schemas.microsoft.com/office/powerpoint/2010/main" val="3640921215"/>
              </p:ext>
            </p:extLst>
          </p:nvPr>
        </p:nvGraphicFramePr>
        <p:xfrm>
          <a:off x="5757110" y="959534"/>
          <a:ext cx="6110635" cy="4369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237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A01-BDF1-F76A-75C0-F554D70DBB3C}"/>
              </a:ext>
            </a:extLst>
          </p:cNvPr>
          <p:cNvSpPr>
            <a:spLocks noGrp="1"/>
          </p:cNvSpPr>
          <p:nvPr>
            <p:ph type="title"/>
          </p:nvPr>
        </p:nvSpPr>
        <p:spPr>
          <a:xfrm>
            <a:off x="1075765" y="449769"/>
            <a:ext cx="10162958" cy="354722"/>
          </a:xfrm>
        </p:spPr>
        <p:txBody>
          <a:bodyPr>
            <a:normAutofit fontScale="90000"/>
          </a:bodyPr>
          <a:lstStyle/>
          <a:p>
            <a:pPr algn="ctr"/>
            <a:r>
              <a:rPr lang="en-US" dirty="0"/>
              <a:t>Statutory Waivers and Regulatory Exemptions </a:t>
            </a:r>
          </a:p>
        </p:txBody>
      </p:sp>
      <p:graphicFrame>
        <p:nvGraphicFramePr>
          <p:cNvPr id="14" name="Diagram 13">
            <a:extLst>
              <a:ext uri="{FF2B5EF4-FFF2-40B4-BE49-F238E27FC236}">
                <a16:creationId xmlns:a16="http://schemas.microsoft.com/office/drawing/2014/main" id="{E1808FDA-FBDA-9926-F952-875DDF301BE1}"/>
              </a:ext>
            </a:extLst>
          </p:cNvPr>
          <p:cNvGraphicFramePr/>
          <p:nvPr>
            <p:extLst>
              <p:ext uri="{D42A27DB-BD31-4B8C-83A1-F6EECF244321}">
                <p14:modId xmlns:p14="http://schemas.microsoft.com/office/powerpoint/2010/main" val="831549023"/>
              </p:ext>
            </p:extLst>
          </p:nvPr>
        </p:nvGraphicFramePr>
        <p:xfrm>
          <a:off x="836612" y="1387813"/>
          <a:ext cx="10402111" cy="4665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81EA73F2-01A2-9231-1B9C-6E69625DF187}"/>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426461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B347-DA13-F926-8623-723A5F9B864B}"/>
              </a:ext>
            </a:extLst>
          </p:cNvPr>
          <p:cNvSpPr>
            <a:spLocks noGrp="1"/>
          </p:cNvSpPr>
          <p:nvPr>
            <p:ph type="title"/>
          </p:nvPr>
        </p:nvSpPr>
        <p:spPr>
          <a:xfrm>
            <a:off x="3164180" y="1808761"/>
            <a:ext cx="5863639" cy="2514600"/>
          </a:xfrm>
        </p:spPr>
        <p:txBody>
          <a:bodyPr>
            <a:normAutofit fontScale="90000"/>
          </a:bodyPr>
          <a:lstStyle/>
          <a:p>
            <a:br>
              <a:rPr lang="en-US" cap="small" dirty="0"/>
            </a:br>
            <a:r>
              <a:rPr lang="en-US" cap="small" dirty="0"/>
              <a:t>18 U.S.C. §208(b)(1) Waivers</a:t>
            </a:r>
          </a:p>
        </p:txBody>
      </p:sp>
    </p:spTree>
    <p:extLst>
      <p:ext uri="{BB962C8B-B14F-4D97-AF65-F5344CB8AC3E}">
        <p14:creationId xmlns:p14="http://schemas.microsoft.com/office/powerpoint/2010/main" val="242042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66A3F9DB-B144-47A4-9DB2-706C3908B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a:extLst>
              <a:ext uri="{FF2B5EF4-FFF2-40B4-BE49-F238E27FC236}">
                <a16:creationId xmlns:a16="http://schemas.microsoft.com/office/drawing/2014/main" id="{3D9A74CD-249A-437B-A289-413676038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Piles of paper">
            <a:extLst>
              <a:ext uri="{FF2B5EF4-FFF2-40B4-BE49-F238E27FC236}">
                <a16:creationId xmlns:a16="http://schemas.microsoft.com/office/drawing/2014/main" id="{6FC5D45A-9D70-18A6-1C79-19B8AEC557DE}"/>
              </a:ext>
            </a:extLst>
          </p:cNvPr>
          <p:cNvPicPr>
            <a:picLocks noChangeAspect="1"/>
          </p:cNvPicPr>
          <p:nvPr/>
        </p:nvPicPr>
        <p:blipFill rotWithShape="1">
          <a:blip r:embed="rId2">
            <a:alphaModFix amt="35000"/>
          </a:blip>
          <a:srcRect t="7864" b="7866"/>
          <a:stretch/>
        </p:blipFill>
        <p:spPr>
          <a:xfrm>
            <a:off x="20" y="13073"/>
            <a:ext cx="12191980" cy="6857990"/>
          </a:xfrm>
          <a:prstGeom prst="rect">
            <a:avLst/>
          </a:prstGeom>
        </p:spPr>
      </p:pic>
      <p:sp>
        <p:nvSpPr>
          <p:cNvPr id="55" name="Oval 5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45A122-22F0-2C1A-8ABE-EE5F0A29F3CB}"/>
              </a:ext>
            </a:extLst>
          </p:cNvPr>
          <p:cNvSpPr>
            <a:spLocks noGrp="1"/>
          </p:cNvSpPr>
          <p:nvPr>
            <p:ph type="title"/>
          </p:nvPr>
        </p:nvSpPr>
        <p:spPr>
          <a:xfrm>
            <a:off x="1171074" y="1396686"/>
            <a:ext cx="3240506" cy="4064628"/>
          </a:xfrm>
        </p:spPr>
        <p:txBody>
          <a:bodyPr>
            <a:normAutofit/>
          </a:bodyPr>
          <a:lstStyle/>
          <a:p>
            <a:r>
              <a:rPr lang="en-US" dirty="0">
                <a:solidFill>
                  <a:schemeClr val="tx1"/>
                </a:solidFill>
              </a:rPr>
              <a:t>What is a §208(b)(1) waiver?</a:t>
            </a:r>
          </a:p>
        </p:txBody>
      </p:sp>
      <p:sp>
        <p:nvSpPr>
          <p:cNvPr id="3" name="Content Placeholder 2">
            <a:extLst>
              <a:ext uri="{FF2B5EF4-FFF2-40B4-BE49-F238E27FC236}">
                <a16:creationId xmlns:a16="http://schemas.microsoft.com/office/drawing/2014/main" id="{BD4AEE08-F1F6-D844-FE6D-6B8834B345BB}"/>
              </a:ext>
            </a:extLst>
          </p:cNvPr>
          <p:cNvSpPr>
            <a:spLocks noGrp="1"/>
          </p:cNvSpPr>
          <p:nvPr>
            <p:ph idx="1"/>
          </p:nvPr>
        </p:nvSpPr>
        <p:spPr>
          <a:xfrm>
            <a:off x="5370153" y="1526033"/>
            <a:ext cx="5536397" cy="3935281"/>
          </a:xfrm>
          <a:solidFill>
            <a:schemeClr val="bg1">
              <a:lumMod val="50000"/>
              <a:alpha val="55000"/>
            </a:schemeClr>
          </a:solidFill>
        </p:spPr>
        <p:txBody>
          <a:bodyPr>
            <a:normAutofit/>
          </a:bodyPr>
          <a:lstStyle/>
          <a:p>
            <a:r>
              <a:rPr lang="en-US" b="1" dirty="0">
                <a:solidFill>
                  <a:schemeClr val="accent5"/>
                </a:solidFill>
              </a:rPr>
              <a:t>Agency determination </a:t>
            </a:r>
            <a:r>
              <a:rPr lang="en-US" dirty="0">
                <a:solidFill>
                  <a:srgbClr val="FFFFFF"/>
                </a:solidFill>
              </a:rPr>
              <a:t>that an employee’s </a:t>
            </a:r>
            <a:r>
              <a:rPr lang="en-US" b="1" dirty="0">
                <a:solidFill>
                  <a:schemeClr val="accent5"/>
                </a:solidFill>
              </a:rPr>
              <a:t>disqualification</a:t>
            </a:r>
            <a:r>
              <a:rPr lang="en-US" dirty="0">
                <a:solidFill>
                  <a:srgbClr val="FFFFFF"/>
                </a:solidFill>
              </a:rPr>
              <a:t> from all or part of a particular matter is </a:t>
            </a:r>
            <a:r>
              <a:rPr lang="en-US" b="1" dirty="0">
                <a:solidFill>
                  <a:schemeClr val="accent5"/>
                </a:solidFill>
              </a:rPr>
              <a:t>not required </a:t>
            </a:r>
            <a:r>
              <a:rPr lang="en-US" dirty="0">
                <a:solidFill>
                  <a:srgbClr val="FFFFFF"/>
                </a:solidFill>
              </a:rPr>
              <a:t>because the </a:t>
            </a:r>
            <a:r>
              <a:rPr lang="en-US" b="1" dirty="0">
                <a:solidFill>
                  <a:schemeClr val="accent5"/>
                </a:solidFill>
              </a:rPr>
              <a:t>disqualifying financial interest</a:t>
            </a:r>
            <a:r>
              <a:rPr lang="en-US" dirty="0">
                <a:solidFill>
                  <a:schemeClr val="accent5"/>
                </a:solidFill>
              </a:rPr>
              <a:t> </a:t>
            </a:r>
            <a:r>
              <a:rPr lang="en-US" dirty="0">
                <a:solidFill>
                  <a:srgbClr val="FFFFFF"/>
                </a:solidFill>
              </a:rPr>
              <a:t>in the matter </a:t>
            </a:r>
            <a:r>
              <a:rPr lang="en-US" b="1" dirty="0">
                <a:solidFill>
                  <a:schemeClr val="accent5"/>
                </a:solidFill>
              </a:rPr>
              <a:t>is</a:t>
            </a:r>
            <a:r>
              <a:rPr lang="en-US" b="1" dirty="0">
                <a:solidFill>
                  <a:srgbClr val="FFFFFF"/>
                </a:solidFill>
              </a:rPr>
              <a:t> </a:t>
            </a:r>
            <a:r>
              <a:rPr lang="en-US" b="1" dirty="0">
                <a:solidFill>
                  <a:schemeClr val="accent5"/>
                </a:solidFill>
              </a:rPr>
              <a:t>not so substantial </a:t>
            </a:r>
            <a:r>
              <a:rPr lang="en-US" dirty="0">
                <a:solidFill>
                  <a:srgbClr val="FFFFFF"/>
                </a:solidFill>
              </a:rPr>
              <a:t>as to likely affect the integrity of the employee’s service. </a:t>
            </a:r>
          </a:p>
        </p:txBody>
      </p:sp>
      <p:sp>
        <p:nvSpPr>
          <p:cNvPr id="57" name="Arc 5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500ED7-9E36-7DCD-9B66-6DDCA4EDF76F}"/>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FFFFFF"/>
                </a:solidFill>
              </a:rPr>
              <a:pPr>
                <a:spcAft>
                  <a:spcPts val="600"/>
                </a:spcAft>
                <a:defRPr/>
              </a:pPr>
              <a:t>9</a:t>
            </a:fld>
            <a:endParaRPr lang="en-US">
              <a:solidFill>
                <a:srgbClr val="FFFFFF"/>
              </a:solidFill>
            </a:endParaRPr>
          </a:p>
        </p:txBody>
      </p:sp>
    </p:spTree>
    <p:extLst>
      <p:ext uri="{BB962C8B-B14F-4D97-AF65-F5344CB8AC3E}">
        <p14:creationId xmlns:p14="http://schemas.microsoft.com/office/powerpoint/2010/main" val="1773007157"/>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{D74E03FE-2148-4B48-B8FA-E3A64357D007}tf78504181_win32</Template>
  <TotalTime>3213</TotalTime>
  <Words>716</Words>
  <Application>Microsoft Office PowerPoint</Application>
  <PresentationFormat>Widescreen</PresentationFormat>
  <Paragraphs>86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Avenir Next LT Pro</vt:lpstr>
      <vt:lpstr>Calibri</vt:lpstr>
      <vt:lpstr>Tw Cen MT</vt:lpstr>
      <vt:lpstr>ShapesVTI</vt:lpstr>
      <vt:lpstr> 18 U.S.C. §208(b)(1) Waiver Training</vt:lpstr>
      <vt:lpstr>Part 1</vt:lpstr>
      <vt:lpstr>Part 1 Roadmap</vt:lpstr>
      <vt:lpstr>18 U.S.C. §208</vt:lpstr>
      <vt:lpstr>PowerPoint Presentation</vt:lpstr>
      <vt:lpstr>PowerPoint Presentation</vt:lpstr>
      <vt:lpstr>Statutory Waivers and Regulatory Exemptions </vt:lpstr>
      <vt:lpstr> 18 U.S.C. §208(b)(1) Waivers</vt:lpstr>
      <vt:lpstr>What is a §208(b)(1) waiver?</vt:lpstr>
      <vt:lpstr>When to consider a waiver</vt:lpstr>
      <vt:lpstr>Are waivers always the answer?</vt:lpstr>
      <vt:lpstr>Who Decides?</vt:lpstr>
      <vt:lpstr>OGE  and  §208(b)(1) Waivers</vt:lpstr>
      <vt:lpstr>OGE’s Role</vt:lpstr>
      <vt:lpstr>Resources </vt:lpstr>
      <vt:lpstr>Where To Find These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 USC 208(b)(1) Waiver Training</dc:title>
  <dc:creator>Melba Melton</dc:creator>
  <cp:lastModifiedBy>Melba Melton</cp:lastModifiedBy>
  <cp:revision>95</cp:revision>
  <dcterms:created xsi:type="dcterms:W3CDTF">2023-11-29T16:25:25Z</dcterms:created>
  <dcterms:modified xsi:type="dcterms:W3CDTF">2024-03-21T18:44:00Z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defa4170-0d19-0005-0004-bc88714345d2_Enabled">
    <vt:lpwstr>true</vt:lpwstr>
  </property>
  <property fmtid="{D5CDD505-2E9C-101B-9397-08002B2CF9AE}" pid="4" name="MSIP_Label_defa4170-0d19-0005-0004-bc88714345d2_SetDate">
    <vt:lpwstr>2023-11-29T18:45:14Z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c0abca44-0182-40a9-8010-01ec94254f77</vt:lpwstr>
  </property>
  <property fmtid="{D5CDD505-2E9C-101B-9397-08002B2CF9AE}" pid="8" name="MSIP_Label_defa4170-0d19-0005-0004-bc88714345d2_ActionId">
    <vt:lpwstr>76bc3cfb-8830-4fa7-a404-6a8a34bf689d</vt:lpwstr>
  </property>
  <property fmtid="{D5CDD505-2E9C-101B-9397-08002B2CF9AE}" pid="9" name="MSIP_Label_defa4170-0d19-0005-0004-bc88714345d2_ContentBits">
    <vt:lpwstr>0</vt:lpwstr>
  </property>
</Properties>
</file>