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7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3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5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6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2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9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EBA9-5A75-47DE-843F-DC9832DDC2D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FD98-F9D4-4367-A0AD-DE6F7D8E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4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713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u="sng" dirty="0" smtClean="0"/>
              <a:t>Official </a:t>
            </a:r>
            <a:r>
              <a:rPr lang="en-US" sz="4900" b="1" u="sng" dirty="0"/>
              <a:t>Capacity Considerations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584" y="1894637"/>
            <a:ext cx="10515600" cy="4351338"/>
          </a:xfrm>
        </p:spPr>
        <p:txBody>
          <a:bodyPr/>
          <a:lstStyle/>
          <a:p>
            <a:pPr lvl="0"/>
            <a:r>
              <a:rPr lang="en-US" sz="4000" dirty="0"/>
              <a:t>Authority to assign</a:t>
            </a:r>
          </a:p>
          <a:p>
            <a:pPr lvl="0"/>
            <a:r>
              <a:rPr lang="en-US" sz="4000" dirty="0"/>
              <a:t>Mission alignment</a:t>
            </a:r>
          </a:p>
          <a:p>
            <a:pPr lvl="0"/>
            <a:r>
              <a:rPr lang="en-US" sz="4000" dirty="0"/>
              <a:t>Funding</a:t>
            </a:r>
          </a:p>
          <a:p>
            <a:pPr lvl="0"/>
            <a:r>
              <a:rPr lang="en-US" sz="4000" dirty="0"/>
              <a:t>Preferential treatment</a:t>
            </a:r>
          </a:p>
          <a:p>
            <a:pPr lvl="0"/>
            <a:r>
              <a:rPr lang="en-US" sz="4000" dirty="0"/>
              <a:t>Competing work priorities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8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713" y="27886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Limitations and Conditions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584" y="1894637"/>
            <a:ext cx="10515600" cy="4351338"/>
          </a:xfrm>
        </p:spPr>
        <p:txBody>
          <a:bodyPr/>
          <a:lstStyle/>
          <a:p>
            <a:pPr lvl="0"/>
            <a:r>
              <a:rPr lang="en-US" sz="4000" dirty="0"/>
              <a:t>Fundraising</a:t>
            </a:r>
          </a:p>
          <a:p>
            <a:pPr lvl="0"/>
            <a:r>
              <a:rPr lang="en-US" sz="4000" dirty="0"/>
              <a:t>Lobbying</a:t>
            </a:r>
          </a:p>
          <a:p>
            <a:pPr lvl="0"/>
            <a:r>
              <a:rPr lang="en-US" sz="4000" dirty="0"/>
              <a:t>Representational activities</a:t>
            </a:r>
          </a:p>
          <a:p>
            <a:pPr lvl="0"/>
            <a:r>
              <a:rPr lang="en-US" sz="4000" dirty="0"/>
              <a:t>Regulatory matters</a:t>
            </a:r>
          </a:p>
          <a:p>
            <a:pPr lvl="0"/>
            <a:r>
              <a:rPr lang="en-US" sz="4000" dirty="0"/>
              <a:t>Investigations</a:t>
            </a:r>
          </a:p>
          <a:p>
            <a:pPr lvl="0"/>
            <a:r>
              <a:rPr lang="en-US" sz="4000" dirty="0"/>
              <a:t>Grants and contracts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7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 Official Capacity Considerations </vt:lpstr>
      <vt:lpstr> Limitations and Conditions</vt:lpstr>
    </vt:vector>
  </TitlesOfParts>
  <Company>USOGE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L. Kane-Piasecki</dc:creator>
  <cp:lastModifiedBy>Cheryl L. Kane-Piasecki</cp:lastModifiedBy>
  <cp:revision>2</cp:revision>
  <dcterms:created xsi:type="dcterms:W3CDTF">2019-09-16T16:05:05Z</dcterms:created>
  <dcterms:modified xsi:type="dcterms:W3CDTF">2019-09-16T16:10:28Z</dcterms:modified>
</cp:coreProperties>
</file>