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6" autoAdjust="0"/>
    <p:restoredTop sz="94660"/>
  </p:normalViewPr>
  <p:slideViewPr>
    <p:cSldViewPr snapToGrid="0">
      <p:cViewPr varScale="1">
        <p:scale>
          <a:sx n="56" d="100"/>
          <a:sy n="56" d="100"/>
        </p:scale>
        <p:origin x="4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EBA9-5A75-47DE-843F-DC9832DDC2DC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FD98-F9D4-4367-A0AD-DE6F7D8E1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09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EBA9-5A75-47DE-843F-DC9832DDC2DC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FD98-F9D4-4367-A0AD-DE6F7D8E1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76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EBA9-5A75-47DE-843F-DC9832DDC2DC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FD98-F9D4-4367-A0AD-DE6F7D8E1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635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EBA9-5A75-47DE-843F-DC9832DDC2DC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FD98-F9D4-4367-A0AD-DE6F7D8E1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48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EBA9-5A75-47DE-843F-DC9832DDC2DC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FD98-F9D4-4367-A0AD-DE6F7D8E1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852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EBA9-5A75-47DE-843F-DC9832DDC2DC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FD98-F9D4-4367-A0AD-DE6F7D8E1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267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EBA9-5A75-47DE-843F-DC9832DDC2DC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FD98-F9D4-4367-A0AD-DE6F7D8E1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361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EBA9-5A75-47DE-843F-DC9832DDC2DC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FD98-F9D4-4367-A0AD-DE6F7D8E1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21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EBA9-5A75-47DE-843F-DC9832DDC2DC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FD98-F9D4-4367-A0AD-DE6F7D8E1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990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EBA9-5A75-47DE-843F-DC9832DDC2DC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FD98-F9D4-4367-A0AD-DE6F7D8E1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53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EBA9-5A75-47DE-843F-DC9832DDC2DC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FD98-F9D4-4367-A0AD-DE6F7D8E1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3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DEBA9-5A75-47DE-843F-DC9832DDC2DC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AFD98-F9D4-4367-A0AD-DE6F7D8E1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48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95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2713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u="sng" dirty="0" smtClean="0"/>
              <a:t>Official </a:t>
            </a:r>
            <a:r>
              <a:rPr lang="en-US" sz="4900" b="1" u="sng" dirty="0"/>
              <a:t>Capacity Considerations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4584" y="1894637"/>
            <a:ext cx="10515600" cy="4351338"/>
          </a:xfrm>
        </p:spPr>
        <p:txBody>
          <a:bodyPr/>
          <a:lstStyle/>
          <a:p>
            <a:pPr lvl="0"/>
            <a:r>
              <a:rPr lang="en-US" sz="4000" dirty="0"/>
              <a:t>Authority to assign</a:t>
            </a:r>
          </a:p>
          <a:p>
            <a:pPr lvl="0"/>
            <a:r>
              <a:rPr lang="en-US" sz="4000" dirty="0"/>
              <a:t>Mission alignment</a:t>
            </a:r>
          </a:p>
          <a:p>
            <a:pPr lvl="0"/>
            <a:r>
              <a:rPr lang="en-US" sz="4000" dirty="0"/>
              <a:t>Funding</a:t>
            </a:r>
          </a:p>
          <a:p>
            <a:pPr lvl="0"/>
            <a:r>
              <a:rPr lang="en-US" sz="4000" dirty="0"/>
              <a:t>Preferential treatment</a:t>
            </a:r>
          </a:p>
          <a:p>
            <a:pPr lvl="0"/>
            <a:r>
              <a:rPr lang="en-US" sz="4000" dirty="0"/>
              <a:t>Competing work priorities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083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2713" y="278860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u="sng" dirty="0" smtClean="0"/>
              <a:t>Limitations and Conditions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4584" y="1894637"/>
            <a:ext cx="10515600" cy="4351338"/>
          </a:xfrm>
        </p:spPr>
        <p:txBody>
          <a:bodyPr/>
          <a:lstStyle/>
          <a:p>
            <a:pPr lvl="0"/>
            <a:r>
              <a:rPr lang="en-US" sz="4000" dirty="0"/>
              <a:t>Fundraising</a:t>
            </a:r>
          </a:p>
          <a:p>
            <a:pPr lvl="0"/>
            <a:r>
              <a:rPr lang="en-US" sz="4000" dirty="0"/>
              <a:t>Lobbying</a:t>
            </a:r>
          </a:p>
          <a:p>
            <a:pPr lvl="0"/>
            <a:r>
              <a:rPr lang="en-US" sz="4000" dirty="0"/>
              <a:t>Representational activities</a:t>
            </a:r>
          </a:p>
          <a:p>
            <a:pPr lvl="0"/>
            <a:r>
              <a:rPr lang="en-US" sz="4000" dirty="0"/>
              <a:t>Regulatory matters</a:t>
            </a:r>
          </a:p>
          <a:p>
            <a:pPr lvl="0"/>
            <a:r>
              <a:rPr lang="en-US" sz="4000" dirty="0"/>
              <a:t>Investigations</a:t>
            </a:r>
          </a:p>
          <a:p>
            <a:pPr lvl="0"/>
            <a:r>
              <a:rPr lang="en-US" sz="4000" dirty="0"/>
              <a:t>Grants and contracts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74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 Official Capacity Considerations </vt:lpstr>
      <vt:lpstr> Limitations and Conditions</vt:lpstr>
    </vt:vector>
  </TitlesOfParts>
  <Company>USOGE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Cheryl L. Kane-Piasecki</dc:creator>
  <cp:lastModifiedBy>Cheryl L. Kane-Piasecki</cp:lastModifiedBy>
  <cp:revision>2</cp:revision>
  <dcterms:created xsi:type="dcterms:W3CDTF">2019-09-16T16:05:05Z</dcterms:created>
  <dcterms:modified xsi:type="dcterms:W3CDTF">2019-09-16T16:10:28Z</dcterms:modified>
</cp:coreProperties>
</file>