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4"/>
  </p:sldMasterIdLst>
  <p:notesMasterIdLst>
    <p:notesMasterId r:id="rId16"/>
  </p:notesMasterIdLst>
  <p:sldIdLst>
    <p:sldId id="256" r:id="rId5"/>
    <p:sldId id="257" r:id="rId6"/>
    <p:sldId id="267" r:id="rId7"/>
    <p:sldId id="258" r:id="rId8"/>
    <p:sldId id="264" r:id="rId9"/>
    <p:sldId id="265" r:id="rId10"/>
    <p:sldId id="263" r:id="rId11"/>
    <p:sldId id="260" r:id="rId12"/>
    <p:sldId id="262" r:id="rId13"/>
    <p:sldId id="266" r:id="rId14"/>
    <p:sldId id="259" r:id="rId15"/>
  </p:sldIdLst>
  <p:sldSz cx="12192000" cy="6858000"/>
  <p:notesSz cx="6858000" cy="12001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523315-C85E-4867-BACA-F965271FB312}" v="361" dt="2020-02-21T18:47:26.509"/>
    <p1510:client id="{51068297-45D2-4772-9EF1-E0F4BA421CD3}" v="301" dt="2020-02-24T15:15:59.916"/>
    <p1510:client id="{5A678F03-8B63-4E47-AE0D-3469DA656259}" v="68" dt="2020-02-21T17:14:41.718"/>
    <p1510:client id="{ACB32734-0FE1-42D7-B822-07186D86B330}" v="62" dt="2020-02-24T16:20:33.679"/>
    <p1510:client id="{E6B0B74C-7217-47E6-8DD2-0F1A365F9937}" v="87" dt="2020-02-24T14:49:15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2973" autoAdjust="0"/>
  </p:normalViewPr>
  <p:slideViewPr>
    <p:cSldViewPr snapToGrid="0">
      <p:cViewPr varScale="1">
        <p:scale>
          <a:sx n="92" d="100"/>
          <a:sy n="92" d="100"/>
        </p:scale>
        <p:origin x="12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s, Adhana M. (KSC-CC000)" userId="S::amdavis5@ndc.nasa.gov::7121e7f7-baa7-4856-8a89-ac62d896a53e" providerId="AD" clId="Web-{51068297-45D2-4772-9EF1-E0F4BA421CD3}"/>
    <pc:docChg chg="modSld">
      <pc:chgData name="Davis, Adhana M. (KSC-CC000)" userId="S::amdavis5@ndc.nasa.gov::7121e7f7-baa7-4856-8a89-ac62d896a53e" providerId="AD" clId="Web-{51068297-45D2-4772-9EF1-E0F4BA421CD3}" dt="2020-02-24T15:15:59.916" v="327"/>
      <pc:docMkLst>
        <pc:docMk/>
      </pc:docMkLst>
      <pc:sldChg chg="modSp">
        <pc:chgData name="Davis, Adhana M. (KSC-CC000)" userId="S::amdavis5@ndc.nasa.gov::7121e7f7-baa7-4856-8a89-ac62d896a53e" providerId="AD" clId="Web-{51068297-45D2-4772-9EF1-E0F4BA421CD3}" dt="2020-02-24T15:15:22.728" v="320" actId="1076"/>
        <pc:sldMkLst>
          <pc:docMk/>
          <pc:sldMk cId="3798367016" sldId="259"/>
        </pc:sldMkLst>
        <pc:picChg chg="mod">
          <ac:chgData name="Davis, Adhana M. (KSC-CC000)" userId="S::amdavis5@ndc.nasa.gov::7121e7f7-baa7-4856-8a89-ac62d896a53e" providerId="AD" clId="Web-{51068297-45D2-4772-9EF1-E0F4BA421CD3}" dt="2020-02-24T15:15:22.728" v="320" actId="1076"/>
          <ac:picMkLst>
            <pc:docMk/>
            <pc:sldMk cId="3798367016" sldId="259"/>
            <ac:picMk id="9" creationId="{625BA8C6-3BAF-455B-BADC-7FA2892EAA1E}"/>
          </ac:picMkLst>
        </pc:picChg>
      </pc:sldChg>
      <pc:sldChg chg="modSp modNotes">
        <pc:chgData name="Davis, Adhana M. (KSC-CC000)" userId="S::amdavis5@ndc.nasa.gov::7121e7f7-baa7-4856-8a89-ac62d896a53e" providerId="AD" clId="Web-{51068297-45D2-4772-9EF1-E0F4BA421CD3}" dt="2020-02-24T15:15:59.916" v="327"/>
        <pc:sldMkLst>
          <pc:docMk/>
          <pc:sldMk cId="3549315471" sldId="262"/>
        </pc:sldMkLst>
        <pc:spChg chg="mod">
          <ac:chgData name="Davis, Adhana M. (KSC-CC000)" userId="S::amdavis5@ndc.nasa.gov::7121e7f7-baa7-4856-8a89-ac62d896a53e" providerId="AD" clId="Web-{51068297-45D2-4772-9EF1-E0F4BA421CD3}" dt="2020-02-24T15:15:59.916" v="327"/>
          <ac:spMkLst>
            <pc:docMk/>
            <pc:sldMk cId="3549315471" sldId="262"/>
            <ac:spMk id="3" creationId="{00000000-0000-0000-0000-000000000000}"/>
          </ac:spMkLst>
        </pc:spChg>
      </pc:sldChg>
    </pc:docChg>
  </pc:docChgLst>
  <pc:docChgLst>
    <pc:chgData name="Davis, Adhana M. (KSC-CC000)" userId="S::amdavis5@ndc.nasa.gov::7121e7f7-baa7-4856-8a89-ac62d896a53e" providerId="AD" clId="Web-{E58BB73A-375C-4EBC-9C2E-281834F9A1DE}"/>
    <pc:docChg chg="modSld">
      <pc:chgData name="Davis, Adhana M. (KSC-CC000)" userId="S::amdavis5@ndc.nasa.gov::7121e7f7-baa7-4856-8a89-ac62d896a53e" providerId="AD" clId="Web-{E58BB73A-375C-4EBC-9C2E-281834F9A1DE}" dt="2020-02-24T16:20:33.679" v="256" actId="1076"/>
      <pc:docMkLst>
        <pc:docMk/>
      </pc:docMkLst>
      <pc:sldChg chg="modSp modNotes">
        <pc:chgData name="Davis, Adhana M. (KSC-CC000)" userId="S::amdavis5@ndc.nasa.gov::7121e7f7-baa7-4856-8a89-ac62d896a53e" providerId="AD" clId="Web-{E58BB73A-375C-4EBC-9C2E-281834F9A1DE}" dt="2020-02-24T16:20:33.679" v="256" actId="1076"/>
        <pc:sldMkLst>
          <pc:docMk/>
          <pc:sldMk cId="2187742910" sldId="266"/>
        </pc:sldMkLst>
        <pc:spChg chg="mod">
          <ac:chgData name="Davis, Adhana M. (KSC-CC000)" userId="S::amdavis5@ndc.nasa.gov::7121e7f7-baa7-4856-8a89-ac62d896a53e" providerId="AD" clId="Web-{E58BB73A-375C-4EBC-9C2E-281834F9A1DE}" dt="2020-02-24T16:20:33.679" v="256" actId="1076"/>
          <ac:spMkLst>
            <pc:docMk/>
            <pc:sldMk cId="2187742910" sldId="266"/>
            <ac:spMk id="2" creationId="{2CE23DBF-561C-48A7-A246-82526FC2B054}"/>
          </ac:spMkLst>
        </pc:spChg>
      </pc:sldChg>
    </pc:docChg>
  </pc:docChgLst>
  <pc:docChgLst>
    <pc:chgData name="Dure, Jennifer E. (HQ-MB000)" userId="S::jdure@ndc.nasa.gov::e04e16f8-f411-48fd-8f88-9348c1a33ee0" providerId="AD" clId="Web-{5A678F03-8B63-4E47-AE0D-3469DA656259}"/>
    <pc:docChg chg="modSld">
      <pc:chgData name="Dure, Jennifer E. (HQ-MB000)" userId="S::jdure@ndc.nasa.gov::e04e16f8-f411-48fd-8f88-9348c1a33ee0" providerId="AD" clId="Web-{5A678F03-8B63-4E47-AE0D-3469DA656259}" dt="2020-02-21T17:40:42.437" v="184"/>
      <pc:docMkLst>
        <pc:docMk/>
      </pc:docMkLst>
      <pc:sldChg chg="modSp modTransition modNotes">
        <pc:chgData name="Dure, Jennifer E. (HQ-MB000)" userId="S::jdure@ndc.nasa.gov::e04e16f8-f411-48fd-8f88-9348c1a33ee0" providerId="AD" clId="Web-{5A678F03-8B63-4E47-AE0D-3469DA656259}" dt="2020-02-21T16:56:11.582" v="41"/>
        <pc:sldMkLst>
          <pc:docMk/>
          <pc:sldMk cId="435288231" sldId="257"/>
        </pc:sldMkLst>
        <pc:spChg chg="mod">
          <ac:chgData name="Dure, Jennifer E. (HQ-MB000)" userId="S::jdure@ndc.nasa.gov::e04e16f8-f411-48fd-8f88-9348c1a33ee0" providerId="AD" clId="Web-{5A678F03-8B63-4E47-AE0D-3469DA656259}" dt="2020-02-21T16:54:08.482" v="18" actId="20577"/>
          <ac:spMkLst>
            <pc:docMk/>
            <pc:sldMk cId="435288231" sldId="257"/>
            <ac:spMk id="3" creationId="{00000000-0000-0000-0000-000000000000}"/>
          </ac:spMkLst>
        </pc:spChg>
      </pc:sldChg>
      <pc:sldChg chg="modNotes">
        <pc:chgData name="Dure, Jennifer E. (HQ-MB000)" userId="S::jdure@ndc.nasa.gov::e04e16f8-f411-48fd-8f88-9348c1a33ee0" providerId="AD" clId="Web-{5A678F03-8B63-4E47-AE0D-3469DA656259}" dt="2020-02-21T16:58:58.021" v="90"/>
        <pc:sldMkLst>
          <pc:docMk/>
          <pc:sldMk cId="2428162791" sldId="258"/>
        </pc:sldMkLst>
      </pc:sldChg>
      <pc:sldChg chg="modNotes">
        <pc:chgData name="Dure, Jennifer E. (HQ-MB000)" userId="S::jdure@ndc.nasa.gov::e04e16f8-f411-48fd-8f88-9348c1a33ee0" providerId="AD" clId="Web-{5A678F03-8B63-4E47-AE0D-3469DA656259}" dt="2020-02-21T16:59:23.037" v="107"/>
        <pc:sldMkLst>
          <pc:docMk/>
          <pc:sldMk cId="714592030" sldId="264"/>
        </pc:sldMkLst>
      </pc:sldChg>
      <pc:sldChg chg="addSp modSp mod modClrScheme chgLayout modNotes">
        <pc:chgData name="Dure, Jennifer E. (HQ-MB000)" userId="S::jdure@ndc.nasa.gov::e04e16f8-f411-48fd-8f88-9348c1a33ee0" providerId="AD" clId="Web-{5A678F03-8B63-4E47-AE0D-3469DA656259}" dt="2020-02-21T17:40:42.437" v="184"/>
        <pc:sldMkLst>
          <pc:docMk/>
          <pc:sldMk cId="2739579356" sldId="265"/>
        </pc:sldMkLst>
        <pc:spChg chg="add mod">
          <ac:chgData name="Dure, Jennifer E. (HQ-MB000)" userId="S::jdure@ndc.nasa.gov::e04e16f8-f411-48fd-8f88-9348c1a33ee0" providerId="AD" clId="Web-{5A678F03-8B63-4E47-AE0D-3469DA656259}" dt="2020-02-21T17:14:37.140" v="148" actId="20577"/>
          <ac:spMkLst>
            <pc:docMk/>
            <pc:sldMk cId="2739579356" sldId="265"/>
            <ac:spMk id="2" creationId="{04105780-0978-4D9A-9627-B38D7CD54407}"/>
          </ac:spMkLst>
        </pc:spChg>
        <pc:spChg chg="add mod">
          <ac:chgData name="Dure, Jennifer E. (HQ-MB000)" userId="S::jdure@ndc.nasa.gov::e04e16f8-f411-48fd-8f88-9348c1a33ee0" providerId="AD" clId="Web-{5A678F03-8B63-4E47-AE0D-3469DA656259}" dt="2020-02-21T17:00:29.256" v="108"/>
          <ac:spMkLst>
            <pc:docMk/>
            <pc:sldMk cId="2739579356" sldId="265"/>
            <ac:spMk id="3" creationId="{51EFB60B-4A94-49BF-A109-6E35D10D1BDD}"/>
          </ac:spMkLst>
        </pc:spChg>
      </pc:sldChg>
    </pc:docChg>
  </pc:docChgLst>
  <pc:docChgLst>
    <pc:chgData clId="Web-{0F523315-C85E-4867-BACA-F965271FB312}"/>
    <pc:docChg chg="modSld">
      <pc:chgData name="" userId="" providerId="" clId="Web-{0F523315-C85E-4867-BACA-F965271FB312}" dt="2020-02-21T18:47:26.509" v="509"/>
      <pc:docMkLst>
        <pc:docMk/>
      </pc:docMkLst>
      <pc:sldChg chg="modTransition addAnim delAnim modAnim">
        <pc:chgData name="" userId="" providerId="" clId="Web-{0F523315-C85E-4867-BACA-F965271FB312}" dt="2020-02-21T18:47:26.509" v="509"/>
        <pc:sldMkLst>
          <pc:docMk/>
          <pc:sldMk cId="435288231" sldId="257"/>
        </pc:sldMkLst>
      </pc:sldChg>
      <pc:sldChg chg="addSp delSp modSp addAnim modAnim">
        <pc:chgData name="" userId="" providerId="" clId="Web-{0F523315-C85E-4867-BACA-F965271FB312}" dt="2020-02-21T18:46:36.430" v="501"/>
        <pc:sldMkLst>
          <pc:docMk/>
          <pc:sldMk cId="3798367016" sldId="259"/>
        </pc:sldMkLst>
        <pc:spChg chg="add del mod">
          <ac:chgData name="" userId="" providerId="" clId="Web-{0F523315-C85E-4867-BACA-F965271FB312}" dt="2020-02-21T18:45:27.930" v="487"/>
          <ac:spMkLst>
            <pc:docMk/>
            <pc:sldMk cId="3798367016" sldId="259"/>
            <ac:spMk id="5" creationId="{5B973451-4070-4935-B425-DB73E9D6D938}"/>
          </ac:spMkLst>
        </pc:spChg>
        <pc:picChg chg="del">
          <ac:chgData name="" userId="" providerId="" clId="Web-{0F523315-C85E-4867-BACA-F965271FB312}" dt="2020-02-21T18:45:13.961" v="486"/>
          <ac:picMkLst>
            <pc:docMk/>
            <pc:sldMk cId="3798367016" sldId="259"/>
            <ac:picMk id="4" creationId="{00000000-0000-0000-0000-000000000000}"/>
          </ac:picMkLst>
        </pc:picChg>
        <pc:picChg chg="add mod ord">
          <ac:chgData name="" userId="" providerId="" clId="Web-{0F523315-C85E-4867-BACA-F965271FB312}" dt="2020-02-21T18:45:38.696" v="490" actId="14100"/>
          <ac:picMkLst>
            <pc:docMk/>
            <pc:sldMk cId="3798367016" sldId="259"/>
            <ac:picMk id="7" creationId="{F5F01859-E01E-4D7E-8D7B-89C57C427F0A}"/>
          </ac:picMkLst>
        </pc:picChg>
        <pc:picChg chg="add mod">
          <ac:chgData name="" userId="" providerId="" clId="Web-{0F523315-C85E-4867-BACA-F965271FB312}" dt="2020-02-21T18:46:20.977" v="495" actId="1076"/>
          <ac:picMkLst>
            <pc:docMk/>
            <pc:sldMk cId="3798367016" sldId="259"/>
            <ac:picMk id="9" creationId="{625BA8C6-3BAF-455B-BADC-7FA2892EAA1E}"/>
          </ac:picMkLst>
        </pc:picChg>
      </pc:sldChg>
      <pc:sldChg chg="modSp modNotes">
        <pc:chgData name="" userId="" providerId="" clId="Web-{0F523315-C85E-4867-BACA-F965271FB312}" dt="2020-02-21T18:35:00.646" v="484" actId="20577"/>
        <pc:sldMkLst>
          <pc:docMk/>
          <pc:sldMk cId="1675524396" sldId="260"/>
        </pc:sldMkLst>
        <pc:spChg chg="mod">
          <ac:chgData name="" userId="" providerId="" clId="Web-{0F523315-C85E-4867-BACA-F965271FB312}" dt="2020-02-21T18:35:00.646" v="484" actId="20577"/>
          <ac:spMkLst>
            <pc:docMk/>
            <pc:sldMk cId="1675524396" sldId="260"/>
            <ac:spMk id="3" creationId="{00000000-0000-0000-0000-000000000000}"/>
          </ac:spMkLst>
        </pc:spChg>
      </pc:sldChg>
      <pc:sldChg chg="modSp modNotes">
        <pc:chgData name="" userId="" providerId="" clId="Web-{0F523315-C85E-4867-BACA-F965271FB312}" dt="2020-02-21T18:28:41.036" v="221"/>
        <pc:sldMkLst>
          <pc:docMk/>
          <pc:sldMk cId="2739579356" sldId="265"/>
        </pc:sldMkLst>
        <pc:spChg chg="mod">
          <ac:chgData name="" userId="" providerId="" clId="Web-{0F523315-C85E-4867-BACA-F965271FB312}" dt="2020-02-21T18:27:55.582" v="184" actId="20577"/>
          <ac:spMkLst>
            <pc:docMk/>
            <pc:sldMk cId="2739579356" sldId="265"/>
            <ac:spMk id="2" creationId="{04105780-0978-4D9A-9627-B38D7CD54407}"/>
          </ac:spMkLst>
        </pc:spChg>
        <pc:spChg chg="mod">
          <ac:chgData name="" userId="" providerId="" clId="Web-{0F523315-C85E-4867-BACA-F965271FB312}" dt="2020-02-21T18:28:20.832" v="216" actId="20577"/>
          <ac:spMkLst>
            <pc:docMk/>
            <pc:sldMk cId="2739579356" sldId="265"/>
            <ac:spMk id="3" creationId="{51EFB60B-4A94-49BF-A109-6E35D10D1BDD}"/>
          </ac:spMkLst>
        </pc:spChg>
      </pc:sldChg>
    </pc:docChg>
  </pc:docChgLst>
  <pc:docChgLst>
    <pc:chgData name="Davis, Adhana M. (KSC-CC000)" userId="S::amdavis5@ndc.nasa.gov::7121e7f7-baa7-4856-8a89-ac62d896a53e" providerId="AD" clId="Web-{E6B0B74C-7217-47E6-8DD2-0F1A365F9937}"/>
    <pc:docChg chg="addSld delSld modSld">
      <pc:chgData name="Davis, Adhana M. (KSC-CC000)" userId="S::amdavis5@ndc.nasa.gov::7121e7f7-baa7-4856-8a89-ac62d896a53e" providerId="AD" clId="Web-{E6B0B74C-7217-47E6-8DD2-0F1A365F9937}" dt="2020-02-24T14:49:15.375" v="86"/>
      <pc:docMkLst>
        <pc:docMk/>
      </pc:docMkLst>
      <pc:sldChg chg="modSp">
        <pc:chgData name="Davis, Adhana M. (KSC-CC000)" userId="S::amdavis5@ndc.nasa.gov::7121e7f7-baa7-4856-8a89-ac62d896a53e" providerId="AD" clId="Web-{E6B0B74C-7217-47E6-8DD2-0F1A365F9937}" dt="2020-02-24T14:47:56.562" v="46" actId="20577"/>
        <pc:sldMkLst>
          <pc:docMk/>
          <pc:sldMk cId="2428162791" sldId="258"/>
        </pc:sldMkLst>
        <pc:spChg chg="mod">
          <ac:chgData name="Davis, Adhana M. (KSC-CC000)" userId="S::amdavis5@ndc.nasa.gov::7121e7f7-baa7-4856-8a89-ac62d896a53e" providerId="AD" clId="Web-{E6B0B74C-7217-47E6-8DD2-0F1A365F9937}" dt="2020-02-24T14:47:56.562" v="46" actId="20577"/>
          <ac:spMkLst>
            <pc:docMk/>
            <pc:sldMk cId="2428162791" sldId="258"/>
            <ac:spMk id="6" creationId="{00000000-0000-0000-0000-000000000000}"/>
          </ac:spMkLst>
        </pc:spChg>
      </pc:sldChg>
      <pc:sldChg chg="modSp">
        <pc:chgData name="Davis, Adhana M. (KSC-CC000)" userId="S::amdavis5@ndc.nasa.gov::7121e7f7-baa7-4856-8a89-ac62d896a53e" providerId="AD" clId="Web-{E6B0B74C-7217-47E6-8DD2-0F1A365F9937}" dt="2020-02-24T14:48:57.437" v="84" actId="20577"/>
        <pc:sldMkLst>
          <pc:docMk/>
          <pc:sldMk cId="1675524396" sldId="260"/>
        </pc:sldMkLst>
        <pc:spChg chg="mod">
          <ac:chgData name="Davis, Adhana M. (KSC-CC000)" userId="S::amdavis5@ndc.nasa.gov::7121e7f7-baa7-4856-8a89-ac62d896a53e" providerId="AD" clId="Web-{E6B0B74C-7217-47E6-8DD2-0F1A365F9937}" dt="2020-02-24T14:48:57.437" v="84" actId="20577"/>
          <ac:spMkLst>
            <pc:docMk/>
            <pc:sldMk cId="1675524396" sldId="260"/>
            <ac:spMk id="3" creationId="{00000000-0000-0000-0000-000000000000}"/>
          </ac:spMkLst>
        </pc:spChg>
      </pc:sldChg>
      <pc:sldChg chg="new del">
        <pc:chgData name="Davis, Adhana M. (KSC-CC000)" userId="S::amdavis5@ndc.nasa.gov::7121e7f7-baa7-4856-8a89-ac62d896a53e" providerId="AD" clId="Web-{E6B0B74C-7217-47E6-8DD2-0F1A365F9937}" dt="2020-02-24T14:49:15.375" v="86"/>
        <pc:sldMkLst>
          <pc:docMk/>
          <pc:sldMk cId="937796057" sldId="266"/>
        </pc:sldMkLst>
      </pc:sldChg>
    </pc:docChg>
  </pc:docChgLst>
  <pc:docChgLst>
    <pc:chgData name="Davis, Adhana M. (KSC-CC000)" userId="S::amdavis5@ndc.nasa.gov::7121e7f7-baa7-4856-8a89-ac62d896a53e" providerId="AD" clId="Web-{ACB32734-0FE1-42D7-B822-07186D86B330}"/>
    <pc:docChg chg="addSld modSld">
      <pc:chgData name="Davis, Adhana M. (KSC-CC000)" userId="S::amdavis5@ndc.nasa.gov::7121e7f7-baa7-4856-8a89-ac62d896a53e" providerId="AD" clId="Web-{ACB32734-0FE1-42D7-B822-07186D86B330}" dt="2020-02-24T16:14:23.392" v="38"/>
      <pc:docMkLst>
        <pc:docMk/>
      </pc:docMkLst>
      <pc:sldChg chg="addSp delSp modSp new mod setBg">
        <pc:chgData name="Davis, Adhana M. (KSC-CC000)" userId="S::amdavis5@ndc.nasa.gov::7121e7f7-baa7-4856-8a89-ac62d896a53e" providerId="AD" clId="Web-{ACB32734-0FE1-42D7-B822-07186D86B330}" dt="2020-02-24T16:14:23.392" v="38"/>
        <pc:sldMkLst>
          <pc:docMk/>
          <pc:sldMk cId="2187742910" sldId="266"/>
        </pc:sldMkLst>
        <pc:spChg chg="mod">
          <ac:chgData name="Davis, Adhana M. (KSC-CC000)" userId="S::amdavis5@ndc.nasa.gov::7121e7f7-baa7-4856-8a89-ac62d896a53e" providerId="AD" clId="Web-{ACB32734-0FE1-42D7-B822-07186D86B330}" dt="2020-02-24T16:14:23.392" v="38"/>
          <ac:spMkLst>
            <pc:docMk/>
            <pc:sldMk cId="2187742910" sldId="266"/>
            <ac:spMk id="2" creationId="{2CE23DBF-561C-48A7-A246-82526FC2B054}"/>
          </ac:spMkLst>
        </pc:spChg>
        <pc:spChg chg="del">
          <ac:chgData name="Davis, Adhana M. (KSC-CC000)" userId="S::amdavis5@ndc.nasa.gov::7121e7f7-baa7-4856-8a89-ac62d896a53e" providerId="AD" clId="Web-{ACB32734-0FE1-42D7-B822-07186D86B330}" dt="2020-02-24T16:01:00.963" v="1"/>
          <ac:spMkLst>
            <pc:docMk/>
            <pc:sldMk cId="2187742910" sldId="266"/>
            <ac:spMk id="3" creationId="{90957949-BA89-4A60-B9B4-362210A16611}"/>
          </ac:spMkLst>
        </pc:spChg>
        <pc:spChg chg="add del mod">
          <ac:chgData name="Davis, Adhana M. (KSC-CC000)" userId="S::amdavis5@ndc.nasa.gov::7121e7f7-baa7-4856-8a89-ac62d896a53e" providerId="AD" clId="Web-{ACB32734-0FE1-42D7-B822-07186D86B330}" dt="2020-02-24T16:03:19.558" v="8"/>
          <ac:spMkLst>
            <pc:docMk/>
            <pc:sldMk cId="2187742910" sldId="266"/>
            <ac:spMk id="7" creationId="{B818B052-21E1-4320-BD05-7E509E2D69E3}"/>
          </ac:spMkLst>
        </pc:spChg>
        <pc:spChg chg="add del mod">
          <ac:chgData name="Davis, Adhana M. (KSC-CC000)" userId="S::amdavis5@ndc.nasa.gov::7121e7f7-baa7-4856-8a89-ac62d896a53e" providerId="AD" clId="Web-{ACB32734-0FE1-42D7-B822-07186D86B330}" dt="2020-02-24T16:06:16.809" v="18"/>
          <ac:spMkLst>
            <pc:docMk/>
            <pc:sldMk cId="2187742910" sldId="266"/>
            <ac:spMk id="11" creationId="{36932A73-5E1A-46B0-A47E-3089D190ED7D}"/>
          </ac:spMkLst>
        </pc:spChg>
        <pc:spChg chg="add del mod">
          <ac:chgData name="Davis, Adhana M. (KSC-CC000)" userId="S::amdavis5@ndc.nasa.gov::7121e7f7-baa7-4856-8a89-ac62d896a53e" providerId="AD" clId="Web-{ACB32734-0FE1-42D7-B822-07186D86B330}" dt="2020-02-24T16:07:07.716" v="20"/>
          <ac:spMkLst>
            <pc:docMk/>
            <pc:sldMk cId="2187742910" sldId="266"/>
            <ac:spMk id="15" creationId="{6A85FFF2-CCB5-4265-9D40-9954A4B71EF9}"/>
          </ac:spMkLst>
        </pc:spChg>
        <pc:spChg chg="add">
          <ac:chgData name="Davis, Adhana M. (KSC-CC000)" userId="S::amdavis5@ndc.nasa.gov::7121e7f7-baa7-4856-8a89-ac62d896a53e" providerId="AD" clId="Web-{ACB32734-0FE1-42D7-B822-07186D86B330}" dt="2020-02-24T16:14:23.392" v="38"/>
          <ac:spMkLst>
            <pc:docMk/>
            <pc:sldMk cId="2187742910" sldId="266"/>
            <ac:spMk id="25" creationId="{FE8D0E6B-29B0-4FCF-90B7-2BE446791B16}"/>
          </ac:spMkLst>
        </pc:spChg>
        <pc:spChg chg="add">
          <ac:chgData name="Davis, Adhana M. (KSC-CC000)" userId="S::amdavis5@ndc.nasa.gov::7121e7f7-baa7-4856-8a89-ac62d896a53e" providerId="AD" clId="Web-{ACB32734-0FE1-42D7-B822-07186D86B330}" dt="2020-02-24T16:14:23.392" v="38"/>
          <ac:spMkLst>
            <pc:docMk/>
            <pc:sldMk cId="2187742910" sldId="266"/>
            <ac:spMk id="27" creationId="{345630CE-8265-4A3C-8C4E-F10C6A84D0FC}"/>
          </ac:spMkLst>
        </pc:spChg>
        <pc:spChg chg="add">
          <ac:chgData name="Davis, Adhana M. (KSC-CC000)" userId="S::amdavis5@ndc.nasa.gov::7121e7f7-baa7-4856-8a89-ac62d896a53e" providerId="AD" clId="Web-{ACB32734-0FE1-42D7-B822-07186D86B330}" dt="2020-02-24T16:14:23.392" v="38"/>
          <ac:spMkLst>
            <pc:docMk/>
            <pc:sldMk cId="2187742910" sldId="266"/>
            <ac:spMk id="33" creationId="{53FF53E1-0149-4AD9-A600-A37107357A8D}"/>
          </ac:spMkLst>
        </pc:spChg>
        <pc:picChg chg="add del mod ord modCrop">
          <ac:chgData name="Davis, Adhana M. (KSC-CC000)" userId="S::amdavis5@ndc.nasa.gov::7121e7f7-baa7-4856-8a89-ac62d896a53e" providerId="AD" clId="Web-{ACB32734-0FE1-42D7-B822-07186D86B330}" dt="2020-02-24T16:01:57.651" v="7"/>
          <ac:picMkLst>
            <pc:docMk/>
            <pc:sldMk cId="2187742910" sldId="266"/>
            <ac:picMk id="4" creationId="{D301C095-613F-47EA-80E5-6AD5E792EAAB}"/>
          </ac:picMkLst>
        </pc:picChg>
        <pc:picChg chg="add del mod ord modCrop">
          <ac:chgData name="Davis, Adhana M. (KSC-CC000)" userId="S::amdavis5@ndc.nasa.gov::7121e7f7-baa7-4856-8a89-ac62d896a53e" providerId="AD" clId="Web-{ACB32734-0FE1-42D7-B822-07186D86B330}" dt="2020-02-24T16:06:12.934" v="17"/>
          <ac:picMkLst>
            <pc:docMk/>
            <pc:sldMk cId="2187742910" sldId="266"/>
            <ac:picMk id="8" creationId="{5161C8A2-8E5F-408D-B0B4-85CE6B47EE5B}"/>
          </ac:picMkLst>
        </pc:picChg>
        <pc:picChg chg="add del mod ord">
          <ac:chgData name="Davis, Adhana M. (KSC-CC000)" userId="S::amdavis5@ndc.nasa.gov::7121e7f7-baa7-4856-8a89-ac62d896a53e" providerId="AD" clId="Web-{ACB32734-0FE1-42D7-B822-07186D86B330}" dt="2020-02-24T16:06:21.247" v="19"/>
          <ac:picMkLst>
            <pc:docMk/>
            <pc:sldMk cId="2187742910" sldId="266"/>
            <ac:picMk id="12" creationId="{6D37FFEF-2650-4A57-A5AF-D5552BD87FAE}"/>
          </ac:picMkLst>
        </pc:picChg>
        <pc:picChg chg="add mod ord">
          <ac:chgData name="Davis, Adhana M. (KSC-CC000)" userId="S::amdavis5@ndc.nasa.gov::7121e7f7-baa7-4856-8a89-ac62d896a53e" providerId="AD" clId="Web-{ACB32734-0FE1-42D7-B822-07186D86B330}" dt="2020-02-24T16:14:23.392" v="38"/>
          <ac:picMkLst>
            <pc:docMk/>
            <pc:sldMk cId="2187742910" sldId="266"/>
            <ac:picMk id="16" creationId="{56F617A8-D647-4E16-8F17-13B4DE0CDAD2}"/>
          </ac:picMkLst>
        </pc:picChg>
        <pc:picChg chg="add mod ord">
          <ac:chgData name="Davis, Adhana M. (KSC-CC000)" userId="S::amdavis5@ndc.nasa.gov::7121e7f7-baa7-4856-8a89-ac62d896a53e" providerId="AD" clId="Web-{ACB32734-0FE1-42D7-B822-07186D86B330}" dt="2020-02-24T16:14:23.392" v="38"/>
          <ac:picMkLst>
            <pc:docMk/>
            <pc:sldMk cId="2187742910" sldId="266"/>
            <ac:picMk id="18" creationId="{5600E60A-5758-4176-A62D-3A950D565066}"/>
          </ac:picMkLst>
        </pc:picChg>
        <pc:picChg chg="add mod">
          <ac:chgData name="Davis, Adhana M. (KSC-CC000)" userId="S::amdavis5@ndc.nasa.gov::7121e7f7-baa7-4856-8a89-ac62d896a53e" providerId="AD" clId="Web-{ACB32734-0FE1-42D7-B822-07186D86B330}" dt="2020-02-24T16:14:23.392" v="38"/>
          <ac:picMkLst>
            <pc:docMk/>
            <pc:sldMk cId="2187742910" sldId="266"/>
            <ac:picMk id="20" creationId="{23ADEDC1-0B84-4A63-A07D-D7E104C3516E}"/>
          </ac:picMkLst>
        </pc:picChg>
        <pc:cxnChg chg="add">
          <ac:chgData name="Davis, Adhana M. (KSC-CC000)" userId="S::amdavis5@ndc.nasa.gov::7121e7f7-baa7-4856-8a89-ac62d896a53e" providerId="AD" clId="Web-{ACB32734-0FE1-42D7-B822-07186D86B330}" dt="2020-02-24T16:14:23.392" v="38"/>
          <ac:cxnSpMkLst>
            <pc:docMk/>
            <pc:sldMk cId="2187742910" sldId="266"/>
            <ac:cxnSpMk id="29" creationId="{688AA76E-F9DB-480E-A340-6A59A9CA7C0E}"/>
          </ac:cxnSpMkLst>
        </pc:cxnChg>
        <pc:cxnChg chg="add">
          <ac:chgData name="Davis, Adhana M. (KSC-CC000)" userId="S::amdavis5@ndc.nasa.gov::7121e7f7-baa7-4856-8a89-ac62d896a53e" providerId="AD" clId="Web-{ACB32734-0FE1-42D7-B822-07186D86B330}" dt="2020-02-24T16:14:23.392" v="38"/>
          <ac:cxnSpMkLst>
            <pc:docMk/>
            <pc:sldMk cId="2187742910" sldId="266"/>
            <ac:cxnSpMk id="31" creationId="{0B712550-2FBB-459B-B017-96701F4A40FA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F2FA4-E747-48D8-975F-9E7FB311FA37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319FA-FBE3-471C-B20C-F8ED0BFD7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83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319FA-FBE3-471C-B20C-F8ED0BFD71D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326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319FA-FBE3-471C-B20C-F8ED0BFD71D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645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319FA-FBE3-471C-B20C-F8ED0BFD71D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06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319FA-FBE3-471C-B20C-F8ED0BFD71D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11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319FA-FBE3-471C-B20C-F8ED0BFD71D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361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319FA-FBE3-471C-B20C-F8ED0BFD71D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561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E273C-D4A9-4403-A854-AE964FCE2B5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47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319FA-FBE3-471C-B20C-F8ED0BFD71D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531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319FA-FBE3-471C-B20C-F8ED0BFD71D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897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319FA-FBE3-471C-B20C-F8ED0BFD71D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453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319FA-FBE3-471C-B20C-F8ED0BFD71D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22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69AC63-3E49-419F-A50D-7B3E56682676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AA1684-08A9-4666-AD29-ECFB70D4A95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794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AC63-3E49-419F-A50D-7B3E56682676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1684-08A9-4666-AD29-ECFB70D4A9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57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AC63-3E49-419F-A50D-7B3E56682676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1684-08A9-4666-AD29-ECFB70D4A9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226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AC63-3E49-419F-A50D-7B3E56682676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1684-08A9-4666-AD29-ECFB70D4A9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798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AC63-3E49-419F-A50D-7B3E56682676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1684-08A9-4666-AD29-ECFB70D4A95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26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AC63-3E49-419F-A50D-7B3E56682676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1684-08A9-4666-AD29-ECFB70D4A9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324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AC63-3E49-419F-A50D-7B3E56682676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1684-08A9-4666-AD29-ECFB70D4A9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4918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AC63-3E49-419F-A50D-7B3E56682676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1684-08A9-4666-AD29-ECFB70D4A9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871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AC63-3E49-419F-A50D-7B3E56682676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1684-08A9-4666-AD29-ECFB70D4A9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75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AC63-3E49-419F-A50D-7B3E56682676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1684-08A9-4666-AD29-ECFB70D4A9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1762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AC63-3E49-419F-A50D-7B3E56682676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1684-08A9-4666-AD29-ECFB70D4A9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08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669AC63-3E49-419F-A50D-7B3E56682676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AAA1684-08A9-4666-AD29-ECFB70D4A9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gif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ypost.com/2017/02/09/kellyanne-plugs-ivanka-trumps-clothing-line-on-live-tv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c.com/video-clips/2jv5nq/the-daily-show-with-jon-stewart-charlatan-s-web" TargetMode="External"/><Relationship Id="rId4" Type="http://schemas.openxmlformats.org/officeDocument/2006/relationships/hyperlink" Target="https://youtu.be/cVpMwvjqOhk?t=125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Making Ethics Education Relevant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… and Therefore Interesting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9248" y="5586984"/>
            <a:ext cx="4233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Adhana Davis, </a:t>
            </a:r>
            <a:r>
              <a:rPr lang="en-US" i="1" dirty="0"/>
              <a:t>NASA Kennedy Space Center</a:t>
            </a:r>
            <a:endParaRPr lang="en-US" dirty="0"/>
          </a:p>
          <a:p>
            <a:r>
              <a:rPr lang="en-US" dirty="0"/>
              <a:t>Jennifer Dure, </a:t>
            </a:r>
            <a:r>
              <a:rPr lang="en-US" i="1" dirty="0"/>
              <a:t>NASA Headquarters</a:t>
            </a:r>
            <a:endParaRPr lang="en-US" dirty="0"/>
          </a:p>
          <a:p>
            <a:r>
              <a:rPr lang="en-US" dirty="0"/>
              <a:t>Dawn Feick, </a:t>
            </a:r>
            <a:r>
              <a:rPr lang="en-US" i="1" dirty="0"/>
              <a:t>NASA Kennedy Space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8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E8D0E6B-29B0-4FCF-90B7-2BE446791B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5630CE-8265-4A3C-8C4E-F10C6A84D0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88AA76E-F9DB-480E-A340-6A59A9CA7C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B712550-2FBB-459B-B017-96701F4A40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CE23DBF-561C-48A7-A246-82526FC2B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23" y="5046624"/>
            <a:ext cx="9966960" cy="1325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5000"/>
              </a:lnSpc>
            </a:pPr>
            <a:r>
              <a:rPr lang="en-US" sz="6600" b="1" cap="all" dirty="0">
                <a:solidFill>
                  <a:srgbClr val="FFFFFF"/>
                </a:solidFill>
              </a:rPr>
              <a:t>Additional training tools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FF53E1-0149-4AD9-A600-A37107357A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1"/>
            <a:ext cx="11722100" cy="3964584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56F617A8-D647-4E16-8F17-13B4DE0CD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74" y="1376621"/>
            <a:ext cx="3427758" cy="1731018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23ADEDC1-0B84-4A63-A07D-D7E104C351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398" y="886652"/>
            <a:ext cx="3427758" cy="2690789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5600E60A-5758-4176-A62D-3A950D5650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023" y="1237997"/>
            <a:ext cx="3427758" cy="198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4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4300"/>
            <a:ext cx="9875520" cy="185166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Keep Your Eyes Open…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468" y="1727200"/>
            <a:ext cx="4492052" cy="4637966"/>
          </a:xfrm>
        </p:spPr>
      </p:pic>
      <p:pic>
        <p:nvPicPr>
          <p:cNvPr id="7" name="Picture 7" descr="Shutdown cocktails.jpg">
            <a:extLst>
              <a:ext uri="{FF2B5EF4-FFF2-40B4-BE49-F238E27FC236}">
                <a16:creationId xmlns:a16="http://schemas.microsoft.com/office/drawing/2014/main" id="{F5F01859-E01E-4D7E-8D7B-89C57C427F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208" y="1663261"/>
            <a:ext cx="3552913" cy="4706532"/>
          </a:xfrm>
        </p:spPr>
      </p:pic>
      <p:pic>
        <p:nvPicPr>
          <p:cNvPr id="9" name="Picture 9" descr="andres tweet.jpg">
            <a:extLst>
              <a:ext uri="{FF2B5EF4-FFF2-40B4-BE49-F238E27FC236}">
                <a16:creationId xmlns:a16="http://schemas.microsoft.com/office/drawing/2014/main" id="{625BA8C6-3BAF-455B-BADC-7FA2892EA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694" y="2069653"/>
            <a:ext cx="6710854" cy="374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6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609600"/>
            <a:ext cx="11633200" cy="1356360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Why bother making education </a:t>
            </a:r>
            <a:r>
              <a:rPr lang="en-US" sz="5400" i="1" dirty="0"/>
              <a:t>relevant</a:t>
            </a:r>
            <a:r>
              <a:rPr lang="en-US" sz="54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311400"/>
            <a:ext cx="9872871" cy="3784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I’m overworked and don’t have a lot of time to devote to preventative education;</a:t>
            </a:r>
            <a:endParaRPr lang="en-US" dirty="0"/>
          </a:p>
          <a:p>
            <a:r>
              <a:rPr lang="en-US" sz="3200" dirty="0"/>
              <a:t>I lack the resources I need to tailor my education to my agency employees; </a:t>
            </a:r>
            <a:r>
              <a:rPr lang="en-US" sz="3200" i="1" dirty="0"/>
              <a:t>AND</a:t>
            </a:r>
          </a:p>
          <a:p>
            <a:r>
              <a:rPr lang="en-US" sz="3200" dirty="0">
                <a:ea typeface="+mn-lt"/>
                <a:cs typeface="+mn-lt"/>
              </a:rPr>
              <a:t>It’s already “relevant” in that the ethics rules apply, regardless</a:t>
            </a:r>
          </a:p>
        </p:txBody>
      </p:sp>
    </p:spTree>
    <p:extLst>
      <p:ext uri="{BB962C8B-B14F-4D97-AF65-F5344CB8AC3E}">
        <p14:creationId xmlns:p14="http://schemas.microsoft.com/office/powerpoint/2010/main" val="43528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Responses to Ethics Training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319" y="1765935"/>
            <a:ext cx="2844165" cy="21331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707" y="1765935"/>
            <a:ext cx="3810000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697" y="1765935"/>
            <a:ext cx="3286125" cy="1819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14" y="4000500"/>
            <a:ext cx="3729627" cy="2526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339" y="4005553"/>
            <a:ext cx="2877372" cy="2158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119" y="3783330"/>
            <a:ext cx="2596482" cy="280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7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Tools </a:t>
            </a:r>
            <a:r>
              <a:rPr lang="en-US" sz="5400" dirty="0"/>
              <a:t>to Make Training Relevant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42999" y="2057399"/>
            <a:ext cx="4998027" cy="40233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 Use your OIG</a:t>
            </a:r>
          </a:p>
          <a:p>
            <a:r>
              <a:rPr lang="en-US" sz="4400" dirty="0"/>
              <a:t> Use DOJ</a:t>
            </a:r>
          </a:p>
          <a:p>
            <a:r>
              <a:rPr lang="en-US" sz="4400" dirty="0" smtClean="0"/>
              <a:t> Use other agencies </a:t>
            </a:r>
          </a:p>
          <a:p>
            <a:r>
              <a:rPr lang="en-US" sz="4400" dirty="0" smtClean="0"/>
              <a:t> Use </a:t>
            </a:r>
            <a:r>
              <a:rPr lang="en-US" sz="4400" dirty="0"/>
              <a:t>the </a:t>
            </a:r>
            <a:r>
              <a:rPr lang="en-US" sz="4400" dirty="0" smtClean="0"/>
              <a:t>media</a:t>
            </a:r>
            <a:endParaRPr lang="en-US" sz="4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120" y="2057400"/>
            <a:ext cx="3643222" cy="4022725"/>
          </a:xfrm>
        </p:spPr>
      </p:pic>
    </p:spTree>
    <p:extLst>
      <p:ext uri="{BB962C8B-B14F-4D97-AF65-F5344CB8AC3E}">
        <p14:creationId xmlns:p14="http://schemas.microsoft.com/office/powerpoint/2010/main" val="24281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761" y="382385"/>
            <a:ext cx="10846155" cy="60859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53" y="209201"/>
            <a:ext cx="5131748" cy="1537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1934" y="1500247"/>
            <a:ext cx="5677272" cy="2479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53" y="1680123"/>
            <a:ext cx="5619067" cy="1551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094" y="3662419"/>
            <a:ext cx="6014057" cy="2316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8773" y="940522"/>
            <a:ext cx="6605143" cy="15429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555" y="3094202"/>
            <a:ext cx="4437335" cy="31772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00" y="2467312"/>
            <a:ext cx="4409457" cy="1883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786" y="895732"/>
            <a:ext cx="6487445" cy="23610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92" y="3345439"/>
            <a:ext cx="4889416" cy="30665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167" y="2130439"/>
            <a:ext cx="8315665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9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05780-0978-4D9A-9627-B38D7CD54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Use Multimedia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FB60B-4A94-49BF-A109-6E35D10D1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 </a:t>
            </a:r>
            <a:r>
              <a:rPr lang="en-US" sz="3600" dirty="0">
                <a:hlinkClick r:id="rId3"/>
              </a:rPr>
              <a:t>Actual news clips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 </a:t>
            </a:r>
            <a:r>
              <a:rPr lang="en-US" sz="3600" dirty="0">
                <a:hlinkClick r:id="rId4"/>
              </a:rPr>
              <a:t>Congressional testimony regarding violations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 smtClean="0"/>
              <a:t> </a:t>
            </a:r>
            <a:r>
              <a:rPr lang="en-US" sz="3600" dirty="0" smtClean="0">
                <a:hlinkClick r:id="rId5"/>
              </a:rPr>
              <a:t>Even </a:t>
            </a:r>
            <a:r>
              <a:rPr lang="en-US" sz="3600" dirty="0">
                <a:hlinkClick r:id="rId5"/>
              </a:rPr>
              <a:t>late-night TV!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3957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270164"/>
            <a:ext cx="11734800" cy="872836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Tailor the Content to the Audience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340427" y="1145479"/>
            <a:ext cx="4754880" cy="848342"/>
          </a:xfrm>
        </p:spPr>
        <p:txBody>
          <a:bodyPr/>
          <a:lstStyle/>
          <a:p>
            <a:r>
              <a:rPr lang="en-US" dirty="0"/>
              <a:t>What’s relevant to a scientist …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027" y="1730490"/>
            <a:ext cx="4038600" cy="401731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466600" y="1143000"/>
            <a:ext cx="4754880" cy="848342"/>
          </a:xfrm>
        </p:spPr>
        <p:txBody>
          <a:bodyPr/>
          <a:lstStyle/>
          <a:p>
            <a:r>
              <a:rPr lang="en-US" dirty="0"/>
              <a:t>… may not be relevant to a CO!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600" y="1730490"/>
            <a:ext cx="4500427" cy="4017310"/>
          </a:xfrm>
        </p:spPr>
      </p:pic>
      <p:sp>
        <p:nvSpPr>
          <p:cNvPr id="3" name="TextBox 2"/>
          <p:cNvSpPr txBox="1"/>
          <p:nvPr/>
        </p:nvSpPr>
        <p:spPr>
          <a:xfrm>
            <a:off x="2514600" y="5850082"/>
            <a:ext cx="7169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B0F0"/>
                </a:solidFill>
              </a:rPr>
              <a:t>Train to Issue-Spot</a:t>
            </a:r>
            <a:endParaRPr lang="en-US" sz="4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8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609600"/>
            <a:ext cx="11620500" cy="1356360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Your Own Agency Employees Can Help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 dirty="0"/>
              <a:t> Engage management</a:t>
            </a:r>
          </a:p>
          <a:p>
            <a:pPr lvl="1"/>
            <a:r>
              <a:rPr lang="en-US" sz="3400" dirty="0"/>
              <a:t> Ask what their subordinates deal with</a:t>
            </a:r>
          </a:p>
          <a:p>
            <a:pPr lvl="1"/>
            <a:r>
              <a:rPr lang="en-US" sz="3400" dirty="0"/>
              <a:t> Have them participate in training</a:t>
            </a:r>
          </a:p>
          <a:p>
            <a:r>
              <a:rPr lang="en-US" sz="3600" dirty="0"/>
              <a:t> Engage employees </a:t>
            </a:r>
            <a:r>
              <a:rPr lang="en-US" sz="3600" dirty="0" smtClean="0"/>
              <a:t>… by </a:t>
            </a:r>
            <a:r>
              <a:rPr lang="en-US" sz="3600" dirty="0"/>
              <a:t>showing them you </a:t>
            </a:r>
            <a:r>
              <a:rPr lang="en-US" sz="3600" dirty="0" smtClean="0"/>
              <a:t>care</a:t>
            </a:r>
            <a:endParaRPr lang="en-US" sz="3600" dirty="0"/>
          </a:p>
          <a:p>
            <a:pPr lvl="2"/>
            <a:r>
              <a:rPr lang="en-US" sz="3200" dirty="0"/>
              <a:t> Polling options</a:t>
            </a:r>
          </a:p>
          <a:p>
            <a:pPr lvl="2"/>
            <a:r>
              <a:rPr lang="en-US" sz="3200" dirty="0"/>
              <a:t> Make training entertaining (and delicious?)</a:t>
            </a:r>
          </a:p>
          <a:p>
            <a:pPr lvl="2"/>
            <a:r>
              <a:rPr lang="en-US" sz="3200" dirty="0"/>
              <a:t> Update your training every year</a:t>
            </a:r>
          </a:p>
          <a:p>
            <a:pPr lvl="2"/>
            <a:r>
              <a:rPr lang="en-US" sz="3200" dirty="0" smtClean="0"/>
              <a:t> Convey that your </a:t>
            </a:r>
            <a:r>
              <a:rPr lang="en-US" sz="3200" dirty="0"/>
              <a:t>job is to help</a:t>
            </a:r>
          </a:p>
          <a:p>
            <a:pPr lvl="1"/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67552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609600"/>
            <a:ext cx="11595100" cy="1356360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“Education” Isn’t Just “Annual Training”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96143"/>
            <a:ext cx="9872871" cy="429985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200" dirty="0"/>
              <a:t>Convey ethics is always relevant </a:t>
            </a:r>
            <a:r>
              <a:rPr lang="en-US" sz="3200" dirty="0" smtClean="0"/>
              <a:t>(not just for training)</a:t>
            </a:r>
            <a:endParaRPr lang="en-US" sz="3200" dirty="0"/>
          </a:p>
          <a:p>
            <a:r>
              <a:rPr lang="en-US" sz="3200" dirty="0"/>
              <a:t>Incorporate ethics training into mission-specific training</a:t>
            </a:r>
          </a:p>
          <a:p>
            <a:r>
              <a:rPr lang="en-US" sz="3200" dirty="0"/>
              <a:t>Use all resources at your disposal: memos, agency intranet, </a:t>
            </a:r>
            <a:r>
              <a:rPr lang="en-US" sz="3200" dirty="0" smtClean="0"/>
              <a:t>email, educational </a:t>
            </a:r>
            <a:r>
              <a:rPr lang="en-US" sz="3200" dirty="0"/>
              <a:t>aides</a:t>
            </a:r>
          </a:p>
          <a:p>
            <a:r>
              <a:rPr lang="en-US" sz="3200" dirty="0"/>
              <a:t>Timely (and therefore relevant) </a:t>
            </a:r>
            <a:r>
              <a:rPr lang="en-US" sz="3200" dirty="0" smtClean="0"/>
              <a:t>reminders</a:t>
            </a:r>
            <a:endParaRPr lang="en-US" sz="3200" dirty="0"/>
          </a:p>
          <a:p>
            <a:pPr lvl="1"/>
            <a:r>
              <a:rPr lang="en-US" sz="3200" dirty="0"/>
              <a:t>Holiday-themed reminders about gifts in Nov./Dec.</a:t>
            </a:r>
          </a:p>
          <a:p>
            <a:pPr lvl="1"/>
            <a:r>
              <a:rPr lang="en-US" sz="3200" dirty="0"/>
              <a:t>Hatch Act training (at least periodically)</a:t>
            </a:r>
          </a:p>
          <a:p>
            <a:pPr lvl="1"/>
            <a:r>
              <a:rPr lang="en-US" sz="3200" dirty="0"/>
              <a:t>Gambling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931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45A25D43D0044D89050CB22A1907AD" ma:contentTypeVersion="2" ma:contentTypeDescription="Create a new document." ma:contentTypeScope="" ma:versionID="8bcef69bd6ffddcfbb2ffd1f5a8d31fd">
  <xsd:schema xmlns:xsd="http://www.w3.org/2001/XMLSchema" xmlns:xs="http://www.w3.org/2001/XMLSchema" xmlns:p="http://schemas.microsoft.com/office/2006/metadata/properties" xmlns:ns2="b70eadbc-9ebb-442d-88eb-412eb766cdfc" targetNamespace="http://schemas.microsoft.com/office/2006/metadata/properties" ma:root="true" ma:fieldsID="a20c2d8e57f73c9060cca36ab4ee28f4" ns2:_="">
    <xsd:import namespace="b70eadbc-9ebb-442d-88eb-412eb766cd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0eadbc-9ebb-442d-88eb-412eb766cd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40F22D-EF16-418F-8482-657EF11AEB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BE20EC-2412-4029-9481-550533C7931A}">
  <ds:schemaRefs>
    <ds:schemaRef ds:uri="http://schemas.microsoft.com/office/2006/documentManagement/types"/>
    <ds:schemaRef ds:uri="b70eadbc-9ebb-442d-88eb-412eb766cdfc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B3656BE-2409-4805-B132-A24E62E6DB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0eadbc-9ebb-442d-88eb-412eb766cd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369</TotalTime>
  <Words>285</Words>
  <Application>Microsoft Office PowerPoint</Application>
  <PresentationFormat>Widescreen</PresentationFormat>
  <Paragraphs>55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Calibri</vt:lpstr>
      <vt:lpstr>Corbel</vt:lpstr>
      <vt:lpstr>Basis</vt:lpstr>
      <vt:lpstr>Making Ethics Education Relevant</vt:lpstr>
      <vt:lpstr>Why bother making education relevant?</vt:lpstr>
      <vt:lpstr>Common Responses to Ethics Training</vt:lpstr>
      <vt:lpstr>Tools to Make Training Relevant</vt:lpstr>
      <vt:lpstr>PowerPoint Presentation</vt:lpstr>
      <vt:lpstr>Use Multimedia</vt:lpstr>
      <vt:lpstr>Tailor the Content to the Audience</vt:lpstr>
      <vt:lpstr>Your Own Agency Employees Can Help</vt:lpstr>
      <vt:lpstr>“Education” Isn’t Just “Annual Training”</vt:lpstr>
      <vt:lpstr>Additional training tools</vt:lpstr>
      <vt:lpstr>Keep Your Eyes Open…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Ethics Education Relevant</dc:title>
  <dc:creator>Dure, Jennifer E. (HQ-MB000)</dc:creator>
  <cp:lastModifiedBy>Dure, Jennifer E. (HQ-MB000)</cp:lastModifiedBy>
  <cp:revision>160</cp:revision>
  <dcterms:created xsi:type="dcterms:W3CDTF">2020-02-12T13:04:18Z</dcterms:created>
  <dcterms:modified xsi:type="dcterms:W3CDTF">2020-02-28T19:51:04Z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0x0101008B45A25D43D0044D89050CB22A1907AD</vt:lpwstr>
  </property>
</Properties>
</file>